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6" r:id="rId4"/>
    <p:sldId id="353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57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20"/>
      </p:cViewPr>
      <p:guideLst>
        <p:guide orient="horz" pos="23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66-4CF5-B150-AA8BE3F99E4D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66-4CF5-B150-AA8BE3F99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37888"/>
        <c:axId val="44439808"/>
      </c:lineChart>
      <c:catAx>
        <c:axId val="4443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  <a:latin typeface="+mj-lt"/>
              </a:defRPr>
            </a:pPr>
            <a:endParaRPr lang="ko-KR"/>
          </a:p>
        </c:txPr>
        <c:crossAx val="44439808"/>
        <c:crosses val="autoZero"/>
        <c:auto val="1"/>
        <c:lblAlgn val="ctr"/>
        <c:lblOffset val="100"/>
        <c:noMultiLvlLbl val="0"/>
      </c:catAx>
      <c:valAx>
        <c:axId val="44439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  <a:latin typeface="+mj-lt"/>
              </a:defRPr>
            </a:pPr>
            <a:endParaRPr lang="ko-KR"/>
          </a:p>
        </c:txPr>
        <c:crossAx val="4443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6AC-4C56-8136-A0021CBCBDA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A6AC-4C56-8136-A0021CBCBDA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AC-4C56-8136-A0021CBCB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86F-4F72-89CF-FF1E96031EF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B86F-4F72-89CF-FF1E96031EF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6F-4F72-89CF-FF1E96031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217-466F-884A-B277CBA1E00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217-466F-884A-B277CBA1E00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17-466F-884A-B277CBA1E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5DC-4B7D-BEBD-52EDAEBC62F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B5DC-4B7D-BEBD-52EDAEBC62F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DC-4B7D-BEBD-52EDAEBC6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0265DE-63B3-4E60-86F1-978FB465DB47}"/>
              </a:ext>
            </a:extLst>
          </p:cNvPr>
          <p:cNvSpPr/>
          <p:nvPr userDrawn="1"/>
        </p:nvSpPr>
        <p:spPr>
          <a:xfrm flipV="1">
            <a:off x="0" y="3068960"/>
            <a:ext cx="12192000" cy="378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D3041F-202D-4224-AF94-B594C5F6A024}"/>
              </a:ext>
            </a:extLst>
          </p:cNvPr>
          <p:cNvGrpSpPr/>
          <p:nvPr userDrawn="1"/>
        </p:nvGrpSpPr>
        <p:grpSpPr>
          <a:xfrm>
            <a:off x="1457580" y="1969404"/>
            <a:ext cx="4076388" cy="2253487"/>
            <a:chOff x="-548507" y="438732"/>
            <a:chExt cx="11570449" cy="63963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ECC48F5-9338-4B9D-B752-CBF1F7C9F868}"/>
                </a:ext>
              </a:extLst>
            </p:cNvPr>
            <p:cNvSpPr/>
            <p:nvPr userDrawn="1"/>
          </p:nvSpPr>
          <p:spPr>
            <a:xfrm>
              <a:off x="637649" y="438732"/>
              <a:ext cx="9202485" cy="6001624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2B10D9-8049-4FB9-A93D-63AEDE941F0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8F06787-1406-411C-84C3-7C33D2A8F57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A5175AC-3319-4A10-A786-98C9A9EC1EF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E2EEFEF-FAB8-408E-88FC-1BCA77C6774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72E9C3E-5E14-44CD-B001-AB1A765A4C3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BF7424-6FCE-4D37-A607-BE4D904719E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620F4A2-465E-4ADC-8246-CB6F040A675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CD20A96-88D1-4D6D-B632-276411E7AC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7F07C0-8DF5-4756-8789-F164973D816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335E4CC-EE23-4170-9740-8EE5A610908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8E4DC5A-DF17-4DB3-B2BF-C5C89FC3E0A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19C5F3-7649-4923-B1C2-879DEFEBC8E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E31164-3296-44A5-938F-B10CDFAC48CE}"/>
              </a:ext>
            </a:extLst>
          </p:cNvPr>
          <p:cNvGrpSpPr/>
          <p:nvPr userDrawn="1"/>
        </p:nvGrpSpPr>
        <p:grpSpPr>
          <a:xfrm>
            <a:off x="6680577" y="1976236"/>
            <a:ext cx="4076388" cy="2253379"/>
            <a:chOff x="-548507" y="439040"/>
            <a:chExt cx="11570449" cy="639600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99378D2-D403-49FC-A441-9500BE0A0C39}"/>
                </a:ext>
              </a:extLst>
            </p:cNvPr>
            <p:cNvSpPr/>
            <p:nvPr userDrawn="1"/>
          </p:nvSpPr>
          <p:spPr>
            <a:xfrm>
              <a:off x="645597" y="439040"/>
              <a:ext cx="9202485" cy="600162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34A663-8F8E-427D-BA40-F33545F0866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DCE863-4F0F-46FF-A87D-D5665DB1AB6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E8DCD4-6045-438E-842D-5FD8A882273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515F7EC-541B-4311-B634-F79FB02403B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AEEF2C-BF41-48B9-A0BB-E4FB43986AE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05DD632-8A18-442D-90C1-00F716B9E71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4AB25E74-5991-4302-BA4D-8E7DC8E6533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B6BB697-02C6-432D-9A12-A24ACF3622F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9146EDA-01B7-4A0F-9110-24ACFA8AC2A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2D52776-8446-4291-8859-8412B07FC5A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CB93C78-DC89-4144-8C2B-51C3CFBCCFC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D043B7-F2CB-4F4D-9137-C0F7856964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6E06C70A-5C68-44B3-AD8B-DBD7F22AD9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5255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1508E8B8-2A07-43FB-8772-60189BA554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28252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F9F57FD-F266-496C-B3E6-6E30F38DF4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>
              <a:defRPr lang="en-US" altLang="ko-KR" sz="5400" dirty="0">
                <a:gradFill>
                  <a:gsLst>
                    <a:gs pos="6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9D4E6A2-ECA0-46DA-BB27-8325B142FB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AC2F667-DEEA-4D36-92D0-5A1D7D21CC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9376" y="4031265"/>
            <a:ext cx="5235438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7">
            <a:extLst>
              <a:ext uri="{FF2B5EF4-FFF2-40B4-BE49-F238E27FC236}">
                <a16:creationId xmlns:a16="http://schemas.microsoft.com/office/drawing/2014/main" id="{D73D74CA-3549-4E26-A49A-2B0F4ADF9E6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87BBECF3-0C5F-4258-AE4F-0AD627745CCD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F0DD1540-50CC-4E54-810C-D6935C003E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201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4491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>
              <a:defRPr lang="en-US" altLang="ko-KR" sz="5400" dirty="0">
                <a:gradFill>
                  <a:gsLst>
                    <a:gs pos="6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5487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>
              <a:defRPr lang="en-US" altLang="ko-KR" sz="5400" dirty="0">
                <a:gradFill>
                  <a:gsLst>
                    <a:gs pos="6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8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en-US" altLang="ko-KR" sz="5400" dirty="0">
                <a:gradFill>
                  <a:gsLst>
                    <a:gs pos="6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>
              <a:defRPr lang="en-US" altLang="ko-KR" sz="5400" dirty="0">
                <a:gradFill>
                  <a:gsLst>
                    <a:gs pos="6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FFF276D-745A-4FD5-BFEA-B3EE6DAF5A4B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056512" y="1984076"/>
            <a:ext cx="2167098" cy="3226278"/>
          </a:xfrm>
          <a:prstGeom prst="roundRect">
            <a:avLst>
              <a:gd name="adj" fmla="val 1109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9A7EA94-7117-49D7-9A0B-BA85DA718629}"/>
              </a:ext>
            </a:extLst>
          </p:cNvPr>
          <p:cNvSpPr>
            <a:spLocks noGrp="1"/>
          </p:cNvSpPr>
          <p:nvPr>
            <p:ph type="pic" idx="43" hasCustomPrompt="1"/>
          </p:nvPr>
        </p:nvSpPr>
        <p:spPr>
          <a:xfrm>
            <a:off x="6415392" y="1984076"/>
            <a:ext cx="2167098" cy="3226278"/>
          </a:xfrm>
          <a:prstGeom prst="roundRect">
            <a:avLst>
              <a:gd name="adj" fmla="val 1109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05714F-83A2-41D3-8017-48227D8EFB6E}"/>
              </a:ext>
            </a:extLst>
          </p:cNvPr>
          <p:cNvSpPr>
            <a:spLocks noGrp="1"/>
          </p:cNvSpPr>
          <p:nvPr>
            <p:ph type="pic" idx="44" hasCustomPrompt="1"/>
          </p:nvPr>
        </p:nvSpPr>
        <p:spPr>
          <a:xfrm>
            <a:off x="3774272" y="1984076"/>
            <a:ext cx="2167098" cy="3226278"/>
          </a:xfrm>
          <a:prstGeom prst="roundRect">
            <a:avLst>
              <a:gd name="adj" fmla="val 1109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A7E2C47-0B06-430F-8F25-9766B2D8303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9939" y="350044"/>
            <a:ext cx="4472711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B94D8B8-1F66-4EEC-B536-F9B80B988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5204" y="1531615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D75C31B-6023-4454-8B3A-A47DACCC2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2568" y="3526796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C31D7EC-537F-4A1F-ACF6-317DBCFCE5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0226" y="4000500"/>
            <a:ext cx="2346448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1C2A16-239B-4D65-BD0A-A9714F8B6978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roundRect">
            <a:avLst>
              <a:gd name="adj" fmla="val 499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7DD9FFB-B5F6-41F3-8ED0-1E2CBB7E24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935E22F3-D11F-4E0A-B1E7-3682B3AE879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39223" y="0"/>
            <a:ext cx="36121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43DA1399-4677-40FD-A639-F1A7A6C3EEF2}"/>
              </a:ext>
            </a:extLst>
          </p:cNvPr>
          <p:cNvSpPr txBox="1"/>
          <p:nvPr/>
        </p:nvSpPr>
        <p:spPr>
          <a:xfrm>
            <a:off x="6491026" y="6209357"/>
            <a:ext cx="52861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1867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21000">
                      <a:schemeClr val="accent1">
                        <a:lumMod val="75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cs typeface="Arial" pitchFamily="34" charset="0"/>
              </a:defRPr>
            </a:lvl1pPr>
          </a:lstStyle>
          <a:p>
            <a:r>
              <a:rPr lang="en-US" altLang="ko-KR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54A3A-CA79-413D-809C-7C1F4150F7CB}"/>
              </a:ext>
            </a:extLst>
          </p:cNvPr>
          <p:cNvSpPr txBox="1"/>
          <p:nvPr/>
        </p:nvSpPr>
        <p:spPr>
          <a:xfrm>
            <a:off x="6512751" y="3206623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gradFill>
                  <a:gsLst>
                    <a:gs pos="6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latin typeface="+mj-lt"/>
              </a:rPr>
              <a:t>Free</a:t>
            </a:r>
          </a:p>
          <a:p>
            <a:pPr algn="r"/>
            <a:r>
              <a:rPr lang="en-US" sz="5400" dirty="0">
                <a:gradFill>
                  <a:gsLst>
                    <a:gs pos="6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latin typeface="+mj-lt"/>
              </a:rPr>
              <a:t>Happy Easter </a:t>
            </a:r>
          </a:p>
          <a:p>
            <a:pPr algn="r"/>
            <a:r>
              <a:rPr lang="en-US" sz="5400" dirty="0">
                <a:gradFill>
                  <a:gsLst>
                    <a:gs pos="6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latin typeface="+mj-lt"/>
              </a:rPr>
              <a:t>PPT Templates</a:t>
            </a:r>
            <a:endParaRPr lang="ko-KR" altLang="en-US" sz="5400" dirty="0">
              <a:gradFill>
                <a:gsLst>
                  <a:gs pos="6000">
                    <a:schemeClr val="accent1">
                      <a:lumMod val="75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</a:gra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369D6-9EC5-4428-94B2-E0D9BD26D3FE}"/>
              </a:ext>
            </a:extLst>
          </p:cNvPr>
          <p:cNvSpPr txBox="1"/>
          <p:nvPr/>
        </p:nvSpPr>
        <p:spPr>
          <a:xfrm>
            <a:off x="6491026" y="5819568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867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21000">
                      <a:schemeClr val="accent1">
                        <a:lumMod val="75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cs typeface="Arial" pitchFamily="34" charset="0"/>
              </a:defRPr>
            </a:lvl1pPr>
          </a:lstStyle>
          <a:p>
            <a:pPr algn="r"/>
            <a:r>
              <a:rPr lang="en-US" altLang="ko-KR" dirty="0"/>
              <a:t>Insert the Subtitle of Your Presentation</a:t>
            </a:r>
            <a:endParaRPr lang="ko-KR" altLang="en-US" dirty="0"/>
          </a:p>
        </p:txBody>
      </p:sp>
      <p:grpSp>
        <p:nvGrpSpPr>
          <p:cNvPr id="5" name="Graphic 1">
            <a:extLst>
              <a:ext uri="{FF2B5EF4-FFF2-40B4-BE49-F238E27FC236}">
                <a16:creationId xmlns:a16="http://schemas.microsoft.com/office/drawing/2014/main" id="{8AB57E40-899D-42D6-9311-61DFCF8B615B}"/>
              </a:ext>
            </a:extLst>
          </p:cNvPr>
          <p:cNvGrpSpPr/>
          <p:nvPr/>
        </p:nvGrpSpPr>
        <p:grpSpPr>
          <a:xfrm>
            <a:off x="10105069" y="293737"/>
            <a:ext cx="1684599" cy="432917"/>
            <a:chOff x="28575" y="1871662"/>
            <a:chExt cx="12134850" cy="3118484"/>
          </a:xfrm>
          <a:gradFill>
            <a:gsLst>
              <a:gs pos="0">
                <a:schemeClr val="accent2"/>
              </a:gs>
              <a:gs pos="4700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75000"/>
                  <a:lumOff val="25000"/>
                </a:schemeClr>
              </a:gs>
            </a:gsLst>
            <a:lin ang="0" scaled="1"/>
          </a:gra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50B923-E0B5-41D0-B652-25F5EE1FF7F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B428D0F0-3B43-4481-9794-7C3E7B67ECAD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3784E32-A8C6-4FF9-9409-FDE6728EEBEE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3DE0A3B5-1764-45B2-9651-06FFA786EEE4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8F288A74-03F0-4690-B607-865348FA2E37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75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8900000" scaled="1"/>
                </a:gradFill>
                <a:ln w="57150" cap="flat">
                  <a:noFill/>
                  <a:prstDash val="solid"/>
                  <a:miter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ECDE1C88-71DD-4168-AC6D-9AD15EF56435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D243C30-087F-48F5-B0DA-EB05AD588707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75000"/>
                        </a:schemeClr>
                      </a:gs>
                      <a:gs pos="0">
                        <a:schemeClr val="accent1">
                          <a:lumMod val="75000"/>
                        </a:schemeClr>
                      </a:gs>
                      <a:gs pos="6900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18900000" scaled="1"/>
                  </a:gradFill>
                  <a:ln w="57150" cap="flat">
                    <a:noFill/>
                    <a:prstDash val="solid"/>
                    <a:miter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" name="Graphic 1">
                    <a:extLst>
                      <a:ext uri="{FF2B5EF4-FFF2-40B4-BE49-F238E27FC236}">
                        <a16:creationId xmlns:a16="http://schemas.microsoft.com/office/drawing/2014/main" id="{18C9C08A-9FC9-48FE-ABAE-333FB205A406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14" name="Freeform: Shape 13">
                      <a:extLst>
                        <a:ext uri="{FF2B5EF4-FFF2-40B4-BE49-F238E27FC236}">
                          <a16:creationId xmlns:a16="http://schemas.microsoft.com/office/drawing/2014/main" id="{4D36656F-91F6-43C7-9117-C066DCC86D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0">
                          <a:schemeClr val="accent1">
                            <a:lumMod val="75000"/>
                          </a:schemeClr>
                        </a:gs>
                        <a:gs pos="69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8900000" scaled="1"/>
                    </a:gradFill>
                    <a:ln w="57150" cap="flat">
                      <a:noFill/>
                      <a:prstDash val="solid"/>
                      <a:miter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" name="Freeform: Shape 14">
                      <a:extLst>
                        <a:ext uri="{FF2B5EF4-FFF2-40B4-BE49-F238E27FC236}">
                          <a16:creationId xmlns:a16="http://schemas.microsoft.com/office/drawing/2014/main" id="{10D7B8FC-7D4F-46FB-8052-2D7A2248F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0">
                          <a:schemeClr val="accent1">
                            <a:lumMod val="75000"/>
                          </a:schemeClr>
                        </a:gs>
                        <a:gs pos="69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8900000" scaled="1"/>
                    </a:gradFill>
                    <a:ln w="57150" cap="flat">
                      <a:noFill/>
                      <a:prstDash val="solid"/>
                      <a:miter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CEB3D0-12F4-4E88-8979-7DFD2928E79D}"/>
              </a:ext>
            </a:extLst>
          </p:cNvPr>
          <p:cNvGrpSpPr/>
          <p:nvPr/>
        </p:nvGrpSpPr>
        <p:grpSpPr>
          <a:xfrm>
            <a:off x="4912436" y="-9525"/>
            <a:ext cx="1740191" cy="4427893"/>
            <a:chOff x="5225905" y="-661087"/>
            <a:chExt cx="1740191" cy="442789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B89AEE-638B-487C-9908-EF9C0C3BAA7E}"/>
                </a:ext>
              </a:extLst>
            </p:cNvPr>
            <p:cNvGrpSpPr/>
            <p:nvPr/>
          </p:nvGrpSpPr>
          <p:grpSpPr>
            <a:xfrm>
              <a:off x="5225905" y="-661087"/>
              <a:ext cx="1740191" cy="4427893"/>
              <a:chOff x="9007210" y="-573235"/>
              <a:chExt cx="1740191" cy="4427893"/>
            </a:xfrm>
          </p:grpSpPr>
          <p:sp>
            <p:nvSpPr>
              <p:cNvPr id="19" name="Graphic 41">
                <a:extLst>
                  <a:ext uri="{FF2B5EF4-FFF2-40B4-BE49-F238E27FC236}">
                    <a16:creationId xmlns:a16="http://schemas.microsoft.com/office/drawing/2014/main" id="{311D63BC-1FC6-41C0-822B-2704FFD9584D}"/>
                  </a:ext>
                </a:extLst>
              </p:cNvPr>
              <p:cNvSpPr/>
              <p:nvPr/>
            </p:nvSpPr>
            <p:spPr>
              <a:xfrm>
                <a:off x="9430731" y="-573235"/>
                <a:ext cx="1053083" cy="2150363"/>
              </a:xfrm>
              <a:custGeom>
                <a:avLst/>
                <a:gdLst>
                  <a:gd name="connsiteX0" fmla="*/ 902589 w 1053083"/>
                  <a:gd name="connsiteY0" fmla="*/ 2041874 h 2150363"/>
                  <a:gd name="connsiteX1" fmla="*/ 648557 w 1053083"/>
                  <a:gd name="connsiteY1" fmla="*/ 2066163 h 2150363"/>
                  <a:gd name="connsiteX2" fmla="*/ 804767 w 1053083"/>
                  <a:gd name="connsiteY2" fmla="*/ 1899952 h 2150363"/>
                  <a:gd name="connsiteX3" fmla="*/ 712375 w 1053083"/>
                  <a:gd name="connsiteY3" fmla="*/ 1666589 h 2150363"/>
                  <a:gd name="connsiteX4" fmla="*/ 522351 w 1053083"/>
                  <a:gd name="connsiteY4" fmla="*/ 1764030 h 2150363"/>
                  <a:gd name="connsiteX5" fmla="*/ 468535 w 1053083"/>
                  <a:gd name="connsiteY5" fmla="*/ 1986343 h 2150363"/>
                  <a:gd name="connsiteX6" fmla="*/ 447961 w 1053083"/>
                  <a:gd name="connsiteY6" fmla="*/ 2120741 h 2150363"/>
                  <a:gd name="connsiteX7" fmla="*/ 447961 w 1053083"/>
                  <a:gd name="connsiteY7" fmla="*/ 2011871 h 2150363"/>
                  <a:gd name="connsiteX8" fmla="*/ 448723 w 1053083"/>
                  <a:gd name="connsiteY8" fmla="*/ 667 h 2150363"/>
                  <a:gd name="connsiteX9" fmla="*/ 417005 w 1053083"/>
                  <a:gd name="connsiteY9" fmla="*/ 0 h 2150363"/>
                  <a:gd name="connsiteX10" fmla="*/ 418910 w 1053083"/>
                  <a:gd name="connsiteY10" fmla="*/ 25527 h 2150363"/>
                  <a:gd name="connsiteX11" fmla="*/ 419862 w 1053083"/>
                  <a:gd name="connsiteY11" fmla="*/ 2069878 h 2150363"/>
                  <a:gd name="connsiteX12" fmla="*/ 419195 w 1053083"/>
                  <a:gd name="connsiteY12" fmla="*/ 2110073 h 2150363"/>
                  <a:gd name="connsiteX13" fmla="*/ 327660 w 1053083"/>
                  <a:gd name="connsiteY13" fmla="*/ 1901285 h 2150363"/>
                  <a:gd name="connsiteX14" fmla="*/ 212503 w 1053083"/>
                  <a:gd name="connsiteY14" fmla="*/ 1775841 h 2150363"/>
                  <a:gd name="connsiteX15" fmla="*/ 93155 w 1053083"/>
                  <a:gd name="connsiteY15" fmla="*/ 1793939 h 2150363"/>
                  <a:gd name="connsiteX16" fmla="*/ 94679 w 1053083"/>
                  <a:gd name="connsiteY16" fmla="*/ 1958150 h 2150363"/>
                  <a:gd name="connsiteX17" fmla="*/ 284226 w 1053083"/>
                  <a:gd name="connsiteY17" fmla="*/ 2087594 h 2150363"/>
                  <a:gd name="connsiteX18" fmla="*/ 159734 w 1053083"/>
                  <a:gd name="connsiteY18" fmla="*/ 2077784 h 2150363"/>
                  <a:gd name="connsiteX19" fmla="*/ 0 w 1053083"/>
                  <a:gd name="connsiteY19" fmla="*/ 2149221 h 2150363"/>
                  <a:gd name="connsiteX20" fmla="*/ 327374 w 1053083"/>
                  <a:gd name="connsiteY20" fmla="*/ 2150364 h 2150363"/>
                  <a:gd name="connsiteX21" fmla="*/ 591312 w 1053083"/>
                  <a:gd name="connsiteY21" fmla="*/ 2135886 h 2150363"/>
                  <a:gd name="connsiteX22" fmla="*/ 1053084 w 1053083"/>
                  <a:gd name="connsiteY22" fmla="*/ 2091023 h 2150363"/>
                  <a:gd name="connsiteX23" fmla="*/ 902589 w 1053083"/>
                  <a:gd name="connsiteY23" fmla="*/ 2041874 h 2150363"/>
                  <a:gd name="connsiteX24" fmla="*/ 145447 w 1053083"/>
                  <a:gd name="connsiteY24" fmla="*/ 1927765 h 2150363"/>
                  <a:gd name="connsiteX25" fmla="*/ 121730 w 1053083"/>
                  <a:gd name="connsiteY25" fmla="*/ 1872425 h 2150363"/>
                  <a:gd name="connsiteX26" fmla="*/ 156496 w 1053083"/>
                  <a:gd name="connsiteY26" fmla="*/ 1823466 h 2150363"/>
                  <a:gd name="connsiteX27" fmla="*/ 208693 w 1053083"/>
                  <a:gd name="connsiteY27" fmla="*/ 1842421 h 2150363"/>
                  <a:gd name="connsiteX28" fmla="*/ 392716 w 1053083"/>
                  <a:gd name="connsiteY28" fmla="*/ 2110073 h 2150363"/>
                  <a:gd name="connsiteX29" fmla="*/ 145447 w 1053083"/>
                  <a:gd name="connsiteY29" fmla="*/ 1927765 h 2150363"/>
                  <a:gd name="connsiteX30" fmla="*/ 470440 w 1053083"/>
                  <a:gd name="connsiteY30" fmla="*/ 2119313 h 2150363"/>
                  <a:gd name="connsiteX31" fmla="*/ 571024 w 1053083"/>
                  <a:gd name="connsiteY31" fmla="*/ 1750219 h 2150363"/>
                  <a:gd name="connsiteX32" fmla="*/ 681419 w 1053083"/>
                  <a:gd name="connsiteY32" fmla="*/ 1703261 h 2150363"/>
                  <a:gd name="connsiteX33" fmla="*/ 682752 w 1053083"/>
                  <a:gd name="connsiteY33" fmla="*/ 1703356 h 2150363"/>
                  <a:gd name="connsiteX34" fmla="*/ 682752 w 1053083"/>
                  <a:gd name="connsiteY34" fmla="*/ 1703356 h 2150363"/>
                  <a:gd name="connsiteX35" fmla="*/ 749046 w 1053083"/>
                  <a:gd name="connsiteY35" fmla="*/ 1890713 h 2150363"/>
                  <a:gd name="connsiteX36" fmla="*/ 470440 w 1053083"/>
                  <a:gd name="connsiteY36" fmla="*/ 2119313 h 21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083" h="2150363">
                    <a:moveTo>
                      <a:pt x="902589" y="2041874"/>
                    </a:moveTo>
                    <a:cubicBezTo>
                      <a:pt x="798957" y="2031111"/>
                      <a:pt x="702564" y="2049018"/>
                      <a:pt x="648557" y="2066163"/>
                    </a:cubicBezTo>
                    <a:cubicBezTo>
                      <a:pt x="668655" y="2039874"/>
                      <a:pt x="780479" y="1937195"/>
                      <a:pt x="804767" y="1899952"/>
                    </a:cubicBezTo>
                    <a:cubicBezTo>
                      <a:pt x="880491" y="1783461"/>
                      <a:pt x="848106" y="1700117"/>
                      <a:pt x="712375" y="1666589"/>
                    </a:cubicBezTo>
                    <a:cubicBezTo>
                      <a:pt x="630555" y="1642205"/>
                      <a:pt x="557117" y="1679924"/>
                      <a:pt x="522351" y="1764030"/>
                    </a:cubicBezTo>
                    <a:cubicBezTo>
                      <a:pt x="486156" y="1833753"/>
                      <a:pt x="479489" y="1910525"/>
                      <a:pt x="468535" y="1986343"/>
                    </a:cubicBezTo>
                    <a:cubicBezTo>
                      <a:pt x="462534" y="2027873"/>
                      <a:pt x="464725" y="2070830"/>
                      <a:pt x="447961" y="2120741"/>
                    </a:cubicBezTo>
                    <a:cubicBezTo>
                      <a:pt x="447961" y="2077784"/>
                      <a:pt x="447961" y="2044827"/>
                      <a:pt x="447961" y="2011871"/>
                    </a:cubicBezTo>
                    <a:cubicBezTo>
                      <a:pt x="448247" y="1341501"/>
                      <a:pt x="448437" y="671132"/>
                      <a:pt x="448723" y="667"/>
                    </a:cubicBezTo>
                    <a:cubicBezTo>
                      <a:pt x="438150" y="572"/>
                      <a:pt x="427577" y="286"/>
                      <a:pt x="417005" y="0"/>
                    </a:cubicBezTo>
                    <a:cubicBezTo>
                      <a:pt x="417671" y="8477"/>
                      <a:pt x="418814" y="16955"/>
                      <a:pt x="418910" y="25527"/>
                    </a:cubicBezTo>
                    <a:cubicBezTo>
                      <a:pt x="419386" y="706946"/>
                      <a:pt x="419672" y="1388364"/>
                      <a:pt x="419862" y="2069878"/>
                    </a:cubicBezTo>
                    <a:cubicBezTo>
                      <a:pt x="419862" y="2077688"/>
                      <a:pt x="421291" y="2087213"/>
                      <a:pt x="419195" y="2110073"/>
                    </a:cubicBezTo>
                    <a:cubicBezTo>
                      <a:pt x="398526" y="2041017"/>
                      <a:pt x="363474" y="1961960"/>
                      <a:pt x="327660" y="1901285"/>
                    </a:cubicBezTo>
                    <a:cubicBezTo>
                      <a:pt x="298323" y="1851565"/>
                      <a:pt x="264414" y="1805368"/>
                      <a:pt x="212503" y="1775841"/>
                    </a:cubicBezTo>
                    <a:cubicBezTo>
                      <a:pt x="169069" y="1751171"/>
                      <a:pt x="126683" y="1757363"/>
                      <a:pt x="93155" y="1793939"/>
                    </a:cubicBezTo>
                    <a:cubicBezTo>
                      <a:pt x="46387" y="1844993"/>
                      <a:pt x="45911" y="1908143"/>
                      <a:pt x="94679" y="1958150"/>
                    </a:cubicBezTo>
                    <a:cubicBezTo>
                      <a:pt x="132398" y="1996916"/>
                      <a:pt x="267367" y="2064830"/>
                      <a:pt x="284226" y="2087594"/>
                    </a:cubicBezTo>
                    <a:cubicBezTo>
                      <a:pt x="239840" y="2077022"/>
                      <a:pt x="199073" y="2072735"/>
                      <a:pt x="159734" y="2077784"/>
                    </a:cubicBezTo>
                    <a:cubicBezTo>
                      <a:pt x="105728" y="2088737"/>
                      <a:pt x="51721" y="2106359"/>
                      <a:pt x="0" y="2149221"/>
                    </a:cubicBezTo>
                    <a:cubicBezTo>
                      <a:pt x="121349" y="2119503"/>
                      <a:pt x="171641" y="2098072"/>
                      <a:pt x="327374" y="2150364"/>
                    </a:cubicBezTo>
                    <a:cubicBezTo>
                      <a:pt x="380048" y="2148650"/>
                      <a:pt x="584073" y="2138172"/>
                      <a:pt x="591312" y="2135886"/>
                    </a:cubicBezTo>
                    <a:cubicBezTo>
                      <a:pt x="799624" y="2071688"/>
                      <a:pt x="945928" y="2070354"/>
                      <a:pt x="1053084" y="2091023"/>
                    </a:cubicBezTo>
                    <a:cubicBezTo>
                      <a:pt x="1007840" y="2066735"/>
                      <a:pt x="953262" y="2047113"/>
                      <a:pt x="902589" y="2041874"/>
                    </a:cubicBezTo>
                    <a:close/>
                    <a:moveTo>
                      <a:pt x="145447" y="1927765"/>
                    </a:moveTo>
                    <a:cubicBezTo>
                      <a:pt x="132588" y="1911191"/>
                      <a:pt x="118396" y="1894808"/>
                      <a:pt x="121730" y="1872425"/>
                    </a:cubicBezTo>
                    <a:cubicBezTo>
                      <a:pt x="124873" y="1850898"/>
                      <a:pt x="136779" y="1831848"/>
                      <a:pt x="156496" y="1823466"/>
                    </a:cubicBezTo>
                    <a:cubicBezTo>
                      <a:pt x="176879" y="1814798"/>
                      <a:pt x="194310" y="1828705"/>
                      <a:pt x="208693" y="1842421"/>
                    </a:cubicBezTo>
                    <a:cubicBezTo>
                      <a:pt x="271177" y="1902238"/>
                      <a:pt x="384524" y="2087309"/>
                      <a:pt x="392716" y="2110073"/>
                    </a:cubicBezTo>
                    <a:cubicBezTo>
                      <a:pt x="378905" y="2099786"/>
                      <a:pt x="171641" y="1961388"/>
                      <a:pt x="145447" y="1927765"/>
                    </a:cubicBezTo>
                    <a:close/>
                    <a:moveTo>
                      <a:pt x="470440" y="2119313"/>
                    </a:moveTo>
                    <a:cubicBezTo>
                      <a:pt x="491871" y="1979962"/>
                      <a:pt x="520446" y="1826419"/>
                      <a:pt x="571024" y="1750219"/>
                    </a:cubicBezTo>
                    <a:cubicBezTo>
                      <a:pt x="597313" y="1710690"/>
                      <a:pt x="636937" y="1700784"/>
                      <a:pt x="681419" y="1703261"/>
                    </a:cubicBezTo>
                    <a:cubicBezTo>
                      <a:pt x="681895" y="1703261"/>
                      <a:pt x="682371" y="1703261"/>
                      <a:pt x="682752" y="1703356"/>
                    </a:cubicBezTo>
                    <a:lnTo>
                      <a:pt x="682752" y="1703356"/>
                    </a:lnTo>
                    <a:cubicBezTo>
                      <a:pt x="804386" y="1738217"/>
                      <a:pt x="825437" y="1791843"/>
                      <a:pt x="749046" y="1890713"/>
                    </a:cubicBezTo>
                    <a:cubicBezTo>
                      <a:pt x="734187" y="1909858"/>
                      <a:pt x="601409" y="2066925"/>
                      <a:pt x="470440" y="21193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30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9000000" scaled="0"/>
                <a:tileRect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252B97F-ED1D-46AE-BDA3-6ED4A06E0472}"/>
                  </a:ext>
                </a:extLst>
              </p:cNvPr>
              <p:cNvSpPr/>
              <p:nvPr/>
            </p:nvSpPr>
            <p:spPr>
              <a:xfrm>
                <a:off x="9007210" y="1533208"/>
                <a:ext cx="1740191" cy="2321450"/>
              </a:xfrm>
              <a:custGeom>
                <a:avLst/>
                <a:gdLst>
                  <a:gd name="connsiteX0" fmla="*/ 1101855 w 2207554"/>
                  <a:gd name="connsiteY0" fmla="*/ 94523 h 2944922"/>
                  <a:gd name="connsiteX1" fmla="*/ 70861 w 2207554"/>
                  <a:gd name="connsiteY1" fmla="*/ 1689699 h 2944922"/>
                  <a:gd name="connsiteX2" fmla="*/ 1087063 w 2207554"/>
                  <a:gd name="connsiteY2" fmla="*/ 2850406 h 2944922"/>
                  <a:gd name="connsiteX3" fmla="*/ 2124403 w 2207554"/>
                  <a:gd name="connsiteY3" fmla="*/ 1542374 h 2944922"/>
                  <a:gd name="connsiteX4" fmla="*/ 1101855 w 2207554"/>
                  <a:gd name="connsiteY4" fmla="*/ 94523 h 2944922"/>
                  <a:gd name="connsiteX5" fmla="*/ 1101723 w 2207554"/>
                  <a:gd name="connsiteY5" fmla="*/ 7 h 2944922"/>
                  <a:gd name="connsiteX6" fmla="*/ 2194409 w 2207554"/>
                  <a:gd name="connsiteY6" fmla="*/ 1547169 h 2944922"/>
                  <a:gd name="connsiteX7" fmla="*/ 1085917 w 2207554"/>
                  <a:gd name="connsiteY7" fmla="*/ 2944922 h 2944922"/>
                  <a:gd name="connsiteX8" fmla="*/ 11 w 2207554"/>
                  <a:gd name="connsiteY8" fmla="*/ 1704600 h 2944922"/>
                  <a:gd name="connsiteX9" fmla="*/ 1101723 w 2207554"/>
                  <a:gd name="connsiteY9" fmla="*/ 7 h 29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7554" h="2944922">
                    <a:moveTo>
                      <a:pt x="1101855" y="94523"/>
                    </a:moveTo>
                    <a:cubicBezTo>
                      <a:pt x="550428" y="91699"/>
                      <a:pt x="126004" y="1090988"/>
                      <a:pt x="70861" y="1689699"/>
                    </a:cubicBezTo>
                    <a:cubicBezTo>
                      <a:pt x="68236" y="2392903"/>
                      <a:pt x="554017" y="2841934"/>
                      <a:pt x="1087063" y="2850406"/>
                    </a:cubicBezTo>
                    <a:cubicBezTo>
                      <a:pt x="1629627" y="2837627"/>
                      <a:pt x="2230574" y="2390689"/>
                      <a:pt x="2124403" y="1542374"/>
                    </a:cubicBezTo>
                    <a:cubicBezTo>
                      <a:pt x="2060290" y="1067193"/>
                      <a:pt x="1635843" y="100736"/>
                      <a:pt x="1101855" y="94523"/>
                    </a:cubicBezTo>
                    <a:close/>
                    <a:moveTo>
                      <a:pt x="1101723" y="7"/>
                    </a:moveTo>
                    <a:cubicBezTo>
                      <a:pt x="1672338" y="6647"/>
                      <a:pt x="2125899" y="1039395"/>
                      <a:pt x="2194409" y="1547169"/>
                    </a:cubicBezTo>
                    <a:cubicBezTo>
                      <a:pt x="2307863" y="2453672"/>
                      <a:pt x="1665696" y="2931266"/>
                      <a:pt x="1085917" y="2944922"/>
                    </a:cubicBezTo>
                    <a:cubicBezTo>
                      <a:pt x="516307" y="2935869"/>
                      <a:pt x="-2794" y="2456038"/>
                      <a:pt x="11" y="1704600"/>
                    </a:cubicBezTo>
                    <a:cubicBezTo>
                      <a:pt x="58936" y="1064822"/>
                      <a:pt x="512472" y="-3010"/>
                      <a:pt x="1101723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gradFill>
                    <a:gsLst>
                      <a:gs pos="0">
                        <a:schemeClr val="accent2"/>
                      </a:gs>
                      <a:gs pos="47000">
                        <a:schemeClr val="accent2">
                          <a:lumMod val="90000"/>
                          <a:lumOff val="10000"/>
                        </a:schemeClr>
                      </a:gs>
                      <a:gs pos="100000">
                        <a:schemeClr val="accent2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</a:endParaRP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2ADC729-7BD8-4AD8-AF10-156EDBFA5CD6}"/>
                </a:ext>
              </a:extLst>
            </p:cNvPr>
            <p:cNvSpPr/>
            <p:nvPr/>
          </p:nvSpPr>
          <p:spPr>
            <a:xfrm>
              <a:off x="5457687" y="2006646"/>
              <a:ext cx="1325168" cy="1234344"/>
            </a:xfrm>
            <a:custGeom>
              <a:avLst/>
              <a:gdLst>
                <a:gd name="connsiteX0" fmla="*/ 1196556 w 1241931"/>
                <a:gd name="connsiteY0" fmla="*/ 1024219 h 1156812"/>
                <a:gd name="connsiteX1" fmla="*/ 1196361 w 1241931"/>
                <a:gd name="connsiteY1" fmla="*/ 1030596 h 1156812"/>
                <a:gd name="connsiteX2" fmla="*/ 1199739 w 1241931"/>
                <a:gd name="connsiteY2" fmla="*/ 1040510 h 1156812"/>
                <a:gd name="connsiteX3" fmla="*/ 1211140 w 1241931"/>
                <a:gd name="connsiteY3" fmla="*/ 1061362 h 1156812"/>
                <a:gd name="connsiteX4" fmla="*/ 1214226 w 1241931"/>
                <a:gd name="connsiteY4" fmla="*/ 1066337 h 1156812"/>
                <a:gd name="connsiteX5" fmla="*/ 1220579 w 1241931"/>
                <a:gd name="connsiteY5" fmla="*/ 1070495 h 1156812"/>
                <a:gd name="connsiteX6" fmla="*/ 1225115 w 1241931"/>
                <a:gd name="connsiteY6" fmla="*/ 1070507 h 1156812"/>
                <a:gd name="connsiteX7" fmla="*/ 1228773 w 1241931"/>
                <a:gd name="connsiteY7" fmla="*/ 1066557 h 1156812"/>
                <a:gd name="connsiteX8" fmla="*/ 1217360 w 1241931"/>
                <a:gd name="connsiteY8" fmla="*/ 1032974 h 1156812"/>
                <a:gd name="connsiteX9" fmla="*/ 1196556 w 1241931"/>
                <a:gd name="connsiteY9" fmla="*/ 1024219 h 1156812"/>
                <a:gd name="connsiteX10" fmla="*/ 623985 w 1241931"/>
                <a:gd name="connsiteY10" fmla="*/ 969626 h 1156812"/>
                <a:gd name="connsiteX11" fmla="*/ 600158 w 1241931"/>
                <a:gd name="connsiteY11" fmla="*/ 1029840 h 1156812"/>
                <a:gd name="connsiteX12" fmla="*/ 608645 w 1241931"/>
                <a:gd name="connsiteY12" fmla="*/ 1042973 h 1156812"/>
                <a:gd name="connsiteX13" fmla="*/ 626290 w 1241931"/>
                <a:gd name="connsiteY13" fmla="*/ 1042912 h 1156812"/>
                <a:gd name="connsiteX14" fmla="*/ 631924 w 1241931"/>
                <a:gd name="connsiteY14" fmla="*/ 1034913 h 1156812"/>
                <a:gd name="connsiteX15" fmla="*/ 634667 w 1241931"/>
                <a:gd name="connsiteY15" fmla="*/ 1027340 h 1156812"/>
                <a:gd name="connsiteX16" fmla="*/ 635253 w 1241931"/>
                <a:gd name="connsiteY16" fmla="*/ 1001392 h 1156812"/>
                <a:gd name="connsiteX17" fmla="*/ 623985 w 1241931"/>
                <a:gd name="connsiteY17" fmla="*/ 969626 h 1156812"/>
                <a:gd name="connsiteX18" fmla="*/ 1134050 w 1241931"/>
                <a:gd name="connsiteY18" fmla="*/ 808689 h 1156812"/>
                <a:gd name="connsiteX19" fmla="*/ 1118697 w 1241931"/>
                <a:gd name="connsiteY19" fmla="*/ 846771 h 1156812"/>
                <a:gd name="connsiteX20" fmla="*/ 1102028 w 1241931"/>
                <a:gd name="connsiteY20" fmla="*/ 888340 h 1156812"/>
                <a:gd name="connsiteX21" fmla="*/ 1011719 w 1241931"/>
                <a:gd name="connsiteY21" fmla="*/ 1000282 h 1156812"/>
                <a:gd name="connsiteX22" fmla="*/ 953920 w 1241931"/>
                <a:gd name="connsiteY22" fmla="*/ 1003891 h 1156812"/>
                <a:gd name="connsiteX23" fmla="*/ 899436 w 1241931"/>
                <a:gd name="connsiteY23" fmla="*/ 944250 h 1156812"/>
                <a:gd name="connsiteX24" fmla="*/ 898168 w 1241931"/>
                <a:gd name="connsiteY24" fmla="*/ 942689 h 1156812"/>
                <a:gd name="connsiteX25" fmla="*/ 896400 w 1241931"/>
                <a:gd name="connsiteY25" fmla="*/ 943738 h 1156812"/>
                <a:gd name="connsiteX26" fmla="*/ 866952 w 1241931"/>
                <a:gd name="connsiteY26" fmla="*/ 1004416 h 1156812"/>
                <a:gd name="connsiteX27" fmla="*/ 823846 w 1241931"/>
                <a:gd name="connsiteY27" fmla="*/ 1041388 h 1156812"/>
                <a:gd name="connsiteX28" fmla="*/ 769936 w 1241931"/>
                <a:gd name="connsiteY28" fmla="*/ 1023524 h 1156812"/>
                <a:gd name="connsiteX29" fmla="*/ 731720 w 1241931"/>
                <a:gd name="connsiteY29" fmla="*/ 899547 h 1156812"/>
                <a:gd name="connsiteX30" fmla="*/ 731488 w 1241931"/>
                <a:gd name="connsiteY30" fmla="*/ 894986 h 1156812"/>
                <a:gd name="connsiteX31" fmla="*/ 686919 w 1241931"/>
                <a:gd name="connsiteY31" fmla="*/ 944165 h 1156812"/>
                <a:gd name="connsiteX32" fmla="*/ 690492 w 1241931"/>
                <a:gd name="connsiteY32" fmla="*/ 952372 h 1156812"/>
                <a:gd name="connsiteX33" fmla="*/ 691748 w 1241931"/>
                <a:gd name="connsiteY33" fmla="*/ 1025194 h 1156812"/>
                <a:gd name="connsiteX34" fmla="*/ 663409 w 1241931"/>
                <a:gd name="connsiteY34" fmla="*/ 1059959 h 1156812"/>
                <a:gd name="connsiteX35" fmla="*/ 637606 w 1241931"/>
                <a:gd name="connsiteY35" fmla="*/ 1066520 h 1156812"/>
                <a:gd name="connsiteX36" fmla="*/ 636984 w 1241931"/>
                <a:gd name="connsiteY36" fmla="*/ 1070007 h 1156812"/>
                <a:gd name="connsiteX37" fmla="*/ 642776 w 1241931"/>
                <a:gd name="connsiteY37" fmla="*/ 1080763 h 1156812"/>
                <a:gd name="connsiteX38" fmla="*/ 690650 w 1241931"/>
                <a:gd name="connsiteY38" fmla="*/ 1121149 h 1156812"/>
                <a:gd name="connsiteX39" fmla="*/ 749633 w 1241931"/>
                <a:gd name="connsiteY39" fmla="*/ 1132368 h 1156812"/>
                <a:gd name="connsiteX40" fmla="*/ 832418 w 1241931"/>
                <a:gd name="connsiteY40" fmla="*/ 1124966 h 1156812"/>
                <a:gd name="connsiteX41" fmla="*/ 931653 w 1241931"/>
                <a:gd name="connsiteY41" fmla="*/ 1084738 h 1156812"/>
                <a:gd name="connsiteX42" fmla="*/ 1033547 w 1241931"/>
                <a:gd name="connsiteY42" fmla="*/ 1033815 h 1156812"/>
                <a:gd name="connsiteX43" fmla="*/ 1137537 w 1241931"/>
                <a:gd name="connsiteY43" fmla="*/ 1012134 h 1156812"/>
                <a:gd name="connsiteX44" fmla="*/ 1139001 w 1241931"/>
                <a:gd name="connsiteY44" fmla="*/ 993612 h 1156812"/>
                <a:gd name="connsiteX45" fmla="*/ 1138489 w 1241931"/>
                <a:gd name="connsiteY45" fmla="*/ 967151 h 1156812"/>
                <a:gd name="connsiteX46" fmla="*/ 1141195 w 1241931"/>
                <a:gd name="connsiteY46" fmla="*/ 916265 h 1156812"/>
                <a:gd name="connsiteX47" fmla="*/ 1157914 w 1241931"/>
                <a:gd name="connsiteY47" fmla="*/ 816835 h 1156812"/>
                <a:gd name="connsiteX48" fmla="*/ 1134050 w 1241931"/>
                <a:gd name="connsiteY48" fmla="*/ 808689 h 1156812"/>
                <a:gd name="connsiteX49" fmla="*/ 1014646 w 1241931"/>
                <a:gd name="connsiteY49" fmla="*/ 765607 h 1156812"/>
                <a:gd name="connsiteX50" fmla="*/ 1005135 w 1241931"/>
                <a:gd name="connsiteY50" fmla="*/ 768949 h 1156812"/>
                <a:gd name="connsiteX51" fmla="*/ 995355 w 1241931"/>
                <a:gd name="connsiteY51" fmla="*/ 774143 h 1156812"/>
                <a:gd name="connsiteX52" fmla="*/ 987526 w 1241931"/>
                <a:gd name="connsiteY52" fmla="*/ 781655 h 1156812"/>
                <a:gd name="connsiteX53" fmla="*/ 976125 w 1241931"/>
                <a:gd name="connsiteY53" fmla="*/ 796641 h 1156812"/>
                <a:gd name="connsiteX54" fmla="*/ 953517 w 1241931"/>
                <a:gd name="connsiteY54" fmla="*/ 840735 h 1156812"/>
                <a:gd name="connsiteX55" fmla="*/ 950798 w 1241931"/>
                <a:gd name="connsiteY55" fmla="*/ 852661 h 1156812"/>
                <a:gd name="connsiteX56" fmla="*/ 953700 w 1241931"/>
                <a:gd name="connsiteY56" fmla="*/ 851917 h 1156812"/>
                <a:gd name="connsiteX57" fmla="*/ 977381 w 1241931"/>
                <a:gd name="connsiteY57" fmla="*/ 847746 h 1156812"/>
                <a:gd name="connsiteX58" fmla="*/ 996294 w 1241931"/>
                <a:gd name="connsiteY58" fmla="*/ 840686 h 1156812"/>
                <a:gd name="connsiteX59" fmla="*/ 1020584 w 1241931"/>
                <a:gd name="connsiteY59" fmla="*/ 826273 h 1156812"/>
                <a:gd name="connsiteX60" fmla="*/ 1025572 w 1241931"/>
                <a:gd name="connsiteY60" fmla="*/ 823334 h 1156812"/>
                <a:gd name="connsiteX61" fmla="*/ 1033778 w 1241931"/>
                <a:gd name="connsiteY61" fmla="*/ 813164 h 1156812"/>
                <a:gd name="connsiteX62" fmla="*/ 1042070 w 1241931"/>
                <a:gd name="connsiteY62" fmla="*/ 795751 h 1156812"/>
                <a:gd name="connsiteX63" fmla="*/ 1043753 w 1241931"/>
                <a:gd name="connsiteY63" fmla="*/ 787569 h 1156812"/>
                <a:gd name="connsiteX64" fmla="*/ 1041522 w 1241931"/>
                <a:gd name="connsiteY64" fmla="*/ 781472 h 1156812"/>
                <a:gd name="connsiteX65" fmla="*/ 1035742 w 1241931"/>
                <a:gd name="connsiteY65" fmla="*/ 773424 h 1156812"/>
                <a:gd name="connsiteX66" fmla="*/ 1014646 w 1241931"/>
                <a:gd name="connsiteY66" fmla="*/ 765607 h 1156812"/>
                <a:gd name="connsiteX67" fmla="*/ 1134611 w 1241931"/>
                <a:gd name="connsiteY67" fmla="*/ 702015 h 1156812"/>
                <a:gd name="connsiteX68" fmla="*/ 1118003 w 1241931"/>
                <a:gd name="connsiteY68" fmla="*/ 707808 h 1156812"/>
                <a:gd name="connsiteX69" fmla="*/ 1108881 w 1241931"/>
                <a:gd name="connsiteY69" fmla="*/ 727403 h 1156812"/>
                <a:gd name="connsiteX70" fmla="*/ 1108674 w 1241931"/>
                <a:gd name="connsiteY70" fmla="*/ 750218 h 1156812"/>
                <a:gd name="connsiteX71" fmla="*/ 1110625 w 1241931"/>
                <a:gd name="connsiteY71" fmla="*/ 761998 h 1156812"/>
                <a:gd name="connsiteX72" fmla="*/ 1121917 w 1241931"/>
                <a:gd name="connsiteY72" fmla="*/ 784898 h 1156812"/>
                <a:gd name="connsiteX73" fmla="*/ 1128441 w 1241931"/>
                <a:gd name="connsiteY73" fmla="*/ 793337 h 1156812"/>
                <a:gd name="connsiteX74" fmla="*/ 1142634 w 1241931"/>
                <a:gd name="connsiteY74" fmla="*/ 753925 h 1156812"/>
                <a:gd name="connsiteX75" fmla="*/ 1145171 w 1241931"/>
                <a:gd name="connsiteY75" fmla="*/ 742036 h 1156812"/>
                <a:gd name="connsiteX76" fmla="*/ 1147024 w 1241931"/>
                <a:gd name="connsiteY76" fmla="*/ 731391 h 1156812"/>
                <a:gd name="connsiteX77" fmla="*/ 1146439 w 1241931"/>
                <a:gd name="connsiteY77" fmla="*/ 719441 h 1156812"/>
                <a:gd name="connsiteX78" fmla="*/ 1144183 w 1241931"/>
                <a:gd name="connsiteY78" fmla="*/ 707734 h 1156812"/>
                <a:gd name="connsiteX79" fmla="*/ 1134611 w 1241931"/>
                <a:gd name="connsiteY79" fmla="*/ 702015 h 1156812"/>
                <a:gd name="connsiteX80" fmla="*/ 179578 w 1241931"/>
                <a:gd name="connsiteY80" fmla="*/ 542325 h 1156812"/>
                <a:gd name="connsiteX81" fmla="*/ 226240 w 1241931"/>
                <a:gd name="connsiteY81" fmla="*/ 564040 h 1156812"/>
                <a:gd name="connsiteX82" fmla="*/ 253116 w 1241931"/>
                <a:gd name="connsiteY82" fmla="*/ 616145 h 1156812"/>
                <a:gd name="connsiteX83" fmla="*/ 239702 w 1241931"/>
                <a:gd name="connsiteY83" fmla="*/ 663250 h 1156812"/>
                <a:gd name="connsiteX84" fmla="*/ 212875 w 1241931"/>
                <a:gd name="connsiteY84" fmla="*/ 679968 h 1156812"/>
                <a:gd name="connsiteX85" fmla="*/ 166453 w 1241931"/>
                <a:gd name="connsiteY85" fmla="*/ 668921 h 1156812"/>
                <a:gd name="connsiteX86" fmla="*/ 162112 w 1241931"/>
                <a:gd name="connsiteY86" fmla="*/ 665848 h 1156812"/>
                <a:gd name="connsiteX87" fmla="*/ 168733 w 1241931"/>
                <a:gd name="connsiteY87" fmla="*/ 655129 h 1156812"/>
                <a:gd name="connsiteX88" fmla="*/ 205998 w 1241931"/>
                <a:gd name="connsiteY88" fmla="*/ 668640 h 1156812"/>
                <a:gd name="connsiteX89" fmla="*/ 219265 w 1241931"/>
                <a:gd name="connsiteY89" fmla="*/ 665470 h 1156812"/>
                <a:gd name="connsiteX90" fmla="*/ 238044 w 1241931"/>
                <a:gd name="connsiteY90" fmla="*/ 603134 h 1156812"/>
                <a:gd name="connsiteX91" fmla="*/ 201852 w 1241931"/>
                <a:gd name="connsiteY91" fmla="*/ 577539 h 1156812"/>
                <a:gd name="connsiteX92" fmla="*/ 138419 w 1241931"/>
                <a:gd name="connsiteY92" fmla="*/ 612340 h 1156812"/>
                <a:gd name="connsiteX93" fmla="*/ 100751 w 1241931"/>
                <a:gd name="connsiteY93" fmla="*/ 672469 h 1156812"/>
                <a:gd name="connsiteX94" fmla="*/ 102873 w 1241931"/>
                <a:gd name="connsiteY94" fmla="*/ 744841 h 1156812"/>
                <a:gd name="connsiteX95" fmla="*/ 152271 w 1241931"/>
                <a:gd name="connsiteY95" fmla="*/ 786130 h 1156812"/>
                <a:gd name="connsiteX96" fmla="*/ 192146 w 1241931"/>
                <a:gd name="connsiteY96" fmla="*/ 782240 h 1156812"/>
                <a:gd name="connsiteX97" fmla="*/ 192731 w 1241931"/>
                <a:gd name="connsiteY97" fmla="*/ 786971 h 1156812"/>
                <a:gd name="connsiteX98" fmla="*/ 189329 w 1241931"/>
                <a:gd name="connsiteY98" fmla="*/ 789069 h 1156812"/>
                <a:gd name="connsiteX99" fmla="*/ 162441 w 1241931"/>
                <a:gd name="connsiteY99" fmla="*/ 807262 h 1156812"/>
                <a:gd name="connsiteX100" fmla="*/ 147003 w 1241931"/>
                <a:gd name="connsiteY100" fmla="*/ 820676 h 1156812"/>
                <a:gd name="connsiteX101" fmla="*/ 90337 w 1241931"/>
                <a:gd name="connsiteY101" fmla="*/ 940738 h 1156812"/>
                <a:gd name="connsiteX102" fmla="*/ 148357 w 1241931"/>
                <a:gd name="connsiteY102" fmla="*/ 1096298 h 1156812"/>
                <a:gd name="connsiteX103" fmla="*/ 230276 w 1241931"/>
                <a:gd name="connsiteY103" fmla="*/ 1093310 h 1156812"/>
                <a:gd name="connsiteX104" fmla="*/ 266992 w 1241931"/>
                <a:gd name="connsiteY104" fmla="*/ 1050960 h 1156812"/>
                <a:gd name="connsiteX105" fmla="*/ 299599 w 1241931"/>
                <a:gd name="connsiteY105" fmla="*/ 984929 h 1156812"/>
                <a:gd name="connsiteX106" fmla="*/ 315049 w 1241931"/>
                <a:gd name="connsiteY106" fmla="*/ 929886 h 1156812"/>
                <a:gd name="connsiteX107" fmla="*/ 312184 w 1241931"/>
                <a:gd name="connsiteY107" fmla="*/ 874878 h 1156812"/>
                <a:gd name="connsiteX108" fmla="*/ 347241 w 1241931"/>
                <a:gd name="connsiteY108" fmla="*/ 771034 h 1156812"/>
                <a:gd name="connsiteX109" fmla="*/ 432100 w 1241931"/>
                <a:gd name="connsiteY109" fmla="*/ 743768 h 1156812"/>
                <a:gd name="connsiteX110" fmla="*/ 455842 w 1241931"/>
                <a:gd name="connsiteY110" fmla="*/ 770692 h 1156812"/>
                <a:gd name="connsiteX111" fmla="*/ 458463 w 1241931"/>
                <a:gd name="connsiteY111" fmla="*/ 780313 h 1156812"/>
                <a:gd name="connsiteX112" fmla="*/ 460792 w 1241931"/>
                <a:gd name="connsiteY112" fmla="*/ 784874 h 1156812"/>
                <a:gd name="connsiteX113" fmla="*/ 459146 w 1241931"/>
                <a:gd name="connsiteY113" fmla="*/ 787203 h 1156812"/>
                <a:gd name="connsiteX114" fmla="*/ 451293 w 1241931"/>
                <a:gd name="connsiteY114" fmla="*/ 787520 h 1156812"/>
                <a:gd name="connsiteX115" fmla="*/ 444964 w 1241931"/>
                <a:gd name="connsiteY115" fmla="*/ 771265 h 1156812"/>
                <a:gd name="connsiteX116" fmla="*/ 427722 w 1241931"/>
                <a:gd name="connsiteY116" fmla="*/ 758340 h 1156812"/>
                <a:gd name="connsiteX117" fmla="*/ 389482 w 1241931"/>
                <a:gd name="connsiteY117" fmla="*/ 785313 h 1156812"/>
                <a:gd name="connsiteX118" fmla="*/ 377800 w 1241931"/>
                <a:gd name="connsiteY118" fmla="*/ 818334 h 1156812"/>
                <a:gd name="connsiteX119" fmla="*/ 367752 w 1241931"/>
                <a:gd name="connsiteY119" fmla="*/ 897486 h 1156812"/>
                <a:gd name="connsiteX120" fmla="*/ 387713 w 1241931"/>
                <a:gd name="connsiteY120" fmla="*/ 957956 h 1156812"/>
                <a:gd name="connsiteX121" fmla="*/ 409321 w 1241931"/>
                <a:gd name="connsiteY121" fmla="*/ 953969 h 1156812"/>
                <a:gd name="connsiteX122" fmla="*/ 423113 w 1241931"/>
                <a:gd name="connsiteY122" fmla="*/ 935787 h 1156812"/>
                <a:gd name="connsiteX123" fmla="*/ 461109 w 1241931"/>
                <a:gd name="connsiteY123" fmla="*/ 812445 h 1156812"/>
                <a:gd name="connsiteX124" fmla="*/ 484132 w 1241931"/>
                <a:gd name="connsiteY124" fmla="*/ 777155 h 1156812"/>
                <a:gd name="connsiteX125" fmla="*/ 510703 w 1241931"/>
                <a:gd name="connsiteY125" fmla="*/ 867464 h 1156812"/>
                <a:gd name="connsiteX126" fmla="*/ 510849 w 1241931"/>
                <a:gd name="connsiteY126" fmla="*/ 950823 h 1156812"/>
                <a:gd name="connsiteX127" fmla="*/ 528994 w 1241931"/>
                <a:gd name="connsiteY127" fmla="*/ 995416 h 1156812"/>
                <a:gd name="connsiteX128" fmla="*/ 545102 w 1241931"/>
                <a:gd name="connsiteY128" fmla="*/ 967395 h 1156812"/>
                <a:gd name="connsiteX129" fmla="*/ 560698 w 1241931"/>
                <a:gd name="connsiteY129" fmla="*/ 932568 h 1156812"/>
                <a:gd name="connsiteX130" fmla="*/ 572843 w 1241931"/>
                <a:gd name="connsiteY130" fmla="*/ 901669 h 1156812"/>
                <a:gd name="connsiteX131" fmla="*/ 577477 w 1241931"/>
                <a:gd name="connsiteY131" fmla="*/ 877098 h 1156812"/>
                <a:gd name="connsiteX132" fmla="*/ 558015 w 1241931"/>
                <a:gd name="connsiteY132" fmla="*/ 832918 h 1156812"/>
                <a:gd name="connsiteX133" fmla="*/ 545102 w 1241931"/>
                <a:gd name="connsiteY133" fmla="*/ 791361 h 1156812"/>
                <a:gd name="connsiteX134" fmla="*/ 559710 w 1241931"/>
                <a:gd name="connsiteY134" fmla="*/ 742853 h 1156812"/>
                <a:gd name="connsiteX135" fmla="*/ 613437 w 1241931"/>
                <a:gd name="connsiteY135" fmla="*/ 720209 h 1156812"/>
                <a:gd name="connsiteX136" fmla="*/ 656494 w 1241931"/>
                <a:gd name="connsiteY136" fmla="*/ 740341 h 1156812"/>
                <a:gd name="connsiteX137" fmla="*/ 666433 w 1241931"/>
                <a:gd name="connsiteY137" fmla="*/ 795154 h 1156812"/>
                <a:gd name="connsiteX138" fmla="*/ 662982 w 1241931"/>
                <a:gd name="connsiteY138" fmla="*/ 797922 h 1156812"/>
                <a:gd name="connsiteX139" fmla="*/ 657263 w 1241931"/>
                <a:gd name="connsiteY139" fmla="*/ 791044 h 1156812"/>
                <a:gd name="connsiteX140" fmla="*/ 654739 w 1241931"/>
                <a:gd name="connsiteY140" fmla="*/ 759657 h 1156812"/>
                <a:gd name="connsiteX141" fmla="*/ 627143 w 1241931"/>
                <a:gd name="connsiteY141" fmla="*/ 738793 h 1156812"/>
                <a:gd name="connsiteX142" fmla="*/ 601268 w 1241931"/>
                <a:gd name="connsiteY142" fmla="*/ 751572 h 1156812"/>
                <a:gd name="connsiteX143" fmla="*/ 618961 w 1241931"/>
                <a:gd name="connsiteY143" fmla="*/ 834394 h 1156812"/>
                <a:gd name="connsiteX144" fmla="*/ 644447 w 1241931"/>
                <a:gd name="connsiteY144" fmla="*/ 877244 h 1156812"/>
                <a:gd name="connsiteX145" fmla="*/ 681066 w 1241931"/>
                <a:gd name="connsiteY145" fmla="*/ 932142 h 1156812"/>
                <a:gd name="connsiteX146" fmla="*/ 722001 w 1241931"/>
                <a:gd name="connsiteY146" fmla="*/ 886219 h 1156812"/>
                <a:gd name="connsiteX147" fmla="*/ 731646 w 1241931"/>
                <a:gd name="connsiteY147" fmla="*/ 869549 h 1156812"/>
                <a:gd name="connsiteX148" fmla="*/ 737353 w 1241931"/>
                <a:gd name="connsiteY148" fmla="*/ 772777 h 1156812"/>
                <a:gd name="connsiteX149" fmla="*/ 749230 w 1241931"/>
                <a:gd name="connsiteY149" fmla="*/ 680030 h 1156812"/>
                <a:gd name="connsiteX150" fmla="*/ 749706 w 1241931"/>
                <a:gd name="connsiteY150" fmla="*/ 669982 h 1156812"/>
                <a:gd name="connsiteX151" fmla="*/ 746889 w 1241931"/>
                <a:gd name="connsiteY151" fmla="*/ 667006 h 1156812"/>
                <a:gd name="connsiteX152" fmla="*/ 672152 w 1241931"/>
                <a:gd name="connsiteY152" fmla="*/ 690797 h 1156812"/>
                <a:gd name="connsiteX153" fmla="*/ 670481 w 1241931"/>
                <a:gd name="connsiteY153" fmla="*/ 702064 h 1156812"/>
                <a:gd name="connsiteX154" fmla="*/ 669969 w 1241931"/>
                <a:gd name="connsiteY154" fmla="*/ 710222 h 1156812"/>
                <a:gd name="connsiteX155" fmla="*/ 666030 w 1241931"/>
                <a:gd name="connsiteY155" fmla="*/ 713819 h 1156812"/>
                <a:gd name="connsiteX156" fmla="*/ 659153 w 1241931"/>
                <a:gd name="connsiteY156" fmla="*/ 713807 h 1156812"/>
                <a:gd name="connsiteX157" fmla="*/ 689370 w 1241931"/>
                <a:gd name="connsiteY157" fmla="*/ 656080 h 1156812"/>
                <a:gd name="connsiteX158" fmla="*/ 748962 w 1241931"/>
                <a:gd name="connsiteY158" fmla="*/ 654946 h 1156812"/>
                <a:gd name="connsiteX159" fmla="*/ 754413 w 1241931"/>
                <a:gd name="connsiteY159" fmla="*/ 643545 h 1156812"/>
                <a:gd name="connsiteX160" fmla="*/ 757376 w 1241931"/>
                <a:gd name="connsiteY160" fmla="*/ 623754 h 1156812"/>
                <a:gd name="connsiteX161" fmla="*/ 770167 w 1241931"/>
                <a:gd name="connsiteY161" fmla="*/ 586733 h 1156812"/>
                <a:gd name="connsiteX162" fmla="*/ 775703 w 1241931"/>
                <a:gd name="connsiteY162" fmla="*/ 585806 h 1156812"/>
                <a:gd name="connsiteX163" fmla="*/ 777837 w 1241931"/>
                <a:gd name="connsiteY163" fmla="*/ 585952 h 1156812"/>
                <a:gd name="connsiteX164" fmla="*/ 784581 w 1241931"/>
                <a:gd name="connsiteY164" fmla="*/ 586904 h 1156812"/>
                <a:gd name="connsiteX165" fmla="*/ 788654 w 1241931"/>
                <a:gd name="connsiteY165" fmla="*/ 587647 h 1156812"/>
                <a:gd name="connsiteX166" fmla="*/ 808188 w 1241931"/>
                <a:gd name="connsiteY166" fmla="*/ 601890 h 1156812"/>
                <a:gd name="connsiteX167" fmla="*/ 813932 w 1241931"/>
                <a:gd name="connsiteY167" fmla="*/ 630071 h 1156812"/>
                <a:gd name="connsiteX168" fmla="*/ 809042 w 1241931"/>
                <a:gd name="connsiteY168" fmla="*/ 663958 h 1156812"/>
                <a:gd name="connsiteX169" fmla="*/ 811371 w 1241931"/>
                <a:gd name="connsiteY169" fmla="*/ 671079 h 1156812"/>
                <a:gd name="connsiteX170" fmla="*/ 815578 w 1241931"/>
                <a:gd name="connsiteY170" fmla="*/ 672042 h 1156812"/>
                <a:gd name="connsiteX171" fmla="*/ 865086 w 1241931"/>
                <a:gd name="connsiteY171" fmla="*/ 674189 h 1156812"/>
                <a:gd name="connsiteX172" fmla="*/ 895339 w 1241931"/>
                <a:gd name="connsiteY172" fmla="*/ 644984 h 1156812"/>
                <a:gd name="connsiteX173" fmla="*/ 911252 w 1241931"/>
                <a:gd name="connsiteY173" fmla="*/ 641887 h 1156812"/>
                <a:gd name="connsiteX174" fmla="*/ 907862 w 1241931"/>
                <a:gd name="connsiteY174" fmla="*/ 645911 h 1156812"/>
                <a:gd name="connsiteX175" fmla="*/ 902887 w 1241931"/>
                <a:gd name="connsiteY175" fmla="*/ 653678 h 1156812"/>
                <a:gd name="connsiteX176" fmla="*/ 863245 w 1241931"/>
                <a:gd name="connsiteY176" fmla="*/ 685468 h 1156812"/>
                <a:gd name="connsiteX177" fmla="*/ 812334 w 1241931"/>
                <a:gd name="connsiteY177" fmla="*/ 683700 h 1156812"/>
                <a:gd name="connsiteX178" fmla="*/ 808310 w 1241931"/>
                <a:gd name="connsiteY178" fmla="*/ 682773 h 1156812"/>
                <a:gd name="connsiteX179" fmla="*/ 807225 w 1241931"/>
                <a:gd name="connsiteY179" fmla="*/ 682980 h 1156812"/>
                <a:gd name="connsiteX180" fmla="*/ 802116 w 1241931"/>
                <a:gd name="connsiteY180" fmla="*/ 712514 h 1156812"/>
                <a:gd name="connsiteX181" fmla="*/ 798336 w 1241931"/>
                <a:gd name="connsiteY181" fmla="*/ 745304 h 1156812"/>
                <a:gd name="connsiteX182" fmla="*/ 792105 w 1241931"/>
                <a:gd name="connsiteY182" fmla="*/ 811030 h 1156812"/>
                <a:gd name="connsiteX183" fmla="*/ 793665 w 1241931"/>
                <a:gd name="connsiteY183" fmla="*/ 943884 h 1156812"/>
                <a:gd name="connsiteX184" fmla="*/ 823175 w 1241931"/>
                <a:gd name="connsiteY184" fmla="*/ 1011257 h 1156812"/>
                <a:gd name="connsiteX185" fmla="*/ 841344 w 1241931"/>
                <a:gd name="connsiteY185" fmla="*/ 1010562 h 1156812"/>
                <a:gd name="connsiteX186" fmla="*/ 850221 w 1241931"/>
                <a:gd name="connsiteY186" fmla="*/ 1001855 h 1156812"/>
                <a:gd name="connsiteX187" fmla="*/ 891120 w 1241931"/>
                <a:gd name="connsiteY187" fmla="*/ 922654 h 1156812"/>
                <a:gd name="connsiteX188" fmla="*/ 889535 w 1241931"/>
                <a:gd name="connsiteY188" fmla="*/ 892791 h 1156812"/>
                <a:gd name="connsiteX189" fmla="*/ 892279 w 1241931"/>
                <a:gd name="connsiteY189" fmla="*/ 861367 h 1156812"/>
                <a:gd name="connsiteX190" fmla="*/ 913240 w 1241931"/>
                <a:gd name="connsiteY190" fmla="*/ 803507 h 1156812"/>
                <a:gd name="connsiteX191" fmla="*/ 981880 w 1241931"/>
                <a:gd name="connsiteY191" fmla="*/ 748487 h 1156812"/>
                <a:gd name="connsiteX192" fmla="*/ 1049765 w 1241931"/>
                <a:gd name="connsiteY192" fmla="*/ 772229 h 1156812"/>
                <a:gd name="connsiteX193" fmla="*/ 1053130 w 1241931"/>
                <a:gd name="connsiteY193" fmla="*/ 799226 h 1156812"/>
                <a:gd name="connsiteX194" fmla="*/ 963784 w 1241931"/>
                <a:gd name="connsiteY194" fmla="*/ 861721 h 1156812"/>
                <a:gd name="connsiteX195" fmla="*/ 946225 w 1241931"/>
                <a:gd name="connsiteY195" fmla="*/ 870537 h 1156812"/>
                <a:gd name="connsiteX196" fmla="*/ 951322 w 1241931"/>
                <a:gd name="connsiteY196" fmla="*/ 927703 h 1156812"/>
                <a:gd name="connsiteX197" fmla="*/ 974430 w 1241931"/>
                <a:gd name="connsiteY197" fmla="*/ 970736 h 1156812"/>
                <a:gd name="connsiteX198" fmla="*/ 980307 w 1241931"/>
                <a:gd name="connsiteY198" fmla="*/ 977576 h 1156812"/>
                <a:gd name="connsiteX199" fmla="*/ 1100919 w 1241931"/>
                <a:gd name="connsiteY199" fmla="*/ 860684 h 1156812"/>
                <a:gd name="connsiteX200" fmla="*/ 1112991 w 1241931"/>
                <a:gd name="connsiteY200" fmla="*/ 829114 h 1156812"/>
                <a:gd name="connsiteX201" fmla="*/ 1122173 w 1241931"/>
                <a:gd name="connsiteY201" fmla="*/ 806128 h 1156812"/>
                <a:gd name="connsiteX202" fmla="*/ 1113479 w 1241931"/>
                <a:gd name="connsiteY202" fmla="*/ 792373 h 1156812"/>
                <a:gd name="connsiteX203" fmla="*/ 1111979 w 1241931"/>
                <a:gd name="connsiteY203" fmla="*/ 696467 h 1156812"/>
                <a:gd name="connsiteX204" fmla="*/ 1142037 w 1241931"/>
                <a:gd name="connsiteY204" fmla="*/ 690309 h 1156812"/>
                <a:gd name="connsiteX205" fmla="*/ 1155304 w 1241931"/>
                <a:gd name="connsiteY205" fmla="*/ 706491 h 1156812"/>
                <a:gd name="connsiteX206" fmla="*/ 1156414 w 1241931"/>
                <a:gd name="connsiteY206" fmla="*/ 712027 h 1156812"/>
                <a:gd name="connsiteX207" fmla="*/ 1157962 w 1241931"/>
                <a:gd name="connsiteY207" fmla="*/ 716917 h 1156812"/>
                <a:gd name="connsiteX208" fmla="*/ 1149597 w 1241931"/>
                <a:gd name="connsiteY208" fmla="*/ 769546 h 1156812"/>
                <a:gd name="connsiteX209" fmla="*/ 1139208 w 1241931"/>
                <a:gd name="connsiteY209" fmla="*/ 796909 h 1156812"/>
                <a:gd name="connsiteX210" fmla="*/ 1163059 w 1241931"/>
                <a:gd name="connsiteY210" fmla="*/ 799202 h 1156812"/>
                <a:gd name="connsiteX211" fmla="*/ 1191569 w 1241931"/>
                <a:gd name="connsiteY211" fmla="*/ 804165 h 1156812"/>
                <a:gd name="connsiteX212" fmla="*/ 1207226 w 1241931"/>
                <a:gd name="connsiteY212" fmla="*/ 820261 h 1156812"/>
                <a:gd name="connsiteX213" fmla="*/ 1211433 w 1241931"/>
                <a:gd name="connsiteY213" fmla="*/ 844649 h 1156812"/>
                <a:gd name="connsiteX214" fmla="*/ 1196654 w 1241931"/>
                <a:gd name="connsiteY214" fmla="*/ 935787 h 1156812"/>
                <a:gd name="connsiteX215" fmla="*/ 1196032 w 1241931"/>
                <a:gd name="connsiteY215" fmla="*/ 1010391 h 1156812"/>
                <a:gd name="connsiteX216" fmla="*/ 1221920 w 1241931"/>
                <a:gd name="connsiteY216" fmla="*/ 1021304 h 1156812"/>
                <a:gd name="connsiteX217" fmla="*/ 1237028 w 1241931"/>
                <a:gd name="connsiteY217" fmla="*/ 1042729 h 1156812"/>
                <a:gd name="connsiteX218" fmla="*/ 1238711 w 1241931"/>
                <a:gd name="connsiteY218" fmla="*/ 1046668 h 1156812"/>
                <a:gd name="connsiteX219" fmla="*/ 1228493 w 1241931"/>
                <a:gd name="connsiteY219" fmla="*/ 1084994 h 1156812"/>
                <a:gd name="connsiteX220" fmla="*/ 1173315 w 1241931"/>
                <a:gd name="connsiteY220" fmla="*/ 1081067 h 1156812"/>
                <a:gd name="connsiteX221" fmla="*/ 1143464 w 1241931"/>
                <a:gd name="connsiteY221" fmla="*/ 1026621 h 1156812"/>
                <a:gd name="connsiteX222" fmla="*/ 1141025 w 1241931"/>
                <a:gd name="connsiteY222" fmla="*/ 1024755 h 1156812"/>
                <a:gd name="connsiteX223" fmla="*/ 1047692 w 1241931"/>
                <a:gd name="connsiteY223" fmla="*/ 1042412 h 1156812"/>
                <a:gd name="connsiteX224" fmla="*/ 961699 w 1241931"/>
                <a:gd name="connsiteY224" fmla="*/ 1083055 h 1156812"/>
                <a:gd name="connsiteX225" fmla="*/ 859684 w 1241931"/>
                <a:gd name="connsiteY225" fmla="*/ 1131197 h 1156812"/>
                <a:gd name="connsiteX226" fmla="*/ 696320 w 1241931"/>
                <a:gd name="connsiteY226" fmla="*/ 1136770 h 1156812"/>
                <a:gd name="connsiteX227" fmla="*/ 649959 w 1241931"/>
                <a:gd name="connsiteY227" fmla="*/ 1112796 h 1156812"/>
                <a:gd name="connsiteX228" fmla="*/ 628034 w 1241931"/>
                <a:gd name="connsiteY228" fmla="*/ 1085470 h 1156812"/>
                <a:gd name="connsiteX229" fmla="*/ 611377 w 1241931"/>
                <a:gd name="connsiteY229" fmla="*/ 1060155 h 1156812"/>
                <a:gd name="connsiteX230" fmla="*/ 585220 w 1241931"/>
                <a:gd name="connsiteY230" fmla="*/ 1014756 h 1156812"/>
                <a:gd name="connsiteX231" fmla="*/ 610999 w 1241931"/>
                <a:gd name="connsiteY231" fmla="*/ 963248 h 1156812"/>
                <a:gd name="connsiteX232" fmla="*/ 615596 w 1241931"/>
                <a:gd name="connsiteY232" fmla="*/ 952823 h 1156812"/>
                <a:gd name="connsiteX233" fmla="*/ 598829 w 1241931"/>
                <a:gd name="connsiteY233" fmla="*/ 921752 h 1156812"/>
                <a:gd name="connsiteX234" fmla="*/ 591708 w 1241931"/>
                <a:gd name="connsiteY234" fmla="*/ 906546 h 1156812"/>
                <a:gd name="connsiteX235" fmla="*/ 586050 w 1241931"/>
                <a:gd name="connsiteY235" fmla="*/ 897084 h 1156812"/>
                <a:gd name="connsiteX236" fmla="*/ 557784 w 1241931"/>
                <a:gd name="connsiteY236" fmla="*/ 968077 h 1156812"/>
                <a:gd name="connsiteX237" fmla="*/ 520860 w 1241931"/>
                <a:gd name="connsiteY237" fmla="*/ 1027426 h 1156812"/>
                <a:gd name="connsiteX238" fmla="*/ 470670 w 1241931"/>
                <a:gd name="connsiteY238" fmla="*/ 990344 h 1156812"/>
                <a:gd name="connsiteX239" fmla="*/ 454598 w 1241931"/>
                <a:gd name="connsiteY239" fmla="*/ 898474 h 1156812"/>
                <a:gd name="connsiteX240" fmla="*/ 453854 w 1241931"/>
                <a:gd name="connsiteY240" fmla="*/ 893779 h 1156812"/>
                <a:gd name="connsiteX241" fmla="*/ 448611 w 1241931"/>
                <a:gd name="connsiteY241" fmla="*/ 908692 h 1156812"/>
                <a:gd name="connsiteX242" fmla="*/ 441075 w 1241931"/>
                <a:gd name="connsiteY242" fmla="*/ 926337 h 1156812"/>
                <a:gd name="connsiteX243" fmla="*/ 421869 w 1241931"/>
                <a:gd name="connsiteY243" fmla="*/ 959432 h 1156812"/>
                <a:gd name="connsiteX244" fmla="*/ 394993 w 1241931"/>
                <a:gd name="connsiteY244" fmla="*/ 985173 h 1156812"/>
                <a:gd name="connsiteX245" fmla="*/ 343900 w 1241931"/>
                <a:gd name="connsiteY245" fmla="*/ 977698 h 1156812"/>
                <a:gd name="connsiteX246" fmla="*/ 324256 w 1241931"/>
                <a:gd name="connsiteY246" fmla="*/ 953347 h 1156812"/>
                <a:gd name="connsiteX247" fmla="*/ 322292 w 1241931"/>
                <a:gd name="connsiteY247" fmla="*/ 959468 h 1156812"/>
                <a:gd name="connsiteX248" fmla="*/ 293307 w 1241931"/>
                <a:gd name="connsiteY248" fmla="*/ 1034303 h 1156812"/>
                <a:gd name="connsiteX249" fmla="*/ 255774 w 1241931"/>
                <a:gd name="connsiteY249" fmla="*/ 1096200 h 1156812"/>
                <a:gd name="connsiteX250" fmla="*/ 172708 w 1241931"/>
                <a:gd name="connsiteY250" fmla="*/ 1154610 h 1156812"/>
                <a:gd name="connsiteX251" fmla="*/ 58487 w 1241931"/>
                <a:gd name="connsiteY251" fmla="*/ 1128246 h 1156812"/>
                <a:gd name="connsiteX252" fmla="*/ 18539 w 1241931"/>
                <a:gd name="connsiteY252" fmla="*/ 1078641 h 1156812"/>
                <a:gd name="connsiteX253" fmla="*/ 40 w 1241931"/>
                <a:gd name="connsiteY253" fmla="*/ 998160 h 1156812"/>
                <a:gd name="connsiteX254" fmla="*/ 27867 w 1241931"/>
                <a:gd name="connsiteY254" fmla="*/ 886267 h 1156812"/>
                <a:gd name="connsiteX255" fmla="*/ 115713 w 1241931"/>
                <a:gd name="connsiteY255" fmla="*/ 805311 h 1156812"/>
                <a:gd name="connsiteX256" fmla="*/ 124139 w 1241931"/>
                <a:gd name="connsiteY256" fmla="*/ 801824 h 1156812"/>
                <a:gd name="connsiteX257" fmla="*/ 124956 w 1241931"/>
                <a:gd name="connsiteY257" fmla="*/ 800177 h 1156812"/>
                <a:gd name="connsiteX258" fmla="*/ 27538 w 1241931"/>
                <a:gd name="connsiteY258" fmla="*/ 701064 h 1156812"/>
                <a:gd name="connsiteX259" fmla="*/ 49609 w 1241931"/>
                <a:gd name="connsiteY259" fmla="*/ 619523 h 1156812"/>
                <a:gd name="connsiteX260" fmla="*/ 179578 w 1241931"/>
                <a:gd name="connsiteY260" fmla="*/ 542325 h 1156812"/>
                <a:gd name="connsiteX261" fmla="*/ 371654 w 1241931"/>
                <a:gd name="connsiteY261" fmla="*/ 530799 h 1156812"/>
                <a:gd name="connsiteX262" fmla="*/ 302502 w 1241931"/>
                <a:gd name="connsiteY262" fmla="*/ 582198 h 1156812"/>
                <a:gd name="connsiteX263" fmla="*/ 318049 w 1241931"/>
                <a:gd name="connsiteY263" fmla="*/ 586831 h 1156812"/>
                <a:gd name="connsiteX264" fmla="*/ 322756 w 1241931"/>
                <a:gd name="connsiteY264" fmla="*/ 585514 h 1156812"/>
                <a:gd name="connsiteX265" fmla="*/ 333341 w 1241931"/>
                <a:gd name="connsiteY265" fmla="*/ 577735 h 1156812"/>
                <a:gd name="connsiteX266" fmla="*/ 362594 w 1241931"/>
                <a:gd name="connsiteY266" fmla="*/ 556322 h 1156812"/>
                <a:gd name="connsiteX267" fmla="*/ 370325 w 1241931"/>
                <a:gd name="connsiteY267" fmla="*/ 549274 h 1156812"/>
                <a:gd name="connsiteX268" fmla="*/ 371654 w 1241931"/>
                <a:gd name="connsiteY268" fmla="*/ 530799 h 1156812"/>
                <a:gd name="connsiteX269" fmla="*/ 353729 w 1241931"/>
                <a:gd name="connsiteY269" fmla="*/ 488254 h 1156812"/>
                <a:gd name="connsiteX270" fmla="*/ 350656 w 1241931"/>
                <a:gd name="connsiteY270" fmla="*/ 490339 h 1156812"/>
                <a:gd name="connsiteX271" fmla="*/ 297539 w 1241931"/>
                <a:gd name="connsiteY271" fmla="*/ 529592 h 1156812"/>
                <a:gd name="connsiteX272" fmla="*/ 277224 w 1241931"/>
                <a:gd name="connsiteY272" fmla="*/ 544530 h 1156812"/>
                <a:gd name="connsiteX273" fmla="*/ 275919 w 1241931"/>
                <a:gd name="connsiteY273" fmla="*/ 548859 h 1156812"/>
                <a:gd name="connsiteX274" fmla="*/ 280321 w 1241931"/>
                <a:gd name="connsiteY274" fmla="*/ 560224 h 1156812"/>
                <a:gd name="connsiteX275" fmla="*/ 282504 w 1241931"/>
                <a:gd name="connsiteY275" fmla="*/ 558944 h 1156812"/>
                <a:gd name="connsiteX276" fmla="*/ 324085 w 1241931"/>
                <a:gd name="connsiteY276" fmla="*/ 528080 h 1156812"/>
                <a:gd name="connsiteX277" fmla="*/ 358851 w 1241931"/>
                <a:gd name="connsiteY277" fmla="*/ 502338 h 1156812"/>
                <a:gd name="connsiteX278" fmla="*/ 359960 w 1241931"/>
                <a:gd name="connsiteY278" fmla="*/ 498741 h 1156812"/>
                <a:gd name="connsiteX279" fmla="*/ 353729 w 1241931"/>
                <a:gd name="connsiteY279" fmla="*/ 488254 h 1156812"/>
                <a:gd name="connsiteX280" fmla="*/ 1054825 w 1241931"/>
                <a:gd name="connsiteY280" fmla="*/ 481559 h 1156812"/>
                <a:gd name="connsiteX281" fmla="*/ 1054069 w 1241931"/>
                <a:gd name="connsiteY281" fmla="*/ 482497 h 1156812"/>
                <a:gd name="connsiteX282" fmla="*/ 1041277 w 1241931"/>
                <a:gd name="connsiteY282" fmla="*/ 518836 h 1156812"/>
                <a:gd name="connsiteX283" fmla="*/ 1042460 w 1241931"/>
                <a:gd name="connsiteY283" fmla="*/ 523177 h 1156812"/>
                <a:gd name="connsiteX284" fmla="*/ 1058398 w 1241931"/>
                <a:gd name="connsiteY284" fmla="*/ 543249 h 1156812"/>
                <a:gd name="connsiteX285" fmla="*/ 1064190 w 1241931"/>
                <a:gd name="connsiteY285" fmla="*/ 544834 h 1156812"/>
                <a:gd name="connsiteX286" fmla="*/ 1093333 w 1241931"/>
                <a:gd name="connsiteY286" fmla="*/ 536383 h 1156812"/>
                <a:gd name="connsiteX287" fmla="*/ 1099638 w 1241931"/>
                <a:gd name="connsiteY287" fmla="*/ 538614 h 1156812"/>
                <a:gd name="connsiteX288" fmla="*/ 1118392 w 1241931"/>
                <a:gd name="connsiteY288" fmla="*/ 563527 h 1156812"/>
                <a:gd name="connsiteX289" fmla="*/ 1122660 w 1241931"/>
                <a:gd name="connsiteY289" fmla="*/ 565015 h 1156812"/>
                <a:gd name="connsiteX290" fmla="*/ 1154450 w 1241931"/>
                <a:gd name="connsiteY290" fmla="*/ 556735 h 1156812"/>
                <a:gd name="connsiteX291" fmla="*/ 1160181 w 1241931"/>
                <a:gd name="connsiteY291" fmla="*/ 558589 h 1156812"/>
                <a:gd name="connsiteX292" fmla="*/ 1164681 w 1241931"/>
                <a:gd name="connsiteY292" fmla="*/ 564661 h 1156812"/>
                <a:gd name="connsiteX293" fmla="*/ 1176387 w 1241931"/>
                <a:gd name="connsiteY293" fmla="*/ 580270 h 1156812"/>
                <a:gd name="connsiteX294" fmla="*/ 1187239 w 1241931"/>
                <a:gd name="connsiteY294" fmla="*/ 584587 h 1156812"/>
                <a:gd name="connsiteX295" fmla="*/ 1200945 w 1241931"/>
                <a:gd name="connsiteY295" fmla="*/ 581282 h 1156812"/>
                <a:gd name="connsiteX296" fmla="*/ 1209042 w 1241931"/>
                <a:gd name="connsiteY296" fmla="*/ 577014 h 1156812"/>
                <a:gd name="connsiteX297" fmla="*/ 1219505 w 1241931"/>
                <a:gd name="connsiteY297" fmla="*/ 553809 h 1156812"/>
                <a:gd name="connsiteX298" fmla="*/ 1222419 w 1241931"/>
                <a:gd name="connsiteY298" fmla="*/ 538785 h 1156812"/>
                <a:gd name="connsiteX299" fmla="*/ 1219163 w 1241931"/>
                <a:gd name="connsiteY299" fmla="*/ 539346 h 1156812"/>
                <a:gd name="connsiteX300" fmla="*/ 1197507 w 1241931"/>
                <a:gd name="connsiteY300" fmla="*/ 545151 h 1156812"/>
                <a:gd name="connsiteX301" fmla="*/ 1193934 w 1241931"/>
                <a:gd name="connsiteY301" fmla="*/ 544627 h 1156812"/>
                <a:gd name="connsiteX302" fmla="*/ 1179374 w 1241931"/>
                <a:gd name="connsiteY302" fmla="*/ 525299 h 1156812"/>
                <a:gd name="connsiteX303" fmla="*/ 1171656 w 1241931"/>
                <a:gd name="connsiteY303" fmla="*/ 514909 h 1156812"/>
                <a:gd name="connsiteX304" fmla="*/ 1168583 w 1241931"/>
                <a:gd name="connsiteY304" fmla="*/ 516019 h 1156812"/>
                <a:gd name="connsiteX305" fmla="*/ 1136366 w 1241931"/>
                <a:gd name="connsiteY305" fmla="*/ 524677 h 1156812"/>
                <a:gd name="connsiteX306" fmla="*/ 1131513 w 1241931"/>
                <a:gd name="connsiteY306" fmla="*/ 523043 h 1156812"/>
                <a:gd name="connsiteX307" fmla="*/ 1112649 w 1241931"/>
                <a:gd name="connsiteY307" fmla="*/ 497374 h 1156812"/>
                <a:gd name="connsiteX308" fmla="*/ 1107308 w 1241931"/>
                <a:gd name="connsiteY308" fmla="*/ 495582 h 1156812"/>
                <a:gd name="connsiteX309" fmla="*/ 1073872 w 1241931"/>
                <a:gd name="connsiteY309" fmla="*/ 505544 h 1156812"/>
                <a:gd name="connsiteX310" fmla="*/ 1054825 w 1241931"/>
                <a:gd name="connsiteY310" fmla="*/ 481559 h 1156812"/>
                <a:gd name="connsiteX311" fmla="*/ 325390 w 1241931"/>
                <a:gd name="connsiteY311" fmla="*/ 453123 h 1156812"/>
                <a:gd name="connsiteX312" fmla="*/ 274163 w 1241931"/>
                <a:gd name="connsiteY312" fmla="*/ 491364 h 1156812"/>
                <a:gd name="connsiteX313" fmla="*/ 271944 w 1241931"/>
                <a:gd name="connsiteY313" fmla="*/ 494888 h 1156812"/>
                <a:gd name="connsiteX314" fmla="*/ 271834 w 1241931"/>
                <a:gd name="connsiteY314" fmla="*/ 511264 h 1156812"/>
                <a:gd name="connsiteX315" fmla="*/ 336097 w 1241931"/>
                <a:gd name="connsiteY315" fmla="*/ 463122 h 1156812"/>
                <a:gd name="connsiteX316" fmla="*/ 325390 w 1241931"/>
                <a:gd name="connsiteY316" fmla="*/ 453123 h 1156812"/>
                <a:gd name="connsiteX317" fmla="*/ 292785 w 1241931"/>
                <a:gd name="connsiteY317" fmla="*/ 433365 h 1156812"/>
                <a:gd name="connsiteX318" fmla="*/ 308672 w 1241931"/>
                <a:gd name="connsiteY318" fmla="*/ 435673 h 1156812"/>
                <a:gd name="connsiteX319" fmla="*/ 329414 w 1241931"/>
                <a:gd name="connsiteY319" fmla="*/ 452196 h 1156812"/>
                <a:gd name="connsiteX320" fmla="*/ 367691 w 1241931"/>
                <a:gd name="connsiteY320" fmla="*/ 506972 h 1156812"/>
                <a:gd name="connsiteX321" fmla="*/ 375203 w 1241931"/>
                <a:gd name="connsiteY321" fmla="*/ 547127 h 1156812"/>
                <a:gd name="connsiteX322" fmla="*/ 332085 w 1241931"/>
                <a:gd name="connsiteY322" fmla="*/ 592294 h 1156812"/>
                <a:gd name="connsiteX323" fmla="*/ 324951 w 1241931"/>
                <a:gd name="connsiteY323" fmla="*/ 592733 h 1156812"/>
                <a:gd name="connsiteX324" fmla="*/ 282382 w 1241931"/>
                <a:gd name="connsiteY324" fmla="*/ 569991 h 1156812"/>
                <a:gd name="connsiteX325" fmla="*/ 269212 w 1241931"/>
                <a:gd name="connsiteY325" fmla="*/ 533750 h 1156812"/>
                <a:gd name="connsiteX326" fmla="*/ 271846 w 1241931"/>
                <a:gd name="connsiteY326" fmla="*/ 467780 h 1156812"/>
                <a:gd name="connsiteX327" fmla="*/ 280345 w 1241931"/>
                <a:gd name="connsiteY327" fmla="*/ 443441 h 1156812"/>
                <a:gd name="connsiteX328" fmla="*/ 292785 w 1241931"/>
                <a:gd name="connsiteY328" fmla="*/ 433365 h 1156812"/>
                <a:gd name="connsiteX329" fmla="*/ 1138585 w 1241931"/>
                <a:gd name="connsiteY329" fmla="*/ 403797 h 1156812"/>
                <a:gd name="connsiteX330" fmla="*/ 1108990 w 1241931"/>
                <a:gd name="connsiteY330" fmla="*/ 412052 h 1156812"/>
                <a:gd name="connsiteX331" fmla="*/ 1101723 w 1241931"/>
                <a:gd name="connsiteY331" fmla="*/ 409724 h 1156812"/>
                <a:gd name="connsiteX332" fmla="*/ 1094126 w 1241931"/>
                <a:gd name="connsiteY332" fmla="*/ 419162 h 1156812"/>
                <a:gd name="connsiteX333" fmla="*/ 1081249 w 1241931"/>
                <a:gd name="connsiteY333" fmla="*/ 438123 h 1156812"/>
                <a:gd name="connsiteX334" fmla="*/ 1081408 w 1241931"/>
                <a:gd name="connsiteY334" fmla="*/ 442696 h 1156812"/>
                <a:gd name="connsiteX335" fmla="*/ 1088090 w 1241931"/>
                <a:gd name="connsiteY335" fmla="*/ 451269 h 1156812"/>
                <a:gd name="connsiteX336" fmla="*/ 1094845 w 1241931"/>
                <a:gd name="connsiteY336" fmla="*/ 453561 h 1156812"/>
                <a:gd name="connsiteX337" fmla="*/ 1102576 w 1241931"/>
                <a:gd name="connsiteY337" fmla="*/ 451220 h 1156812"/>
                <a:gd name="connsiteX338" fmla="*/ 1125733 w 1241931"/>
                <a:gd name="connsiteY338" fmla="*/ 444513 h 1156812"/>
                <a:gd name="connsiteX339" fmla="*/ 1128720 w 1241931"/>
                <a:gd name="connsiteY339" fmla="*/ 445598 h 1156812"/>
                <a:gd name="connsiteX340" fmla="*/ 1147963 w 1241931"/>
                <a:gd name="connsiteY340" fmla="*/ 471791 h 1156812"/>
                <a:gd name="connsiteX341" fmla="*/ 1153328 w 1241931"/>
                <a:gd name="connsiteY341" fmla="*/ 473913 h 1156812"/>
                <a:gd name="connsiteX342" fmla="*/ 1185996 w 1241931"/>
                <a:gd name="connsiteY342" fmla="*/ 464914 h 1156812"/>
                <a:gd name="connsiteX343" fmla="*/ 1190617 w 1241931"/>
                <a:gd name="connsiteY343" fmla="*/ 466560 h 1156812"/>
                <a:gd name="connsiteX344" fmla="*/ 1204616 w 1241931"/>
                <a:gd name="connsiteY344" fmla="*/ 485509 h 1156812"/>
                <a:gd name="connsiteX345" fmla="*/ 1211688 w 1241931"/>
                <a:gd name="connsiteY345" fmla="*/ 494131 h 1156812"/>
                <a:gd name="connsiteX346" fmla="*/ 1222907 w 1241931"/>
                <a:gd name="connsiteY346" fmla="*/ 491899 h 1156812"/>
                <a:gd name="connsiteX347" fmla="*/ 1229041 w 1241931"/>
                <a:gd name="connsiteY347" fmla="*/ 484485 h 1156812"/>
                <a:gd name="connsiteX348" fmla="*/ 1229041 w 1241931"/>
                <a:gd name="connsiteY348" fmla="*/ 452537 h 1156812"/>
                <a:gd name="connsiteX349" fmla="*/ 1222651 w 1241931"/>
                <a:gd name="connsiteY349" fmla="*/ 449988 h 1156812"/>
                <a:gd name="connsiteX350" fmla="*/ 1204067 w 1241931"/>
                <a:gd name="connsiteY350" fmla="*/ 425844 h 1156812"/>
                <a:gd name="connsiteX351" fmla="*/ 1199726 w 1241931"/>
                <a:gd name="connsiteY351" fmla="*/ 424259 h 1156812"/>
                <a:gd name="connsiteX352" fmla="*/ 1167254 w 1241931"/>
                <a:gd name="connsiteY352" fmla="*/ 432404 h 1156812"/>
                <a:gd name="connsiteX353" fmla="*/ 1162315 w 1241931"/>
                <a:gd name="connsiteY353" fmla="*/ 430746 h 1156812"/>
                <a:gd name="connsiteX354" fmla="*/ 1142890 w 1241931"/>
                <a:gd name="connsiteY354" fmla="*/ 405480 h 1156812"/>
                <a:gd name="connsiteX355" fmla="*/ 1138585 w 1241931"/>
                <a:gd name="connsiteY355" fmla="*/ 403797 h 1156812"/>
                <a:gd name="connsiteX356" fmla="*/ 472963 w 1241931"/>
                <a:gd name="connsiteY356" fmla="*/ 357156 h 1156812"/>
                <a:gd name="connsiteX357" fmla="*/ 442124 w 1241931"/>
                <a:gd name="connsiteY357" fmla="*/ 443075 h 1156812"/>
                <a:gd name="connsiteX358" fmla="*/ 423065 w 1241931"/>
                <a:gd name="connsiteY358" fmla="*/ 530006 h 1156812"/>
                <a:gd name="connsiteX359" fmla="*/ 424906 w 1241931"/>
                <a:gd name="connsiteY359" fmla="*/ 567284 h 1156812"/>
                <a:gd name="connsiteX360" fmla="*/ 432039 w 1241931"/>
                <a:gd name="connsiteY360" fmla="*/ 593452 h 1156812"/>
                <a:gd name="connsiteX361" fmla="*/ 445124 w 1241931"/>
                <a:gd name="connsiteY361" fmla="*/ 594196 h 1156812"/>
                <a:gd name="connsiteX362" fmla="*/ 450952 w 1241931"/>
                <a:gd name="connsiteY362" fmla="*/ 580868 h 1156812"/>
                <a:gd name="connsiteX363" fmla="*/ 467475 w 1241931"/>
                <a:gd name="connsiteY363" fmla="*/ 462683 h 1156812"/>
                <a:gd name="connsiteX364" fmla="*/ 471487 w 1241931"/>
                <a:gd name="connsiteY364" fmla="*/ 407224 h 1156812"/>
                <a:gd name="connsiteX365" fmla="*/ 472804 w 1241931"/>
                <a:gd name="connsiteY365" fmla="*/ 378703 h 1156812"/>
                <a:gd name="connsiteX366" fmla="*/ 473255 w 1241931"/>
                <a:gd name="connsiteY366" fmla="*/ 365253 h 1156812"/>
                <a:gd name="connsiteX367" fmla="*/ 473243 w 1241931"/>
                <a:gd name="connsiteY367" fmla="*/ 364606 h 1156812"/>
                <a:gd name="connsiteX368" fmla="*/ 472963 w 1241931"/>
                <a:gd name="connsiteY368" fmla="*/ 357156 h 1156812"/>
                <a:gd name="connsiteX369" fmla="*/ 665359 w 1241931"/>
                <a:gd name="connsiteY369" fmla="*/ 356558 h 1156812"/>
                <a:gd name="connsiteX370" fmla="*/ 645507 w 1241931"/>
                <a:gd name="connsiteY370" fmla="*/ 406968 h 1156812"/>
                <a:gd name="connsiteX371" fmla="*/ 627448 w 1241931"/>
                <a:gd name="connsiteY371" fmla="*/ 467475 h 1156812"/>
                <a:gd name="connsiteX372" fmla="*/ 616279 w 1241931"/>
                <a:gd name="connsiteY372" fmla="*/ 551358 h 1156812"/>
                <a:gd name="connsiteX373" fmla="*/ 619351 w 1241931"/>
                <a:gd name="connsiteY373" fmla="*/ 577246 h 1156812"/>
                <a:gd name="connsiteX374" fmla="*/ 625595 w 1241931"/>
                <a:gd name="connsiteY374" fmla="*/ 594976 h 1156812"/>
                <a:gd name="connsiteX375" fmla="*/ 628558 w 1241931"/>
                <a:gd name="connsiteY375" fmla="*/ 598037 h 1156812"/>
                <a:gd name="connsiteX376" fmla="*/ 635240 w 1241931"/>
                <a:gd name="connsiteY376" fmla="*/ 596647 h 1156812"/>
                <a:gd name="connsiteX377" fmla="*/ 651458 w 1241931"/>
                <a:gd name="connsiteY377" fmla="*/ 546700 h 1156812"/>
                <a:gd name="connsiteX378" fmla="*/ 657616 w 1241931"/>
                <a:gd name="connsiteY378" fmla="*/ 490534 h 1156812"/>
                <a:gd name="connsiteX379" fmla="*/ 665201 w 1241931"/>
                <a:gd name="connsiteY379" fmla="*/ 385397 h 1156812"/>
                <a:gd name="connsiteX380" fmla="*/ 666420 w 1241931"/>
                <a:gd name="connsiteY380" fmla="*/ 367923 h 1156812"/>
                <a:gd name="connsiteX381" fmla="*/ 665359 w 1241931"/>
                <a:gd name="connsiteY381" fmla="*/ 356558 h 1156812"/>
                <a:gd name="connsiteX382" fmla="*/ 970357 w 1241931"/>
                <a:gd name="connsiteY382" fmla="*/ 354949 h 1156812"/>
                <a:gd name="connsiteX383" fmla="*/ 963199 w 1241931"/>
                <a:gd name="connsiteY383" fmla="*/ 359009 h 1156812"/>
                <a:gd name="connsiteX384" fmla="*/ 925287 w 1241931"/>
                <a:gd name="connsiteY384" fmla="*/ 397555 h 1156812"/>
                <a:gd name="connsiteX385" fmla="*/ 897570 w 1241931"/>
                <a:gd name="connsiteY385" fmla="*/ 446782 h 1156812"/>
                <a:gd name="connsiteX386" fmla="*/ 880657 w 1241931"/>
                <a:gd name="connsiteY386" fmla="*/ 556907 h 1156812"/>
                <a:gd name="connsiteX387" fmla="*/ 902789 w 1241931"/>
                <a:gd name="connsiteY387" fmla="*/ 590136 h 1156812"/>
                <a:gd name="connsiteX388" fmla="*/ 936713 w 1241931"/>
                <a:gd name="connsiteY388" fmla="*/ 514508 h 1156812"/>
                <a:gd name="connsiteX389" fmla="*/ 968735 w 1241931"/>
                <a:gd name="connsiteY389" fmla="*/ 364460 h 1156812"/>
                <a:gd name="connsiteX390" fmla="*/ 970357 w 1241931"/>
                <a:gd name="connsiteY390" fmla="*/ 354949 h 1156812"/>
                <a:gd name="connsiteX391" fmla="*/ 1189192 w 1241931"/>
                <a:gd name="connsiteY391" fmla="*/ 345941 h 1156812"/>
                <a:gd name="connsiteX392" fmla="*/ 1207494 w 1241931"/>
                <a:gd name="connsiteY392" fmla="*/ 356545 h 1156812"/>
                <a:gd name="connsiteX393" fmla="*/ 1219432 w 1241931"/>
                <a:gd name="connsiteY393" fmla="*/ 376812 h 1156812"/>
                <a:gd name="connsiteX394" fmla="*/ 1230223 w 1241931"/>
                <a:gd name="connsiteY394" fmla="*/ 430197 h 1156812"/>
                <a:gd name="connsiteX395" fmla="*/ 1233211 w 1241931"/>
                <a:gd name="connsiteY395" fmla="*/ 489570 h 1156812"/>
                <a:gd name="connsiteX396" fmla="*/ 1215457 w 1241931"/>
                <a:gd name="connsiteY396" fmla="*/ 574063 h 1156812"/>
                <a:gd name="connsiteX397" fmla="*/ 1162583 w 1241931"/>
                <a:gd name="connsiteY397" fmla="*/ 624534 h 1156812"/>
                <a:gd name="connsiteX398" fmla="*/ 1123550 w 1241931"/>
                <a:gd name="connsiteY398" fmla="*/ 631851 h 1156812"/>
                <a:gd name="connsiteX399" fmla="*/ 1060044 w 1241931"/>
                <a:gd name="connsiteY399" fmla="*/ 599829 h 1156812"/>
                <a:gd name="connsiteX400" fmla="*/ 1037582 w 1241931"/>
                <a:gd name="connsiteY400" fmla="*/ 538505 h 1156812"/>
                <a:gd name="connsiteX401" fmla="*/ 1044496 w 1241931"/>
                <a:gd name="connsiteY401" fmla="*/ 495777 h 1156812"/>
                <a:gd name="connsiteX402" fmla="*/ 1070384 w 1241931"/>
                <a:gd name="connsiteY402" fmla="*/ 446428 h 1156812"/>
                <a:gd name="connsiteX403" fmla="*/ 1116039 w 1241931"/>
                <a:gd name="connsiteY403" fmla="*/ 389335 h 1156812"/>
                <a:gd name="connsiteX404" fmla="*/ 1168961 w 1241931"/>
                <a:gd name="connsiteY404" fmla="*/ 348314 h 1156812"/>
                <a:gd name="connsiteX405" fmla="*/ 1189192 w 1241931"/>
                <a:gd name="connsiteY405" fmla="*/ 345941 h 1156812"/>
                <a:gd name="connsiteX406" fmla="*/ 772740 w 1241931"/>
                <a:gd name="connsiteY406" fmla="*/ 313916 h 1156812"/>
                <a:gd name="connsiteX407" fmla="*/ 743486 w 1241931"/>
                <a:gd name="connsiteY407" fmla="*/ 329951 h 1156812"/>
                <a:gd name="connsiteX408" fmla="*/ 734426 w 1241931"/>
                <a:gd name="connsiteY408" fmla="*/ 340645 h 1156812"/>
                <a:gd name="connsiteX409" fmla="*/ 729719 w 1241931"/>
                <a:gd name="connsiteY409" fmla="*/ 356192 h 1156812"/>
                <a:gd name="connsiteX410" fmla="*/ 734426 w 1241931"/>
                <a:gd name="connsiteY410" fmla="*/ 360789 h 1156812"/>
                <a:gd name="connsiteX411" fmla="*/ 739779 w 1241931"/>
                <a:gd name="connsiteY411" fmla="*/ 359802 h 1156812"/>
                <a:gd name="connsiteX412" fmla="*/ 756315 w 1241931"/>
                <a:gd name="connsiteY412" fmla="*/ 345108 h 1156812"/>
                <a:gd name="connsiteX413" fmla="*/ 764045 w 1241931"/>
                <a:gd name="connsiteY413" fmla="*/ 333206 h 1156812"/>
                <a:gd name="connsiteX414" fmla="*/ 774093 w 1241931"/>
                <a:gd name="connsiteY414" fmla="*/ 315086 h 1156812"/>
                <a:gd name="connsiteX415" fmla="*/ 772740 w 1241931"/>
                <a:gd name="connsiteY415" fmla="*/ 313916 h 1156812"/>
                <a:gd name="connsiteX416" fmla="*/ 581209 w 1241931"/>
                <a:gd name="connsiteY416" fmla="*/ 313916 h 1156812"/>
                <a:gd name="connsiteX417" fmla="*/ 576185 w 1241931"/>
                <a:gd name="connsiteY417" fmla="*/ 315403 h 1156812"/>
                <a:gd name="connsiteX418" fmla="*/ 546480 w 1241931"/>
                <a:gd name="connsiteY418" fmla="*/ 333304 h 1156812"/>
                <a:gd name="connsiteX419" fmla="*/ 537006 w 1241931"/>
                <a:gd name="connsiteY419" fmla="*/ 355485 h 1156812"/>
                <a:gd name="connsiteX420" fmla="*/ 537859 w 1241931"/>
                <a:gd name="connsiteY420" fmla="*/ 359107 h 1156812"/>
                <a:gd name="connsiteX421" fmla="*/ 545444 w 1241931"/>
                <a:gd name="connsiteY421" fmla="*/ 360107 h 1156812"/>
                <a:gd name="connsiteX422" fmla="*/ 560760 w 1241931"/>
                <a:gd name="connsiteY422" fmla="*/ 347803 h 1156812"/>
                <a:gd name="connsiteX423" fmla="*/ 575014 w 1241931"/>
                <a:gd name="connsiteY423" fmla="*/ 326988 h 1156812"/>
                <a:gd name="connsiteX424" fmla="*/ 581209 w 1241931"/>
                <a:gd name="connsiteY424" fmla="*/ 313916 h 1156812"/>
                <a:gd name="connsiteX425" fmla="*/ 783019 w 1241931"/>
                <a:gd name="connsiteY425" fmla="*/ 171855 h 1156812"/>
                <a:gd name="connsiteX426" fmla="*/ 828540 w 1241931"/>
                <a:gd name="connsiteY426" fmla="*/ 212546 h 1156812"/>
                <a:gd name="connsiteX427" fmla="*/ 770886 w 1241931"/>
                <a:gd name="connsiteY427" fmla="*/ 370093 h 1156812"/>
                <a:gd name="connsiteX428" fmla="*/ 761521 w 1241931"/>
                <a:gd name="connsiteY428" fmla="*/ 373959 h 1156812"/>
                <a:gd name="connsiteX429" fmla="*/ 725183 w 1241931"/>
                <a:gd name="connsiteY429" fmla="*/ 368959 h 1156812"/>
                <a:gd name="connsiteX430" fmla="*/ 720598 w 1241931"/>
                <a:gd name="connsiteY430" fmla="*/ 350315 h 1156812"/>
                <a:gd name="connsiteX431" fmla="*/ 739962 w 1241931"/>
                <a:gd name="connsiteY431" fmla="*/ 321561 h 1156812"/>
                <a:gd name="connsiteX432" fmla="*/ 776154 w 1241931"/>
                <a:gd name="connsiteY432" fmla="*/ 304185 h 1156812"/>
                <a:gd name="connsiteX433" fmla="*/ 782093 w 1241931"/>
                <a:gd name="connsiteY433" fmla="*/ 262103 h 1156812"/>
                <a:gd name="connsiteX434" fmla="*/ 780703 w 1241931"/>
                <a:gd name="connsiteY434" fmla="*/ 218302 h 1156812"/>
                <a:gd name="connsiteX435" fmla="*/ 768728 w 1241931"/>
                <a:gd name="connsiteY435" fmla="*/ 198657 h 1156812"/>
                <a:gd name="connsiteX436" fmla="*/ 748742 w 1241931"/>
                <a:gd name="connsiteY436" fmla="*/ 204572 h 1156812"/>
                <a:gd name="connsiteX437" fmla="*/ 712062 w 1241931"/>
                <a:gd name="connsiteY437" fmla="*/ 261493 h 1156812"/>
                <a:gd name="connsiteX438" fmla="*/ 709831 w 1241931"/>
                <a:gd name="connsiteY438" fmla="*/ 287223 h 1156812"/>
                <a:gd name="connsiteX439" fmla="*/ 710099 w 1241931"/>
                <a:gd name="connsiteY439" fmla="*/ 320195 h 1156812"/>
                <a:gd name="connsiteX440" fmla="*/ 710172 w 1241931"/>
                <a:gd name="connsiteY440" fmla="*/ 384714 h 1156812"/>
                <a:gd name="connsiteX441" fmla="*/ 702246 w 1241931"/>
                <a:gd name="connsiteY441" fmla="*/ 514837 h 1156812"/>
                <a:gd name="connsiteX442" fmla="*/ 689784 w 1241931"/>
                <a:gd name="connsiteY442" fmla="*/ 572929 h 1156812"/>
                <a:gd name="connsiteX443" fmla="*/ 677175 w 1241931"/>
                <a:gd name="connsiteY443" fmla="*/ 599976 h 1156812"/>
                <a:gd name="connsiteX444" fmla="*/ 668664 w 1241931"/>
                <a:gd name="connsiteY444" fmla="*/ 611950 h 1156812"/>
                <a:gd name="connsiteX445" fmla="*/ 659848 w 1241931"/>
                <a:gd name="connsiteY445" fmla="*/ 616938 h 1156812"/>
                <a:gd name="connsiteX446" fmla="*/ 613193 w 1241931"/>
                <a:gd name="connsiteY446" fmla="*/ 592989 h 1156812"/>
                <a:gd name="connsiteX447" fmla="*/ 622254 w 1241931"/>
                <a:gd name="connsiteY447" fmla="*/ 448428 h 1156812"/>
                <a:gd name="connsiteX448" fmla="*/ 628424 w 1241931"/>
                <a:gd name="connsiteY448" fmla="*/ 428222 h 1156812"/>
                <a:gd name="connsiteX449" fmla="*/ 659799 w 1241931"/>
                <a:gd name="connsiteY449" fmla="*/ 345522 h 1156812"/>
                <a:gd name="connsiteX450" fmla="*/ 666847 w 1241931"/>
                <a:gd name="connsiteY450" fmla="*/ 246287 h 1156812"/>
                <a:gd name="connsiteX451" fmla="*/ 665189 w 1241931"/>
                <a:gd name="connsiteY451" fmla="*/ 186366 h 1156812"/>
                <a:gd name="connsiteX452" fmla="*/ 676383 w 1241931"/>
                <a:gd name="connsiteY452" fmla="*/ 176367 h 1156812"/>
                <a:gd name="connsiteX453" fmla="*/ 679078 w 1241931"/>
                <a:gd name="connsiteY453" fmla="*/ 175416 h 1156812"/>
                <a:gd name="connsiteX454" fmla="*/ 690784 w 1241931"/>
                <a:gd name="connsiteY454" fmla="*/ 172879 h 1156812"/>
                <a:gd name="connsiteX455" fmla="*/ 700893 w 1241931"/>
                <a:gd name="connsiteY455" fmla="*/ 182330 h 1156812"/>
                <a:gd name="connsiteX456" fmla="*/ 706417 w 1241931"/>
                <a:gd name="connsiteY456" fmla="*/ 216912 h 1156812"/>
                <a:gd name="connsiteX457" fmla="*/ 709197 w 1241931"/>
                <a:gd name="connsiteY457" fmla="*/ 245275 h 1156812"/>
                <a:gd name="connsiteX458" fmla="*/ 721586 w 1241931"/>
                <a:gd name="connsiteY458" fmla="*/ 225155 h 1156812"/>
                <a:gd name="connsiteX459" fmla="*/ 746035 w 1241931"/>
                <a:gd name="connsiteY459" fmla="*/ 190634 h 1156812"/>
                <a:gd name="connsiteX460" fmla="*/ 783019 w 1241931"/>
                <a:gd name="connsiteY460" fmla="*/ 171855 h 1156812"/>
                <a:gd name="connsiteX461" fmla="*/ 901373 w 1241931"/>
                <a:gd name="connsiteY461" fmla="*/ 164848 h 1156812"/>
                <a:gd name="connsiteX462" fmla="*/ 910764 w 1241931"/>
                <a:gd name="connsiteY462" fmla="*/ 166417 h 1156812"/>
                <a:gd name="connsiteX463" fmla="*/ 916447 w 1241931"/>
                <a:gd name="connsiteY463" fmla="*/ 169136 h 1156812"/>
                <a:gd name="connsiteX464" fmla="*/ 922836 w 1241931"/>
                <a:gd name="connsiteY464" fmla="*/ 183513 h 1156812"/>
                <a:gd name="connsiteX465" fmla="*/ 901253 w 1241931"/>
                <a:gd name="connsiteY465" fmla="*/ 255311 h 1156812"/>
                <a:gd name="connsiteX466" fmla="*/ 896961 w 1241931"/>
                <a:gd name="connsiteY466" fmla="*/ 303380 h 1156812"/>
                <a:gd name="connsiteX467" fmla="*/ 910837 w 1241931"/>
                <a:gd name="connsiteY467" fmla="*/ 337365 h 1156812"/>
                <a:gd name="connsiteX468" fmla="*/ 940786 w 1241931"/>
                <a:gd name="connsiteY468" fmla="*/ 322305 h 1156812"/>
                <a:gd name="connsiteX469" fmla="*/ 953090 w 1241931"/>
                <a:gd name="connsiteY469" fmla="*/ 295808 h 1156812"/>
                <a:gd name="connsiteX470" fmla="*/ 970832 w 1241931"/>
                <a:gd name="connsiteY470" fmla="*/ 237813 h 1156812"/>
                <a:gd name="connsiteX471" fmla="*/ 981185 w 1241931"/>
                <a:gd name="connsiteY471" fmla="*/ 212754 h 1156812"/>
                <a:gd name="connsiteX472" fmla="*/ 1008365 w 1241931"/>
                <a:gd name="connsiteY472" fmla="*/ 215144 h 1156812"/>
                <a:gd name="connsiteX473" fmla="*/ 1018108 w 1241931"/>
                <a:gd name="connsiteY473" fmla="*/ 251031 h 1156812"/>
                <a:gd name="connsiteX474" fmla="*/ 1014609 w 1241931"/>
                <a:gd name="connsiteY474" fmla="*/ 325488 h 1156812"/>
                <a:gd name="connsiteX475" fmla="*/ 1043630 w 1241931"/>
                <a:gd name="connsiteY475" fmla="*/ 300551 h 1156812"/>
                <a:gd name="connsiteX476" fmla="*/ 1063958 w 1241931"/>
                <a:gd name="connsiteY476" fmla="*/ 268225 h 1156812"/>
                <a:gd name="connsiteX477" fmla="*/ 1066665 w 1241931"/>
                <a:gd name="connsiteY477" fmla="*/ 265932 h 1156812"/>
                <a:gd name="connsiteX478" fmla="*/ 1073030 w 1241931"/>
                <a:gd name="connsiteY478" fmla="*/ 264506 h 1156812"/>
                <a:gd name="connsiteX479" fmla="*/ 1072494 w 1241931"/>
                <a:gd name="connsiteY479" fmla="*/ 267322 h 1156812"/>
                <a:gd name="connsiteX480" fmla="*/ 1015779 w 1241931"/>
                <a:gd name="connsiteY480" fmla="*/ 336243 h 1156812"/>
                <a:gd name="connsiteX481" fmla="*/ 1014145 w 1241931"/>
                <a:gd name="connsiteY481" fmla="*/ 339219 h 1156812"/>
                <a:gd name="connsiteX482" fmla="*/ 993123 w 1241931"/>
                <a:gd name="connsiteY482" fmla="*/ 486486 h 1156812"/>
                <a:gd name="connsiteX483" fmla="*/ 961443 w 1241931"/>
                <a:gd name="connsiteY483" fmla="*/ 575783 h 1156812"/>
                <a:gd name="connsiteX484" fmla="*/ 916898 w 1241931"/>
                <a:gd name="connsiteY484" fmla="*/ 612646 h 1156812"/>
                <a:gd name="connsiteX485" fmla="*/ 886803 w 1241931"/>
                <a:gd name="connsiteY485" fmla="*/ 597440 h 1156812"/>
                <a:gd name="connsiteX486" fmla="*/ 874048 w 1241931"/>
                <a:gd name="connsiteY486" fmla="*/ 492437 h 1156812"/>
                <a:gd name="connsiteX487" fmla="*/ 907021 w 1241931"/>
                <a:gd name="connsiteY487" fmla="*/ 409017 h 1156812"/>
                <a:gd name="connsiteX488" fmla="*/ 934652 w 1241931"/>
                <a:gd name="connsiteY488" fmla="*/ 373069 h 1156812"/>
                <a:gd name="connsiteX489" fmla="*/ 965710 w 1241931"/>
                <a:gd name="connsiteY489" fmla="*/ 346742 h 1156812"/>
                <a:gd name="connsiteX490" fmla="*/ 975283 w 1241931"/>
                <a:gd name="connsiteY490" fmla="*/ 309636 h 1156812"/>
                <a:gd name="connsiteX491" fmla="*/ 976088 w 1241931"/>
                <a:gd name="connsiteY491" fmla="*/ 259372 h 1156812"/>
                <a:gd name="connsiteX492" fmla="*/ 974015 w 1241931"/>
                <a:gd name="connsiteY492" fmla="*/ 267359 h 1156812"/>
                <a:gd name="connsiteX493" fmla="*/ 945712 w 1241931"/>
                <a:gd name="connsiteY493" fmla="*/ 329744 h 1156812"/>
                <a:gd name="connsiteX494" fmla="*/ 882767 w 1241931"/>
                <a:gd name="connsiteY494" fmla="*/ 353510 h 1156812"/>
                <a:gd name="connsiteX495" fmla="*/ 856976 w 1241931"/>
                <a:gd name="connsiteY495" fmla="*/ 309953 h 1156812"/>
                <a:gd name="connsiteX496" fmla="*/ 856745 w 1241931"/>
                <a:gd name="connsiteY496" fmla="*/ 308221 h 1156812"/>
                <a:gd name="connsiteX497" fmla="*/ 862939 w 1241931"/>
                <a:gd name="connsiteY497" fmla="*/ 233325 h 1156812"/>
                <a:gd name="connsiteX498" fmla="*/ 892559 w 1241931"/>
                <a:gd name="connsiteY498" fmla="*/ 168282 h 1156812"/>
                <a:gd name="connsiteX499" fmla="*/ 901373 w 1241931"/>
                <a:gd name="connsiteY499" fmla="*/ 164848 h 1156812"/>
                <a:gd name="connsiteX500" fmla="*/ 227886 w 1241931"/>
                <a:gd name="connsiteY500" fmla="*/ 11381 h 1156812"/>
                <a:gd name="connsiteX501" fmla="*/ 216059 w 1241931"/>
                <a:gd name="connsiteY501" fmla="*/ 15393 h 1156812"/>
                <a:gd name="connsiteX502" fmla="*/ 183647 w 1241931"/>
                <a:gd name="connsiteY502" fmla="*/ 55475 h 1156812"/>
                <a:gd name="connsiteX503" fmla="*/ 168441 w 1241931"/>
                <a:gd name="connsiteY503" fmla="*/ 98654 h 1156812"/>
                <a:gd name="connsiteX504" fmla="*/ 152064 w 1241931"/>
                <a:gd name="connsiteY504" fmla="*/ 189768 h 1156812"/>
                <a:gd name="connsiteX505" fmla="*/ 150454 w 1241931"/>
                <a:gd name="connsiteY505" fmla="*/ 202365 h 1156812"/>
                <a:gd name="connsiteX506" fmla="*/ 212839 w 1241931"/>
                <a:gd name="connsiteY506" fmla="*/ 121359 h 1156812"/>
                <a:gd name="connsiteX507" fmla="*/ 236264 w 1241931"/>
                <a:gd name="connsiteY507" fmla="*/ 74132 h 1156812"/>
                <a:gd name="connsiteX508" fmla="*/ 227886 w 1241931"/>
                <a:gd name="connsiteY508" fmla="*/ 11381 h 1156812"/>
                <a:gd name="connsiteX509" fmla="*/ 225936 w 1241931"/>
                <a:gd name="connsiteY509" fmla="*/ 809 h 1156812"/>
                <a:gd name="connsiteX510" fmla="*/ 239422 w 1241931"/>
                <a:gd name="connsiteY510" fmla="*/ 6235 h 1156812"/>
                <a:gd name="connsiteX511" fmla="*/ 240227 w 1241931"/>
                <a:gd name="connsiteY511" fmla="*/ 87643 h 1156812"/>
                <a:gd name="connsiteX512" fmla="*/ 193036 w 1241931"/>
                <a:gd name="connsiteY512" fmla="*/ 167258 h 1156812"/>
                <a:gd name="connsiteX513" fmla="*/ 163868 w 1241931"/>
                <a:gd name="connsiteY513" fmla="*/ 204498 h 1156812"/>
                <a:gd name="connsiteX514" fmla="*/ 150077 w 1241931"/>
                <a:gd name="connsiteY514" fmla="*/ 221619 h 1156812"/>
                <a:gd name="connsiteX515" fmla="*/ 146187 w 1241931"/>
                <a:gd name="connsiteY515" fmla="*/ 277138 h 1156812"/>
                <a:gd name="connsiteX516" fmla="*/ 146333 w 1241931"/>
                <a:gd name="connsiteY516" fmla="*/ 278577 h 1156812"/>
                <a:gd name="connsiteX517" fmla="*/ 147601 w 1241931"/>
                <a:gd name="connsiteY517" fmla="*/ 278053 h 1156812"/>
                <a:gd name="connsiteX518" fmla="*/ 195170 w 1241931"/>
                <a:gd name="connsiteY518" fmla="*/ 202511 h 1156812"/>
                <a:gd name="connsiteX519" fmla="*/ 227033 w 1241931"/>
                <a:gd name="connsiteY519" fmla="*/ 200194 h 1156812"/>
                <a:gd name="connsiteX520" fmla="*/ 241581 w 1241931"/>
                <a:gd name="connsiteY520" fmla="*/ 219912 h 1156812"/>
                <a:gd name="connsiteX521" fmla="*/ 239886 w 1241931"/>
                <a:gd name="connsiteY521" fmla="*/ 295295 h 1156812"/>
                <a:gd name="connsiteX522" fmla="*/ 235313 w 1241931"/>
                <a:gd name="connsiteY522" fmla="*/ 377447 h 1156812"/>
                <a:gd name="connsiteX523" fmla="*/ 241178 w 1241931"/>
                <a:gd name="connsiteY523" fmla="*/ 390384 h 1156812"/>
                <a:gd name="connsiteX524" fmla="*/ 246739 w 1241931"/>
                <a:gd name="connsiteY524" fmla="*/ 385848 h 1156812"/>
                <a:gd name="connsiteX525" fmla="*/ 282382 w 1241931"/>
                <a:gd name="connsiteY525" fmla="*/ 305185 h 1156812"/>
                <a:gd name="connsiteX526" fmla="*/ 286577 w 1241931"/>
                <a:gd name="connsiteY526" fmla="*/ 265176 h 1156812"/>
                <a:gd name="connsiteX527" fmla="*/ 294588 w 1241931"/>
                <a:gd name="connsiteY527" fmla="*/ 224216 h 1156812"/>
                <a:gd name="connsiteX528" fmla="*/ 317793 w 1241931"/>
                <a:gd name="connsiteY528" fmla="*/ 180842 h 1156812"/>
                <a:gd name="connsiteX529" fmla="*/ 359229 w 1241931"/>
                <a:gd name="connsiteY529" fmla="*/ 164307 h 1156812"/>
                <a:gd name="connsiteX530" fmla="*/ 388519 w 1241931"/>
                <a:gd name="connsiteY530" fmla="*/ 179488 h 1156812"/>
                <a:gd name="connsiteX531" fmla="*/ 396847 w 1241931"/>
                <a:gd name="connsiteY531" fmla="*/ 198755 h 1156812"/>
                <a:gd name="connsiteX532" fmla="*/ 394872 w 1241931"/>
                <a:gd name="connsiteY532" fmla="*/ 199706 h 1156812"/>
                <a:gd name="connsiteX533" fmla="*/ 390421 w 1241931"/>
                <a:gd name="connsiteY533" fmla="*/ 201328 h 1156812"/>
                <a:gd name="connsiteX534" fmla="*/ 384678 w 1241931"/>
                <a:gd name="connsiteY534" fmla="*/ 186622 h 1156812"/>
                <a:gd name="connsiteX535" fmla="*/ 369252 w 1241931"/>
                <a:gd name="connsiteY535" fmla="*/ 178098 h 1156812"/>
                <a:gd name="connsiteX536" fmla="*/ 342913 w 1241931"/>
                <a:gd name="connsiteY536" fmla="*/ 200974 h 1156812"/>
                <a:gd name="connsiteX537" fmla="*/ 328122 w 1241931"/>
                <a:gd name="connsiteY537" fmla="*/ 293405 h 1156812"/>
                <a:gd name="connsiteX538" fmla="*/ 332768 w 1241931"/>
                <a:gd name="connsiteY538" fmla="*/ 315147 h 1156812"/>
                <a:gd name="connsiteX539" fmla="*/ 344950 w 1241931"/>
                <a:gd name="connsiteY539" fmla="*/ 327280 h 1156812"/>
                <a:gd name="connsiteX540" fmla="*/ 346596 w 1241931"/>
                <a:gd name="connsiteY540" fmla="*/ 327244 h 1156812"/>
                <a:gd name="connsiteX541" fmla="*/ 380190 w 1241931"/>
                <a:gd name="connsiteY541" fmla="*/ 280394 h 1156812"/>
                <a:gd name="connsiteX542" fmla="*/ 397055 w 1241931"/>
                <a:gd name="connsiteY542" fmla="*/ 217436 h 1156812"/>
                <a:gd name="connsiteX543" fmla="*/ 403274 w 1241931"/>
                <a:gd name="connsiteY543" fmla="*/ 197926 h 1156812"/>
                <a:gd name="connsiteX544" fmla="*/ 416894 w 1241931"/>
                <a:gd name="connsiteY544" fmla="*/ 192414 h 1156812"/>
                <a:gd name="connsiteX545" fmla="*/ 433966 w 1241931"/>
                <a:gd name="connsiteY545" fmla="*/ 212595 h 1156812"/>
                <a:gd name="connsiteX546" fmla="*/ 434527 w 1241931"/>
                <a:gd name="connsiteY546" fmla="*/ 235484 h 1156812"/>
                <a:gd name="connsiteX547" fmla="*/ 433625 w 1241931"/>
                <a:gd name="connsiteY547" fmla="*/ 309367 h 1156812"/>
                <a:gd name="connsiteX548" fmla="*/ 436015 w 1241931"/>
                <a:gd name="connsiteY548" fmla="*/ 345108 h 1156812"/>
                <a:gd name="connsiteX549" fmla="*/ 453111 w 1241931"/>
                <a:gd name="connsiteY549" fmla="*/ 345437 h 1156812"/>
                <a:gd name="connsiteX550" fmla="*/ 467731 w 1241931"/>
                <a:gd name="connsiteY550" fmla="*/ 313940 h 1156812"/>
                <a:gd name="connsiteX551" fmla="*/ 476535 w 1241931"/>
                <a:gd name="connsiteY551" fmla="*/ 286003 h 1156812"/>
                <a:gd name="connsiteX552" fmla="*/ 471950 w 1241931"/>
                <a:gd name="connsiteY552" fmla="*/ 223606 h 1156812"/>
                <a:gd name="connsiteX553" fmla="*/ 478413 w 1241931"/>
                <a:gd name="connsiteY553" fmla="*/ 178635 h 1156812"/>
                <a:gd name="connsiteX554" fmla="*/ 494375 w 1241931"/>
                <a:gd name="connsiteY554" fmla="*/ 173147 h 1156812"/>
                <a:gd name="connsiteX555" fmla="*/ 516154 w 1241931"/>
                <a:gd name="connsiteY555" fmla="*/ 246019 h 1156812"/>
                <a:gd name="connsiteX556" fmla="*/ 521495 w 1241931"/>
                <a:gd name="connsiteY556" fmla="*/ 238239 h 1156812"/>
                <a:gd name="connsiteX557" fmla="*/ 588148 w 1241931"/>
                <a:gd name="connsiteY557" fmla="*/ 171733 h 1156812"/>
                <a:gd name="connsiteX558" fmla="*/ 631217 w 1241931"/>
                <a:gd name="connsiteY558" fmla="*/ 199426 h 1156812"/>
                <a:gd name="connsiteX559" fmla="*/ 639302 w 1241931"/>
                <a:gd name="connsiteY559" fmla="*/ 254811 h 1156812"/>
                <a:gd name="connsiteX560" fmla="*/ 617852 w 1241931"/>
                <a:gd name="connsiteY560" fmla="*/ 326878 h 1156812"/>
                <a:gd name="connsiteX561" fmla="*/ 597756 w 1241931"/>
                <a:gd name="connsiteY561" fmla="*/ 355375 h 1156812"/>
                <a:gd name="connsiteX562" fmla="*/ 539274 w 1241931"/>
                <a:gd name="connsiteY562" fmla="*/ 373484 h 1156812"/>
                <a:gd name="connsiteX563" fmla="*/ 528153 w 1241931"/>
                <a:gd name="connsiteY563" fmla="*/ 349644 h 1156812"/>
                <a:gd name="connsiteX564" fmla="*/ 549370 w 1241931"/>
                <a:gd name="connsiteY564" fmla="*/ 319903 h 1156812"/>
                <a:gd name="connsiteX565" fmla="*/ 581173 w 1241931"/>
                <a:gd name="connsiteY565" fmla="*/ 303746 h 1156812"/>
                <a:gd name="connsiteX566" fmla="*/ 584648 w 1241931"/>
                <a:gd name="connsiteY566" fmla="*/ 298149 h 1156812"/>
                <a:gd name="connsiteX567" fmla="*/ 589928 w 1241931"/>
                <a:gd name="connsiteY567" fmla="*/ 244532 h 1156812"/>
                <a:gd name="connsiteX568" fmla="*/ 582111 w 1241931"/>
                <a:gd name="connsiteY568" fmla="*/ 203718 h 1156812"/>
                <a:gd name="connsiteX569" fmla="*/ 565503 w 1241931"/>
                <a:gd name="connsiteY569" fmla="*/ 198218 h 1156812"/>
                <a:gd name="connsiteX570" fmla="*/ 560723 w 1241931"/>
                <a:gd name="connsiteY570" fmla="*/ 201243 h 1156812"/>
                <a:gd name="connsiteX571" fmla="*/ 547102 w 1241931"/>
                <a:gd name="connsiteY571" fmla="*/ 214376 h 1156812"/>
                <a:gd name="connsiteX572" fmla="*/ 539798 w 1241931"/>
                <a:gd name="connsiteY572" fmla="*/ 226362 h 1156812"/>
                <a:gd name="connsiteX573" fmla="*/ 518495 w 1241931"/>
                <a:gd name="connsiteY573" fmla="*/ 263274 h 1156812"/>
                <a:gd name="connsiteX574" fmla="*/ 516678 w 1241931"/>
                <a:gd name="connsiteY574" fmla="*/ 275638 h 1156812"/>
                <a:gd name="connsiteX575" fmla="*/ 517349 w 1241931"/>
                <a:gd name="connsiteY575" fmla="*/ 343242 h 1156812"/>
                <a:gd name="connsiteX576" fmla="*/ 516544 w 1241931"/>
                <a:gd name="connsiteY576" fmla="*/ 414785 h 1156812"/>
                <a:gd name="connsiteX577" fmla="*/ 510618 w 1241931"/>
                <a:gd name="connsiteY577" fmla="*/ 499960 h 1156812"/>
                <a:gd name="connsiteX578" fmla="*/ 493814 w 1241931"/>
                <a:gd name="connsiteY578" fmla="*/ 582368 h 1156812"/>
                <a:gd name="connsiteX579" fmla="*/ 455184 w 1241931"/>
                <a:gd name="connsiteY579" fmla="*/ 621157 h 1156812"/>
                <a:gd name="connsiteX580" fmla="*/ 414968 w 1241931"/>
                <a:gd name="connsiteY580" fmla="*/ 568820 h 1156812"/>
                <a:gd name="connsiteX581" fmla="*/ 418492 w 1241931"/>
                <a:gd name="connsiteY581" fmla="*/ 494546 h 1156812"/>
                <a:gd name="connsiteX582" fmla="*/ 465634 w 1241931"/>
                <a:gd name="connsiteY582" fmla="*/ 346840 h 1156812"/>
                <a:gd name="connsiteX583" fmla="*/ 473133 w 1241931"/>
                <a:gd name="connsiteY583" fmla="*/ 326256 h 1156812"/>
                <a:gd name="connsiteX584" fmla="*/ 472938 w 1241931"/>
                <a:gd name="connsiteY584" fmla="*/ 322781 h 1156812"/>
                <a:gd name="connsiteX585" fmla="*/ 459500 w 1241931"/>
                <a:gd name="connsiteY585" fmla="*/ 352827 h 1156812"/>
                <a:gd name="connsiteX586" fmla="*/ 457781 w 1241931"/>
                <a:gd name="connsiteY586" fmla="*/ 355400 h 1156812"/>
                <a:gd name="connsiteX587" fmla="*/ 456330 w 1241931"/>
                <a:gd name="connsiteY587" fmla="*/ 356729 h 1156812"/>
                <a:gd name="connsiteX588" fmla="*/ 455976 w 1241931"/>
                <a:gd name="connsiteY588" fmla="*/ 358253 h 1156812"/>
                <a:gd name="connsiteX589" fmla="*/ 453245 w 1241931"/>
                <a:gd name="connsiteY589" fmla="*/ 363862 h 1156812"/>
                <a:gd name="connsiteX590" fmla="*/ 443709 w 1241931"/>
                <a:gd name="connsiteY590" fmla="*/ 375508 h 1156812"/>
                <a:gd name="connsiteX591" fmla="*/ 420540 w 1241931"/>
                <a:gd name="connsiteY591" fmla="*/ 378398 h 1156812"/>
                <a:gd name="connsiteX592" fmla="*/ 399555 w 1241931"/>
                <a:gd name="connsiteY592" fmla="*/ 331914 h 1156812"/>
                <a:gd name="connsiteX593" fmla="*/ 391714 w 1241931"/>
                <a:gd name="connsiteY593" fmla="*/ 280565 h 1156812"/>
                <a:gd name="connsiteX594" fmla="*/ 390409 w 1241931"/>
                <a:gd name="connsiteY594" fmla="*/ 278297 h 1156812"/>
                <a:gd name="connsiteX595" fmla="*/ 388641 w 1241931"/>
                <a:gd name="connsiteY595" fmla="*/ 285747 h 1156812"/>
                <a:gd name="connsiteX596" fmla="*/ 358863 w 1241931"/>
                <a:gd name="connsiteY596" fmla="*/ 337072 h 1156812"/>
                <a:gd name="connsiteX597" fmla="*/ 319891 w 1241931"/>
                <a:gd name="connsiteY597" fmla="*/ 346083 h 1156812"/>
                <a:gd name="connsiteX598" fmla="*/ 293527 w 1241931"/>
                <a:gd name="connsiteY598" fmla="*/ 319147 h 1156812"/>
                <a:gd name="connsiteX599" fmla="*/ 292722 w 1241931"/>
                <a:gd name="connsiteY599" fmla="*/ 315769 h 1156812"/>
                <a:gd name="connsiteX600" fmla="*/ 290223 w 1241931"/>
                <a:gd name="connsiteY600" fmla="*/ 312294 h 1156812"/>
                <a:gd name="connsiteX601" fmla="*/ 285686 w 1241931"/>
                <a:gd name="connsiteY601" fmla="*/ 325329 h 1156812"/>
                <a:gd name="connsiteX602" fmla="*/ 254506 w 1241931"/>
                <a:gd name="connsiteY602" fmla="*/ 393348 h 1156812"/>
                <a:gd name="connsiteX603" fmla="*/ 216973 w 1241931"/>
                <a:gd name="connsiteY603" fmla="*/ 412297 h 1156812"/>
                <a:gd name="connsiteX604" fmla="*/ 196999 w 1241931"/>
                <a:gd name="connsiteY604" fmla="*/ 357448 h 1156812"/>
                <a:gd name="connsiteX605" fmla="*/ 206071 w 1241931"/>
                <a:gd name="connsiteY605" fmla="*/ 237191 h 1156812"/>
                <a:gd name="connsiteX606" fmla="*/ 205242 w 1241931"/>
                <a:gd name="connsiteY606" fmla="*/ 222143 h 1156812"/>
                <a:gd name="connsiteX607" fmla="*/ 193365 w 1241931"/>
                <a:gd name="connsiteY607" fmla="*/ 216558 h 1156812"/>
                <a:gd name="connsiteX608" fmla="*/ 179379 w 1241931"/>
                <a:gd name="connsiteY608" fmla="*/ 229643 h 1156812"/>
                <a:gd name="connsiteX609" fmla="*/ 151418 w 1241931"/>
                <a:gd name="connsiteY609" fmla="*/ 294746 h 1156812"/>
                <a:gd name="connsiteX610" fmla="*/ 147126 w 1241931"/>
                <a:gd name="connsiteY610" fmla="*/ 332682 h 1156812"/>
                <a:gd name="connsiteX611" fmla="*/ 135175 w 1241931"/>
                <a:gd name="connsiteY611" fmla="*/ 359643 h 1156812"/>
                <a:gd name="connsiteX612" fmla="*/ 119286 w 1241931"/>
                <a:gd name="connsiteY612" fmla="*/ 353107 h 1156812"/>
                <a:gd name="connsiteX613" fmla="*/ 112275 w 1241931"/>
                <a:gd name="connsiteY613" fmla="*/ 325744 h 1156812"/>
                <a:gd name="connsiteX614" fmla="*/ 118104 w 1241931"/>
                <a:gd name="connsiteY614" fmla="*/ 160771 h 1156812"/>
                <a:gd name="connsiteX615" fmla="*/ 140053 w 1241931"/>
                <a:gd name="connsiteY615" fmla="*/ 74815 h 1156812"/>
                <a:gd name="connsiteX616" fmla="*/ 184159 w 1241931"/>
                <a:gd name="connsiteY616" fmla="*/ 9528 h 1156812"/>
                <a:gd name="connsiteX617" fmla="*/ 225936 w 1241931"/>
                <a:gd name="connsiteY617" fmla="*/ 809 h 115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1241931" h="1156812">
                  <a:moveTo>
                    <a:pt x="1196556" y="1024219"/>
                  </a:moveTo>
                  <a:cubicBezTo>
                    <a:pt x="1196459" y="1026121"/>
                    <a:pt x="1195898" y="1028475"/>
                    <a:pt x="1196361" y="1030596"/>
                  </a:cubicBezTo>
                  <a:cubicBezTo>
                    <a:pt x="1197105" y="1033986"/>
                    <a:pt x="1198166" y="1037425"/>
                    <a:pt x="1199739" y="1040510"/>
                  </a:cubicBezTo>
                  <a:cubicBezTo>
                    <a:pt x="1203324" y="1047570"/>
                    <a:pt x="1207299" y="1054436"/>
                    <a:pt x="1211140" y="1061362"/>
                  </a:cubicBezTo>
                  <a:cubicBezTo>
                    <a:pt x="1212092" y="1063081"/>
                    <a:pt x="1212848" y="1065044"/>
                    <a:pt x="1214226" y="1066337"/>
                  </a:cubicBezTo>
                  <a:cubicBezTo>
                    <a:pt x="1216055" y="1068056"/>
                    <a:pt x="1218286" y="1069471"/>
                    <a:pt x="1220579" y="1070495"/>
                  </a:cubicBezTo>
                  <a:cubicBezTo>
                    <a:pt x="1221871" y="1071080"/>
                    <a:pt x="1223908" y="1071154"/>
                    <a:pt x="1225115" y="1070507"/>
                  </a:cubicBezTo>
                  <a:cubicBezTo>
                    <a:pt x="1226651" y="1069690"/>
                    <a:pt x="1228639" y="1068020"/>
                    <a:pt x="1228773" y="1066557"/>
                  </a:cubicBezTo>
                  <a:cubicBezTo>
                    <a:pt x="1229944" y="1053753"/>
                    <a:pt x="1225505" y="1042656"/>
                    <a:pt x="1217360" y="1032974"/>
                  </a:cubicBezTo>
                  <a:cubicBezTo>
                    <a:pt x="1212311" y="1026987"/>
                    <a:pt x="1205970" y="1023280"/>
                    <a:pt x="1196556" y="1024219"/>
                  </a:cubicBezTo>
                  <a:close/>
                  <a:moveTo>
                    <a:pt x="623985" y="969626"/>
                  </a:moveTo>
                  <a:cubicBezTo>
                    <a:pt x="602012" y="981576"/>
                    <a:pt x="593110" y="1006452"/>
                    <a:pt x="600158" y="1029840"/>
                  </a:cubicBezTo>
                  <a:cubicBezTo>
                    <a:pt x="601768" y="1035169"/>
                    <a:pt x="604463" y="1039498"/>
                    <a:pt x="608645" y="1042973"/>
                  </a:cubicBezTo>
                  <a:cubicBezTo>
                    <a:pt x="613315" y="1046851"/>
                    <a:pt x="621729" y="1046766"/>
                    <a:pt x="626290" y="1042912"/>
                  </a:cubicBezTo>
                  <a:cubicBezTo>
                    <a:pt x="628802" y="1040791"/>
                    <a:pt x="630533" y="1037888"/>
                    <a:pt x="631924" y="1034913"/>
                  </a:cubicBezTo>
                  <a:cubicBezTo>
                    <a:pt x="633094" y="1032425"/>
                    <a:pt x="633996" y="1029889"/>
                    <a:pt x="634667" y="1027340"/>
                  </a:cubicBezTo>
                  <a:cubicBezTo>
                    <a:pt x="636886" y="1018914"/>
                    <a:pt x="636630" y="1010208"/>
                    <a:pt x="635253" y="1001392"/>
                  </a:cubicBezTo>
                  <a:cubicBezTo>
                    <a:pt x="634814" y="998562"/>
                    <a:pt x="625997" y="968529"/>
                    <a:pt x="623985" y="969626"/>
                  </a:cubicBezTo>
                  <a:close/>
                  <a:moveTo>
                    <a:pt x="1134050" y="808689"/>
                  </a:moveTo>
                  <a:cubicBezTo>
                    <a:pt x="1129855" y="808189"/>
                    <a:pt x="1119954" y="843235"/>
                    <a:pt x="1118697" y="846771"/>
                  </a:cubicBezTo>
                  <a:cubicBezTo>
                    <a:pt x="1113686" y="860831"/>
                    <a:pt x="1108174" y="874732"/>
                    <a:pt x="1102028" y="888340"/>
                  </a:cubicBezTo>
                  <a:cubicBezTo>
                    <a:pt x="1082981" y="930520"/>
                    <a:pt x="1056227" y="980613"/>
                    <a:pt x="1011719" y="1000282"/>
                  </a:cubicBezTo>
                  <a:cubicBezTo>
                    <a:pt x="993635" y="1008269"/>
                    <a:pt x="972576" y="1010440"/>
                    <a:pt x="953920" y="1003891"/>
                  </a:cubicBezTo>
                  <a:cubicBezTo>
                    <a:pt x="926068" y="994112"/>
                    <a:pt x="911228" y="969468"/>
                    <a:pt x="899436" y="944250"/>
                  </a:cubicBezTo>
                  <a:cubicBezTo>
                    <a:pt x="899144" y="943628"/>
                    <a:pt x="898644" y="942750"/>
                    <a:pt x="898168" y="942689"/>
                  </a:cubicBezTo>
                  <a:cubicBezTo>
                    <a:pt x="897607" y="942628"/>
                    <a:pt x="896644" y="943202"/>
                    <a:pt x="896400" y="943738"/>
                  </a:cubicBezTo>
                  <a:cubicBezTo>
                    <a:pt x="887084" y="964285"/>
                    <a:pt x="879402" y="985429"/>
                    <a:pt x="866952" y="1004416"/>
                  </a:cubicBezTo>
                  <a:cubicBezTo>
                    <a:pt x="856660" y="1020109"/>
                    <a:pt x="842905" y="1036705"/>
                    <a:pt x="823846" y="1041388"/>
                  </a:cubicBezTo>
                  <a:cubicBezTo>
                    <a:pt x="804738" y="1046083"/>
                    <a:pt x="783435" y="1036925"/>
                    <a:pt x="769936" y="1023524"/>
                  </a:cubicBezTo>
                  <a:cubicBezTo>
                    <a:pt x="738999" y="992819"/>
                    <a:pt x="733073" y="940641"/>
                    <a:pt x="731720" y="899547"/>
                  </a:cubicBezTo>
                  <a:cubicBezTo>
                    <a:pt x="731671" y="898023"/>
                    <a:pt x="731573" y="896510"/>
                    <a:pt x="731488" y="894986"/>
                  </a:cubicBezTo>
                  <a:cubicBezTo>
                    <a:pt x="719184" y="914070"/>
                    <a:pt x="705624" y="931459"/>
                    <a:pt x="686919" y="944165"/>
                  </a:cubicBezTo>
                  <a:cubicBezTo>
                    <a:pt x="688187" y="947018"/>
                    <a:pt x="689711" y="949591"/>
                    <a:pt x="690492" y="952372"/>
                  </a:cubicBezTo>
                  <a:cubicBezTo>
                    <a:pt x="697052" y="975601"/>
                    <a:pt x="699710" y="1001916"/>
                    <a:pt x="691748" y="1025194"/>
                  </a:cubicBezTo>
                  <a:cubicBezTo>
                    <a:pt x="686760" y="1039742"/>
                    <a:pt x="677127" y="1052655"/>
                    <a:pt x="663409" y="1059959"/>
                  </a:cubicBezTo>
                  <a:cubicBezTo>
                    <a:pt x="661555" y="1060947"/>
                    <a:pt x="637630" y="1068312"/>
                    <a:pt x="637606" y="1066520"/>
                  </a:cubicBezTo>
                  <a:cubicBezTo>
                    <a:pt x="637326" y="1067959"/>
                    <a:pt x="636655" y="1069800"/>
                    <a:pt x="636984" y="1070007"/>
                  </a:cubicBezTo>
                  <a:cubicBezTo>
                    <a:pt x="640996" y="1072483"/>
                    <a:pt x="640606" y="1077287"/>
                    <a:pt x="642776" y="1080763"/>
                  </a:cubicBezTo>
                  <a:cubicBezTo>
                    <a:pt x="654446" y="1099505"/>
                    <a:pt x="669969" y="1112931"/>
                    <a:pt x="690650" y="1121149"/>
                  </a:cubicBezTo>
                  <a:cubicBezTo>
                    <a:pt x="709331" y="1128576"/>
                    <a:pt x="729561" y="1131295"/>
                    <a:pt x="749633" y="1132368"/>
                  </a:cubicBezTo>
                  <a:cubicBezTo>
                    <a:pt x="778008" y="1133892"/>
                    <a:pt x="804677" y="1130380"/>
                    <a:pt x="832418" y="1124966"/>
                  </a:cubicBezTo>
                  <a:cubicBezTo>
                    <a:pt x="866513" y="1118308"/>
                    <a:pt x="900522" y="1099932"/>
                    <a:pt x="931653" y="1084738"/>
                  </a:cubicBezTo>
                  <a:cubicBezTo>
                    <a:pt x="965833" y="1068056"/>
                    <a:pt x="998025" y="1047692"/>
                    <a:pt x="1033547" y="1033815"/>
                  </a:cubicBezTo>
                  <a:cubicBezTo>
                    <a:pt x="1066678" y="1020865"/>
                    <a:pt x="1102370" y="1013634"/>
                    <a:pt x="1137537" y="1012134"/>
                  </a:cubicBezTo>
                  <a:cubicBezTo>
                    <a:pt x="1142744" y="1011915"/>
                    <a:pt x="1139171" y="997331"/>
                    <a:pt x="1139001" y="993612"/>
                  </a:cubicBezTo>
                  <a:cubicBezTo>
                    <a:pt x="1138598" y="984795"/>
                    <a:pt x="1138427" y="975967"/>
                    <a:pt x="1138489" y="967151"/>
                  </a:cubicBezTo>
                  <a:cubicBezTo>
                    <a:pt x="1138598" y="950152"/>
                    <a:pt x="1139549" y="933178"/>
                    <a:pt x="1141195" y="916265"/>
                  </a:cubicBezTo>
                  <a:cubicBezTo>
                    <a:pt x="1144463" y="882792"/>
                    <a:pt x="1150475" y="849624"/>
                    <a:pt x="1157914" y="816835"/>
                  </a:cubicBezTo>
                  <a:cubicBezTo>
                    <a:pt x="1159816" y="808469"/>
                    <a:pt x="1139220" y="809311"/>
                    <a:pt x="1134050" y="808689"/>
                  </a:cubicBezTo>
                  <a:close/>
                  <a:moveTo>
                    <a:pt x="1014646" y="765607"/>
                  </a:moveTo>
                  <a:cubicBezTo>
                    <a:pt x="1011744" y="765107"/>
                    <a:pt x="1008232" y="767546"/>
                    <a:pt x="1005135" y="768949"/>
                  </a:cubicBezTo>
                  <a:cubicBezTo>
                    <a:pt x="1001769" y="770461"/>
                    <a:pt x="998330" y="772009"/>
                    <a:pt x="995355" y="774143"/>
                  </a:cubicBezTo>
                  <a:cubicBezTo>
                    <a:pt x="992440" y="776241"/>
                    <a:pt x="989819" y="778874"/>
                    <a:pt x="987526" y="781655"/>
                  </a:cubicBezTo>
                  <a:cubicBezTo>
                    <a:pt x="983527" y="786484"/>
                    <a:pt x="979722" y="791495"/>
                    <a:pt x="976125" y="796641"/>
                  </a:cubicBezTo>
                  <a:cubicBezTo>
                    <a:pt x="966577" y="810299"/>
                    <a:pt x="958346" y="824663"/>
                    <a:pt x="953517" y="840735"/>
                  </a:cubicBezTo>
                  <a:cubicBezTo>
                    <a:pt x="952407" y="844417"/>
                    <a:pt x="951798" y="848246"/>
                    <a:pt x="950798" y="852661"/>
                  </a:cubicBezTo>
                  <a:cubicBezTo>
                    <a:pt x="952432" y="852234"/>
                    <a:pt x="953054" y="851966"/>
                    <a:pt x="953700" y="851917"/>
                  </a:cubicBezTo>
                  <a:cubicBezTo>
                    <a:pt x="961736" y="851332"/>
                    <a:pt x="969723" y="850417"/>
                    <a:pt x="977381" y="847746"/>
                  </a:cubicBezTo>
                  <a:cubicBezTo>
                    <a:pt x="983734" y="845527"/>
                    <a:pt x="990148" y="843405"/>
                    <a:pt x="996294" y="840686"/>
                  </a:cubicBezTo>
                  <a:cubicBezTo>
                    <a:pt x="1004939" y="836869"/>
                    <a:pt x="1013219" y="832345"/>
                    <a:pt x="1020584" y="826273"/>
                  </a:cubicBezTo>
                  <a:cubicBezTo>
                    <a:pt x="1022060" y="825066"/>
                    <a:pt x="1024328" y="824688"/>
                    <a:pt x="1025572" y="823334"/>
                  </a:cubicBezTo>
                  <a:cubicBezTo>
                    <a:pt x="1028511" y="820139"/>
                    <a:pt x="1031059" y="816578"/>
                    <a:pt x="1033778" y="813164"/>
                  </a:cubicBezTo>
                  <a:cubicBezTo>
                    <a:pt x="1037900" y="807994"/>
                    <a:pt x="1040644" y="802190"/>
                    <a:pt x="1042070" y="795751"/>
                  </a:cubicBezTo>
                  <a:cubicBezTo>
                    <a:pt x="1042680" y="793020"/>
                    <a:pt x="1043777" y="790288"/>
                    <a:pt x="1043753" y="787569"/>
                  </a:cubicBezTo>
                  <a:cubicBezTo>
                    <a:pt x="1043741" y="785532"/>
                    <a:pt x="1042143" y="783557"/>
                    <a:pt x="1041522" y="781472"/>
                  </a:cubicBezTo>
                  <a:cubicBezTo>
                    <a:pt x="1040497" y="778094"/>
                    <a:pt x="1038290" y="775680"/>
                    <a:pt x="1035742" y="773424"/>
                  </a:cubicBezTo>
                  <a:cubicBezTo>
                    <a:pt x="1029718" y="768119"/>
                    <a:pt x="1022035" y="766876"/>
                    <a:pt x="1014646" y="765607"/>
                  </a:cubicBezTo>
                  <a:close/>
                  <a:moveTo>
                    <a:pt x="1134611" y="702015"/>
                  </a:moveTo>
                  <a:cubicBezTo>
                    <a:pt x="1128160" y="701808"/>
                    <a:pt x="1121600" y="703320"/>
                    <a:pt x="1118003" y="707808"/>
                  </a:cubicBezTo>
                  <a:cubicBezTo>
                    <a:pt x="1113600" y="713307"/>
                    <a:pt x="1110320" y="720477"/>
                    <a:pt x="1108881" y="727403"/>
                  </a:cubicBezTo>
                  <a:cubicBezTo>
                    <a:pt x="1107357" y="734708"/>
                    <a:pt x="1108369" y="742597"/>
                    <a:pt x="1108674" y="750218"/>
                  </a:cubicBezTo>
                  <a:cubicBezTo>
                    <a:pt x="1108833" y="754181"/>
                    <a:pt x="1109040" y="758486"/>
                    <a:pt x="1110625" y="761998"/>
                  </a:cubicBezTo>
                  <a:cubicBezTo>
                    <a:pt x="1114125" y="769741"/>
                    <a:pt x="1116381" y="778143"/>
                    <a:pt x="1121917" y="784898"/>
                  </a:cubicBezTo>
                  <a:cubicBezTo>
                    <a:pt x="1123965" y="787398"/>
                    <a:pt x="1125868" y="790008"/>
                    <a:pt x="1128441" y="793337"/>
                  </a:cubicBezTo>
                  <a:cubicBezTo>
                    <a:pt x="1134574" y="779716"/>
                    <a:pt x="1139476" y="767144"/>
                    <a:pt x="1142634" y="753925"/>
                  </a:cubicBezTo>
                  <a:cubicBezTo>
                    <a:pt x="1143573" y="749975"/>
                    <a:pt x="1145000" y="746207"/>
                    <a:pt x="1145171" y="742036"/>
                  </a:cubicBezTo>
                  <a:cubicBezTo>
                    <a:pt x="1145317" y="738463"/>
                    <a:pt x="1146817" y="734964"/>
                    <a:pt x="1147024" y="731391"/>
                  </a:cubicBezTo>
                  <a:cubicBezTo>
                    <a:pt x="1147256" y="727428"/>
                    <a:pt x="1146878" y="723404"/>
                    <a:pt x="1146439" y="719441"/>
                  </a:cubicBezTo>
                  <a:cubicBezTo>
                    <a:pt x="1146000" y="715453"/>
                    <a:pt x="1146146" y="710893"/>
                    <a:pt x="1144183" y="707734"/>
                  </a:cubicBezTo>
                  <a:cubicBezTo>
                    <a:pt x="1142391" y="704857"/>
                    <a:pt x="1139110" y="702162"/>
                    <a:pt x="1134611" y="702015"/>
                  </a:cubicBezTo>
                  <a:close/>
                  <a:moveTo>
                    <a:pt x="179578" y="542325"/>
                  </a:moveTo>
                  <a:cubicBezTo>
                    <a:pt x="196279" y="543817"/>
                    <a:pt x="212308" y="550459"/>
                    <a:pt x="226240" y="564040"/>
                  </a:cubicBezTo>
                  <a:cubicBezTo>
                    <a:pt x="240812" y="578234"/>
                    <a:pt x="251506" y="595366"/>
                    <a:pt x="253116" y="616145"/>
                  </a:cubicBezTo>
                  <a:cubicBezTo>
                    <a:pt x="254335" y="631936"/>
                    <a:pt x="250579" y="651178"/>
                    <a:pt x="239702" y="663250"/>
                  </a:cubicBezTo>
                  <a:cubicBezTo>
                    <a:pt x="232142" y="671628"/>
                    <a:pt x="224277" y="677481"/>
                    <a:pt x="212875" y="679968"/>
                  </a:cubicBezTo>
                  <a:cubicBezTo>
                    <a:pt x="196804" y="683480"/>
                    <a:pt x="180305" y="676274"/>
                    <a:pt x="166453" y="668921"/>
                  </a:cubicBezTo>
                  <a:cubicBezTo>
                    <a:pt x="164953" y="668128"/>
                    <a:pt x="163648" y="666945"/>
                    <a:pt x="162112" y="665848"/>
                  </a:cubicBezTo>
                  <a:cubicBezTo>
                    <a:pt x="164453" y="662055"/>
                    <a:pt x="166696" y="658434"/>
                    <a:pt x="168733" y="655129"/>
                  </a:cubicBezTo>
                  <a:cubicBezTo>
                    <a:pt x="180744" y="661409"/>
                    <a:pt x="191902" y="669384"/>
                    <a:pt x="205998" y="668640"/>
                  </a:cubicBezTo>
                  <a:cubicBezTo>
                    <a:pt x="210571" y="668396"/>
                    <a:pt x="215204" y="667592"/>
                    <a:pt x="219265" y="665470"/>
                  </a:cubicBezTo>
                  <a:cubicBezTo>
                    <a:pt x="240727" y="654288"/>
                    <a:pt x="244287" y="623998"/>
                    <a:pt x="238044" y="603134"/>
                  </a:cubicBezTo>
                  <a:cubicBezTo>
                    <a:pt x="233130" y="586733"/>
                    <a:pt x="219521" y="574807"/>
                    <a:pt x="201852" y="577539"/>
                  </a:cubicBezTo>
                  <a:cubicBezTo>
                    <a:pt x="176915" y="581404"/>
                    <a:pt x="155905" y="593988"/>
                    <a:pt x="138419" y="612340"/>
                  </a:cubicBezTo>
                  <a:cubicBezTo>
                    <a:pt x="122042" y="629522"/>
                    <a:pt x="109580" y="650532"/>
                    <a:pt x="100751" y="672469"/>
                  </a:cubicBezTo>
                  <a:cubicBezTo>
                    <a:pt x="92240" y="693626"/>
                    <a:pt x="94361" y="724087"/>
                    <a:pt x="102873" y="744841"/>
                  </a:cubicBezTo>
                  <a:cubicBezTo>
                    <a:pt x="111409" y="765644"/>
                    <a:pt x="129992" y="783155"/>
                    <a:pt x="152271" y="786130"/>
                  </a:cubicBezTo>
                  <a:cubicBezTo>
                    <a:pt x="165770" y="787935"/>
                    <a:pt x="178915" y="784252"/>
                    <a:pt x="192146" y="782240"/>
                  </a:cubicBezTo>
                  <a:cubicBezTo>
                    <a:pt x="192353" y="783874"/>
                    <a:pt x="192560" y="785618"/>
                    <a:pt x="192731" y="786971"/>
                  </a:cubicBezTo>
                  <a:cubicBezTo>
                    <a:pt x="191414" y="787776"/>
                    <a:pt x="190353" y="788386"/>
                    <a:pt x="189329" y="789069"/>
                  </a:cubicBezTo>
                  <a:cubicBezTo>
                    <a:pt x="180342" y="795092"/>
                    <a:pt x="171184" y="800897"/>
                    <a:pt x="162441" y="807262"/>
                  </a:cubicBezTo>
                  <a:cubicBezTo>
                    <a:pt x="156953" y="811262"/>
                    <a:pt x="151905" y="815944"/>
                    <a:pt x="147003" y="820676"/>
                  </a:cubicBezTo>
                  <a:cubicBezTo>
                    <a:pt x="114530" y="852063"/>
                    <a:pt x="94715" y="895681"/>
                    <a:pt x="90337" y="940738"/>
                  </a:cubicBezTo>
                  <a:cubicBezTo>
                    <a:pt x="85008" y="995587"/>
                    <a:pt x="100178" y="1063459"/>
                    <a:pt x="148357" y="1096298"/>
                  </a:cubicBezTo>
                  <a:cubicBezTo>
                    <a:pt x="174123" y="1113857"/>
                    <a:pt x="205656" y="1111882"/>
                    <a:pt x="230276" y="1093310"/>
                  </a:cubicBezTo>
                  <a:cubicBezTo>
                    <a:pt x="245531" y="1081799"/>
                    <a:pt x="256615" y="1066581"/>
                    <a:pt x="266992" y="1050960"/>
                  </a:cubicBezTo>
                  <a:cubicBezTo>
                    <a:pt x="280455" y="1030706"/>
                    <a:pt x="290661" y="1007464"/>
                    <a:pt x="299599" y="984929"/>
                  </a:cubicBezTo>
                  <a:cubicBezTo>
                    <a:pt x="306330" y="967943"/>
                    <a:pt x="317708" y="948628"/>
                    <a:pt x="315049" y="929886"/>
                  </a:cubicBezTo>
                  <a:cubicBezTo>
                    <a:pt x="312452" y="911582"/>
                    <a:pt x="311123" y="893364"/>
                    <a:pt x="312184" y="874878"/>
                  </a:cubicBezTo>
                  <a:cubicBezTo>
                    <a:pt x="314281" y="838235"/>
                    <a:pt x="324305" y="800336"/>
                    <a:pt x="347241" y="771034"/>
                  </a:cubicBezTo>
                  <a:cubicBezTo>
                    <a:pt x="365715" y="747438"/>
                    <a:pt x="403005" y="727818"/>
                    <a:pt x="432100" y="743768"/>
                  </a:cubicBezTo>
                  <a:cubicBezTo>
                    <a:pt x="443111" y="749804"/>
                    <a:pt x="450952" y="759108"/>
                    <a:pt x="455842" y="770692"/>
                  </a:cubicBezTo>
                  <a:cubicBezTo>
                    <a:pt x="457122" y="773716"/>
                    <a:pt x="457439" y="777155"/>
                    <a:pt x="458463" y="780313"/>
                  </a:cubicBezTo>
                  <a:cubicBezTo>
                    <a:pt x="458975" y="781923"/>
                    <a:pt x="460329" y="783264"/>
                    <a:pt x="460792" y="784874"/>
                  </a:cubicBezTo>
                  <a:cubicBezTo>
                    <a:pt x="460963" y="785471"/>
                    <a:pt x="459366" y="787301"/>
                    <a:pt x="459146" y="787203"/>
                  </a:cubicBezTo>
                  <a:cubicBezTo>
                    <a:pt x="455317" y="785606"/>
                    <a:pt x="455476" y="791178"/>
                    <a:pt x="451293" y="787520"/>
                  </a:cubicBezTo>
                  <a:cubicBezTo>
                    <a:pt x="447952" y="784594"/>
                    <a:pt x="446818" y="775350"/>
                    <a:pt x="444964" y="771265"/>
                  </a:cubicBezTo>
                  <a:cubicBezTo>
                    <a:pt x="441331" y="763266"/>
                    <a:pt x="436185" y="759510"/>
                    <a:pt x="427722" y="758340"/>
                  </a:cubicBezTo>
                  <a:cubicBezTo>
                    <a:pt x="410541" y="755950"/>
                    <a:pt x="396835" y="771704"/>
                    <a:pt x="389482" y="785313"/>
                  </a:cubicBezTo>
                  <a:cubicBezTo>
                    <a:pt x="383921" y="795617"/>
                    <a:pt x="380617" y="806970"/>
                    <a:pt x="377800" y="818334"/>
                  </a:cubicBezTo>
                  <a:cubicBezTo>
                    <a:pt x="371410" y="844198"/>
                    <a:pt x="367410" y="870805"/>
                    <a:pt x="367752" y="897486"/>
                  </a:cubicBezTo>
                  <a:cubicBezTo>
                    <a:pt x="367984" y="915704"/>
                    <a:pt x="366984" y="949360"/>
                    <a:pt x="387713" y="957956"/>
                  </a:cubicBezTo>
                  <a:cubicBezTo>
                    <a:pt x="394798" y="960895"/>
                    <a:pt x="403236" y="958639"/>
                    <a:pt x="409321" y="953969"/>
                  </a:cubicBezTo>
                  <a:cubicBezTo>
                    <a:pt x="415406" y="949311"/>
                    <a:pt x="419552" y="942580"/>
                    <a:pt x="423113" y="935787"/>
                  </a:cubicBezTo>
                  <a:cubicBezTo>
                    <a:pt x="443074" y="897754"/>
                    <a:pt x="450537" y="853697"/>
                    <a:pt x="461109" y="812445"/>
                  </a:cubicBezTo>
                  <a:cubicBezTo>
                    <a:pt x="464048" y="800982"/>
                    <a:pt x="466707" y="774180"/>
                    <a:pt x="484132" y="777155"/>
                  </a:cubicBezTo>
                  <a:cubicBezTo>
                    <a:pt x="525396" y="784191"/>
                    <a:pt x="511410" y="839137"/>
                    <a:pt x="510703" y="867464"/>
                  </a:cubicBezTo>
                  <a:cubicBezTo>
                    <a:pt x="510007" y="895242"/>
                    <a:pt x="510056" y="923045"/>
                    <a:pt x="510849" y="950823"/>
                  </a:cubicBezTo>
                  <a:cubicBezTo>
                    <a:pt x="511032" y="957444"/>
                    <a:pt x="515227" y="1007659"/>
                    <a:pt x="528994" y="995416"/>
                  </a:cubicBezTo>
                  <a:cubicBezTo>
                    <a:pt x="536834" y="988502"/>
                    <a:pt x="540651" y="976699"/>
                    <a:pt x="545102" y="967395"/>
                  </a:cubicBezTo>
                  <a:cubicBezTo>
                    <a:pt x="550589" y="955908"/>
                    <a:pt x="555784" y="944299"/>
                    <a:pt x="560698" y="932568"/>
                  </a:cubicBezTo>
                  <a:cubicBezTo>
                    <a:pt x="564966" y="922350"/>
                    <a:pt x="569014" y="912058"/>
                    <a:pt x="572843" y="901669"/>
                  </a:cubicBezTo>
                  <a:cubicBezTo>
                    <a:pt x="575648" y="894035"/>
                    <a:pt x="582062" y="884914"/>
                    <a:pt x="577477" y="877098"/>
                  </a:cubicBezTo>
                  <a:cubicBezTo>
                    <a:pt x="569368" y="863282"/>
                    <a:pt x="564100" y="847771"/>
                    <a:pt x="558015" y="832918"/>
                  </a:cubicBezTo>
                  <a:cubicBezTo>
                    <a:pt x="552504" y="819456"/>
                    <a:pt x="546931" y="805799"/>
                    <a:pt x="545102" y="791361"/>
                  </a:cubicBezTo>
                  <a:cubicBezTo>
                    <a:pt x="542761" y="772960"/>
                    <a:pt x="548041" y="757035"/>
                    <a:pt x="559710" y="742853"/>
                  </a:cubicBezTo>
                  <a:cubicBezTo>
                    <a:pt x="572697" y="727074"/>
                    <a:pt x="593098" y="718758"/>
                    <a:pt x="613437" y="720209"/>
                  </a:cubicBezTo>
                  <a:cubicBezTo>
                    <a:pt x="629338" y="721343"/>
                    <a:pt x="645544" y="728623"/>
                    <a:pt x="656494" y="740341"/>
                  </a:cubicBezTo>
                  <a:cubicBezTo>
                    <a:pt x="670445" y="755267"/>
                    <a:pt x="668823" y="776228"/>
                    <a:pt x="666433" y="795154"/>
                  </a:cubicBezTo>
                  <a:cubicBezTo>
                    <a:pt x="666164" y="797287"/>
                    <a:pt x="665152" y="797970"/>
                    <a:pt x="662982" y="797922"/>
                  </a:cubicBezTo>
                  <a:cubicBezTo>
                    <a:pt x="655921" y="797763"/>
                    <a:pt x="655982" y="797861"/>
                    <a:pt x="657263" y="791044"/>
                  </a:cubicBezTo>
                  <a:cubicBezTo>
                    <a:pt x="659275" y="780374"/>
                    <a:pt x="658958" y="769863"/>
                    <a:pt x="654739" y="759657"/>
                  </a:cubicBezTo>
                  <a:cubicBezTo>
                    <a:pt x="650178" y="748621"/>
                    <a:pt x="638838" y="740536"/>
                    <a:pt x="627143" y="738793"/>
                  </a:cubicBezTo>
                  <a:cubicBezTo>
                    <a:pt x="616120" y="737147"/>
                    <a:pt x="606243" y="741634"/>
                    <a:pt x="601268" y="751572"/>
                  </a:cubicBezTo>
                  <a:cubicBezTo>
                    <a:pt x="588269" y="777545"/>
                    <a:pt x="606584" y="811713"/>
                    <a:pt x="618961" y="834394"/>
                  </a:cubicBezTo>
                  <a:cubicBezTo>
                    <a:pt x="627034" y="848905"/>
                    <a:pt x="635801" y="863074"/>
                    <a:pt x="644447" y="877244"/>
                  </a:cubicBezTo>
                  <a:cubicBezTo>
                    <a:pt x="655775" y="895828"/>
                    <a:pt x="666603" y="915789"/>
                    <a:pt x="681066" y="932142"/>
                  </a:cubicBezTo>
                  <a:cubicBezTo>
                    <a:pt x="697991" y="920252"/>
                    <a:pt x="712124" y="904400"/>
                    <a:pt x="722001" y="886219"/>
                  </a:cubicBezTo>
                  <a:cubicBezTo>
                    <a:pt x="725635" y="879524"/>
                    <a:pt x="731488" y="877975"/>
                    <a:pt x="731646" y="869549"/>
                  </a:cubicBezTo>
                  <a:cubicBezTo>
                    <a:pt x="732256" y="837235"/>
                    <a:pt x="734158" y="804945"/>
                    <a:pt x="737353" y="772777"/>
                  </a:cubicBezTo>
                  <a:cubicBezTo>
                    <a:pt x="740426" y="741914"/>
                    <a:pt x="747669" y="710917"/>
                    <a:pt x="749230" y="680030"/>
                  </a:cubicBezTo>
                  <a:cubicBezTo>
                    <a:pt x="749401" y="676676"/>
                    <a:pt x="749133" y="673262"/>
                    <a:pt x="749706" y="669982"/>
                  </a:cubicBezTo>
                  <a:cubicBezTo>
                    <a:pt x="750194" y="667165"/>
                    <a:pt x="748316" y="667433"/>
                    <a:pt x="746889" y="667006"/>
                  </a:cubicBezTo>
                  <a:cubicBezTo>
                    <a:pt x="720477" y="658995"/>
                    <a:pt x="680736" y="656080"/>
                    <a:pt x="672152" y="690797"/>
                  </a:cubicBezTo>
                  <a:cubicBezTo>
                    <a:pt x="671237" y="694467"/>
                    <a:pt x="671518" y="698443"/>
                    <a:pt x="670481" y="702064"/>
                  </a:cubicBezTo>
                  <a:cubicBezTo>
                    <a:pt x="669676" y="704857"/>
                    <a:pt x="670115" y="707515"/>
                    <a:pt x="669969" y="710222"/>
                  </a:cubicBezTo>
                  <a:cubicBezTo>
                    <a:pt x="669823" y="712892"/>
                    <a:pt x="668567" y="713905"/>
                    <a:pt x="666030" y="713819"/>
                  </a:cubicBezTo>
                  <a:cubicBezTo>
                    <a:pt x="663957" y="713746"/>
                    <a:pt x="661897" y="713807"/>
                    <a:pt x="659153" y="713807"/>
                  </a:cubicBezTo>
                  <a:cubicBezTo>
                    <a:pt x="660165" y="689004"/>
                    <a:pt x="663982" y="667018"/>
                    <a:pt x="689370" y="656080"/>
                  </a:cubicBezTo>
                  <a:cubicBezTo>
                    <a:pt x="708746" y="647727"/>
                    <a:pt x="728988" y="651666"/>
                    <a:pt x="748962" y="654946"/>
                  </a:cubicBezTo>
                  <a:cubicBezTo>
                    <a:pt x="755193" y="655971"/>
                    <a:pt x="753791" y="648349"/>
                    <a:pt x="754413" y="643545"/>
                  </a:cubicBezTo>
                  <a:cubicBezTo>
                    <a:pt x="755266" y="636936"/>
                    <a:pt x="756157" y="630314"/>
                    <a:pt x="757376" y="623754"/>
                  </a:cubicBezTo>
                  <a:cubicBezTo>
                    <a:pt x="759754" y="610914"/>
                    <a:pt x="763217" y="597927"/>
                    <a:pt x="770167" y="586733"/>
                  </a:cubicBezTo>
                  <a:cubicBezTo>
                    <a:pt x="771058" y="585306"/>
                    <a:pt x="773350" y="583392"/>
                    <a:pt x="775703" y="585806"/>
                  </a:cubicBezTo>
                  <a:cubicBezTo>
                    <a:pt x="776069" y="586184"/>
                    <a:pt x="777118" y="585855"/>
                    <a:pt x="777837" y="585952"/>
                  </a:cubicBezTo>
                  <a:cubicBezTo>
                    <a:pt x="780093" y="586245"/>
                    <a:pt x="782337" y="586562"/>
                    <a:pt x="784581" y="586904"/>
                  </a:cubicBezTo>
                  <a:cubicBezTo>
                    <a:pt x="785947" y="587111"/>
                    <a:pt x="787373" y="587196"/>
                    <a:pt x="788654" y="587647"/>
                  </a:cubicBezTo>
                  <a:cubicBezTo>
                    <a:pt x="796568" y="590452"/>
                    <a:pt x="803152" y="595098"/>
                    <a:pt x="808188" y="601890"/>
                  </a:cubicBezTo>
                  <a:cubicBezTo>
                    <a:pt x="814493" y="610401"/>
                    <a:pt x="815127" y="620132"/>
                    <a:pt x="813932" y="630071"/>
                  </a:cubicBezTo>
                  <a:cubicBezTo>
                    <a:pt x="812566" y="641399"/>
                    <a:pt x="810603" y="652654"/>
                    <a:pt x="809042" y="663958"/>
                  </a:cubicBezTo>
                  <a:cubicBezTo>
                    <a:pt x="808676" y="666567"/>
                    <a:pt x="807311" y="669823"/>
                    <a:pt x="811371" y="671079"/>
                  </a:cubicBezTo>
                  <a:cubicBezTo>
                    <a:pt x="812749" y="671506"/>
                    <a:pt x="814224" y="671579"/>
                    <a:pt x="815578" y="672042"/>
                  </a:cubicBezTo>
                  <a:cubicBezTo>
                    <a:pt x="830723" y="677310"/>
                    <a:pt x="849880" y="680956"/>
                    <a:pt x="865086" y="674189"/>
                  </a:cubicBezTo>
                  <a:cubicBezTo>
                    <a:pt x="877743" y="668555"/>
                    <a:pt x="887181" y="655751"/>
                    <a:pt x="895339" y="644984"/>
                  </a:cubicBezTo>
                  <a:cubicBezTo>
                    <a:pt x="899900" y="638960"/>
                    <a:pt x="905509" y="641777"/>
                    <a:pt x="911252" y="641887"/>
                  </a:cubicBezTo>
                  <a:cubicBezTo>
                    <a:pt x="910106" y="643228"/>
                    <a:pt x="908850" y="644472"/>
                    <a:pt x="907862" y="645911"/>
                  </a:cubicBezTo>
                  <a:cubicBezTo>
                    <a:pt x="906131" y="648447"/>
                    <a:pt x="904814" y="651300"/>
                    <a:pt x="902887" y="653678"/>
                  </a:cubicBezTo>
                  <a:cubicBezTo>
                    <a:pt x="892071" y="667067"/>
                    <a:pt x="880316" y="680298"/>
                    <a:pt x="863245" y="685468"/>
                  </a:cubicBezTo>
                  <a:cubicBezTo>
                    <a:pt x="846246" y="690602"/>
                    <a:pt x="829162" y="688114"/>
                    <a:pt x="812334" y="683700"/>
                  </a:cubicBezTo>
                  <a:cubicBezTo>
                    <a:pt x="811005" y="683346"/>
                    <a:pt x="809652" y="683066"/>
                    <a:pt x="808310" y="682773"/>
                  </a:cubicBezTo>
                  <a:cubicBezTo>
                    <a:pt x="808115" y="682737"/>
                    <a:pt x="807884" y="682858"/>
                    <a:pt x="807225" y="682980"/>
                  </a:cubicBezTo>
                  <a:cubicBezTo>
                    <a:pt x="805725" y="683273"/>
                    <a:pt x="802664" y="709161"/>
                    <a:pt x="802116" y="712514"/>
                  </a:cubicBezTo>
                  <a:cubicBezTo>
                    <a:pt x="800348" y="723331"/>
                    <a:pt x="799555" y="734415"/>
                    <a:pt x="798336" y="745304"/>
                  </a:cubicBezTo>
                  <a:cubicBezTo>
                    <a:pt x="795897" y="767168"/>
                    <a:pt x="793678" y="789081"/>
                    <a:pt x="792105" y="811030"/>
                  </a:cubicBezTo>
                  <a:cubicBezTo>
                    <a:pt x="788922" y="855246"/>
                    <a:pt x="788312" y="899815"/>
                    <a:pt x="793665" y="943884"/>
                  </a:cubicBezTo>
                  <a:cubicBezTo>
                    <a:pt x="796836" y="969955"/>
                    <a:pt x="801957" y="994429"/>
                    <a:pt x="823175" y="1011257"/>
                  </a:cubicBezTo>
                  <a:cubicBezTo>
                    <a:pt x="827455" y="1014634"/>
                    <a:pt x="837198" y="1013147"/>
                    <a:pt x="841344" y="1010562"/>
                  </a:cubicBezTo>
                  <a:cubicBezTo>
                    <a:pt x="844880" y="1008367"/>
                    <a:pt x="847636" y="1005123"/>
                    <a:pt x="850221" y="1001855"/>
                  </a:cubicBezTo>
                  <a:cubicBezTo>
                    <a:pt x="869086" y="978076"/>
                    <a:pt x="880548" y="950811"/>
                    <a:pt x="891120" y="922654"/>
                  </a:cubicBezTo>
                  <a:cubicBezTo>
                    <a:pt x="894010" y="914948"/>
                    <a:pt x="889547" y="901120"/>
                    <a:pt x="889535" y="892791"/>
                  </a:cubicBezTo>
                  <a:cubicBezTo>
                    <a:pt x="889523" y="882268"/>
                    <a:pt x="890449" y="871732"/>
                    <a:pt x="892279" y="861367"/>
                  </a:cubicBezTo>
                  <a:cubicBezTo>
                    <a:pt x="895864" y="841064"/>
                    <a:pt x="902936" y="821371"/>
                    <a:pt x="913240" y="803507"/>
                  </a:cubicBezTo>
                  <a:cubicBezTo>
                    <a:pt x="927946" y="778021"/>
                    <a:pt x="951529" y="753096"/>
                    <a:pt x="981880" y="748487"/>
                  </a:cubicBezTo>
                  <a:cubicBezTo>
                    <a:pt x="1005366" y="744926"/>
                    <a:pt x="1037193" y="749170"/>
                    <a:pt x="1049765" y="772229"/>
                  </a:cubicBezTo>
                  <a:cubicBezTo>
                    <a:pt x="1054203" y="780362"/>
                    <a:pt x="1055106" y="790178"/>
                    <a:pt x="1053130" y="799226"/>
                  </a:cubicBezTo>
                  <a:cubicBezTo>
                    <a:pt x="1044960" y="836564"/>
                    <a:pt x="997001" y="854880"/>
                    <a:pt x="963784" y="861721"/>
                  </a:cubicBezTo>
                  <a:cubicBezTo>
                    <a:pt x="957212" y="863074"/>
                    <a:pt x="949213" y="863696"/>
                    <a:pt x="946225" y="870537"/>
                  </a:cubicBezTo>
                  <a:cubicBezTo>
                    <a:pt x="939104" y="886865"/>
                    <a:pt x="945701" y="911777"/>
                    <a:pt x="951322" y="927703"/>
                  </a:cubicBezTo>
                  <a:cubicBezTo>
                    <a:pt x="956748" y="943067"/>
                    <a:pt x="965053" y="957468"/>
                    <a:pt x="974430" y="970736"/>
                  </a:cubicBezTo>
                  <a:cubicBezTo>
                    <a:pt x="976174" y="973199"/>
                    <a:pt x="977991" y="975650"/>
                    <a:pt x="980307" y="977576"/>
                  </a:cubicBezTo>
                  <a:cubicBezTo>
                    <a:pt x="1033229" y="1021585"/>
                    <a:pt x="1087859" y="891950"/>
                    <a:pt x="1100919" y="860684"/>
                  </a:cubicBezTo>
                  <a:cubicBezTo>
                    <a:pt x="1105272" y="850271"/>
                    <a:pt x="1109064" y="839686"/>
                    <a:pt x="1112991" y="829114"/>
                  </a:cubicBezTo>
                  <a:cubicBezTo>
                    <a:pt x="1115722" y="821785"/>
                    <a:pt x="1121697" y="814005"/>
                    <a:pt x="1122173" y="806128"/>
                  </a:cubicBezTo>
                  <a:cubicBezTo>
                    <a:pt x="1122514" y="800543"/>
                    <a:pt x="1116990" y="796739"/>
                    <a:pt x="1113479" y="792373"/>
                  </a:cubicBezTo>
                  <a:cubicBezTo>
                    <a:pt x="1093493" y="767497"/>
                    <a:pt x="1086432" y="720221"/>
                    <a:pt x="1111979" y="696467"/>
                  </a:cubicBezTo>
                  <a:cubicBezTo>
                    <a:pt x="1119673" y="689309"/>
                    <a:pt x="1132172" y="685858"/>
                    <a:pt x="1142037" y="690309"/>
                  </a:cubicBezTo>
                  <a:cubicBezTo>
                    <a:pt x="1148622" y="693284"/>
                    <a:pt x="1153682" y="699442"/>
                    <a:pt x="1155304" y="706491"/>
                  </a:cubicBezTo>
                  <a:cubicBezTo>
                    <a:pt x="1155719" y="708320"/>
                    <a:pt x="1155926" y="710210"/>
                    <a:pt x="1156414" y="712027"/>
                  </a:cubicBezTo>
                  <a:cubicBezTo>
                    <a:pt x="1156853" y="713685"/>
                    <a:pt x="1157523" y="715258"/>
                    <a:pt x="1157962" y="716917"/>
                  </a:cubicBezTo>
                  <a:cubicBezTo>
                    <a:pt x="1162096" y="732622"/>
                    <a:pt x="1154365" y="754682"/>
                    <a:pt x="1149597" y="769546"/>
                  </a:cubicBezTo>
                  <a:cubicBezTo>
                    <a:pt x="1146719" y="778509"/>
                    <a:pt x="1140915" y="787910"/>
                    <a:pt x="1139208" y="796909"/>
                  </a:cubicBezTo>
                  <a:cubicBezTo>
                    <a:pt x="1138427" y="800994"/>
                    <a:pt x="1161657" y="799214"/>
                    <a:pt x="1163059" y="799202"/>
                  </a:cubicBezTo>
                  <a:cubicBezTo>
                    <a:pt x="1172766" y="799092"/>
                    <a:pt x="1182692" y="799946"/>
                    <a:pt x="1191569" y="804165"/>
                  </a:cubicBezTo>
                  <a:cubicBezTo>
                    <a:pt x="1197995" y="807213"/>
                    <a:pt x="1204263" y="813823"/>
                    <a:pt x="1207226" y="820261"/>
                  </a:cubicBezTo>
                  <a:cubicBezTo>
                    <a:pt x="1211165" y="828833"/>
                    <a:pt x="1213067" y="835077"/>
                    <a:pt x="1211433" y="844649"/>
                  </a:cubicBezTo>
                  <a:cubicBezTo>
                    <a:pt x="1206251" y="874964"/>
                    <a:pt x="1200202" y="905278"/>
                    <a:pt x="1196654" y="935787"/>
                  </a:cubicBezTo>
                  <a:cubicBezTo>
                    <a:pt x="1195520" y="945482"/>
                    <a:pt x="1185570" y="1008781"/>
                    <a:pt x="1196032" y="1010391"/>
                  </a:cubicBezTo>
                  <a:cubicBezTo>
                    <a:pt x="1207056" y="1012086"/>
                    <a:pt x="1213896" y="1013390"/>
                    <a:pt x="1221920" y="1021304"/>
                  </a:cubicBezTo>
                  <a:cubicBezTo>
                    <a:pt x="1228127" y="1027438"/>
                    <a:pt x="1233321" y="1034840"/>
                    <a:pt x="1237028" y="1042729"/>
                  </a:cubicBezTo>
                  <a:cubicBezTo>
                    <a:pt x="1237638" y="1044010"/>
                    <a:pt x="1238199" y="1045327"/>
                    <a:pt x="1238711" y="1046668"/>
                  </a:cubicBezTo>
                  <a:cubicBezTo>
                    <a:pt x="1244101" y="1060777"/>
                    <a:pt x="1243979" y="1077397"/>
                    <a:pt x="1228493" y="1084994"/>
                  </a:cubicBezTo>
                  <a:cubicBezTo>
                    <a:pt x="1209738" y="1094225"/>
                    <a:pt x="1190386" y="1094920"/>
                    <a:pt x="1173315" y="1081067"/>
                  </a:cubicBezTo>
                  <a:cubicBezTo>
                    <a:pt x="1156267" y="1067239"/>
                    <a:pt x="1149670" y="1046766"/>
                    <a:pt x="1143464" y="1026621"/>
                  </a:cubicBezTo>
                  <a:cubicBezTo>
                    <a:pt x="1143208" y="1025804"/>
                    <a:pt x="1141830" y="1024719"/>
                    <a:pt x="1141025" y="1024755"/>
                  </a:cubicBezTo>
                  <a:cubicBezTo>
                    <a:pt x="1108723" y="1026243"/>
                    <a:pt x="1078140" y="1031218"/>
                    <a:pt x="1047692" y="1042412"/>
                  </a:cubicBezTo>
                  <a:cubicBezTo>
                    <a:pt x="1017889" y="1053375"/>
                    <a:pt x="989648" y="1068105"/>
                    <a:pt x="961699" y="1083055"/>
                  </a:cubicBezTo>
                  <a:cubicBezTo>
                    <a:pt x="928556" y="1100785"/>
                    <a:pt x="895303" y="1118857"/>
                    <a:pt x="859684" y="1131197"/>
                  </a:cubicBezTo>
                  <a:cubicBezTo>
                    <a:pt x="809237" y="1148671"/>
                    <a:pt x="747633" y="1152488"/>
                    <a:pt x="696320" y="1136770"/>
                  </a:cubicBezTo>
                  <a:cubicBezTo>
                    <a:pt x="679578" y="1131636"/>
                    <a:pt x="663372" y="1124064"/>
                    <a:pt x="649959" y="1112796"/>
                  </a:cubicBezTo>
                  <a:cubicBezTo>
                    <a:pt x="640971" y="1105248"/>
                    <a:pt x="633301" y="1095993"/>
                    <a:pt x="628034" y="1085470"/>
                  </a:cubicBezTo>
                  <a:cubicBezTo>
                    <a:pt x="622376" y="1074166"/>
                    <a:pt x="622693" y="1067410"/>
                    <a:pt x="611377" y="1060155"/>
                  </a:cubicBezTo>
                  <a:cubicBezTo>
                    <a:pt x="596097" y="1050363"/>
                    <a:pt x="586025" y="1032889"/>
                    <a:pt x="585220" y="1014756"/>
                  </a:cubicBezTo>
                  <a:cubicBezTo>
                    <a:pt x="584281" y="993697"/>
                    <a:pt x="595573" y="976455"/>
                    <a:pt x="610999" y="963248"/>
                  </a:cubicBezTo>
                  <a:cubicBezTo>
                    <a:pt x="614681" y="960090"/>
                    <a:pt x="618242" y="958078"/>
                    <a:pt x="615596" y="952823"/>
                  </a:cubicBezTo>
                  <a:cubicBezTo>
                    <a:pt x="610291" y="942311"/>
                    <a:pt x="604219" y="932215"/>
                    <a:pt x="598829" y="921752"/>
                  </a:cubicBezTo>
                  <a:cubicBezTo>
                    <a:pt x="596256" y="916777"/>
                    <a:pt x="593817" y="911729"/>
                    <a:pt x="591708" y="906546"/>
                  </a:cubicBezTo>
                  <a:cubicBezTo>
                    <a:pt x="591293" y="905534"/>
                    <a:pt x="586354" y="896157"/>
                    <a:pt x="586050" y="897084"/>
                  </a:cubicBezTo>
                  <a:cubicBezTo>
                    <a:pt x="577977" y="921252"/>
                    <a:pt x="568539" y="944970"/>
                    <a:pt x="557784" y="968077"/>
                  </a:cubicBezTo>
                  <a:cubicBezTo>
                    <a:pt x="548407" y="988210"/>
                    <a:pt x="539468" y="1014134"/>
                    <a:pt x="520860" y="1027426"/>
                  </a:cubicBezTo>
                  <a:cubicBezTo>
                    <a:pt x="493789" y="1046753"/>
                    <a:pt x="477035" y="1011927"/>
                    <a:pt x="470670" y="990344"/>
                  </a:cubicBezTo>
                  <a:cubicBezTo>
                    <a:pt x="461768" y="960151"/>
                    <a:pt x="458756" y="929434"/>
                    <a:pt x="454598" y="898474"/>
                  </a:cubicBezTo>
                  <a:cubicBezTo>
                    <a:pt x="454390" y="896950"/>
                    <a:pt x="454305" y="895389"/>
                    <a:pt x="453854" y="893779"/>
                  </a:cubicBezTo>
                  <a:cubicBezTo>
                    <a:pt x="454671" y="896681"/>
                    <a:pt x="449757" y="905498"/>
                    <a:pt x="448611" y="908692"/>
                  </a:cubicBezTo>
                  <a:cubicBezTo>
                    <a:pt x="446452" y="914704"/>
                    <a:pt x="443818" y="920582"/>
                    <a:pt x="441075" y="926337"/>
                  </a:cubicBezTo>
                  <a:cubicBezTo>
                    <a:pt x="435587" y="937873"/>
                    <a:pt x="429161" y="948945"/>
                    <a:pt x="421869" y="959432"/>
                  </a:cubicBezTo>
                  <a:cubicBezTo>
                    <a:pt x="414699" y="969736"/>
                    <a:pt x="406322" y="979784"/>
                    <a:pt x="394993" y="985173"/>
                  </a:cubicBezTo>
                  <a:cubicBezTo>
                    <a:pt x="378970" y="992795"/>
                    <a:pt x="357338" y="989161"/>
                    <a:pt x="343900" y="977698"/>
                  </a:cubicBezTo>
                  <a:cubicBezTo>
                    <a:pt x="336096" y="971041"/>
                    <a:pt x="328585" y="963907"/>
                    <a:pt x="324256" y="953347"/>
                  </a:cubicBezTo>
                  <a:cubicBezTo>
                    <a:pt x="323451" y="955920"/>
                    <a:pt x="323061" y="957786"/>
                    <a:pt x="322292" y="959468"/>
                  </a:cubicBezTo>
                  <a:cubicBezTo>
                    <a:pt x="311245" y="983771"/>
                    <a:pt x="304855" y="1010025"/>
                    <a:pt x="293307" y="1034303"/>
                  </a:cubicBezTo>
                  <a:cubicBezTo>
                    <a:pt x="282942" y="1056106"/>
                    <a:pt x="270590" y="1077117"/>
                    <a:pt x="255774" y="1096200"/>
                  </a:cubicBezTo>
                  <a:cubicBezTo>
                    <a:pt x="234971" y="1122991"/>
                    <a:pt x="207254" y="1148525"/>
                    <a:pt x="172708" y="1154610"/>
                  </a:cubicBezTo>
                  <a:cubicBezTo>
                    <a:pt x="133785" y="1161475"/>
                    <a:pt x="90167" y="1152183"/>
                    <a:pt x="58487" y="1128246"/>
                  </a:cubicBezTo>
                  <a:cubicBezTo>
                    <a:pt x="41244" y="1115211"/>
                    <a:pt x="27904" y="1098041"/>
                    <a:pt x="18539" y="1078641"/>
                  </a:cubicBezTo>
                  <a:cubicBezTo>
                    <a:pt x="6467" y="1053619"/>
                    <a:pt x="577" y="1025865"/>
                    <a:pt x="40" y="998160"/>
                  </a:cubicBezTo>
                  <a:cubicBezTo>
                    <a:pt x="-704" y="959371"/>
                    <a:pt x="8845" y="920130"/>
                    <a:pt x="27867" y="886267"/>
                  </a:cubicBezTo>
                  <a:cubicBezTo>
                    <a:pt x="48085" y="850429"/>
                    <a:pt x="79838" y="824578"/>
                    <a:pt x="115713" y="805311"/>
                  </a:cubicBezTo>
                  <a:cubicBezTo>
                    <a:pt x="118384" y="803885"/>
                    <a:pt x="121347" y="803031"/>
                    <a:pt x="124139" y="801824"/>
                  </a:cubicBezTo>
                  <a:cubicBezTo>
                    <a:pt x="124493" y="801677"/>
                    <a:pt x="124603" y="800934"/>
                    <a:pt x="124956" y="800177"/>
                  </a:cubicBezTo>
                  <a:cubicBezTo>
                    <a:pt x="72290" y="797105"/>
                    <a:pt x="29672" y="754121"/>
                    <a:pt x="27538" y="701064"/>
                  </a:cubicBezTo>
                  <a:cubicBezTo>
                    <a:pt x="26392" y="672481"/>
                    <a:pt x="35062" y="643959"/>
                    <a:pt x="49609" y="619523"/>
                  </a:cubicBezTo>
                  <a:cubicBezTo>
                    <a:pt x="73324" y="579703"/>
                    <a:pt x="129475" y="537846"/>
                    <a:pt x="179578" y="542325"/>
                  </a:cubicBezTo>
                  <a:close/>
                  <a:moveTo>
                    <a:pt x="371654" y="530799"/>
                  </a:moveTo>
                  <a:cubicBezTo>
                    <a:pt x="348632" y="547908"/>
                    <a:pt x="326085" y="564675"/>
                    <a:pt x="302502" y="582198"/>
                  </a:cubicBezTo>
                  <a:cubicBezTo>
                    <a:pt x="308294" y="583966"/>
                    <a:pt x="313111" y="585649"/>
                    <a:pt x="318049" y="586831"/>
                  </a:cubicBezTo>
                  <a:cubicBezTo>
                    <a:pt x="319452" y="587173"/>
                    <a:pt x="321439" y="586392"/>
                    <a:pt x="322756" y="585514"/>
                  </a:cubicBezTo>
                  <a:cubicBezTo>
                    <a:pt x="326402" y="583088"/>
                    <a:pt x="329804" y="580320"/>
                    <a:pt x="333341" y="577735"/>
                  </a:cubicBezTo>
                  <a:cubicBezTo>
                    <a:pt x="343096" y="570601"/>
                    <a:pt x="352900" y="563541"/>
                    <a:pt x="362594" y="556322"/>
                  </a:cubicBezTo>
                  <a:cubicBezTo>
                    <a:pt x="365423" y="554212"/>
                    <a:pt x="369216" y="552188"/>
                    <a:pt x="370325" y="549274"/>
                  </a:cubicBezTo>
                  <a:cubicBezTo>
                    <a:pt x="372435" y="543689"/>
                    <a:pt x="372862" y="537481"/>
                    <a:pt x="371654" y="530799"/>
                  </a:cubicBezTo>
                  <a:close/>
                  <a:moveTo>
                    <a:pt x="353729" y="488254"/>
                  </a:moveTo>
                  <a:cubicBezTo>
                    <a:pt x="352522" y="489071"/>
                    <a:pt x="351559" y="489669"/>
                    <a:pt x="350656" y="490339"/>
                  </a:cubicBezTo>
                  <a:cubicBezTo>
                    <a:pt x="332951" y="503423"/>
                    <a:pt x="315245" y="516508"/>
                    <a:pt x="297539" y="529592"/>
                  </a:cubicBezTo>
                  <a:cubicBezTo>
                    <a:pt x="290771" y="534579"/>
                    <a:pt x="284065" y="539652"/>
                    <a:pt x="277224" y="544530"/>
                  </a:cubicBezTo>
                  <a:cubicBezTo>
                    <a:pt x="275456" y="545786"/>
                    <a:pt x="275126" y="546957"/>
                    <a:pt x="275919" y="548859"/>
                  </a:cubicBezTo>
                  <a:cubicBezTo>
                    <a:pt x="277407" y="552469"/>
                    <a:pt x="278748" y="556139"/>
                    <a:pt x="280321" y="560224"/>
                  </a:cubicBezTo>
                  <a:cubicBezTo>
                    <a:pt x="281333" y="559639"/>
                    <a:pt x="281967" y="559346"/>
                    <a:pt x="282504" y="558944"/>
                  </a:cubicBezTo>
                  <a:cubicBezTo>
                    <a:pt x="296368" y="548664"/>
                    <a:pt x="310221" y="538372"/>
                    <a:pt x="324085" y="528080"/>
                  </a:cubicBezTo>
                  <a:cubicBezTo>
                    <a:pt x="335658" y="519483"/>
                    <a:pt x="347230" y="510874"/>
                    <a:pt x="358851" y="502338"/>
                  </a:cubicBezTo>
                  <a:cubicBezTo>
                    <a:pt x="360241" y="501314"/>
                    <a:pt x="361094" y="500546"/>
                    <a:pt x="359960" y="498741"/>
                  </a:cubicBezTo>
                  <a:cubicBezTo>
                    <a:pt x="357839" y="495363"/>
                    <a:pt x="355875" y="491888"/>
                    <a:pt x="353729" y="488254"/>
                  </a:cubicBezTo>
                  <a:close/>
                  <a:moveTo>
                    <a:pt x="1054825" y="481559"/>
                  </a:moveTo>
                  <a:cubicBezTo>
                    <a:pt x="1054447" y="482022"/>
                    <a:pt x="1054215" y="482241"/>
                    <a:pt x="1054069" y="482497"/>
                  </a:cubicBezTo>
                  <a:cubicBezTo>
                    <a:pt x="1047594" y="493838"/>
                    <a:pt x="1043545" y="506044"/>
                    <a:pt x="1041277" y="518836"/>
                  </a:cubicBezTo>
                  <a:cubicBezTo>
                    <a:pt x="1041033" y="520189"/>
                    <a:pt x="1041594" y="522067"/>
                    <a:pt x="1042460" y="523177"/>
                  </a:cubicBezTo>
                  <a:cubicBezTo>
                    <a:pt x="1047691" y="529932"/>
                    <a:pt x="1053191" y="536481"/>
                    <a:pt x="1058398" y="543249"/>
                  </a:cubicBezTo>
                  <a:cubicBezTo>
                    <a:pt x="1060105" y="545468"/>
                    <a:pt x="1061641" y="545626"/>
                    <a:pt x="1064190" y="544834"/>
                  </a:cubicBezTo>
                  <a:cubicBezTo>
                    <a:pt x="1073847" y="541846"/>
                    <a:pt x="1083590" y="539127"/>
                    <a:pt x="1093333" y="536383"/>
                  </a:cubicBezTo>
                  <a:cubicBezTo>
                    <a:pt x="1095845" y="535688"/>
                    <a:pt x="1097735" y="535932"/>
                    <a:pt x="1099638" y="538614"/>
                  </a:cubicBezTo>
                  <a:cubicBezTo>
                    <a:pt x="1105637" y="547102"/>
                    <a:pt x="1112210" y="555162"/>
                    <a:pt x="1118392" y="563527"/>
                  </a:cubicBezTo>
                  <a:cubicBezTo>
                    <a:pt x="1119660" y="565247"/>
                    <a:pt x="1120660" y="565552"/>
                    <a:pt x="1122660" y="565015"/>
                  </a:cubicBezTo>
                  <a:cubicBezTo>
                    <a:pt x="1133232" y="562149"/>
                    <a:pt x="1143853" y="559479"/>
                    <a:pt x="1154450" y="556735"/>
                  </a:cubicBezTo>
                  <a:cubicBezTo>
                    <a:pt x="1156742" y="556138"/>
                    <a:pt x="1158779" y="555577"/>
                    <a:pt x="1160181" y="558589"/>
                  </a:cubicBezTo>
                  <a:cubicBezTo>
                    <a:pt x="1161218" y="560832"/>
                    <a:pt x="1163156" y="562649"/>
                    <a:pt x="1164681" y="564661"/>
                  </a:cubicBezTo>
                  <a:cubicBezTo>
                    <a:pt x="1168607" y="569856"/>
                    <a:pt x="1172680" y="574929"/>
                    <a:pt x="1176387" y="580270"/>
                  </a:cubicBezTo>
                  <a:cubicBezTo>
                    <a:pt x="1179911" y="585342"/>
                    <a:pt x="1181191" y="586038"/>
                    <a:pt x="1187239" y="584587"/>
                  </a:cubicBezTo>
                  <a:cubicBezTo>
                    <a:pt x="1191812" y="583501"/>
                    <a:pt x="1196470" y="582696"/>
                    <a:pt x="1200945" y="581282"/>
                  </a:cubicBezTo>
                  <a:cubicBezTo>
                    <a:pt x="1203872" y="580355"/>
                    <a:pt x="1207799" y="579270"/>
                    <a:pt x="1209042" y="577014"/>
                  </a:cubicBezTo>
                  <a:cubicBezTo>
                    <a:pt x="1213127" y="569600"/>
                    <a:pt x="1216566" y="561759"/>
                    <a:pt x="1219505" y="553809"/>
                  </a:cubicBezTo>
                  <a:cubicBezTo>
                    <a:pt x="1221200" y="549224"/>
                    <a:pt x="1221444" y="544090"/>
                    <a:pt x="1222419" y="538785"/>
                  </a:cubicBezTo>
                  <a:cubicBezTo>
                    <a:pt x="1220724" y="539078"/>
                    <a:pt x="1219920" y="539139"/>
                    <a:pt x="1219163" y="539346"/>
                  </a:cubicBezTo>
                  <a:cubicBezTo>
                    <a:pt x="1211945" y="541285"/>
                    <a:pt x="1204750" y="543310"/>
                    <a:pt x="1197507" y="545151"/>
                  </a:cubicBezTo>
                  <a:cubicBezTo>
                    <a:pt x="1196397" y="545431"/>
                    <a:pt x="1194483" y="545322"/>
                    <a:pt x="1193934" y="544627"/>
                  </a:cubicBezTo>
                  <a:cubicBezTo>
                    <a:pt x="1188959" y="538285"/>
                    <a:pt x="1184191" y="531761"/>
                    <a:pt x="1179374" y="525299"/>
                  </a:cubicBezTo>
                  <a:cubicBezTo>
                    <a:pt x="1176728" y="521762"/>
                    <a:pt x="1174107" y="518202"/>
                    <a:pt x="1171656" y="514909"/>
                  </a:cubicBezTo>
                  <a:cubicBezTo>
                    <a:pt x="1170290" y="515409"/>
                    <a:pt x="1169461" y="515787"/>
                    <a:pt x="1168583" y="516019"/>
                  </a:cubicBezTo>
                  <a:cubicBezTo>
                    <a:pt x="1157840" y="518897"/>
                    <a:pt x="1147060" y="521653"/>
                    <a:pt x="1136366" y="524677"/>
                  </a:cubicBezTo>
                  <a:cubicBezTo>
                    <a:pt x="1134061" y="525335"/>
                    <a:pt x="1132891" y="524957"/>
                    <a:pt x="1131513" y="523043"/>
                  </a:cubicBezTo>
                  <a:cubicBezTo>
                    <a:pt x="1125306" y="514434"/>
                    <a:pt x="1118868" y="505983"/>
                    <a:pt x="1112649" y="497374"/>
                  </a:cubicBezTo>
                  <a:cubicBezTo>
                    <a:pt x="1111173" y="495326"/>
                    <a:pt x="1109844" y="494789"/>
                    <a:pt x="1107308" y="495582"/>
                  </a:cubicBezTo>
                  <a:cubicBezTo>
                    <a:pt x="1096248" y="499045"/>
                    <a:pt x="1085090" y="502227"/>
                    <a:pt x="1073872" y="505544"/>
                  </a:cubicBezTo>
                  <a:cubicBezTo>
                    <a:pt x="1067482" y="497508"/>
                    <a:pt x="1061202" y="489582"/>
                    <a:pt x="1054825" y="481559"/>
                  </a:cubicBezTo>
                  <a:close/>
                  <a:moveTo>
                    <a:pt x="325390" y="453123"/>
                  </a:moveTo>
                  <a:cubicBezTo>
                    <a:pt x="308136" y="465975"/>
                    <a:pt x="291113" y="478621"/>
                    <a:pt x="274163" y="491364"/>
                  </a:cubicBezTo>
                  <a:cubicBezTo>
                    <a:pt x="273102" y="492156"/>
                    <a:pt x="272005" y="493668"/>
                    <a:pt x="271944" y="494888"/>
                  </a:cubicBezTo>
                  <a:cubicBezTo>
                    <a:pt x="271688" y="500046"/>
                    <a:pt x="271834" y="505228"/>
                    <a:pt x="271834" y="511264"/>
                  </a:cubicBezTo>
                  <a:cubicBezTo>
                    <a:pt x="293430" y="495083"/>
                    <a:pt x="314391" y="479365"/>
                    <a:pt x="336097" y="463122"/>
                  </a:cubicBezTo>
                  <a:cubicBezTo>
                    <a:pt x="332194" y="459476"/>
                    <a:pt x="328792" y="456305"/>
                    <a:pt x="325390" y="453123"/>
                  </a:cubicBezTo>
                  <a:close/>
                  <a:moveTo>
                    <a:pt x="292785" y="433365"/>
                  </a:moveTo>
                  <a:cubicBezTo>
                    <a:pt x="297652" y="432045"/>
                    <a:pt x="303093" y="432789"/>
                    <a:pt x="308672" y="435673"/>
                  </a:cubicBezTo>
                  <a:cubicBezTo>
                    <a:pt x="316696" y="439819"/>
                    <a:pt x="323390" y="445624"/>
                    <a:pt x="329414" y="452196"/>
                  </a:cubicBezTo>
                  <a:cubicBezTo>
                    <a:pt x="344559" y="468768"/>
                    <a:pt x="358083" y="486535"/>
                    <a:pt x="367691" y="506972"/>
                  </a:cubicBezTo>
                  <a:cubicBezTo>
                    <a:pt x="373654" y="519678"/>
                    <a:pt x="377508" y="532884"/>
                    <a:pt x="375203" y="547127"/>
                  </a:cubicBezTo>
                  <a:cubicBezTo>
                    <a:pt x="371581" y="569455"/>
                    <a:pt x="357339" y="588307"/>
                    <a:pt x="332085" y="592294"/>
                  </a:cubicBezTo>
                  <a:cubicBezTo>
                    <a:pt x="329926" y="592624"/>
                    <a:pt x="327707" y="592575"/>
                    <a:pt x="324951" y="592733"/>
                  </a:cubicBezTo>
                  <a:cubicBezTo>
                    <a:pt x="307282" y="592441"/>
                    <a:pt x="293442" y="583734"/>
                    <a:pt x="282382" y="569991"/>
                  </a:cubicBezTo>
                  <a:cubicBezTo>
                    <a:pt x="273907" y="559456"/>
                    <a:pt x="270675" y="546823"/>
                    <a:pt x="269212" y="533750"/>
                  </a:cubicBezTo>
                  <a:cubicBezTo>
                    <a:pt x="266737" y="511654"/>
                    <a:pt x="267895" y="489632"/>
                    <a:pt x="271846" y="467780"/>
                  </a:cubicBezTo>
                  <a:cubicBezTo>
                    <a:pt x="273395" y="459244"/>
                    <a:pt x="275773" y="450928"/>
                    <a:pt x="280345" y="443441"/>
                  </a:cubicBezTo>
                  <a:cubicBezTo>
                    <a:pt x="283626" y="438069"/>
                    <a:pt x="287918" y="434685"/>
                    <a:pt x="292785" y="433365"/>
                  </a:cubicBezTo>
                  <a:close/>
                  <a:moveTo>
                    <a:pt x="1138585" y="403797"/>
                  </a:moveTo>
                  <a:cubicBezTo>
                    <a:pt x="1128733" y="406590"/>
                    <a:pt x="1118831" y="409211"/>
                    <a:pt x="1108990" y="412052"/>
                  </a:cubicBezTo>
                  <a:cubicBezTo>
                    <a:pt x="1106125" y="412882"/>
                    <a:pt x="1103564" y="413650"/>
                    <a:pt x="1101723" y="409724"/>
                  </a:cubicBezTo>
                  <a:cubicBezTo>
                    <a:pt x="1098870" y="413247"/>
                    <a:pt x="1096309" y="416064"/>
                    <a:pt x="1094126" y="419162"/>
                  </a:cubicBezTo>
                  <a:cubicBezTo>
                    <a:pt x="1089724" y="425405"/>
                    <a:pt x="1085505" y="431782"/>
                    <a:pt x="1081249" y="438123"/>
                  </a:cubicBezTo>
                  <a:cubicBezTo>
                    <a:pt x="1080225" y="439648"/>
                    <a:pt x="1079896" y="441026"/>
                    <a:pt x="1081408" y="442696"/>
                  </a:cubicBezTo>
                  <a:cubicBezTo>
                    <a:pt x="1083847" y="445379"/>
                    <a:pt x="1086102" y="448257"/>
                    <a:pt x="1088090" y="451269"/>
                  </a:cubicBezTo>
                  <a:cubicBezTo>
                    <a:pt x="1089858" y="453951"/>
                    <a:pt x="1091638" y="455037"/>
                    <a:pt x="1094845" y="453561"/>
                  </a:cubicBezTo>
                  <a:cubicBezTo>
                    <a:pt x="1097272" y="452439"/>
                    <a:pt x="1099991" y="451976"/>
                    <a:pt x="1102576" y="451220"/>
                  </a:cubicBezTo>
                  <a:cubicBezTo>
                    <a:pt x="1110295" y="448964"/>
                    <a:pt x="1117990" y="446635"/>
                    <a:pt x="1125733" y="444513"/>
                  </a:cubicBezTo>
                  <a:cubicBezTo>
                    <a:pt x="1126599" y="444281"/>
                    <a:pt x="1128172" y="444867"/>
                    <a:pt x="1128720" y="445598"/>
                  </a:cubicBezTo>
                  <a:cubicBezTo>
                    <a:pt x="1135208" y="454281"/>
                    <a:pt x="1141549" y="463060"/>
                    <a:pt x="1147963" y="471791"/>
                  </a:cubicBezTo>
                  <a:cubicBezTo>
                    <a:pt x="1149267" y="473559"/>
                    <a:pt x="1150621" y="474706"/>
                    <a:pt x="1153328" y="473913"/>
                  </a:cubicBezTo>
                  <a:cubicBezTo>
                    <a:pt x="1164168" y="470755"/>
                    <a:pt x="1175119" y="467950"/>
                    <a:pt x="1185996" y="464914"/>
                  </a:cubicBezTo>
                  <a:cubicBezTo>
                    <a:pt x="1188105" y="464328"/>
                    <a:pt x="1189325" y="464755"/>
                    <a:pt x="1190617" y="466560"/>
                  </a:cubicBezTo>
                  <a:cubicBezTo>
                    <a:pt x="1195178" y="472949"/>
                    <a:pt x="1199921" y="479217"/>
                    <a:pt x="1204616" y="485509"/>
                  </a:cubicBezTo>
                  <a:cubicBezTo>
                    <a:pt x="1206884" y="488558"/>
                    <a:pt x="1208701" y="493131"/>
                    <a:pt x="1211688" y="494131"/>
                  </a:cubicBezTo>
                  <a:cubicBezTo>
                    <a:pt x="1214835" y="495179"/>
                    <a:pt x="1219139" y="492850"/>
                    <a:pt x="1222907" y="491899"/>
                  </a:cubicBezTo>
                  <a:cubicBezTo>
                    <a:pt x="1227065" y="490863"/>
                    <a:pt x="1229041" y="488424"/>
                    <a:pt x="1229041" y="484485"/>
                  </a:cubicBezTo>
                  <a:cubicBezTo>
                    <a:pt x="1229041" y="474059"/>
                    <a:pt x="1229041" y="463633"/>
                    <a:pt x="1229041" y="452537"/>
                  </a:cubicBezTo>
                  <a:cubicBezTo>
                    <a:pt x="1225358" y="454622"/>
                    <a:pt x="1224187" y="451976"/>
                    <a:pt x="1222651" y="449988"/>
                  </a:cubicBezTo>
                  <a:cubicBezTo>
                    <a:pt x="1216444" y="441940"/>
                    <a:pt x="1210189" y="433941"/>
                    <a:pt x="1204067" y="425844"/>
                  </a:cubicBezTo>
                  <a:cubicBezTo>
                    <a:pt x="1202848" y="424222"/>
                    <a:pt x="1201763" y="423734"/>
                    <a:pt x="1199726" y="424259"/>
                  </a:cubicBezTo>
                  <a:cubicBezTo>
                    <a:pt x="1188922" y="427039"/>
                    <a:pt x="1178045" y="429551"/>
                    <a:pt x="1167254" y="432404"/>
                  </a:cubicBezTo>
                  <a:cubicBezTo>
                    <a:pt x="1164924" y="433014"/>
                    <a:pt x="1163705" y="432575"/>
                    <a:pt x="1162315" y="430746"/>
                  </a:cubicBezTo>
                  <a:cubicBezTo>
                    <a:pt x="1155901" y="422283"/>
                    <a:pt x="1149304" y="413943"/>
                    <a:pt x="1142890" y="405480"/>
                  </a:cubicBezTo>
                  <a:cubicBezTo>
                    <a:pt x="1141683" y="403895"/>
                    <a:pt x="1140597" y="403224"/>
                    <a:pt x="1138585" y="403797"/>
                  </a:cubicBezTo>
                  <a:close/>
                  <a:moveTo>
                    <a:pt x="472963" y="357156"/>
                  </a:moveTo>
                  <a:cubicBezTo>
                    <a:pt x="457464" y="382739"/>
                    <a:pt x="451099" y="414809"/>
                    <a:pt x="442124" y="443075"/>
                  </a:cubicBezTo>
                  <a:cubicBezTo>
                    <a:pt x="433137" y="471402"/>
                    <a:pt x="425357" y="500277"/>
                    <a:pt x="423065" y="530006"/>
                  </a:cubicBezTo>
                  <a:cubicBezTo>
                    <a:pt x="422077" y="542664"/>
                    <a:pt x="423272" y="554663"/>
                    <a:pt x="424906" y="567284"/>
                  </a:cubicBezTo>
                  <a:cubicBezTo>
                    <a:pt x="426076" y="576308"/>
                    <a:pt x="427552" y="585538"/>
                    <a:pt x="432039" y="593452"/>
                  </a:cubicBezTo>
                  <a:cubicBezTo>
                    <a:pt x="435307" y="599208"/>
                    <a:pt x="441612" y="600854"/>
                    <a:pt x="445124" y="594196"/>
                  </a:cubicBezTo>
                  <a:cubicBezTo>
                    <a:pt x="447343" y="590001"/>
                    <a:pt x="449672" y="585441"/>
                    <a:pt x="450952" y="580868"/>
                  </a:cubicBezTo>
                  <a:cubicBezTo>
                    <a:pt x="461500" y="543152"/>
                    <a:pt x="463976" y="501740"/>
                    <a:pt x="467475" y="462683"/>
                  </a:cubicBezTo>
                  <a:cubicBezTo>
                    <a:pt x="469134" y="444221"/>
                    <a:pt x="470475" y="425735"/>
                    <a:pt x="471487" y="407224"/>
                  </a:cubicBezTo>
                  <a:cubicBezTo>
                    <a:pt x="472011" y="397725"/>
                    <a:pt x="472450" y="388214"/>
                    <a:pt x="472804" y="378703"/>
                  </a:cubicBezTo>
                  <a:cubicBezTo>
                    <a:pt x="472975" y="374227"/>
                    <a:pt x="473158" y="369740"/>
                    <a:pt x="473255" y="365253"/>
                  </a:cubicBezTo>
                  <a:cubicBezTo>
                    <a:pt x="473255" y="365106"/>
                    <a:pt x="473255" y="364875"/>
                    <a:pt x="473243" y="364606"/>
                  </a:cubicBezTo>
                  <a:cubicBezTo>
                    <a:pt x="473158" y="362533"/>
                    <a:pt x="472755" y="357509"/>
                    <a:pt x="472963" y="357156"/>
                  </a:cubicBezTo>
                  <a:close/>
                  <a:moveTo>
                    <a:pt x="665359" y="356558"/>
                  </a:moveTo>
                  <a:cubicBezTo>
                    <a:pt x="657897" y="373032"/>
                    <a:pt x="651361" y="389872"/>
                    <a:pt x="645507" y="406968"/>
                  </a:cubicBezTo>
                  <a:cubicBezTo>
                    <a:pt x="638691" y="426893"/>
                    <a:pt x="632789" y="447135"/>
                    <a:pt x="627448" y="467475"/>
                  </a:cubicBezTo>
                  <a:cubicBezTo>
                    <a:pt x="620437" y="494107"/>
                    <a:pt x="613584" y="523775"/>
                    <a:pt x="616279" y="551358"/>
                  </a:cubicBezTo>
                  <a:cubicBezTo>
                    <a:pt x="617120" y="560016"/>
                    <a:pt x="617169" y="568735"/>
                    <a:pt x="619351" y="577246"/>
                  </a:cubicBezTo>
                  <a:cubicBezTo>
                    <a:pt x="620937" y="583441"/>
                    <a:pt x="622071" y="589489"/>
                    <a:pt x="625595" y="594976"/>
                  </a:cubicBezTo>
                  <a:cubicBezTo>
                    <a:pt x="626375" y="596184"/>
                    <a:pt x="627277" y="597391"/>
                    <a:pt x="628558" y="598037"/>
                  </a:cubicBezTo>
                  <a:cubicBezTo>
                    <a:pt x="630716" y="599122"/>
                    <a:pt x="633448" y="598269"/>
                    <a:pt x="635240" y="596647"/>
                  </a:cubicBezTo>
                  <a:cubicBezTo>
                    <a:pt x="646666" y="586257"/>
                    <a:pt x="649166" y="560979"/>
                    <a:pt x="651458" y="546700"/>
                  </a:cubicBezTo>
                  <a:cubicBezTo>
                    <a:pt x="654458" y="528092"/>
                    <a:pt x="655653" y="509264"/>
                    <a:pt x="657616" y="490534"/>
                  </a:cubicBezTo>
                  <a:cubicBezTo>
                    <a:pt x="661274" y="455586"/>
                    <a:pt x="663786" y="420516"/>
                    <a:pt x="665201" y="385397"/>
                  </a:cubicBezTo>
                  <a:cubicBezTo>
                    <a:pt x="665433" y="379568"/>
                    <a:pt x="666371" y="373764"/>
                    <a:pt x="666420" y="367923"/>
                  </a:cubicBezTo>
                  <a:cubicBezTo>
                    <a:pt x="666432" y="365801"/>
                    <a:pt x="664530" y="358387"/>
                    <a:pt x="665359" y="356558"/>
                  </a:cubicBezTo>
                  <a:close/>
                  <a:moveTo>
                    <a:pt x="970357" y="354949"/>
                  </a:moveTo>
                  <a:cubicBezTo>
                    <a:pt x="966881" y="354729"/>
                    <a:pt x="965357" y="357278"/>
                    <a:pt x="963199" y="359009"/>
                  </a:cubicBezTo>
                  <a:cubicBezTo>
                    <a:pt x="948554" y="370825"/>
                    <a:pt x="936457" y="382117"/>
                    <a:pt x="925287" y="397555"/>
                  </a:cubicBezTo>
                  <a:cubicBezTo>
                    <a:pt x="914215" y="412834"/>
                    <a:pt x="904887" y="429381"/>
                    <a:pt x="897570" y="446782"/>
                  </a:cubicBezTo>
                  <a:cubicBezTo>
                    <a:pt x="883023" y="481377"/>
                    <a:pt x="876511" y="519508"/>
                    <a:pt x="880657" y="556907"/>
                  </a:cubicBezTo>
                  <a:cubicBezTo>
                    <a:pt x="881450" y="564126"/>
                    <a:pt x="889815" y="599708"/>
                    <a:pt x="902789" y="590136"/>
                  </a:cubicBezTo>
                  <a:cubicBezTo>
                    <a:pt x="923653" y="574735"/>
                    <a:pt x="930348" y="538152"/>
                    <a:pt x="936713" y="514508"/>
                  </a:cubicBezTo>
                  <a:cubicBezTo>
                    <a:pt x="950041" y="465000"/>
                    <a:pt x="959528" y="414846"/>
                    <a:pt x="968735" y="364460"/>
                  </a:cubicBezTo>
                  <a:cubicBezTo>
                    <a:pt x="969320" y="361314"/>
                    <a:pt x="969820" y="358156"/>
                    <a:pt x="970357" y="354949"/>
                  </a:cubicBezTo>
                  <a:close/>
                  <a:moveTo>
                    <a:pt x="1189192" y="345941"/>
                  </a:moveTo>
                  <a:cubicBezTo>
                    <a:pt x="1195574" y="347062"/>
                    <a:pt x="1201635" y="350345"/>
                    <a:pt x="1207494" y="356545"/>
                  </a:cubicBezTo>
                  <a:cubicBezTo>
                    <a:pt x="1212957" y="362338"/>
                    <a:pt x="1216383" y="369434"/>
                    <a:pt x="1219432" y="376812"/>
                  </a:cubicBezTo>
                  <a:cubicBezTo>
                    <a:pt x="1226333" y="393493"/>
                    <a:pt x="1228041" y="412370"/>
                    <a:pt x="1230223" y="430197"/>
                  </a:cubicBezTo>
                  <a:cubicBezTo>
                    <a:pt x="1232638" y="449878"/>
                    <a:pt x="1233906" y="469743"/>
                    <a:pt x="1233211" y="489570"/>
                  </a:cubicBezTo>
                  <a:cubicBezTo>
                    <a:pt x="1232199" y="518445"/>
                    <a:pt x="1226931" y="547443"/>
                    <a:pt x="1215457" y="574063"/>
                  </a:cubicBezTo>
                  <a:cubicBezTo>
                    <a:pt x="1205457" y="597256"/>
                    <a:pt x="1185788" y="614669"/>
                    <a:pt x="1162583" y="624534"/>
                  </a:cubicBezTo>
                  <a:cubicBezTo>
                    <a:pt x="1150133" y="629826"/>
                    <a:pt x="1137171" y="632851"/>
                    <a:pt x="1123550" y="631851"/>
                  </a:cubicBezTo>
                  <a:cubicBezTo>
                    <a:pt x="1097979" y="629973"/>
                    <a:pt x="1076567" y="619608"/>
                    <a:pt x="1060044" y="599829"/>
                  </a:cubicBezTo>
                  <a:cubicBezTo>
                    <a:pt x="1045240" y="582111"/>
                    <a:pt x="1038131" y="560564"/>
                    <a:pt x="1037582" y="538505"/>
                  </a:cubicBezTo>
                  <a:cubicBezTo>
                    <a:pt x="1037229" y="524177"/>
                    <a:pt x="1039631" y="509629"/>
                    <a:pt x="1044496" y="495777"/>
                  </a:cubicBezTo>
                  <a:cubicBezTo>
                    <a:pt x="1050654" y="478205"/>
                    <a:pt x="1060044" y="461914"/>
                    <a:pt x="1070384" y="446428"/>
                  </a:cubicBezTo>
                  <a:cubicBezTo>
                    <a:pt x="1083932" y="426149"/>
                    <a:pt x="1099235" y="407016"/>
                    <a:pt x="1116039" y="389335"/>
                  </a:cubicBezTo>
                  <a:cubicBezTo>
                    <a:pt x="1131281" y="373300"/>
                    <a:pt x="1147511" y="355667"/>
                    <a:pt x="1168961" y="348314"/>
                  </a:cubicBezTo>
                  <a:cubicBezTo>
                    <a:pt x="1176107" y="345864"/>
                    <a:pt x="1182810" y="344821"/>
                    <a:pt x="1189192" y="345941"/>
                  </a:cubicBezTo>
                  <a:close/>
                  <a:moveTo>
                    <a:pt x="772740" y="313916"/>
                  </a:moveTo>
                  <a:cubicBezTo>
                    <a:pt x="762338" y="318013"/>
                    <a:pt x="751486" y="321171"/>
                    <a:pt x="743486" y="329951"/>
                  </a:cubicBezTo>
                  <a:cubicBezTo>
                    <a:pt x="740328" y="333402"/>
                    <a:pt x="736755" y="336401"/>
                    <a:pt x="734426" y="340645"/>
                  </a:cubicBezTo>
                  <a:cubicBezTo>
                    <a:pt x="731731" y="345547"/>
                    <a:pt x="729171" y="350302"/>
                    <a:pt x="729719" y="356192"/>
                  </a:cubicBezTo>
                  <a:cubicBezTo>
                    <a:pt x="730000" y="359265"/>
                    <a:pt x="731707" y="360680"/>
                    <a:pt x="734426" y="360789"/>
                  </a:cubicBezTo>
                  <a:cubicBezTo>
                    <a:pt x="736194" y="360863"/>
                    <a:pt x="738109" y="360448"/>
                    <a:pt x="739779" y="359802"/>
                  </a:cubicBezTo>
                  <a:cubicBezTo>
                    <a:pt x="747096" y="356997"/>
                    <a:pt x="751071" y="350254"/>
                    <a:pt x="756315" y="345108"/>
                  </a:cubicBezTo>
                  <a:cubicBezTo>
                    <a:pt x="759607" y="341876"/>
                    <a:pt x="761668" y="337316"/>
                    <a:pt x="764045" y="333206"/>
                  </a:cubicBezTo>
                  <a:cubicBezTo>
                    <a:pt x="767497" y="327231"/>
                    <a:pt x="770740" y="321122"/>
                    <a:pt x="774093" y="315086"/>
                  </a:cubicBezTo>
                  <a:cubicBezTo>
                    <a:pt x="773642" y="314696"/>
                    <a:pt x="773191" y="314306"/>
                    <a:pt x="772740" y="313916"/>
                  </a:cubicBezTo>
                  <a:close/>
                  <a:moveTo>
                    <a:pt x="581209" y="313916"/>
                  </a:moveTo>
                  <a:cubicBezTo>
                    <a:pt x="579234" y="314489"/>
                    <a:pt x="577685" y="314867"/>
                    <a:pt x="576185" y="315403"/>
                  </a:cubicBezTo>
                  <a:cubicBezTo>
                    <a:pt x="565271" y="319305"/>
                    <a:pt x="554468" y="324671"/>
                    <a:pt x="546480" y="333304"/>
                  </a:cubicBezTo>
                  <a:cubicBezTo>
                    <a:pt x="540883" y="339352"/>
                    <a:pt x="536957" y="347254"/>
                    <a:pt x="537006" y="355485"/>
                  </a:cubicBezTo>
                  <a:cubicBezTo>
                    <a:pt x="537018" y="356741"/>
                    <a:pt x="537140" y="358070"/>
                    <a:pt x="537859" y="359107"/>
                  </a:cubicBezTo>
                  <a:cubicBezTo>
                    <a:pt x="539432" y="361363"/>
                    <a:pt x="542871" y="361094"/>
                    <a:pt x="545444" y="360107"/>
                  </a:cubicBezTo>
                  <a:cubicBezTo>
                    <a:pt x="551639" y="357741"/>
                    <a:pt x="556516" y="352876"/>
                    <a:pt x="560760" y="347803"/>
                  </a:cubicBezTo>
                  <a:cubicBezTo>
                    <a:pt x="566369" y="341096"/>
                    <a:pt x="571027" y="334292"/>
                    <a:pt x="575014" y="326988"/>
                  </a:cubicBezTo>
                  <a:cubicBezTo>
                    <a:pt x="577283" y="322829"/>
                    <a:pt x="579331" y="318488"/>
                    <a:pt x="581209" y="313916"/>
                  </a:cubicBezTo>
                  <a:close/>
                  <a:moveTo>
                    <a:pt x="783019" y="171855"/>
                  </a:moveTo>
                  <a:cubicBezTo>
                    <a:pt x="807529" y="170245"/>
                    <a:pt x="822772" y="191219"/>
                    <a:pt x="828540" y="212546"/>
                  </a:cubicBezTo>
                  <a:cubicBezTo>
                    <a:pt x="842380" y="263713"/>
                    <a:pt x="820906" y="344340"/>
                    <a:pt x="770886" y="370093"/>
                  </a:cubicBezTo>
                  <a:cubicBezTo>
                    <a:pt x="767887" y="371642"/>
                    <a:pt x="764765" y="372983"/>
                    <a:pt x="761521" y="373959"/>
                  </a:cubicBezTo>
                  <a:cubicBezTo>
                    <a:pt x="751681" y="376898"/>
                    <a:pt x="732463" y="378190"/>
                    <a:pt x="725183" y="368959"/>
                  </a:cubicBezTo>
                  <a:cubicBezTo>
                    <a:pt x="721074" y="363753"/>
                    <a:pt x="719001" y="357351"/>
                    <a:pt x="720598" y="350315"/>
                  </a:cubicBezTo>
                  <a:cubicBezTo>
                    <a:pt x="723269" y="338560"/>
                    <a:pt x="730561" y="328963"/>
                    <a:pt x="739962" y="321561"/>
                  </a:cubicBezTo>
                  <a:cubicBezTo>
                    <a:pt x="750071" y="313598"/>
                    <a:pt x="763363" y="306002"/>
                    <a:pt x="776154" y="304185"/>
                  </a:cubicBezTo>
                  <a:cubicBezTo>
                    <a:pt x="778361" y="303868"/>
                    <a:pt x="781727" y="265968"/>
                    <a:pt x="782093" y="262103"/>
                  </a:cubicBezTo>
                  <a:cubicBezTo>
                    <a:pt x="783471" y="247531"/>
                    <a:pt x="783653" y="232703"/>
                    <a:pt x="780703" y="218302"/>
                  </a:cubicBezTo>
                  <a:cubicBezTo>
                    <a:pt x="779105" y="210498"/>
                    <a:pt x="777483" y="201206"/>
                    <a:pt x="768728" y="198657"/>
                  </a:cubicBezTo>
                  <a:cubicBezTo>
                    <a:pt x="761826" y="196645"/>
                    <a:pt x="753863" y="200011"/>
                    <a:pt x="748742" y="204572"/>
                  </a:cubicBezTo>
                  <a:cubicBezTo>
                    <a:pt x="731548" y="219912"/>
                    <a:pt x="725500" y="243471"/>
                    <a:pt x="712062" y="261493"/>
                  </a:cubicBezTo>
                  <a:cubicBezTo>
                    <a:pt x="707307" y="267883"/>
                    <a:pt x="709782" y="279821"/>
                    <a:pt x="709831" y="287223"/>
                  </a:cubicBezTo>
                  <a:cubicBezTo>
                    <a:pt x="709904" y="298210"/>
                    <a:pt x="710014" y="309209"/>
                    <a:pt x="710099" y="320195"/>
                  </a:cubicBezTo>
                  <a:cubicBezTo>
                    <a:pt x="710270" y="341694"/>
                    <a:pt x="710392" y="363204"/>
                    <a:pt x="710172" y="384714"/>
                  </a:cubicBezTo>
                  <a:cubicBezTo>
                    <a:pt x="709733" y="428174"/>
                    <a:pt x="707892" y="471706"/>
                    <a:pt x="702246" y="514837"/>
                  </a:cubicBezTo>
                  <a:cubicBezTo>
                    <a:pt x="699673" y="534469"/>
                    <a:pt x="696344" y="554187"/>
                    <a:pt x="689784" y="572929"/>
                  </a:cubicBezTo>
                  <a:cubicBezTo>
                    <a:pt x="686491" y="582331"/>
                    <a:pt x="682394" y="591477"/>
                    <a:pt x="677175" y="599976"/>
                  </a:cubicBezTo>
                  <a:cubicBezTo>
                    <a:pt x="674822" y="603805"/>
                    <a:pt x="672139" y="609024"/>
                    <a:pt x="668664" y="611950"/>
                  </a:cubicBezTo>
                  <a:cubicBezTo>
                    <a:pt x="666091" y="614121"/>
                    <a:pt x="662482" y="614743"/>
                    <a:pt x="659848" y="616938"/>
                  </a:cubicBezTo>
                  <a:cubicBezTo>
                    <a:pt x="641605" y="632119"/>
                    <a:pt x="617876" y="610816"/>
                    <a:pt x="613193" y="592989"/>
                  </a:cubicBezTo>
                  <a:cubicBezTo>
                    <a:pt x="600658" y="545200"/>
                    <a:pt x="608889" y="495363"/>
                    <a:pt x="622254" y="448428"/>
                  </a:cubicBezTo>
                  <a:cubicBezTo>
                    <a:pt x="624192" y="441648"/>
                    <a:pt x="626253" y="434917"/>
                    <a:pt x="628424" y="428222"/>
                  </a:cubicBezTo>
                  <a:cubicBezTo>
                    <a:pt x="637533" y="400176"/>
                    <a:pt x="648568" y="372764"/>
                    <a:pt x="659799" y="345522"/>
                  </a:cubicBezTo>
                  <a:cubicBezTo>
                    <a:pt x="672834" y="313989"/>
                    <a:pt x="668298" y="279516"/>
                    <a:pt x="666847" y="246287"/>
                  </a:cubicBezTo>
                  <a:cubicBezTo>
                    <a:pt x="665993" y="226936"/>
                    <a:pt x="662140" y="205486"/>
                    <a:pt x="665189" y="186366"/>
                  </a:cubicBezTo>
                  <a:cubicBezTo>
                    <a:pt x="665896" y="181927"/>
                    <a:pt x="671920" y="176745"/>
                    <a:pt x="676383" y="176367"/>
                  </a:cubicBezTo>
                  <a:cubicBezTo>
                    <a:pt x="677297" y="176294"/>
                    <a:pt x="678151" y="175635"/>
                    <a:pt x="679078" y="175416"/>
                  </a:cubicBezTo>
                  <a:cubicBezTo>
                    <a:pt x="682968" y="174501"/>
                    <a:pt x="686833" y="173282"/>
                    <a:pt x="690784" y="172879"/>
                  </a:cubicBezTo>
                  <a:cubicBezTo>
                    <a:pt x="694991" y="172452"/>
                    <a:pt x="699234" y="176635"/>
                    <a:pt x="700893" y="182330"/>
                  </a:cubicBezTo>
                  <a:cubicBezTo>
                    <a:pt x="704161" y="193487"/>
                    <a:pt x="705161" y="205376"/>
                    <a:pt x="706417" y="216912"/>
                  </a:cubicBezTo>
                  <a:cubicBezTo>
                    <a:pt x="707392" y="225887"/>
                    <a:pt x="706612" y="236776"/>
                    <a:pt x="709197" y="245275"/>
                  </a:cubicBezTo>
                  <a:cubicBezTo>
                    <a:pt x="714294" y="239946"/>
                    <a:pt x="717781" y="231569"/>
                    <a:pt x="721586" y="225155"/>
                  </a:cubicBezTo>
                  <a:cubicBezTo>
                    <a:pt x="728792" y="212998"/>
                    <a:pt x="736109" y="200706"/>
                    <a:pt x="746035" y="190634"/>
                  </a:cubicBezTo>
                  <a:cubicBezTo>
                    <a:pt x="755961" y="180562"/>
                    <a:pt x="768911" y="172782"/>
                    <a:pt x="783019" y="171855"/>
                  </a:cubicBezTo>
                  <a:close/>
                  <a:moveTo>
                    <a:pt x="901373" y="164848"/>
                  </a:moveTo>
                  <a:cubicBezTo>
                    <a:pt x="904829" y="164508"/>
                    <a:pt x="908380" y="165002"/>
                    <a:pt x="910764" y="166417"/>
                  </a:cubicBezTo>
                  <a:cubicBezTo>
                    <a:pt x="912569" y="167477"/>
                    <a:pt x="914666" y="168038"/>
                    <a:pt x="916447" y="169136"/>
                  </a:cubicBezTo>
                  <a:cubicBezTo>
                    <a:pt x="921824" y="172440"/>
                    <a:pt x="924421" y="177294"/>
                    <a:pt x="922836" y="183513"/>
                  </a:cubicBezTo>
                  <a:cubicBezTo>
                    <a:pt x="916642" y="207742"/>
                    <a:pt x="906399" y="230679"/>
                    <a:pt x="901253" y="255311"/>
                  </a:cubicBezTo>
                  <a:cubicBezTo>
                    <a:pt x="897948" y="271078"/>
                    <a:pt x="896168" y="287260"/>
                    <a:pt x="896961" y="303380"/>
                  </a:cubicBezTo>
                  <a:cubicBezTo>
                    <a:pt x="897461" y="313477"/>
                    <a:pt x="897631" y="334512"/>
                    <a:pt x="910837" y="337365"/>
                  </a:cubicBezTo>
                  <a:cubicBezTo>
                    <a:pt x="922690" y="339926"/>
                    <a:pt x="934189" y="331402"/>
                    <a:pt x="940786" y="322305"/>
                  </a:cubicBezTo>
                  <a:cubicBezTo>
                    <a:pt x="946529" y="314391"/>
                    <a:pt x="949919" y="305051"/>
                    <a:pt x="953090" y="295808"/>
                  </a:cubicBezTo>
                  <a:cubicBezTo>
                    <a:pt x="959638" y="276687"/>
                    <a:pt x="965564" y="257335"/>
                    <a:pt x="970832" y="237813"/>
                  </a:cubicBezTo>
                  <a:cubicBezTo>
                    <a:pt x="973076" y="229484"/>
                    <a:pt x="974661" y="219022"/>
                    <a:pt x="981185" y="212754"/>
                  </a:cubicBezTo>
                  <a:cubicBezTo>
                    <a:pt x="989001" y="205242"/>
                    <a:pt x="1000976" y="208425"/>
                    <a:pt x="1008365" y="215144"/>
                  </a:cubicBezTo>
                  <a:cubicBezTo>
                    <a:pt x="1017328" y="223302"/>
                    <a:pt x="1017974" y="239825"/>
                    <a:pt x="1018108" y="251031"/>
                  </a:cubicBezTo>
                  <a:cubicBezTo>
                    <a:pt x="1018401" y="275127"/>
                    <a:pt x="1019511" y="301819"/>
                    <a:pt x="1014609" y="325488"/>
                  </a:cubicBezTo>
                  <a:cubicBezTo>
                    <a:pt x="1026681" y="324415"/>
                    <a:pt x="1036960" y="309392"/>
                    <a:pt x="1043630" y="300551"/>
                  </a:cubicBezTo>
                  <a:cubicBezTo>
                    <a:pt x="1051313" y="290381"/>
                    <a:pt x="1057495" y="279175"/>
                    <a:pt x="1063958" y="268225"/>
                  </a:cubicBezTo>
                  <a:cubicBezTo>
                    <a:pt x="1064531" y="267249"/>
                    <a:pt x="1065604" y="266310"/>
                    <a:pt x="1066665" y="265932"/>
                  </a:cubicBezTo>
                  <a:cubicBezTo>
                    <a:pt x="1068567" y="265262"/>
                    <a:pt x="1070640" y="265018"/>
                    <a:pt x="1073030" y="264506"/>
                  </a:cubicBezTo>
                  <a:cubicBezTo>
                    <a:pt x="1072823" y="265627"/>
                    <a:pt x="1072774" y="266518"/>
                    <a:pt x="1072494" y="267322"/>
                  </a:cubicBezTo>
                  <a:cubicBezTo>
                    <a:pt x="1062336" y="297186"/>
                    <a:pt x="1042496" y="320086"/>
                    <a:pt x="1015779" y="336243"/>
                  </a:cubicBezTo>
                  <a:cubicBezTo>
                    <a:pt x="1014926" y="336755"/>
                    <a:pt x="1014219" y="338170"/>
                    <a:pt x="1014145" y="339219"/>
                  </a:cubicBezTo>
                  <a:cubicBezTo>
                    <a:pt x="1010438" y="388995"/>
                    <a:pt x="1004610" y="437795"/>
                    <a:pt x="993123" y="486486"/>
                  </a:cubicBezTo>
                  <a:cubicBezTo>
                    <a:pt x="985843" y="517325"/>
                    <a:pt x="976734" y="548030"/>
                    <a:pt x="961443" y="575783"/>
                  </a:cubicBezTo>
                  <a:cubicBezTo>
                    <a:pt x="952553" y="591916"/>
                    <a:pt x="937664" y="613097"/>
                    <a:pt x="916898" y="612646"/>
                  </a:cubicBezTo>
                  <a:cubicBezTo>
                    <a:pt x="904436" y="612378"/>
                    <a:pt x="894412" y="607232"/>
                    <a:pt x="886803" y="597440"/>
                  </a:cubicBezTo>
                  <a:cubicBezTo>
                    <a:pt x="864732" y="569052"/>
                    <a:pt x="867219" y="525556"/>
                    <a:pt x="874048" y="492437"/>
                  </a:cubicBezTo>
                  <a:cubicBezTo>
                    <a:pt x="880121" y="463025"/>
                    <a:pt x="891156" y="434539"/>
                    <a:pt x="907021" y="409017"/>
                  </a:cubicBezTo>
                  <a:cubicBezTo>
                    <a:pt x="915008" y="396165"/>
                    <a:pt x="924239" y="384056"/>
                    <a:pt x="934652" y="373069"/>
                  </a:cubicBezTo>
                  <a:cubicBezTo>
                    <a:pt x="943005" y="364253"/>
                    <a:pt x="954187" y="351291"/>
                    <a:pt x="965710" y="346742"/>
                  </a:cubicBezTo>
                  <a:cubicBezTo>
                    <a:pt x="977563" y="342060"/>
                    <a:pt x="974259" y="319903"/>
                    <a:pt x="975283" y="309636"/>
                  </a:cubicBezTo>
                  <a:cubicBezTo>
                    <a:pt x="976941" y="292991"/>
                    <a:pt x="978624" y="276017"/>
                    <a:pt x="976088" y="259372"/>
                  </a:cubicBezTo>
                  <a:cubicBezTo>
                    <a:pt x="975405" y="262042"/>
                    <a:pt x="974856" y="264749"/>
                    <a:pt x="974015" y="267359"/>
                  </a:cubicBezTo>
                  <a:cubicBezTo>
                    <a:pt x="966979" y="289028"/>
                    <a:pt x="959748" y="311355"/>
                    <a:pt x="945712" y="329744"/>
                  </a:cubicBezTo>
                  <a:cubicBezTo>
                    <a:pt x="931616" y="348230"/>
                    <a:pt x="906265" y="365363"/>
                    <a:pt x="882767" y="353510"/>
                  </a:cubicBezTo>
                  <a:cubicBezTo>
                    <a:pt x="866207" y="345157"/>
                    <a:pt x="859549" y="327305"/>
                    <a:pt x="856976" y="309953"/>
                  </a:cubicBezTo>
                  <a:cubicBezTo>
                    <a:pt x="856891" y="309392"/>
                    <a:pt x="856806" y="308831"/>
                    <a:pt x="856745" y="308221"/>
                  </a:cubicBezTo>
                  <a:cubicBezTo>
                    <a:pt x="853404" y="283150"/>
                    <a:pt x="856306" y="257640"/>
                    <a:pt x="862939" y="233325"/>
                  </a:cubicBezTo>
                  <a:cubicBezTo>
                    <a:pt x="868744" y="212096"/>
                    <a:pt x="876353" y="183866"/>
                    <a:pt x="892559" y="168282"/>
                  </a:cubicBezTo>
                  <a:cubicBezTo>
                    <a:pt x="894558" y="166362"/>
                    <a:pt x="897918" y="165188"/>
                    <a:pt x="901373" y="164848"/>
                  </a:cubicBezTo>
                  <a:close/>
                  <a:moveTo>
                    <a:pt x="227886" y="11381"/>
                  </a:moveTo>
                  <a:cubicBezTo>
                    <a:pt x="224636" y="11595"/>
                    <a:pt x="220729" y="12849"/>
                    <a:pt x="216059" y="15393"/>
                  </a:cubicBezTo>
                  <a:cubicBezTo>
                    <a:pt x="199670" y="24319"/>
                    <a:pt x="191341" y="39172"/>
                    <a:pt x="183647" y="55475"/>
                  </a:cubicBezTo>
                  <a:cubicBezTo>
                    <a:pt x="177123" y="69303"/>
                    <a:pt x="172282" y="83875"/>
                    <a:pt x="168441" y="98654"/>
                  </a:cubicBezTo>
                  <a:cubicBezTo>
                    <a:pt x="160649" y="128615"/>
                    <a:pt x="156052" y="159210"/>
                    <a:pt x="152064" y="189768"/>
                  </a:cubicBezTo>
                  <a:cubicBezTo>
                    <a:pt x="151430" y="194646"/>
                    <a:pt x="150820" y="199523"/>
                    <a:pt x="150454" y="202365"/>
                  </a:cubicBezTo>
                  <a:cubicBezTo>
                    <a:pt x="176062" y="181110"/>
                    <a:pt x="195463" y="149662"/>
                    <a:pt x="212839" y="121359"/>
                  </a:cubicBezTo>
                  <a:cubicBezTo>
                    <a:pt x="222058" y="106349"/>
                    <a:pt x="230667" y="90826"/>
                    <a:pt x="236264" y="74132"/>
                  </a:cubicBezTo>
                  <a:cubicBezTo>
                    <a:pt x="241225" y="59344"/>
                    <a:pt x="250640" y="9881"/>
                    <a:pt x="227886" y="11381"/>
                  </a:cubicBezTo>
                  <a:close/>
                  <a:moveTo>
                    <a:pt x="225936" y="809"/>
                  </a:moveTo>
                  <a:cubicBezTo>
                    <a:pt x="231130" y="1748"/>
                    <a:pt x="235496" y="3345"/>
                    <a:pt x="239422" y="6235"/>
                  </a:cubicBezTo>
                  <a:cubicBezTo>
                    <a:pt x="263128" y="23685"/>
                    <a:pt x="249336" y="66181"/>
                    <a:pt x="240227" y="87643"/>
                  </a:cubicBezTo>
                  <a:cubicBezTo>
                    <a:pt x="228118" y="116153"/>
                    <a:pt x="211400" y="142418"/>
                    <a:pt x="193036" y="167258"/>
                  </a:cubicBezTo>
                  <a:cubicBezTo>
                    <a:pt x="183659" y="179940"/>
                    <a:pt x="173830" y="192280"/>
                    <a:pt x="163868" y="204498"/>
                  </a:cubicBezTo>
                  <a:cubicBezTo>
                    <a:pt x="159685" y="209632"/>
                    <a:pt x="152698" y="215558"/>
                    <a:pt x="150077" y="221619"/>
                  </a:cubicBezTo>
                  <a:cubicBezTo>
                    <a:pt x="143089" y="237788"/>
                    <a:pt x="148357" y="259859"/>
                    <a:pt x="146187" y="277138"/>
                  </a:cubicBezTo>
                  <a:cubicBezTo>
                    <a:pt x="146138" y="277565"/>
                    <a:pt x="146272" y="278004"/>
                    <a:pt x="146333" y="278577"/>
                  </a:cubicBezTo>
                  <a:cubicBezTo>
                    <a:pt x="146857" y="278370"/>
                    <a:pt x="147491" y="278321"/>
                    <a:pt x="147601" y="278053"/>
                  </a:cubicBezTo>
                  <a:cubicBezTo>
                    <a:pt x="158405" y="250702"/>
                    <a:pt x="168733" y="218948"/>
                    <a:pt x="195170" y="202511"/>
                  </a:cubicBezTo>
                  <a:cubicBezTo>
                    <a:pt x="204791" y="196523"/>
                    <a:pt x="216936" y="193731"/>
                    <a:pt x="227033" y="200194"/>
                  </a:cubicBezTo>
                  <a:cubicBezTo>
                    <a:pt x="234337" y="204876"/>
                    <a:pt x="238715" y="211864"/>
                    <a:pt x="241581" y="219912"/>
                  </a:cubicBezTo>
                  <a:cubicBezTo>
                    <a:pt x="249909" y="243324"/>
                    <a:pt x="242361" y="271395"/>
                    <a:pt x="239886" y="295295"/>
                  </a:cubicBezTo>
                  <a:cubicBezTo>
                    <a:pt x="237057" y="322585"/>
                    <a:pt x="235301" y="350010"/>
                    <a:pt x="235313" y="377447"/>
                  </a:cubicBezTo>
                  <a:cubicBezTo>
                    <a:pt x="235313" y="380776"/>
                    <a:pt x="235618" y="391299"/>
                    <a:pt x="241178" y="390384"/>
                  </a:cubicBezTo>
                  <a:cubicBezTo>
                    <a:pt x="243605" y="389982"/>
                    <a:pt x="245324" y="387860"/>
                    <a:pt x="246739" y="385848"/>
                  </a:cubicBezTo>
                  <a:cubicBezTo>
                    <a:pt x="263932" y="361436"/>
                    <a:pt x="271285" y="332475"/>
                    <a:pt x="282382" y="305185"/>
                  </a:cubicBezTo>
                  <a:cubicBezTo>
                    <a:pt x="287772" y="291918"/>
                    <a:pt x="285540" y="279077"/>
                    <a:pt x="286577" y="265176"/>
                  </a:cubicBezTo>
                  <a:cubicBezTo>
                    <a:pt x="287613" y="251275"/>
                    <a:pt x="290491" y="237532"/>
                    <a:pt x="294588" y="224216"/>
                  </a:cubicBezTo>
                  <a:cubicBezTo>
                    <a:pt x="299454" y="208388"/>
                    <a:pt x="306282" y="192743"/>
                    <a:pt x="317793" y="180842"/>
                  </a:cubicBezTo>
                  <a:cubicBezTo>
                    <a:pt x="328756" y="169502"/>
                    <a:pt x="343559" y="164441"/>
                    <a:pt x="359229" y="164307"/>
                  </a:cubicBezTo>
                  <a:cubicBezTo>
                    <a:pt x="371789" y="164197"/>
                    <a:pt x="381349" y="169404"/>
                    <a:pt x="388519" y="179488"/>
                  </a:cubicBezTo>
                  <a:cubicBezTo>
                    <a:pt x="389641" y="181074"/>
                    <a:pt x="398798" y="197804"/>
                    <a:pt x="396847" y="198755"/>
                  </a:cubicBezTo>
                  <a:cubicBezTo>
                    <a:pt x="396079" y="199133"/>
                    <a:pt x="395494" y="199462"/>
                    <a:pt x="394872" y="199706"/>
                  </a:cubicBezTo>
                  <a:cubicBezTo>
                    <a:pt x="393592" y="200206"/>
                    <a:pt x="392287" y="200657"/>
                    <a:pt x="390421" y="201328"/>
                  </a:cubicBezTo>
                  <a:cubicBezTo>
                    <a:pt x="388470" y="196353"/>
                    <a:pt x="386531" y="191500"/>
                    <a:pt x="384678" y="186622"/>
                  </a:cubicBezTo>
                  <a:cubicBezTo>
                    <a:pt x="382641" y="181293"/>
                    <a:pt x="375654" y="177111"/>
                    <a:pt x="369252" y="178098"/>
                  </a:cubicBezTo>
                  <a:cubicBezTo>
                    <a:pt x="355046" y="180281"/>
                    <a:pt x="348449" y="188073"/>
                    <a:pt x="342913" y="200974"/>
                  </a:cubicBezTo>
                  <a:cubicBezTo>
                    <a:pt x="330207" y="230618"/>
                    <a:pt x="326975" y="261481"/>
                    <a:pt x="328122" y="293405"/>
                  </a:cubicBezTo>
                  <a:cubicBezTo>
                    <a:pt x="328402" y="300880"/>
                    <a:pt x="329756" y="308197"/>
                    <a:pt x="332768" y="315147"/>
                  </a:cubicBezTo>
                  <a:cubicBezTo>
                    <a:pt x="335133" y="320598"/>
                    <a:pt x="339474" y="325049"/>
                    <a:pt x="344950" y="327280"/>
                  </a:cubicBezTo>
                  <a:cubicBezTo>
                    <a:pt x="345425" y="327463"/>
                    <a:pt x="346047" y="327268"/>
                    <a:pt x="346596" y="327244"/>
                  </a:cubicBezTo>
                  <a:cubicBezTo>
                    <a:pt x="367472" y="326402"/>
                    <a:pt x="375386" y="296417"/>
                    <a:pt x="380190" y="280394"/>
                  </a:cubicBezTo>
                  <a:cubicBezTo>
                    <a:pt x="386434" y="259567"/>
                    <a:pt x="391092" y="238288"/>
                    <a:pt x="397055" y="217436"/>
                  </a:cubicBezTo>
                  <a:cubicBezTo>
                    <a:pt x="398933" y="210876"/>
                    <a:pt x="400810" y="204291"/>
                    <a:pt x="403274" y="197926"/>
                  </a:cubicBezTo>
                  <a:cubicBezTo>
                    <a:pt x="405932" y="191048"/>
                    <a:pt x="409212" y="189902"/>
                    <a:pt x="416894" y="192414"/>
                  </a:cubicBezTo>
                  <a:cubicBezTo>
                    <a:pt x="425845" y="195353"/>
                    <a:pt x="431966" y="203657"/>
                    <a:pt x="433966" y="212595"/>
                  </a:cubicBezTo>
                  <a:cubicBezTo>
                    <a:pt x="435637" y="220070"/>
                    <a:pt x="435027" y="227838"/>
                    <a:pt x="434527" y="235484"/>
                  </a:cubicBezTo>
                  <a:cubicBezTo>
                    <a:pt x="432929" y="260067"/>
                    <a:pt x="432625" y="284748"/>
                    <a:pt x="433625" y="309367"/>
                  </a:cubicBezTo>
                  <a:cubicBezTo>
                    <a:pt x="434076" y="320427"/>
                    <a:pt x="432893" y="334463"/>
                    <a:pt x="436015" y="345108"/>
                  </a:cubicBezTo>
                  <a:cubicBezTo>
                    <a:pt x="439661" y="357570"/>
                    <a:pt x="447819" y="355363"/>
                    <a:pt x="453111" y="345437"/>
                  </a:cubicBezTo>
                  <a:cubicBezTo>
                    <a:pt x="458574" y="335219"/>
                    <a:pt x="463268" y="324622"/>
                    <a:pt x="467731" y="313940"/>
                  </a:cubicBezTo>
                  <a:cubicBezTo>
                    <a:pt x="471097" y="305880"/>
                    <a:pt x="477584" y="295076"/>
                    <a:pt x="476535" y="286003"/>
                  </a:cubicBezTo>
                  <a:cubicBezTo>
                    <a:pt x="474170" y="265335"/>
                    <a:pt x="472597" y="244422"/>
                    <a:pt x="471950" y="223606"/>
                  </a:cubicBezTo>
                  <a:cubicBezTo>
                    <a:pt x="471658" y="214327"/>
                    <a:pt x="466146" y="182354"/>
                    <a:pt x="478413" y="178635"/>
                  </a:cubicBezTo>
                  <a:cubicBezTo>
                    <a:pt x="483791" y="177013"/>
                    <a:pt x="488998" y="174806"/>
                    <a:pt x="494375" y="173147"/>
                  </a:cubicBezTo>
                  <a:cubicBezTo>
                    <a:pt x="515739" y="166538"/>
                    <a:pt x="513703" y="234142"/>
                    <a:pt x="516154" y="246019"/>
                  </a:cubicBezTo>
                  <a:cubicBezTo>
                    <a:pt x="517946" y="243434"/>
                    <a:pt x="519849" y="240910"/>
                    <a:pt x="521495" y="238239"/>
                  </a:cubicBezTo>
                  <a:cubicBezTo>
                    <a:pt x="536689" y="213620"/>
                    <a:pt x="553907" y="172306"/>
                    <a:pt x="588148" y="171733"/>
                  </a:cubicBezTo>
                  <a:cubicBezTo>
                    <a:pt x="607658" y="171404"/>
                    <a:pt x="623266" y="181622"/>
                    <a:pt x="631217" y="199426"/>
                  </a:cubicBezTo>
                  <a:cubicBezTo>
                    <a:pt x="638936" y="216717"/>
                    <a:pt x="640143" y="236191"/>
                    <a:pt x="639302" y="254811"/>
                  </a:cubicBezTo>
                  <a:cubicBezTo>
                    <a:pt x="638192" y="279272"/>
                    <a:pt x="629095" y="305209"/>
                    <a:pt x="617852" y="326878"/>
                  </a:cubicBezTo>
                  <a:cubicBezTo>
                    <a:pt x="612499" y="337218"/>
                    <a:pt x="605853" y="346986"/>
                    <a:pt x="597756" y="355375"/>
                  </a:cubicBezTo>
                  <a:cubicBezTo>
                    <a:pt x="582575" y="371093"/>
                    <a:pt x="561491" y="381373"/>
                    <a:pt x="539274" y="373484"/>
                  </a:cubicBezTo>
                  <a:cubicBezTo>
                    <a:pt x="527836" y="369423"/>
                    <a:pt x="526385" y="359619"/>
                    <a:pt x="528153" y="349644"/>
                  </a:cubicBezTo>
                  <a:cubicBezTo>
                    <a:pt x="530323" y="337377"/>
                    <a:pt x="539603" y="327000"/>
                    <a:pt x="549370" y="319903"/>
                  </a:cubicBezTo>
                  <a:cubicBezTo>
                    <a:pt x="559284" y="312708"/>
                    <a:pt x="570466" y="309233"/>
                    <a:pt x="581173" y="303746"/>
                  </a:cubicBezTo>
                  <a:cubicBezTo>
                    <a:pt x="582880" y="302880"/>
                    <a:pt x="584319" y="300197"/>
                    <a:pt x="584648" y="298149"/>
                  </a:cubicBezTo>
                  <a:cubicBezTo>
                    <a:pt x="587489" y="280528"/>
                    <a:pt x="589916" y="262396"/>
                    <a:pt x="589928" y="244532"/>
                  </a:cubicBezTo>
                  <a:cubicBezTo>
                    <a:pt x="589940" y="231874"/>
                    <a:pt x="589989" y="214339"/>
                    <a:pt x="582111" y="203718"/>
                  </a:cubicBezTo>
                  <a:cubicBezTo>
                    <a:pt x="577953" y="198121"/>
                    <a:pt x="571917" y="196085"/>
                    <a:pt x="565503" y="198218"/>
                  </a:cubicBezTo>
                  <a:cubicBezTo>
                    <a:pt x="563540" y="198877"/>
                    <a:pt x="562101" y="199974"/>
                    <a:pt x="560723" y="201243"/>
                  </a:cubicBezTo>
                  <a:cubicBezTo>
                    <a:pt x="556089" y="205523"/>
                    <a:pt x="551200" y="209608"/>
                    <a:pt x="547102" y="214376"/>
                  </a:cubicBezTo>
                  <a:cubicBezTo>
                    <a:pt x="544090" y="217888"/>
                    <a:pt x="542164" y="222314"/>
                    <a:pt x="539798" y="226362"/>
                  </a:cubicBezTo>
                  <a:cubicBezTo>
                    <a:pt x="532628" y="238630"/>
                    <a:pt x="525165" y="250738"/>
                    <a:pt x="518495" y="263274"/>
                  </a:cubicBezTo>
                  <a:cubicBezTo>
                    <a:pt x="516642" y="266749"/>
                    <a:pt x="516947" y="271468"/>
                    <a:pt x="516678" y="275638"/>
                  </a:cubicBezTo>
                  <a:cubicBezTo>
                    <a:pt x="515215" y="297917"/>
                    <a:pt x="517215" y="320866"/>
                    <a:pt x="517349" y="343242"/>
                  </a:cubicBezTo>
                  <a:cubicBezTo>
                    <a:pt x="517495" y="367094"/>
                    <a:pt x="517324" y="390945"/>
                    <a:pt x="516544" y="414785"/>
                  </a:cubicBezTo>
                  <a:cubicBezTo>
                    <a:pt x="515605" y="443233"/>
                    <a:pt x="513788" y="471670"/>
                    <a:pt x="510618" y="499960"/>
                  </a:cubicBezTo>
                  <a:cubicBezTo>
                    <a:pt x="507508" y="527677"/>
                    <a:pt x="504240" y="556273"/>
                    <a:pt x="493814" y="582368"/>
                  </a:cubicBezTo>
                  <a:cubicBezTo>
                    <a:pt x="487242" y="598818"/>
                    <a:pt x="474877" y="619609"/>
                    <a:pt x="455184" y="621157"/>
                  </a:cubicBezTo>
                  <a:cubicBezTo>
                    <a:pt x="427211" y="623352"/>
                    <a:pt x="418236" y="590696"/>
                    <a:pt x="414968" y="568820"/>
                  </a:cubicBezTo>
                  <a:cubicBezTo>
                    <a:pt x="411285" y="544176"/>
                    <a:pt x="414016" y="518898"/>
                    <a:pt x="418492" y="494546"/>
                  </a:cubicBezTo>
                  <a:cubicBezTo>
                    <a:pt x="427918" y="443319"/>
                    <a:pt x="447087" y="395250"/>
                    <a:pt x="465634" y="346840"/>
                  </a:cubicBezTo>
                  <a:cubicBezTo>
                    <a:pt x="468243" y="340023"/>
                    <a:pt x="470682" y="333133"/>
                    <a:pt x="473133" y="326256"/>
                  </a:cubicBezTo>
                  <a:cubicBezTo>
                    <a:pt x="473499" y="325244"/>
                    <a:pt x="473511" y="324098"/>
                    <a:pt x="472938" y="322781"/>
                  </a:cubicBezTo>
                  <a:cubicBezTo>
                    <a:pt x="468804" y="333024"/>
                    <a:pt x="464342" y="342889"/>
                    <a:pt x="459500" y="352827"/>
                  </a:cubicBezTo>
                  <a:cubicBezTo>
                    <a:pt x="459037" y="353753"/>
                    <a:pt x="458562" y="354717"/>
                    <a:pt x="457781" y="355400"/>
                  </a:cubicBezTo>
                  <a:cubicBezTo>
                    <a:pt x="457281" y="355826"/>
                    <a:pt x="456647" y="356156"/>
                    <a:pt x="456330" y="356729"/>
                  </a:cubicBezTo>
                  <a:cubicBezTo>
                    <a:pt x="456074" y="357180"/>
                    <a:pt x="456049" y="357729"/>
                    <a:pt x="455976" y="358253"/>
                  </a:cubicBezTo>
                  <a:cubicBezTo>
                    <a:pt x="455672" y="360326"/>
                    <a:pt x="454440" y="362143"/>
                    <a:pt x="453245" y="363862"/>
                  </a:cubicBezTo>
                  <a:cubicBezTo>
                    <a:pt x="450367" y="367996"/>
                    <a:pt x="447465" y="372167"/>
                    <a:pt x="443709" y="375508"/>
                  </a:cubicBezTo>
                  <a:cubicBezTo>
                    <a:pt x="437393" y="381141"/>
                    <a:pt x="427820" y="384056"/>
                    <a:pt x="420540" y="378398"/>
                  </a:cubicBezTo>
                  <a:cubicBezTo>
                    <a:pt x="406725" y="367667"/>
                    <a:pt x="403140" y="348083"/>
                    <a:pt x="399555" y="331914"/>
                  </a:cubicBezTo>
                  <a:cubicBezTo>
                    <a:pt x="395823" y="315062"/>
                    <a:pt x="393616" y="297344"/>
                    <a:pt x="391714" y="280565"/>
                  </a:cubicBezTo>
                  <a:cubicBezTo>
                    <a:pt x="391616" y="279711"/>
                    <a:pt x="390799" y="278943"/>
                    <a:pt x="390409" y="278297"/>
                  </a:cubicBezTo>
                  <a:cubicBezTo>
                    <a:pt x="389799" y="280955"/>
                    <a:pt x="389592" y="283516"/>
                    <a:pt x="388641" y="285747"/>
                  </a:cubicBezTo>
                  <a:cubicBezTo>
                    <a:pt x="380788" y="304160"/>
                    <a:pt x="372874" y="322390"/>
                    <a:pt x="358863" y="337072"/>
                  </a:cubicBezTo>
                  <a:cubicBezTo>
                    <a:pt x="347815" y="348656"/>
                    <a:pt x="334914" y="352034"/>
                    <a:pt x="319891" y="346083"/>
                  </a:cubicBezTo>
                  <a:cubicBezTo>
                    <a:pt x="307233" y="341072"/>
                    <a:pt x="299039" y="331329"/>
                    <a:pt x="293527" y="319147"/>
                  </a:cubicBezTo>
                  <a:cubicBezTo>
                    <a:pt x="293064" y="318110"/>
                    <a:pt x="293198" y="316793"/>
                    <a:pt x="292722" y="315769"/>
                  </a:cubicBezTo>
                  <a:cubicBezTo>
                    <a:pt x="292235" y="314696"/>
                    <a:pt x="291344" y="313806"/>
                    <a:pt x="290223" y="312294"/>
                  </a:cubicBezTo>
                  <a:cubicBezTo>
                    <a:pt x="288650" y="316818"/>
                    <a:pt x="287235" y="321098"/>
                    <a:pt x="285686" y="325329"/>
                  </a:cubicBezTo>
                  <a:cubicBezTo>
                    <a:pt x="277151" y="348742"/>
                    <a:pt x="268151" y="372337"/>
                    <a:pt x="254506" y="393348"/>
                  </a:cubicBezTo>
                  <a:cubicBezTo>
                    <a:pt x="246544" y="405602"/>
                    <a:pt x="232837" y="418699"/>
                    <a:pt x="216973" y="412297"/>
                  </a:cubicBezTo>
                  <a:cubicBezTo>
                    <a:pt x="198450" y="404810"/>
                    <a:pt x="197389" y="373971"/>
                    <a:pt x="196999" y="357448"/>
                  </a:cubicBezTo>
                  <a:cubicBezTo>
                    <a:pt x="196060" y="317440"/>
                    <a:pt x="201072" y="276773"/>
                    <a:pt x="206071" y="237191"/>
                  </a:cubicBezTo>
                  <a:cubicBezTo>
                    <a:pt x="206730" y="232032"/>
                    <a:pt x="205816" y="227082"/>
                    <a:pt x="205242" y="222143"/>
                  </a:cubicBezTo>
                  <a:cubicBezTo>
                    <a:pt x="204694" y="217388"/>
                    <a:pt x="197584" y="213327"/>
                    <a:pt x="193365" y="216558"/>
                  </a:cubicBezTo>
                  <a:cubicBezTo>
                    <a:pt x="188317" y="220436"/>
                    <a:pt x="183756" y="225009"/>
                    <a:pt x="179379" y="229643"/>
                  </a:cubicBezTo>
                  <a:cubicBezTo>
                    <a:pt x="164429" y="245458"/>
                    <a:pt x="156344" y="274005"/>
                    <a:pt x="151418" y="294746"/>
                  </a:cubicBezTo>
                  <a:cubicBezTo>
                    <a:pt x="148467" y="307197"/>
                    <a:pt x="148284" y="320000"/>
                    <a:pt x="147126" y="332682"/>
                  </a:cubicBezTo>
                  <a:cubicBezTo>
                    <a:pt x="146248" y="342230"/>
                    <a:pt x="145784" y="355534"/>
                    <a:pt x="135175" y="359643"/>
                  </a:cubicBezTo>
                  <a:cubicBezTo>
                    <a:pt x="127664" y="362558"/>
                    <a:pt x="122664" y="359009"/>
                    <a:pt x="119286" y="353107"/>
                  </a:cubicBezTo>
                  <a:cubicBezTo>
                    <a:pt x="114592" y="344888"/>
                    <a:pt x="113055" y="332085"/>
                    <a:pt x="112275" y="325744"/>
                  </a:cubicBezTo>
                  <a:cubicBezTo>
                    <a:pt x="105775" y="271895"/>
                    <a:pt x="110007" y="214388"/>
                    <a:pt x="118104" y="160771"/>
                  </a:cubicBezTo>
                  <a:cubicBezTo>
                    <a:pt x="122530" y="131493"/>
                    <a:pt x="129420" y="102483"/>
                    <a:pt x="140053" y="74815"/>
                  </a:cubicBezTo>
                  <a:cubicBezTo>
                    <a:pt x="149174" y="51085"/>
                    <a:pt x="160844" y="22783"/>
                    <a:pt x="184159" y="9528"/>
                  </a:cubicBezTo>
                  <a:cubicBezTo>
                    <a:pt x="196804" y="2333"/>
                    <a:pt x="211291" y="-1861"/>
                    <a:pt x="225936" y="80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144DCA-A54C-485C-9884-01286D6E588E}"/>
              </a:ext>
            </a:extLst>
          </p:cNvPr>
          <p:cNvGrpSpPr/>
          <p:nvPr/>
        </p:nvGrpSpPr>
        <p:grpSpPr>
          <a:xfrm>
            <a:off x="6838581" y="-669318"/>
            <a:ext cx="1740191" cy="4427893"/>
            <a:chOff x="7318252" y="0"/>
            <a:chExt cx="1740191" cy="44278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28E584-C33E-4646-9CF9-DECEC9D00AEA}"/>
                </a:ext>
              </a:extLst>
            </p:cNvPr>
            <p:cNvGrpSpPr/>
            <p:nvPr/>
          </p:nvGrpSpPr>
          <p:grpSpPr>
            <a:xfrm>
              <a:off x="7318252" y="0"/>
              <a:ext cx="1740191" cy="4427893"/>
              <a:chOff x="9007210" y="-573235"/>
              <a:chExt cx="1740191" cy="4427893"/>
            </a:xfrm>
          </p:grpSpPr>
          <p:sp>
            <p:nvSpPr>
              <p:cNvPr id="28" name="Graphic 41">
                <a:extLst>
                  <a:ext uri="{FF2B5EF4-FFF2-40B4-BE49-F238E27FC236}">
                    <a16:creationId xmlns:a16="http://schemas.microsoft.com/office/drawing/2014/main" id="{12C2CDDD-FA2A-4955-AA60-321716DD78C4}"/>
                  </a:ext>
                </a:extLst>
              </p:cNvPr>
              <p:cNvSpPr/>
              <p:nvPr/>
            </p:nvSpPr>
            <p:spPr>
              <a:xfrm>
                <a:off x="9430731" y="-573235"/>
                <a:ext cx="1053083" cy="2150363"/>
              </a:xfrm>
              <a:custGeom>
                <a:avLst/>
                <a:gdLst>
                  <a:gd name="connsiteX0" fmla="*/ 902589 w 1053083"/>
                  <a:gd name="connsiteY0" fmla="*/ 2041874 h 2150363"/>
                  <a:gd name="connsiteX1" fmla="*/ 648557 w 1053083"/>
                  <a:gd name="connsiteY1" fmla="*/ 2066163 h 2150363"/>
                  <a:gd name="connsiteX2" fmla="*/ 804767 w 1053083"/>
                  <a:gd name="connsiteY2" fmla="*/ 1899952 h 2150363"/>
                  <a:gd name="connsiteX3" fmla="*/ 712375 w 1053083"/>
                  <a:gd name="connsiteY3" fmla="*/ 1666589 h 2150363"/>
                  <a:gd name="connsiteX4" fmla="*/ 522351 w 1053083"/>
                  <a:gd name="connsiteY4" fmla="*/ 1764030 h 2150363"/>
                  <a:gd name="connsiteX5" fmla="*/ 468535 w 1053083"/>
                  <a:gd name="connsiteY5" fmla="*/ 1986343 h 2150363"/>
                  <a:gd name="connsiteX6" fmla="*/ 447961 w 1053083"/>
                  <a:gd name="connsiteY6" fmla="*/ 2120741 h 2150363"/>
                  <a:gd name="connsiteX7" fmla="*/ 447961 w 1053083"/>
                  <a:gd name="connsiteY7" fmla="*/ 2011871 h 2150363"/>
                  <a:gd name="connsiteX8" fmla="*/ 448723 w 1053083"/>
                  <a:gd name="connsiteY8" fmla="*/ 667 h 2150363"/>
                  <a:gd name="connsiteX9" fmla="*/ 417005 w 1053083"/>
                  <a:gd name="connsiteY9" fmla="*/ 0 h 2150363"/>
                  <a:gd name="connsiteX10" fmla="*/ 418910 w 1053083"/>
                  <a:gd name="connsiteY10" fmla="*/ 25527 h 2150363"/>
                  <a:gd name="connsiteX11" fmla="*/ 419862 w 1053083"/>
                  <a:gd name="connsiteY11" fmla="*/ 2069878 h 2150363"/>
                  <a:gd name="connsiteX12" fmla="*/ 419195 w 1053083"/>
                  <a:gd name="connsiteY12" fmla="*/ 2110073 h 2150363"/>
                  <a:gd name="connsiteX13" fmla="*/ 327660 w 1053083"/>
                  <a:gd name="connsiteY13" fmla="*/ 1901285 h 2150363"/>
                  <a:gd name="connsiteX14" fmla="*/ 212503 w 1053083"/>
                  <a:gd name="connsiteY14" fmla="*/ 1775841 h 2150363"/>
                  <a:gd name="connsiteX15" fmla="*/ 93155 w 1053083"/>
                  <a:gd name="connsiteY15" fmla="*/ 1793939 h 2150363"/>
                  <a:gd name="connsiteX16" fmla="*/ 94679 w 1053083"/>
                  <a:gd name="connsiteY16" fmla="*/ 1958150 h 2150363"/>
                  <a:gd name="connsiteX17" fmla="*/ 284226 w 1053083"/>
                  <a:gd name="connsiteY17" fmla="*/ 2087594 h 2150363"/>
                  <a:gd name="connsiteX18" fmla="*/ 159734 w 1053083"/>
                  <a:gd name="connsiteY18" fmla="*/ 2077784 h 2150363"/>
                  <a:gd name="connsiteX19" fmla="*/ 0 w 1053083"/>
                  <a:gd name="connsiteY19" fmla="*/ 2149221 h 2150363"/>
                  <a:gd name="connsiteX20" fmla="*/ 327374 w 1053083"/>
                  <a:gd name="connsiteY20" fmla="*/ 2150364 h 2150363"/>
                  <a:gd name="connsiteX21" fmla="*/ 591312 w 1053083"/>
                  <a:gd name="connsiteY21" fmla="*/ 2135886 h 2150363"/>
                  <a:gd name="connsiteX22" fmla="*/ 1053084 w 1053083"/>
                  <a:gd name="connsiteY22" fmla="*/ 2091023 h 2150363"/>
                  <a:gd name="connsiteX23" fmla="*/ 902589 w 1053083"/>
                  <a:gd name="connsiteY23" fmla="*/ 2041874 h 2150363"/>
                  <a:gd name="connsiteX24" fmla="*/ 145447 w 1053083"/>
                  <a:gd name="connsiteY24" fmla="*/ 1927765 h 2150363"/>
                  <a:gd name="connsiteX25" fmla="*/ 121730 w 1053083"/>
                  <a:gd name="connsiteY25" fmla="*/ 1872425 h 2150363"/>
                  <a:gd name="connsiteX26" fmla="*/ 156496 w 1053083"/>
                  <a:gd name="connsiteY26" fmla="*/ 1823466 h 2150363"/>
                  <a:gd name="connsiteX27" fmla="*/ 208693 w 1053083"/>
                  <a:gd name="connsiteY27" fmla="*/ 1842421 h 2150363"/>
                  <a:gd name="connsiteX28" fmla="*/ 392716 w 1053083"/>
                  <a:gd name="connsiteY28" fmla="*/ 2110073 h 2150363"/>
                  <a:gd name="connsiteX29" fmla="*/ 145447 w 1053083"/>
                  <a:gd name="connsiteY29" fmla="*/ 1927765 h 2150363"/>
                  <a:gd name="connsiteX30" fmla="*/ 470440 w 1053083"/>
                  <a:gd name="connsiteY30" fmla="*/ 2119313 h 2150363"/>
                  <a:gd name="connsiteX31" fmla="*/ 571024 w 1053083"/>
                  <a:gd name="connsiteY31" fmla="*/ 1750219 h 2150363"/>
                  <a:gd name="connsiteX32" fmla="*/ 681419 w 1053083"/>
                  <a:gd name="connsiteY32" fmla="*/ 1703261 h 2150363"/>
                  <a:gd name="connsiteX33" fmla="*/ 682752 w 1053083"/>
                  <a:gd name="connsiteY33" fmla="*/ 1703356 h 2150363"/>
                  <a:gd name="connsiteX34" fmla="*/ 682752 w 1053083"/>
                  <a:gd name="connsiteY34" fmla="*/ 1703356 h 2150363"/>
                  <a:gd name="connsiteX35" fmla="*/ 749046 w 1053083"/>
                  <a:gd name="connsiteY35" fmla="*/ 1890713 h 2150363"/>
                  <a:gd name="connsiteX36" fmla="*/ 470440 w 1053083"/>
                  <a:gd name="connsiteY36" fmla="*/ 2119313 h 21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083" h="2150363">
                    <a:moveTo>
                      <a:pt x="902589" y="2041874"/>
                    </a:moveTo>
                    <a:cubicBezTo>
                      <a:pt x="798957" y="2031111"/>
                      <a:pt x="702564" y="2049018"/>
                      <a:pt x="648557" y="2066163"/>
                    </a:cubicBezTo>
                    <a:cubicBezTo>
                      <a:pt x="668655" y="2039874"/>
                      <a:pt x="780479" y="1937195"/>
                      <a:pt x="804767" y="1899952"/>
                    </a:cubicBezTo>
                    <a:cubicBezTo>
                      <a:pt x="880491" y="1783461"/>
                      <a:pt x="848106" y="1700117"/>
                      <a:pt x="712375" y="1666589"/>
                    </a:cubicBezTo>
                    <a:cubicBezTo>
                      <a:pt x="630555" y="1642205"/>
                      <a:pt x="557117" y="1679924"/>
                      <a:pt x="522351" y="1764030"/>
                    </a:cubicBezTo>
                    <a:cubicBezTo>
                      <a:pt x="486156" y="1833753"/>
                      <a:pt x="479489" y="1910525"/>
                      <a:pt x="468535" y="1986343"/>
                    </a:cubicBezTo>
                    <a:cubicBezTo>
                      <a:pt x="462534" y="2027873"/>
                      <a:pt x="464725" y="2070830"/>
                      <a:pt x="447961" y="2120741"/>
                    </a:cubicBezTo>
                    <a:cubicBezTo>
                      <a:pt x="447961" y="2077784"/>
                      <a:pt x="447961" y="2044827"/>
                      <a:pt x="447961" y="2011871"/>
                    </a:cubicBezTo>
                    <a:cubicBezTo>
                      <a:pt x="448247" y="1341501"/>
                      <a:pt x="448437" y="671132"/>
                      <a:pt x="448723" y="667"/>
                    </a:cubicBezTo>
                    <a:cubicBezTo>
                      <a:pt x="438150" y="572"/>
                      <a:pt x="427577" y="286"/>
                      <a:pt x="417005" y="0"/>
                    </a:cubicBezTo>
                    <a:cubicBezTo>
                      <a:pt x="417671" y="8477"/>
                      <a:pt x="418814" y="16955"/>
                      <a:pt x="418910" y="25527"/>
                    </a:cubicBezTo>
                    <a:cubicBezTo>
                      <a:pt x="419386" y="706946"/>
                      <a:pt x="419672" y="1388364"/>
                      <a:pt x="419862" y="2069878"/>
                    </a:cubicBezTo>
                    <a:cubicBezTo>
                      <a:pt x="419862" y="2077688"/>
                      <a:pt x="421291" y="2087213"/>
                      <a:pt x="419195" y="2110073"/>
                    </a:cubicBezTo>
                    <a:cubicBezTo>
                      <a:pt x="398526" y="2041017"/>
                      <a:pt x="363474" y="1961960"/>
                      <a:pt x="327660" y="1901285"/>
                    </a:cubicBezTo>
                    <a:cubicBezTo>
                      <a:pt x="298323" y="1851565"/>
                      <a:pt x="264414" y="1805368"/>
                      <a:pt x="212503" y="1775841"/>
                    </a:cubicBezTo>
                    <a:cubicBezTo>
                      <a:pt x="169069" y="1751171"/>
                      <a:pt x="126683" y="1757363"/>
                      <a:pt x="93155" y="1793939"/>
                    </a:cubicBezTo>
                    <a:cubicBezTo>
                      <a:pt x="46387" y="1844993"/>
                      <a:pt x="45911" y="1908143"/>
                      <a:pt x="94679" y="1958150"/>
                    </a:cubicBezTo>
                    <a:cubicBezTo>
                      <a:pt x="132398" y="1996916"/>
                      <a:pt x="267367" y="2064830"/>
                      <a:pt x="284226" y="2087594"/>
                    </a:cubicBezTo>
                    <a:cubicBezTo>
                      <a:pt x="239840" y="2077022"/>
                      <a:pt x="199073" y="2072735"/>
                      <a:pt x="159734" y="2077784"/>
                    </a:cubicBezTo>
                    <a:cubicBezTo>
                      <a:pt x="105728" y="2088737"/>
                      <a:pt x="51721" y="2106359"/>
                      <a:pt x="0" y="2149221"/>
                    </a:cubicBezTo>
                    <a:cubicBezTo>
                      <a:pt x="121349" y="2119503"/>
                      <a:pt x="171641" y="2098072"/>
                      <a:pt x="327374" y="2150364"/>
                    </a:cubicBezTo>
                    <a:cubicBezTo>
                      <a:pt x="380048" y="2148650"/>
                      <a:pt x="584073" y="2138172"/>
                      <a:pt x="591312" y="2135886"/>
                    </a:cubicBezTo>
                    <a:cubicBezTo>
                      <a:pt x="799624" y="2071688"/>
                      <a:pt x="945928" y="2070354"/>
                      <a:pt x="1053084" y="2091023"/>
                    </a:cubicBezTo>
                    <a:cubicBezTo>
                      <a:pt x="1007840" y="2066735"/>
                      <a:pt x="953262" y="2047113"/>
                      <a:pt x="902589" y="2041874"/>
                    </a:cubicBezTo>
                    <a:close/>
                    <a:moveTo>
                      <a:pt x="145447" y="1927765"/>
                    </a:moveTo>
                    <a:cubicBezTo>
                      <a:pt x="132588" y="1911191"/>
                      <a:pt x="118396" y="1894808"/>
                      <a:pt x="121730" y="1872425"/>
                    </a:cubicBezTo>
                    <a:cubicBezTo>
                      <a:pt x="124873" y="1850898"/>
                      <a:pt x="136779" y="1831848"/>
                      <a:pt x="156496" y="1823466"/>
                    </a:cubicBezTo>
                    <a:cubicBezTo>
                      <a:pt x="176879" y="1814798"/>
                      <a:pt x="194310" y="1828705"/>
                      <a:pt x="208693" y="1842421"/>
                    </a:cubicBezTo>
                    <a:cubicBezTo>
                      <a:pt x="271177" y="1902238"/>
                      <a:pt x="384524" y="2087309"/>
                      <a:pt x="392716" y="2110073"/>
                    </a:cubicBezTo>
                    <a:cubicBezTo>
                      <a:pt x="378905" y="2099786"/>
                      <a:pt x="171641" y="1961388"/>
                      <a:pt x="145447" y="1927765"/>
                    </a:cubicBezTo>
                    <a:close/>
                    <a:moveTo>
                      <a:pt x="470440" y="2119313"/>
                    </a:moveTo>
                    <a:cubicBezTo>
                      <a:pt x="491871" y="1979962"/>
                      <a:pt x="520446" y="1826419"/>
                      <a:pt x="571024" y="1750219"/>
                    </a:cubicBezTo>
                    <a:cubicBezTo>
                      <a:pt x="597313" y="1710690"/>
                      <a:pt x="636937" y="1700784"/>
                      <a:pt x="681419" y="1703261"/>
                    </a:cubicBezTo>
                    <a:cubicBezTo>
                      <a:pt x="681895" y="1703261"/>
                      <a:pt x="682371" y="1703261"/>
                      <a:pt x="682752" y="1703356"/>
                    </a:cubicBezTo>
                    <a:lnTo>
                      <a:pt x="682752" y="1703356"/>
                    </a:lnTo>
                    <a:cubicBezTo>
                      <a:pt x="804386" y="1738217"/>
                      <a:pt x="825437" y="1791843"/>
                      <a:pt x="749046" y="1890713"/>
                    </a:cubicBezTo>
                    <a:cubicBezTo>
                      <a:pt x="734187" y="1909858"/>
                      <a:pt x="601409" y="2066925"/>
                      <a:pt x="470440" y="21193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30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9000000" scaled="0"/>
                <a:tileRect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E60F837-635F-4987-BA05-4EB5AC9A4BBF}"/>
                  </a:ext>
                </a:extLst>
              </p:cNvPr>
              <p:cNvSpPr/>
              <p:nvPr/>
            </p:nvSpPr>
            <p:spPr>
              <a:xfrm>
                <a:off x="9007210" y="1533208"/>
                <a:ext cx="1740191" cy="2321450"/>
              </a:xfrm>
              <a:custGeom>
                <a:avLst/>
                <a:gdLst>
                  <a:gd name="connsiteX0" fmla="*/ 1101855 w 2207554"/>
                  <a:gd name="connsiteY0" fmla="*/ 94523 h 2944922"/>
                  <a:gd name="connsiteX1" fmla="*/ 70861 w 2207554"/>
                  <a:gd name="connsiteY1" fmla="*/ 1689699 h 2944922"/>
                  <a:gd name="connsiteX2" fmla="*/ 1087063 w 2207554"/>
                  <a:gd name="connsiteY2" fmla="*/ 2850406 h 2944922"/>
                  <a:gd name="connsiteX3" fmla="*/ 2124403 w 2207554"/>
                  <a:gd name="connsiteY3" fmla="*/ 1542374 h 2944922"/>
                  <a:gd name="connsiteX4" fmla="*/ 1101855 w 2207554"/>
                  <a:gd name="connsiteY4" fmla="*/ 94523 h 2944922"/>
                  <a:gd name="connsiteX5" fmla="*/ 1101723 w 2207554"/>
                  <a:gd name="connsiteY5" fmla="*/ 7 h 2944922"/>
                  <a:gd name="connsiteX6" fmla="*/ 2194409 w 2207554"/>
                  <a:gd name="connsiteY6" fmla="*/ 1547169 h 2944922"/>
                  <a:gd name="connsiteX7" fmla="*/ 1085917 w 2207554"/>
                  <a:gd name="connsiteY7" fmla="*/ 2944922 h 2944922"/>
                  <a:gd name="connsiteX8" fmla="*/ 11 w 2207554"/>
                  <a:gd name="connsiteY8" fmla="*/ 1704600 h 2944922"/>
                  <a:gd name="connsiteX9" fmla="*/ 1101723 w 2207554"/>
                  <a:gd name="connsiteY9" fmla="*/ 7 h 29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7554" h="2944922">
                    <a:moveTo>
                      <a:pt x="1101855" y="94523"/>
                    </a:moveTo>
                    <a:cubicBezTo>
                      <a:pt x="550428" y="91699"/>
                      <a:pt x="126004" y="1090988"/>
                      <a:pt x="70861" y="1689699"/>
                    </a:cubicBezTo>
                    <a:cubicBezTo>
                      <a:pt x="68236" y="2392903"/>
                      <a:pt x="554017" y="2841934"/>
                      <a:pt x="1087063" y="2850406"/>
                    </a:cubicBezTo>
                    <a:cubicBezTo>
                      <a:pt x="1629627" y="2837627"/>
                      <a:pt x="2230574" y="2390689"/>
                      <a:pt x="2124403" y="1542374"/>
                    </a:cubicBezTo>
                    <a:cubicBezTo>
                      <a:pt x="2060290" y="1067193"/>
                      <a:pt x="1635843" y="100736"/>
                      <a:pt x="1101855" y="94523"/>
                    </a:cubicBezTo>
                    <a:close/>
                    <a:moveTo>
                      <a:pt x="1101723" y="7"/>
                    </a:moveTo>
                    <a:cubicBezTo>
                      <a:pt x="1672338" y="6647"/>
                      <a:pt x="2125899" y="1039395"/>
                      <a:pt x="2194409" y="1547169"/>
                    </a:cubicBezTo>
                    <a:cubicBezTo>
                      <a:pt x="2307863" y="2453672"/>
                      <a:pt x="1665696" y="2931266"/>
                      <a:pt x="1085917" y="2944922"/>
                    </a:cubicBezTo>
                    <a:cubicBezTo>
                      <a:pt x="516307" y="2935869"/>
                      <a:pt x="-2794" y="2456038"/>
                      <a:pt x="11" y="1704600"/>
                    </a:cubicBezTo>
                    <a:cubicBezTo>
                      <a:pt x="58936" y="1064822"/>
                      <a:pt x="512472" y="-3010"/>
                      <a:pt x="1101723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9AC9EFA-C3FE-4162-A92A-B2B6A346C727}"/>
                </a:ext>
              </a:extLst>
            </p:cNvPr>
            <p:cNvSpPr/>
            <p:nvPr/>
          </p:nvSpPr>
          <p:spPr>
            <a:xfrm>
              <a:off x="7365710" y="3224518"/>
              <a:ext cx="643735" cy="646920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6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635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3B29CF-07B4-4A03-8BAF-9D44BC718DD7}"/>
                </a:ext>
              </a:extLst>
            </p:cNvPr>
            <p:cNvSpPr/>
            <p:nvPr/>
          </p:nvSpPr>
          <p:spPr>
            <a:xfrm>
              <a:off x="7558612" y="3708046"/>
              <a:ext cx="458418" cy="460686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6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635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0C11345-CE2B-44A0-BE43-78C77EA3AB27}"/>
                </a:ext>
              </a:extLst>
            </p:cNvPr>
            <p:cNvSpPr/>
            <p:nvPr/>
          </p:nvSpPr>
          <p:spPr>
            <a:xfrm rot="2747380">
              <a:off x="8043836" y="3339801"/>
              <a:ext cx="300559" cy="2409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ABC2A1C-6AAA-4681-A2D7-0FE923FBC1BF}"/>
                </a:ext>
              </a:extLst>
            </p:cNvPr>
            <p:cNvSpPr/>
            <p:nvPr/>
          </p:nvSpPr>
          <p:spPr>
            <a:xfrm>
              <a:off x="8294513" y="3765395"/>
              <a:ext cx="574857" cy="505045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701DA62-B23A-4BBA-BDE9-5A25AC5C6076}"/>
                </a:ext>
              </a:extLst>
            </p:cNvPr>
            <p:cNvSpPr/>
            <p:nvPr/>
          </p:nvSpPr>
          <p:spPr>
            <a:xfrm rot="8100000">
              <a:off x="8273523" y="2549861"/>
              <a:ext cx="347727" cy="567154"/>
            </a:xfrm>
            <a:custGeom>
              <a:avLst/>
              <a:gdLst>
                <a:gd name="connsiteX0" fmla="*/ 144668 w 480298"/>
                <a:gd name="connsiteY0" fmla="*/ 325657 h 783382"/>
                <a:gd name="connsiteX1" fmla="*/ 251509 w 480298"/>
                <a:gd name="connsiteY1" fmla="*/ 439239 h 783382"/>
                <a:gd name="connsiteX2" fmla="*/ 396198 w 480298"/>
                <a:gd name="connsiteY2" fmla="*/ 450869 h 783382"/>
                <a:gd name="connsiteX3" fmla="*/ 480290 w 480298"/>
                <a:gd name="connsiteY3" fmla="*/ 334370 h 783382"/>
                <a:gd name="connsiteX4" fmla="*/ 387761 w 480298"/>
                <a:gd name="connsiteY4" fmla="*/ 206594 h 783382"/>
                <a:gd name="connsiteX5" fmla="*/ 192215 w 480298"/>
                <a:gd name="connsiteY5" fmla="*/ 209512 h 783382"/>
                <a:gd name="connsiteX6" fmla="*/ 163356 w 480298"/>
                <a:gd name="connsiteY6" fmla="*/ 186330 h 783382"/>
                <a:gd name="connsiteX7" fmla="*/ 218511 w 480298"/>
                <a:gd name="connsiteY7" fmla="*/ 75192 h 783382"/>
                <a:gd name="connsiteX8" fmla="*/ 324997 w 480298"/>
                <a:gd name="connsiteY8" fmla="*/ 482 h 783382"/>
                <a:gd name="connsiteX9" fmla="*/ 124010 w 480298"/>
                <a:gd name="connsiteY9" fmla="*/ 201193 h 783382"/>
                <a:gd name="connsiteX10" fmla="*/ 93653 w 480298"/>
                <a:gd name="connsiteY10" fmla="*/ 269161 h 783382"/>
                <a:gd name="connsiteX11" fmla="*/ 926 w 480298"/>
                <a:gd name="connsiteY11" fmla="*/ 456625 h 783382"/>
                <a:gd name="connsiteX12" fmla="*/ 926 w 480298"/>
                <a:gd name="connsiteY12" fmla="*/ 456625 h 783382"/>
                <a:gd name="connsiteX13" fmla="*/ 103272 w 480298"/>
                <a:gd name="connsiteY13" fmla="*/ 715527 h 783382"/>
                <a:gd name="connsiteX14" fmla="*/ 352121 w 480298"/>
                <a:gd name="connsiteY14" fmla="*/ 775334 h 783382"/>
                <a:gd name="connsiteX15" fmla="*/ 398957 w 480298"/>
                <a:gd name="connsiteY15" fmla="*/ 739655 h 783382"/>
                <a:gd name="connsiteX16" fmla="*/ 280210 w 480298"/>
                <a:gd name="connsiteY16" fmla="*/ 731415 h 783382"/>
                <a:gd name="connsiteX17" fmla="*/ 103667 w 480298"/>
                <a:gd name="connsiteY17" fmla="*/ 644760 h 783382"/>
                <a:gd name="connsiteX18" fmla="*/ 48433 w 480298"/>
                <a:gd name="connsiteY18" fmla="*/ 475391 h 783382"/>
                <a:gd name="connsiteX19" fmla="*/ 48433 w 480298"/>
                <a:gd name="connsiteY19" fmla="*/ 475391 h 783382"/>
                <a:gd name="connsiteX20" fmla="*/ 106505 w 480298"/>
                <a:gd name="connsiteY20" fmla="*/ 321438 h 783382"/>
                <a:gd name="connsiteX21" fmla="*/ 144668 w 480298"/>
                <a:gd name="connsiteY21" fmla="*/ 325657 h 783382"/>
                <a:gd name="connsiteX22" fmla="*/ 144668 w 480298"/>
                <a:gd name="connsiteY22" fmla="*/ 325657 h 783382"/>
                <a:gd name="connsiteX23" fmla="*/ 192648 w 480298"/>
                <a:gd name="connsiteY23" fmla="*/ 259660 h 783382"/>
                <a:gd name="connsiteX24" fmla="*/ 283207 w 480298"/>
                <a:gd name="connsiteY24" fmla="*/ 239948 h 783382"/>
                <a:gd name="connsiteX25" fmla="*/ 370295 w 480298"/>
                <a:gd name="connsiteY25" fmla="*/ 250750 h 783382"/>
                <a:gd name="connsiteX26" fmla="*/ 432941 w 480298"/>
                <a:gd name="connsiteY26" fmla="*/ 351086 h 783382"/>
                <a:gd name="connsiteX27" fmla="*/ 337613 w 480298"/>
                <a:gd name="connsiteY27" fmla="*/ 418778 h 783382"/>
                <a:gd name="connsiteX28" fmla="*/ 177273 w 480298"/>
                <a:gd name="connsiteY28" fmla="*/ 292619 h 783382"/>
                <a:gd name="connsiteX29" fmla="*/ 192648 w 480298"/>
                <a:gd name="connsiteY29" fmla="*/ 259660 h 783382"/>
                <a:gd name="connsiteX30" fmla="*/ 192648 w 480298"/>
                <a:gd name="connsiteY30" fmla="*/ 259660 h 7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98" h="783382">
                  <a:moveTo>
                    <a:pt x="144668" y="325657"/>
                  </a:moveTo>
                  <a:cubicBezTo>
                    <a:pt x="165090" y="376830"/>
                    <a:pt x="205067" y="412115"/>
                    <a:pt x="251509" y="439239"/>
                  </a:cubicBezTo>
                  <a:cubicBezTo>
                    <a:pt x="297202" y="465890"/>
                    <a:pt x="347705" y="465614"/>
                    <a:pt x="396198" y="450869"/>
                  </a:cubicBezTo>
                  <a:cubicBezTo>
                    <a:pt x="450249" y="434548"/>
                    <a:pt x="479620" y="389840"/>
                    <a:pt x="480290" y="334370"/>
                  </a:cubicBezTo>
                  <a:cubicBezTo>
                    <a:pt x="480961" y="280594"/>
                    <a:pt x="443113" y="228475"/>
                    <a:pt x="387761" y="206594"/>
                  </a:cubicBezTo>
                  <a:cubicBezTo>
                    <a:pt x="322198" y="180692"/>
                    <a:pt x="256476" y="187276"/>
                    <a:pt x="192215" y="209512"/>
                  </a:cubicBezTo>
                  <a:cubicBezTo>
                    <a:pt x="164302" y="219171"/>
                    <a:pt x="157757" y="212508"/>
                    <a:pt x="163356" y="186330"/>
                  </a:cubicBezTo>
                  <a:cubicBezTo>
                    <a:pt x="172344" y="144658"/>
                    <a:pt x="187326" y="106732"/>
                    <a:pt x="218511" y="75192"/>
                  </a:cubicBezTo>
                  <a:cubicBezTo>
                    <a:pt x="249617" y="43731"/>
                    <a:pt x="283049" y="16725"/>
                    <a:pt x="324997" y="482"/>
                  </a:cubicBezTo>
                  <a:cubicBezTo>
                    <a:pt x="223557" y="-8703"/>
                    <a:pt x="116164" y="115287"/>
                    <a:pt x="124010" y="201193"/>
                  </a:cubicBezTo>
                  <a:cubicBezTo>
                    <a:pt x="126730" y="230407"/>
                    <a:pt x="115849" y="249922"/>
                    <a:pt x="93653" y="269161"/>
                  </a:cubicBezTo>
                  <a:cubicBezTo>
                    <a:pt x="37197" y="318166"/>
                    <a:pt x="6091" y="381324"/>
                    <a:pt x="926" y="456625"/>
                  </a:cubicBezTo>
                  <a:lnTo>
                    <a:pt x="926" y="456625"/>
                  </a:lnTo>
                  <a:cubicBezTo>
                    <a:pt x="-6289" y="559405"/>
                    <a:pt x="28721" y="645312"/>
                    <a:pt x="103272" y="715527"/>
                  </a:cubicBezTo>
                  <a:cubicBezTo>
                    <a:pt x="178928" y="766109"/>
                    <a:pt x="259000" y="799541"/>
                    <a:pt x="352121" y="775334"/>
                  </a:cubicBezTo>
                  <a:cubicBezTo>
                    <a:pt x="372070" y="770169"/>
                    <a:pt x="402703" y="764335"/>
                    <a:pt x="398957" y="739655"/>
                  </a:cubicBezTo>
                  <a:cubicBezTo>
                    <a:pt x="395961" y="719942"/>
                    <a:pt x="332566" y="736580"/>
                    <a:pt x="280210" y="731415"/>
                  </a:cubicBezTo>
                  <a:cubicBezTo>
                    <a:pt x="207906" y="724240"/>
                    <a:pt x="148453" y="702399"/>
                    <a:pt x="103667" y="644760"/>
                  </a:cubicBezTo>
                  <a:cubicBezTo>
                    <a:pt x="58250" y="597174"/>
                    <a:pt x="41297" y="540284"/>
                    <a:pt x="48433" y="475391"/>
                  </a:cubicBezTo>
                  <a:lnTo>
                    <a:pt x="48433" y="475391"/>
                  </a:lnTo>
                  <a:cubicBezTo>
                    <a:pt x="45358" y="415584"/>
                    <a:pt x="71299" y="366580"/>
                    <a:pt x="106505" y="321438"/>
                  </a:cubicBezTo>
                  <a:cubicBezTo>
                    <a:pt x="120343" y="303894"/>
                    <a:pt x="132328" y="294787"/>
                    <a:pt x="144668" y="325657"/>
                  </a:cubicBezTo>
                  <a:lnTo>
                    <a:pt x="144668" y="325657"/>
                  </a:lnTo>
                  <a:close/>
                  <a:moveTo>
                    <a:pt x="192648" y="259660"/>
                  </a:moveTo>
                  <a:cubicBezTo>
                    <a:pt x="221231" y="245309"/>
                    <a:pt x="251548" y="240145"/>
                    <a:pt x="283207" y="239948"/>
                  </a:cubicBezTo>
                  <a:cubicBezTo>
                    <a:pt x="312617" y="239869"/>
                    <a:pt x="341910" y="240027"/>
                    <a:pt x="370295" y="250750"/>
                  </a:cubicBezTo>
                  <a:cubicBezTo>
                    <a:pt x="420601" y="269634"/>
                    <a:pt x="440629" y="301174"/>
                    <a:pt x="432941" y="351086"/>
                  </a:cubicBezTo>
                  <a:cubicBezTo>
                    <a:pt x="427422" y="386962"/>
                    <a:pt x="381453" y="419527"/>
                    <a:pt x="337613" y="418778"/>
                  </a:cubicBezTo>
                  <a:cubicBezTo>
                    <a:pt x="273193" y="417634"/>
                    <a:pt x="195920" y="355698"/>
                    <a:pt x="177273" y="292619"/>
                  </a:cubicBezTo>
                  <a:cubicBezTo>
                    <a:pt x="171832" y="274405"/>
                    <a:pt x="178416" y="266796"/>
                    <a:pt x="192648" y="259660"/>
                  </a:cubicBezTo>
                  <a:lnTo>
                    <a:pt x="192648" y="2596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23433C-E7B6-45D2-895B-9846C611FDA9}"/>
              </a:ext>
            </a:extLst>
          </p:cNvPr>
          <p:cNvGrpSpPr/>
          <p:nvPr/>
        </p:nvGrpSpPr>
        <p:grpSpPr>
          <a:xfrm>
            <a:off x="2854275" y="-14330"/>
            <a:ext cx="1872206" cy="5879144"/>
            <a:chOff x="3102002" y="-5646"/>
            <a:chExt cx="1872206" cy="5879144"/>
          </a:xfrm>
        </p:grpSpPr>
        <p:sp>
          <p:nvSpPr>
            <p:cNvPr id="31" name="Graphic 105">
              <a:extLst>
                <a:ext uri="{FF2B5EF4-FFF2-40B4-BE49-F238E27FC236}">
                  <a16:creationId xmlns:a16="http://schemas.microsoft.com/office/drawing/2014/main" id="{F798D36A-7161-4605-A64A-8FD3A9FB4C59}"/>
                </a:ext>
              </a:extLst>
            </p:cNvPr>
            <p:cNvSpPr/>
            <p:nvPr/>
          </p:nvSpPr>
          <p:spPr>
            <a:xfrm rot="21161772">
              <a:off x="3519740" y="4568526"/>
              <a:ext cx="913340" cy="757793"/>
            </a:xfrm>
            <a:custGeom>
              <a:avLst/>
              <a:gdLst>
                <a:gd name="connsiteX0" fmla="*/ 0 w 2156326"/>
                <a:gd name="connsiteY0" fmla="*/ 1661058 h 1789091"/>
                <a:gd name="connsiteX1" fmla="*/ 0 w 2156326"/>
                <a:gd name="connsiteY1" fmla="*/ 1612204 h 1789091"/>
                <a:gd name="connsiteX2" fmla="*/ 4330 w 2156326"/>
                <a:gd name="connsiteY2" fmla="*/ 1592763 h 1789091"/>
                <a:gd name="connsiteX3" fmla="*/ 47069 w 2156326"/>
                <a:gd name="connsiteY3" fmla="*/ 1463500 h 1789091"/>
                <a:gd name="connsiteX4" fmla="*/ 96193 w 2156326"/>
                <a:gd name="connsiteY4" fmla="*/ 1322310 h 1789091"/>
                <a:gd name="connsiteX5" fmla="*/ 147895 w 2156326"/>
                <a:gd name="connsiteY5" fmla="*/ 1273152 h 1789091"/>
                <a:gd name="connsiteX6" fmla="*/ 176685 w 2156326"/>
                <a:gd name="connsiteY6" fmla="*/ 1261343 h 1789091"/>
                <a:gd name="connsiteX7" fmla="*/ 216325 w 2156326"/>
                <a:gd name="connsiteY7" fmla="*/ 1233091 h 1789091"/>
                <a:gd name="connsiteX8" fmla="*/ 191847 w 2156326"/>
                <a:gd name="connsiteY8" fmla="*/ 1234271 h 1789091"/>
                <a:gd name="connsiteX9" fmla="*/ 153033 w 2156326"/>
                <a:gd name="connsiteY9" fmla="*/ 1219025 h 1789091"/>
                <a:gd name="connsiteX10" fmla="*/ 52022 w 2156326"/>
                <a:gd name="connsiteY10" fmla="*/ 1104604 h 1789091"/>
                <a:gd name="connsiteX11" fmla="*/ 91190 w 2156326"/>
                <a:gd name="connsiteY11" fmla="*/ 1013818 h 1789091"/>
                <a:gd name="connsiteX12" fmla="*/ 224580 w 2156326"/>
                <a:gd name="connsiteY12" fmla="*/ 1004401 h 1789091"/>
                <a:gd name="connsiteX13" fmla="*/ 235530 w 2156326"/>
                <a:gd name="connsiteY13" fmla="*/ 1000863 h 1789091"/>
                <a:gd name="connsiteX14" fmla="*/ 263697 w 2156326"/>
                <a:gd name="connsiteY14" fmla="*/ 966446 h 1789091"/>
                <a:gd name="connsiteX15" fmla="*/ 305291 w 2156326"/>
                <a:gd name="connsiteY15" fmla="*/ 901149 h 1789091"/>
                <a:gd name="connsiteX16" fmla="*/ 362552 w 2156326"/>
                <a:gd name="connsiteY16" fmla="*/ 846449 h 1789091"/>
                <a:gd name="connsiteX17" fmla="*/ 374884 w 2156326"/>
                <a:gd name="connsiteY17" fmla="*/ 837857 h 1789091"/>
                <a:gd name="connsiteX18" fmla="*/ 468920 w 2156326"/>
                <a:gd name="connsiteY18" fmla="*/ 749801 h 1789091"/>
                <a:gd name="connsiteX19" fmla="*/ 602277 w 2156326"/>
                <a:gd name="connsiteY19" fmla="*/ 646465 h 1789091"/>
                <a:gd name="connsiteX20" fmla="*/ 726620 w 2156326"/>
                <a:gd name="connsiteY20" fmla="*/ 591057 h 1789091"/>
                <a:gd name="connsiteX21" fmla="*/ 998825 w 2156326"/>
                <a:gd name="connsiteY21" fmla="*/ 543685 h 1789091"/>
                <a:gd name="connsiteX22" fmla="*/ 1007939 w 2156326"/>
                <a:gd name="connsiteY22" fmla="*/ 542859 h 1789091"/>
                <a:gd name="connsiteX23" fmla="*/ 1115470 w 2156326"/>
                <a:gd name="connsiteY23" fmla="*/ 531084 h 1789091"/>
                <a:gd name="connsiteX24" fmla="*/ 1271552 w 2156326"/>
                <a:gd name="connsiteY24" fmla="*/ 543297 h 1789091"/>
                <a:gd name="connsiteX25" fmla="*/ 1414982 w 2156326"/>
                <a:gd name="connsiteY25" fmla="*/ 531454 h 1789091"/>
                <a:gd name="connsiteX26" fmla="*/ 1429420 w 2156326"/>
                <a:gd name="connsiteY26" fmla="*/ 502832 h 1789091"/>
                <a:gd name="connsiteX27" fmla="*/ 1425916 w 2156326"/>
                <a:gd name="connsiteY27" fmla="*/ 494291 h 1789091"/>
                <a:gd name="connsiteX28" fmla="*/ 1400477 w 2156326"/>
                <a:gd name="connsiteY28" fmla="*/ 457835 h 1789091"/>
                <a:gd name="connsiteX29" fmla="*/ 1295760 w 2156326"/>
                <a:gd name="connsiteY29" fmla="*/ 345958 h 1789091"/>
                <a:gd name="connsiteX30" fmla="*/ 1208546 w 2156326"/>
                <a:gd name="connsiteY30" fmla="*/ 219728 h 1789091"/>
                <a:gd name="connsiteX31" fmla="*/ 1197478 w 2156326"/>
                <a:gd name="connsiteY31" fmla="*/ 32143 h 1789091"/>
                <a:gd name="connsiteX32" fmla="*/ 1221366 w 2156326"/>
                <a:gd name="connsiteY32" fmla="*/ 0 h 1789091"/>
                <a:gd name="connsiteX33" fmla="*/ 1233159 w 2156326"/>
                <a:gd name="connsiteY33" fmla="*/ 0 h 1789091"/>
                <a:gd name="connsiteX34" fmla="*/ 1271602 w 2156326"/>
                <a:gd name="connsiteY34" fmla="*/ 33120 h 1789091"/>
                <a:gd name="connsiteX35" fmla="*/ 1295575 w 2156326"/>
                <a:gd name="connsiteY35" fmla="*/ 63528 h 1789091"/>
                <a:gd name="connsiteX36" fmla="*/ 1312219 w 2156326"/>
                <a:gd name="connsiteY36" fmla="*/ 81284 h 1789091"/>
                <a:gd name="connsiteX37" fmla="*/ 1321552 w 2156326"/>
                <a:gd name="connsiteY37" fmla="*/ 82430 h 1789091"/>
                <a:gd name="connsiteX38" fmla="*/ 1389965 w 2156326"/>
                <a:gd name="connsiteY38" fmla="*/ 66847 h 1789091"/>
                <a:gd name="connsiteX39" fmla="*/ 1482351 w 2156326"/>
                <a:gd name="connsiteY39" fmla="*/ 98973 h 1789091"/>
                <a:gd name="connsiteX40" fmla="*/ 1543638 w 2156326"/>
                <a:gd name="connsiteY40" fmla="*/ 154128 h 1789091"/>
                <a:gd name="connsiteX41" fmla="*/ 1596486 w 2156326"/>
                <a:gd name="connsiteY41" fmla="*/ 241039 h 1789091"/>
                <a:gd name="connsiteX42" fmla="*/ 1678511 w 2156326"/>
                <a:gd name="connsiteY42" fmla="*/ 413479 h 1789091"/>
                <a:gd name="connsiteX43" fmla="*/ 1689276 w 2156326"/>
                <a:gd name="connsiteY43" fmla="*/ 422626 h 1789091"/>
                <a:gd name="connsiteX44" fmla="*/ 1802113 w 2156326"/>
                <a:gd name="connsiteY44" fmla="*/ 465955 h 1789091"/>
                <a:gd name="connsiteX45" fmla="*/ 1948879 w 2156326"/>
                <a:gd name="connsiteY45" fmla="*/ 609470 h 1789091"/>
                <a:gd name="connsiteX46" fmla="*/ 1953141 w 2156326"/>
                <a:gd name="connsiteY46" fmla="*/ 615687 h 1789091"/>
                <a:gd name="connsiteX47" fmla="*/ 1996049 w 2156326"/>
                <a:gd name="connsiteY47" fmla="*/ 769208 h 1789091"/>
                <a:gd name="connsiteX48" fmla="*/ 1917713 w 2156326"/>
                <a:gd name="connsiteY48" fmla="*/ 840704 h 1789091"/>
                <a:gd name="connsiteX49" fmla="*/ 1841854 w 2156326"/>
                <a:gd name="connsiteY49" fmla="*/ 864593 h 1789091"/>
                <a:gd name="connsiteX50" fmla="*/ 1813316 w 2156326"/>
                <a:gd name="connsiteY50" fmla="*/ 893585 h 1789091"/>
                <a:gd name="connsiteX51" fmla="*/ 1821840 w 2156326"/>
                <a:gd name="connsiteY51" fmla="*/ 926571 h 1789091"/>
                <a:gd name="connsiteX52" fmla="*/ 1848340 w 2156326"/>
                <a:gd name="connsiteY52" fmla="*/ 936611 h 1789091"/>
                <a:gd name="connsiteX53" fmla="*/ 1967528 w 2156326"/>
                <a:gd name="connsiteY53" fmla="*/ 974263 h 1789091"/>
                <a:gd name="connsiteX54" fmla="*/ 2012306 w 2156326"/>
                <a:gd name="connsiteY54" fmla="*/ 993501 h 1789091"/>
                <a:gd name="connsiteX55" fmla="*/ 2063755 w 2156326"/>
                <a:gd name="connsiteY55" fmla="*/ 999634 h 1789091"/>
                <a:gd name="connsiteX56" fmla="*/ 2109139 w 2156326"/>
                <a:gd name="connsiteY56" fmla="*/ 1000880 h 1789091"/>
                <a:gd name="connsiteX57" fmla="*/ 2154507 w 2156326"/>
                <a:gd name="connsiteY57" fmla="*/ 1043249 h 1789091"/>
                <a:gd name="connsiteX58" fmla="*/ 2156326 w 2156326"/>
                <a:gd name="connsiteY58" fmla="*/ 1049533 h 1789091"/>
                <a:gd name="connsiteX59" fmla="*/ 2156326 w 2156326"/>
                <a:gd name="connsiteY59" fmla="*/ 1061325 h 1789091"/>
                <a:gd name="connsiteX60" fmla="*/ 2154220 w 2156326"/>
                <a:gd name="connsiteY60" fmla="*/ 1063835 h 1789091"/>
                <a:gd name="connsiteX61" fmla="*/ 2081040 w 2156326"/>
                <a:gd name="connsiteY61" fmla="*/ 1105547 h 1789091"/>
                <a:gd name="connsiteX62" fmla="*/ 2002316 w 2156326"/>
                <a:gd name="connsiteY62" fmla="*/ 1093519 h 1789091"/>
                <a:gd name="connsiteX63" fmla="*/ 1878411 w 2156326"/>
                <a:gd name="connsiteY63" fmla="*/ 1062269 h 1789091"/>
                <a:gd name="connsiteX64" fmla="*/ 1861766 w 2156326"/>
                <a:gd name="connsiteY64" fmla="*/ 1061157 h 1789091"/>
                <a:gd name="connsiteX65" fmla="*/ 1860756 w 2156326"/>
                <a:gd name="connsiteY65" fmla="*/ 1063852 h 1789091"/>
                <a:gd name="connsiteX66" fmla="*/ 1867595 w 2156326"/>
                <a:gd name="connsiteY66" fmla="*/ 1072831 h 1789091"/>
                <a:gd name="connsiteX67" fmla="*/ 1888401 w 2156326"/>
                <a:gd name="connsiteY67" fmla="*/ 1092474 h 1789091"/>
                <a:gd name="connsiteX68" fmla="*/ 1923778 w 2156326"/>
                <a:gd name="connsiteY68" fmla="*/ 1132771 h 1789091"/>
                <a:gd name="connsiteX69" fmla="*/ 1924722 w 2156326"/>
                <a:gd name="connsiteY69" fmla="*/ 1191144 h 1789091"/>
                <a:gd name="connsiteX70" fmla="*/ 1877450 w 2156326"/>
                <a:gd name="connsiteY70" fmla="*/ 1210399 h 1789091"/>
                <a:gd name="connsiteX71" fmla="*/ 1874098 w 2156326"/>
                <a:gd name="connsiteY71" fmla="*/ 1210130 h 1789091"/>
                <a:gd name="connsiteX72" fmla="*/ 1775310 w 2156326"/>
                <a:gd name="connsiteY72" fmla="*/ 1181053 h 1789091"/>
                <a:gd name="connsiteX73" fmla="*/ 1711496 w 2156326"/>
                <a:gd name="connsiteY73" fmla="*/ 1150780 h 1789091"/>
                <a:gd name="connsiteX74" fmla="*/ 1547614 w 2156326"/>
                <a:gd name="connsiteY74" fmla="*/ 1115049 h 1789091"/>
                <a:gd name="connsiteX75" fmla="*/ 1406963 w 2156326"/>
                <a:gd name="connsiteY75" fmla="*/ 1094496 h 1789091"/>
                <a:gd name="connsiteX76" fmla="*/ 1342475 w 2156326"/>
                <a:gd name="connsiteY76" fmla="*/ 1084944 h 1789091"/>
                <a:gd name="connsiteX77" fmla="*/ 1266262 w 2156326"/>
                <a:gd name="connsiteY77" fmla="*/ 1092323 h 1789091"/>
                <a:gd name="connsiteX78" fmla="*/ 1035601 w 2156326"/>
                <a:gd name="connsiteY78" fmla="*/ 1135433 h 1789091"/>
                <a:gd name="connsiteX79" fmla="*/ 823437 w 2156326"/>
                <a:gd name="connsiteY79" fmla="*/ 1215908 h 1789091"/>
                <a:gd name="connsiteX80" fmla="*/ 707196 w 2156326"/>
                <a:gd name="connsiteY80" fmla="*/ 1270659 h 1789091"/>
                <a:gd name="connsiteX81" fmla="*/ 697981 w 2156326"/>
                <a:gd name="connsiteY81" fmla="*/ 1276387 h 1789091"/>
                <a:gd name="connsiteX82" fmla="*/ 626468 w 2156326"/>
                <a:gd name="connsiteY82" fmla="*/ 1336529 h 1789091"/>
                <a:gd name="connsiteX83" fmla="*/ 534082 w 2156326"/>
                <a:gd name="connsiteY83" fmla="*/ 1399046 h 1789091"/>
                <a:gd name="connsiteX84" fmla="*/ 465029 w 2156326"/>
                <a:gd name="connsiteY84" fmla="*/ 1414898 h 1789091"/>
                <a:gd name="connsiteX85" fmla="*/ 373519 w 2156326"/>
                <a:gd name="connsiteY85" fmla="*/ 1417273 h 1789091"/>
                <a:gd name="connsiteX86" fmla="*/ 210024 w 2156326"/>
                <a:gd name="connsiteY86" fmla="*/ 1534592 h 1789091"/>
                <a:gd name="connsiteX87" fmla="*/ 176989 w 2156326"/>
                <a:gd name="connsiteY87" fmla="*/ 1623592 h 1789091"/>
                <a:gd name="connsiteX88" fmla="*/ 137720 w 2156326"/>
                <a:gd name="connsiteY88" fmla="*/ 1724536 h 1789091"/>
                <a:gd name="connsiteX89" fmla="*/ 70755 w 2156326"/>
                <a:gd name="connsiteY89" fmla="*/ 1789091 h 1789091"/>
                <a:gd name="connsiteX90" fmla="*/ 55593 w 2156326"/>
                <a:gd name="connsiteY90" fmla="*/ 1789091 h 1789091"/>
                <a:gd name="connsiteX91" fmla="*/ 22153 w 2156326"/>
                <a:gd name="connsiteY91" fmla="*/ 1755904 h 1789091"/>
                <a:gd name="connsiteX92" fmla="*/ 8693 w 2156326"/>
                <a:gd name="connsiteY92" fmla="*/ 1715472 h 1789091"/>
                <a:gd name="connsiteX93" fmla="*/ 0 w 2156326"/>
                <a:gd name="connsiteY93" fmla="*/ 1661058 h 178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156326" h="1789091">
                  <a:moveTo>
                    <a:pt x="0" y="1661058"/>
                  </a:moveTo>
                  <a:cubicBezTo>
                    <a:pt x="0" y="1644768"/>
                    <a:pt x="0" y="1628494"/>
                    <a:pt x="0" y="1612204"/>
                  </a:cubicBezTo>
                  <a:cubicBezTo>
                    <a:pt x="1381" y="1605701"/>
                    <a:pt x="1651" y="1598676"/>
                    <a:pt x="4330" y="1592763"/>
                  </a:cubicBezTo>
                  <a:cubicBezTo>
                    <a:pt x="23181" y="1551169"/>
                    <a:pt x="35108" y="1507334"/>
                    <a:pt x="47069" y="1463500"/>
                  </a:cubicBezTo>
                  <a:cubicBezTo>
                    <a:pt x="60209" y="1415302"/>
                    <a:pt x="73956" y="1367374"/>
                    <a:pt x="96193" y="1322310"/>
                  </a:cubicBezTo>
                  <a:cubicBezTo>
                    <a:pt x="107497" y="1299365"/>
                    <a:pt x="123804" y="1282384"/>
                    <a:pt x="147895" y="1273152"/>
                  </a:cubicBezTo>
                  <a:cubicBezTo>
                    <a:pt x="157582" y="1269446"/>
                    <a:pt x="167218" y="1265571"/>
                    <a:pt x="176685" y="1261343"/>
                  </a:cubicBezTo>
                  <a:cubicBezTo>
                    <a:pt x="192049" y="1254470"/>
                    <a:pt x="205796" y="1245271"/>
                    <a:pt x="216325" y="1233091"/>
                  </a:cubicBezTo>
                  <a:cubicBezTo>
                    <a:pt x="208239" y="1233631"/>
                    <a:pt x="199445" y="1236259"/>
                    <a:pt x="191847" y="1234271"/>
                  </a:cubicBezTo>
                  <a:cubicBezTo>
                    <a:pt x="178471" y="1230767"/>
                    <a:pt x="164859" y="1226050"/>
                    <a:pt x="153033" y="1219025"/>
                  </a:cubicBezTo>
                  <a:cubicBezTo>
                    <a:pt x="107278" y="1191801"/>
                    <a:pt x="74663" y="1152245"/>
                    <a:pt x="52022" y="1104604"/>
                  </a:cubicBezTo>
                  <a:cubicBezTo>
                    <a:pt x="31267" y="1060955"/>
                    <a:pt x="45283" y="1029165"/>
                    <a:pt x="91190" y="1013818"/>
                  </a:cubicBezTo>
                  <a:cubicBezTo>
                    <a:pt x="134788" y="999246"/>
                    <a:pt x="179600" y="1000644"/>
                    <a:pt x="224580" y="1004401"/>
                  </a:cubicBezTo>
                  <a:cubicBezTo>
                    <a:pt x="228185" y="1004704"/>
                    <a:pt x="233289" y="1003373"/>
                    <a:pt x="235530" y="1000863"/>
                  </a:cubicBezTo>
                  <a:cubicBezTo>
                    <a:pt x="245419" y="989829"/>
                    <a:pt x="255409" y="978677"/>
                    <a:pt x="263697" y="966446"/>
                  </a:cubicBezTo>
                  <a:cubicBezTo>
                    <a:pt x="278168" y="945085"/>
                    <a:pt x="290955" y="922612"/>
                    <a:pt x="305291" y="901149"/>
                  </a:cubicBezTo>
                  <a:cubicBezTo>
                    <a:pt x="320251" y="878760"/>
                    <a:pt x="338344" y="859353"/>
                    <a:pt x="362552" y="846449"/>
                  </a:cubicBezTo>
                  <a:cubicBezTo>
                    <a:pt x="366949" y="844107"/>
                    <a:pt x="371245" y="841243"/>
                    <a:pt x="374884" y="837857"/>
                  </a:cubicBezTo>
                  <a:cubicBezTo>
                    <a:pt x="406319" y="808612"/>
                    <a:pt x="437620" y="779198"/>
                    <a:pt x="468920" y="749801"/>
                  </a:cubicBezTo>
                  <a:cubicBezTo>
                    <a:pt x="510110" y="711122"/>
                    <a:pt x="551754" y="672493"/>
                    <a:pt x="602277" y="646465"/>
                  </a:cubicBezTo>
                  <a:cubicBezTo>
                    <a:pt x="642557" y="625710"/>
                    <a:pt x="684572" y="608089"/>
                    <a:pt x="726620" y="591057"/>
                  </a:cubicBezTo>
                  <a:cubicBezTo>
                    <a:pt x="813817" y="555747"/>
                    <a:pt x="904367" y="538176"/>
                    <a:pt x="998825" y="543685"/>
                  </a:cubicBezTo>
                  <a:cubicBezTo>
                    <a:pt x="1001840" y="543853"/>
                    <a:pt x="1005041" y="543651"/>
                    <a:pt x="1007939" y="542859"/>
                  </a:cubicBezTo>
                  <a:cubicBezTo>
                    <a:pt x="1043165" y="533156"/>
                    <a:pt x="1079182" y="528944"/>
                    <a:pt x="1115470" y="531084"/>
                  </a:cubicBezTo>
                  <a:cubicBezTo>
                    <a:pt x="1167559" y="534167"/>
                    <a:pt x="1219513" y="539406"/>
                    <a:pt x="1271552" y="543297"/>
                  </a:cubicBezTo>
                  <a:cubicBezTo>
                    <a:pt x="1319952" y="546903"/>
                    <a:pt x="1368065" y="546094"/>
                    <a:pt x="1414982" y="531454"/>
                  </a:cubicBezTo>
                  <a:cubicBezTo>
                    <a:pt x="1433042" y="525828"/>
                    <a:pt x="1435350" y="521195"/>
                    <a:pt x="1429420" y="502832"/>
                  </a:cubicBezTo>
                  <a:cubicBezTo>
                    <a:pt x="1428476" y="499901"/>
                    <a:pt x="1427600" y="496801"/>
                    <a:pt x="1425916" y="494291"/>
                  </a:cubicBezTo>
                  <a:cubicBezTo>
                    <a:pt x="1417661" y="481976"/>
                    <a:pt x="1410383" y="468685"/>
                    <a:pt x="1400477" y="457835"/>
                  </a:cubicBezTo>
                  <a:cubicBezTo>
                    <a:pt x="1366043" y="420116"/>
                    <a:pt x="1330262" y="383627"/>
                    <a:pt x="1295760" y="345958"/>
                  </a:cubicBezTo>
                  <a:cubicBezTo>
                    <a:pt x="1260955" y="307953"/>
                    <a:pt x="1229992" y="267050"/>
                    <a:pt x="1208546" y="219728"/>
                  </a:cubicBezTo>
                  <a:cubicBezTo>
                    <a:pt x="1180867" y="158643"/>
                    <a:pt x="1175578" y="96159"/>
                    <a:pt x="1197478" y="32143"/>
                  </a:cubicBezTo>
                  <a:cubicBezTo>
                    <a:pt x="1201976" y="18935"/>
                    <a:pt x="1208209" y="6856"/>
                    <a:pt x="1221366" y="0"/>
                  </a:cubicBezTo>
                  <a:cubicBezTo>
                    <a:pt x="1225291" y="0"/>
                    <a:pt x="1229233" y="0"/>
                    <a:pt x="1233159" y="0"/>
                  </a:cubicBezTo>
                  <a:cubicBezTo>
                    <a:pt x="1249028" y="7497"/>
                    <a:pt x="1260854" y="19693"/>
                    <a:pt x="1271602" y="33120"/>
                  </a:cubicBezTo>
                  <a:cubicBezTo>
                    <a:pt x="1279672" y="43211"/>
                    <a:pt x="1287371" y="53572"/>
                    <a:pt x="1295575" y="63528"/>
                  </a:cubicBezTo>
                  <a:cubicBezTo>
                    <a:pt x="1300730" y="69778"/>
                    <a:pt x="1306171" y="75910"/>
                    <a:pt x="1312219" y="81284"/>
                  </a:cubicBezTo>
                  <a:cubicBezTo>
                    <a:pt x="1314224" y="83070"/>
                    <a:pt x="1319884" y="83878"/>
                    <a:pt x="1321552" y="82430"/>
                  </a:cubicBezTo>
                  <a:cubicBezTo>
                    <a:pt x="1341734" y="65111"/>
                    <a:pt x="1365420" y="63932"/>
                    <a:pt x="1389965" y="66847"/>
                  </a:cubicBezTo>
                  <a:cubicBezTo>
                    <a:pt x="1423068" y="70789"/>
                    <a:pt x="1453426" y="82868"/>
                    <a:pt x="1482351" y="98973"/>
                  </a:cubicBezTo>
                  <a:cubicBezTo>
                    <a:pt x="1506997" y="112686"/>
                    <a:pt x="1528544" y="129920"/>
                    <a:pt x="1543638" y="154128"/>
                  </a:cubicBezTo>
                  <a:cubicBezTo>
                    <a:pt x="1561580" y="182919"/>
                    <a:pt x="1581206" y="210884"/>
                    <a:pt x="1596486" y="241039"/>
                  </a:cubicBezTo>
                  <a:cubicBezTo>
                    <a:pt x="1625226" y="297811"/>
                    <a:pt x="1651439" y="355864"/>
                    <a:pt x="1678511" y="413479"/>
                  </a:cubicBezTo>
                  <a:cubicBezTo>
                    <a:pt x="1680853" y="418465"/>
                    <a:pt x="1683851" y="421194"/>
                    <a:pt x="1689276" y="422626"/>
                  </a:cubicBezTo>
                  <a:cubicBezTo>
                    <a:pt x="1728461" y="432920"/>
                    <a:pt x="1766230" y="446986"/>
                    <a:pt x="1802113" y="465955"/>
                  </a:cubicBezTo>
                  <a:cubicBezTo>
                    <a:pt x="1865186" y="499328"/>
                    <a:pt x="1916601" y="544611"/>
                    <a:pt x="1948879" y="609470"/>
                  </a:cubicBezTo>
                  <a:cubicBezTo>
                    <a:pt x="1949991" y="611694"/>
                    <a:pt x="1951676" y="613648"/>
                    <a:pt x="1953141" y="615687"/>
                  </a:cubicBezTo>
                  <a:cubicBezTo>
                    <a:pt x="1986346" y="661576"/>
                    <a:pt x="2002232" y="712520"/>
                    <a:pt x="1996049" y="769208"/>
                  </a:cubicBezTo>
                  <a:cubicBezTo>
                    <a:pt x="1991265" y="812975"/>
                    <a:pt x="1960908" y="840317"/>
                    <a:pt x="1917713" y="840704"/>
                  </a:cubicBezTo>
                  <a:cubicBezTo>
                    <a:pt x="1889833" y="840957"/>
                    <a:pt x="1864293" y="848774"/>
                    <a:pt x="1841854" y="864593"/>
                  </a:cubicBezTo>
                  <a:cubicBezTo>
                    <a:pt x="1830904" y="872308"/>
                    <a:pt x="1820981" y="882585"/>
                    <a:pt x="1813316" y="893585"/>
                  </a:cubicBezTo>
                  <a:cubicBezTo>
                    <a:pt x="1804657" y="906018"/>
                    <a:pt x="1808616" y="919023"/>
                    <a:pt x="1821840" y="926571"/>
                  </a:cubicBezTo>
                  <a:cubicBezTo>
                    <a:pt x="1829977" y="931203"/>
                    <a:pt x="1839175" y="935129"/>
                    <a:pt x="1848340" y="936611"/>
                  </a:cubicBezTo>
                  <a:cubicBezTo>
                    <a:pt x="1889984" y="943350"/>
                    <a:pt x="1929220" y="957214"/>
                    <a:pt x="1967528" y="974263"/>
                  </a:cubicBezTo>
                  <a:cubicBezTo>
                    <a:pt x="1982370" y="980867"/>
                    <a:pt x="1997330" y="987201"/>
                    <a:pt x="2012306" y="993501"/>
                  </a:cubicBezTo>
                  <a:cubicBezTo>
                    <a:pt x="2028849" y="1000459"/>
                    <a:pt x="2046353" y="999499"/>
                    <a:pt x="2063755" y="999634"/>
                  </a:cubicBezTo>
                  <a:cubicBezTo>
                    <a:pt x="2078883" y="999752"/>
                    <a:pt x="2094112" y="999381"/>
                    <a:pt x="2109139" y="1000880"/>
                  </a:cubicBezTo>
                  <a:cubicBezTo>
                    <a:pt x="2134881" y="1003441"/>
                    <a:pt x="2149638" y="1017929"/>
                    <a:pt x="2154507" y="1043249"/>
                  </a:cubicBezTo>
                  <a:cubicBezTo>
                    <a:pt x="2154911" y="1045388"/>
                    <a:pt x="2155720" y="1047444"/>
                    <a:pt x="2156326" y="1049533"/>
                  </a:cubicBezTo>
                  <a:cubicBezTo>
                    <a:pt x="2156326" y="1053458"/>
                    <a:pt x="2156326" y="1057400"/>
                    <a:pt x="2156326" y="1061325"/>
                  </a:cubicBezTo>
                  <a:cubicBezTo>
                    <a:pt x="2155619" y="1062151"/>
                    <a:pt x="2154776" y="1062909"/>
                    <a:pt x="2154220" y="1063835"/>
                  </a:cubicBezTo>
                  <a:cubicBezTo>
                    <a:pt x="2137745" y="1091649"/>
                    <a:pt x="2112930" y="1104587"/>
                    <a:pt x="2081040" y="1105547"/>
                  </a:cubicBezTo>
                  <a:cubicBezTo>
                    <a:pt x="2054001" y="1106373"/>
                    <a:pt x="2028175" y="1100207"/>
                    <a:pt x="2002316" y="1093519"/>
                  </a:cubicBezTo>
                  <a:cubicBezTo>
                    <a:pt x="1961076" y="1082872"/>
                    <a:pt x="1919769" y="1072461"/>
                    <a:pt x="1878411" y="1062269"/>
                  </a:cubicBezTo>
                  <a:cubicBezTo>
                    <a:pt x="1873087" y="1060955"/>
                    <a:pt x="1867326" y="1061494"/>
                    <a:pt x="1861766" y="1061157"/>
                  </a:cubicBezTo>
                  <a:cubicBezTo>
                    <a:pt x="1861429" y="1062050"/>
                    <a:pt x="1861093" y="1062959"/>
                    <a:pt x="1860756" y="1063852"/>
                  </a:cubicBezTo>
                  <a:cubicBezTo>
                    <a:pt x="1863013" y="1066868"/>
                    <a:pt x="1864934" y="1070220"/>
                    <a:pt x="1867595" y="1072831"/>
                  </a:cubicBezTo>
                  <a:cubicBezTo>
                    <a:pt x="1874384" y="1079536"/>
                    <a:pt x="1881915" y="1085517"/>
                    <a:pt x="1888401" y="1092474"/>
                  </a:cubicBezTo>
                  <a:cubicBezTo>
                    <a:pt x="1900597" y="1105564"/>
                    <a:pt x="1913788" y="1118115"/>
                    <a:pt x="1923778" y="1132771"/>
                  </a:cubicBezTo>
                  <a:cubicBezTo>
                    <a:pt x="1936295" y="1151134"/>
                    <a:pt x="1935402" y="1172107"/>
                    <a:pt x="1924722" y="1191144"/>
                  </a:cubicBezTo>
                  <a:cubicBezTo>
                    <a:pt x="1914580" y="1209237"/>
                    <a:pt x="1895965" y="1210669"/>
                    <a:pt x="1877450" y="1210399"/>
                  </a:cubicBezTo>
                  <a:cubicBezTo>
                    <a:pt x="1876339" y="1210382"/>
                    <a:pt x="1875210" y="1210231"/>
                    <a:pt x="1874098" y="1210130"/>
                  </a:cubicBezTo>
                  <a:cubicBezTo>
                    <a:pt x="1839158" y="1207249"/>
                    <a:pt x="1806897" y="1195103"/>
                    <a:pt x="1775310" y="1181053"/>
                  </a:cubicBezTo>
                  <a:cubicBezTo>
                    <a:pt x="1753815" y="1171484"/>
                    <a:pt x="1733228" y="1159759"/>
                    <a:pt x="1711496" y="1150780"/>
                  </a:cubicBezTo>
                  <a:cubicBezTo>
                    <a:pt x="1659087" y="1129149"/>
                    <a:pt x="1603325" y="1122225"/>
                    <a:pt x="1547614" y="1115049"/>
                  </a:cubicBezTo>
                  <a:cubicBezTo>
                    <a:pt x="1500630" y="1109001"/>
                    <a:pt x="1453712" y="1102228"/>
                    <a:pt x="1406963" y="1094496"/>
                  </a:cubicBezTo>
                  <a:cubicBezTo>
                    <a:pt x="1385518" y="1090941"/>
                    <a:pt x="1364931" y="1082467"/>
                    <a:pt x="1342475" y="1084944"/>
                  </a:cubicBezTo>
                  <a:cubicBezTo>
                    <a:pt x="1317105" y="1087724"/>
                    <a:pt x="1291548" y="1088970"/>
                    <a:pt x="1266262" y="1092323"/>
                  </a:cubicBezTo>
                  <a:cubicBezTo>
                    <a:pt x="1188634" y="1102616"/>
                    <a:pt x="1111780" y="1117222"/>
                    <a:pt x="1035601" y="1135433"/>
                  </a:cubicBezTo>
                  <a:cubicBezTo>
                    <a:pt x="961426" y="1153155"/>
                    <a:pt x="889155" y="1175258"/>
                    <a:pt x="823437" y="1215908"/>
                  </a:cubicBezTo>
                  <a:cubicBezTo>
                    <a:pt x="786981" y="1238465"/>
                    <a:pt x="748184" y="1257148"/>
                    <a:pt x="707196" y="1270659"/>
                  </a:cubicBezTo>
                  <a:cubicBezTo>
                    <a:pt x="703861" y="1271754"/>
                    <a:pt x="700744" y="1274079"/>
                    <a:pt x="697981" y="1276387"/>
                  </a:cubicBezTo>
                  <a:cubicBezTo>
                    <a:pt x="674076" y="1296367"/>
                    <a:pt x="650289" y="1316464"/>
                    <a:pt x="626468" y="1336529"/>
                  </a:cubicBezTo>
                  <a:cubicBezTo>
                    <a:pt x="597863" y="1360619"/>
                    <a:pt x="568634" y="1383850"/>
                    <a:pt x="534082" y="1399046"/>
                  </a:cubicBezTo>
                  <a:cubicBezTo>
                    <a:pt x="512165" y="1408682"/>
                    <a:pt x="489608" y="1415235"/>
                    <a:pt x="465029" y="1414898"/>
                  </a:cubicBezTo>
                  <a:cubicBezTo>
                    <a:pt x="434520" y="1414477"/>
                    <a:pt x="403725" y="1413769"/>
                    <a:pt x="373519" y="1417273"/>
                  </a:cubicBezTo>
                  <a:cubicBezTo>
                    <a:pt x="297912" y="1426050"/>
                    <a:pt x="241628" y="1464342"/>
                    <a:pt x="210024" y="1534592"/>
                  </a:cubicBezTo>
                  <a:cubicBezTo>
                    <a:pt x="197070" y="1563383"/>
                    <a:pt x="187198" y="1593639"/>
                    <a:pt x="176989" y="1623592"/>
                  </a:cubicBezTo>
                  <a:cubicBezTo>
                    <a:pt x="165314" y="1657824"/>
                    <a:pt x="155762" y="1692847"/>
                    <a:pt x="137720" y="1724536"/>
                  </a:cubicBezTo>
                  <a:cubicBezTo>
                    <a:pt x="121800" y="1752568"/>
                    <a:pt x="101736" y="1776574"/>
                    <a:pt x="70755" y="1789091"/>
                  </a:cubicBezTo>
                  <a:cubicBezTo>
                    <a:pt x="65701" y="1789091"/>
                    <a:pt x="60647" y="1789091"/>
                    <a:pt x="55593" y="1789091"/>
                  </a:cubicBezTo>
                  <a:cubicBezTo>
                    <a:pt x="39067" y="1783448"/>
                    <a:pt x="28622" y="1771234"/>
                    <a:pt x="22153" y="1755904"/>
                  </a:cubicBezTo>
                  <a:cubicBezTo>
                    <a:pt x="16644" y="1742831"/>
                    <a:pt x="11759" y="1729286"/>
                    <a:pt x="8693" y="1715472"/>
                  </a:cubicBezTo>
                  <a:cubicBezTo>
                    <a:pt x="4717" y="1697581"/>
                    <a:pt x="2797" y="1679219"/>
                    <a:pt x="0" y="166105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9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2C65AE7-0EF7-43FF-BA07-A59E69E2A41C}"/>
                </a:ext>
              </a:extLst>
            </p:cNvPr>
            <p:cNvGrpSpPr/>
            <p:nvPr/>
          </p:nvGrpSpPr>
          <p:grpSpPr>
            <a:xfrm>
              <a:off x="3126101" y="-5646"/>
              <a:ext cx="1740191" cy="5878150"/>
              <a:chOff x="9007210" y="-2023492"/>
              <a:chExt cx="1740191" cy="5878150"/>
            </a:xfrm>
          </p:grpSpPr>
          <p:sp>
            <p:nvSpPr>
              <p:cNvPr id="42" name="Graphic 41">
                <a:extLst>
                  <a:ext uri="{FF2B5EF4-FFF2-40B4-BE49-F238E27FC236}">
                    <a16:creationId xmlns:a16="http://schemas.microsoft.com/office/drawing/2014/main" id="{99A964B7-B9A7-484A-BF6C-440107C1CCF6}"/>
                  </a:ext>
                </a:extLst>
              </p:cNvPr>
              <p:cNvSpPr/>
              <p:nvPr/>
            </p:nvSpPr>
            <p:spPr>
              <a:xfrm>
                <a:off x="9430732" y="-2023492"/>
                <a:ext cx="1053084" cy="3600622"/>
              </a:xfrm>
              <a:custGeom>
                <a:avLst/>
                <a:gdLst>
                  <a:gd name="connsiteX0" fmla="*/ 902589 w 1053083"/>
                  <a:gd name="connsiteY0" fmla="*/ 2041874 h 2150363"/>
                  <a:gd name="connsiteX1" fmla="*/ 648557 w 1053083"/>
                  <a:gd name="connsiteY1" fmla="*/ 2066163 h 2150363"/>
                  <a:gd name="connsiteX2" fmla="*/ 804767 w 1053083"/>
                  <a:gd name="connsiteY2" fmla="*/ 1899952 h 2150363"/>
                  <a:gd name="connsiteX3" fmla="*/ 712375 w 1053083"/>
                  <a:gd name="connsiteY3" fmla="*/ 1666589 h 2150363"/>
                  <a:gd name="connsiteX4" fmla="*/ 522351 w 1053083"/>
                  <a:gd name="connsiteY4" fmla="*/ 1764030 h 2150363"/>
                  <a:gd name="connsiteX5" fmla="*/ 468535 w 1053083"/>
                  <a:gd name="connsiteY5" fmla="*/ 1986343 h 2150363"/>
                  <a:gd name="connsiteX6" fmla="*/ 447961 w 1053083"/>
                  <a:gd name="connsiteY6" fmla="*/ 2120741 h 2150363"/>
                  <a:gd name="connsiteX7" fmla="*/ 447961 w 1053083"/>
                  <a:gd name="connsiteY7" fmla="*/ 2011871 h 2150363"/>
                  <a:gd name="connsiteX8" fmla="*/ 448723 w 1053083"/>
                  <a:gd name="connsiteY8" fmla="*/ 667 h 2150363"/>
                  <a:gd name="connsiteX9" fmla="*/ 417005 w 1053083"/>
                  <a:gd name="connsiteY9" fmla="*/ 0 h 2150363"/>
                  <a:gd name="connsiteX10" fmla="*/ 418910 w 1053083"/>
                  <a:gd name="connsiteY10" fmla="*/ 25527 h 2150363"/>
                  <a:gd name="connsiteX11" fmla="*/ 419862 w 1053083"/>
                  <a:gd name="connsiteY11" fmla="*/ 2069878 h 2150363"/>
                  <a:gd name="connsiteX12" fmla="*/ 419195 w 1053083"/>
                  <a:gd name="connsiteY12" fmla="*/ 2110073 h 2150363"/>
                  <a:gd name="connsiteX13" fmla="*/ 327660 w 1053083"/>
                  <a:gd name="connsiteY13" fmla="*/ 1901285 h 2150363"/>
                  <a:gd name="connsiteX14" fmla="*/ 212503 w 1053083"/>
                  <a:gd name="connsiteY14" fmla="*/ 1775841 h 2150363"/>
                  <a:gd name="connsiteX15" fmla="*/ 93155 w 1053083"/>
                  <a:gd name="connsiteY15" fmla="*/ 1793939 h 2150363"/>
                  <a:gd name="connsiteX16" fmla="*/ 94679 w 1053083"/>
                  <a:gd name="connsiteY16" fmla="*/ 1958150 h 2150363"/>
                  <a:gd name="connsiteX17" fmla="*/ 284226 w 1053083"/>
                  <a:gd name="connsiteY17" fmla="*/ 2087594 h 2150363"/>
                  <a:gd name="connsiteX18" fmla="*/ 159734 w 1053083"/>
                  <a:gd name="connsiteY18" fmla="*/ 2077784 h 2150363"/>
                  <a:gd name="connsiteX19" fmla="*/ 0 w 1053083"/>
                  <a:gd name="connsiteY19" fmla="*/ 2149221 h 2150363"/>
                  <a:gd name="connsiteX20" fmla="*/ 327374 w 1053083"/>
                  <a:gd name="connsiteY20" fmla="*/ 2150364 h 2150363"/>
                  <a:gd name="connsiteX21" fmla="*/ 591312 w 1053083"/>
                  <a:gd name="connsiteY21" fmla="*/ 2135886 h 2150363"/>
                  <a:gd name="connsiteX22" fmla="*/ 1053084 w 1053083"/>
                  <a:gd name="connsiteY22" fmla="*/ 2091023 h 2150363"/>
                  <a:gd name="connsiteX23" fmla="*/ 902589 w 1053083"/>
                  <a:gd name="connsiteY23" fmla="*/ 2041874 h 2150363"/>
                  <a:gd name="connsiteX24" fmla="*/ 145447 w 1053083"/>
                  <a:gd name="connsiteY24" fmla="*/ 1927765 h 2150363"/>
                  <a:gd name="connsiteX25" fmla="*/ 121730 w 1053083"/>
                  <a:gd name="connsiteY25" fmla="*/ 1872425 h 2150363"/>
                  <a:gd name="connsiteX26" fmla="*/ 156496 w 1053083"/>
                  <a:gd name="connsiteY26" fmla="*/ 1823466 h 2150363"/>
                  <a:gd name="connsiteX27" fmla="*/ 208693 w 1053083"/>
                  <a:gd name="connsiteY27" fmla="*/ 1842421 h 2150363"/>
                  <a:gd name="connsiteX28" fmla="*/ 392716 w 1053083"/>
                  <a:gd name="connsiteY28" fmla="*/ 2110073 h 2150363"/>
                  <a:gd name="connsiteX29" fmla="*/ 145447 w 1053083"/>
                  <a:gd name="connsiteY29" fmla="*/ 1927765 h 2150363"/>
                  <a:gd name="connsiteX30" fmla="*/ 470440 w 1053083"/>
                  <a:gd name="connsiteY30" fmla="*/ 2119313 h 2150363"/>
                  <a:gd name="connsiteX31" fmla="*/ 571024 w 1053083"/>
                  <a:gd name="connsiteY31" fmla="*/ 1750219 h 2150363"/>
                  <a:gd name="connsiteX32" fmla="*/ 681419 w 1053083"/>
                  <a:gd name="connsiteY32" fmla="*/ 1703261 h 2150363"/>
                  <a:gd name="connsiteX33" fmla="*/ 682752 w 1053083"/>
                  <a:gd name="connsiteY33" fmla="*/ 1703356 h 2150363"/>
                  <a:gd name="connsiteX34" fmla="*/ 682752 w 1053083"/>
                  <a:gd name="connsiteY34" fmla="*/ 1703356 h 2150363"/>
                  <a:gd name="connsiteX35" fmla="*/ 749046 w 1053083"/>
                  <a:gd name="connsiteY35" fmla="*/ 1890713 h 2150363"/>
                  <a:gd name="connsiteX36" fmla="*/ 470440 w 1053083"/>
                  <a:gd name="connsiteY36" fmla="*/ 2119313 h 2150363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1450925 h 3600622"/>
                  <a:gd name="connsiteX9" fmla="*/ 409631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667 h 3600622"/>
                  <a:gd name="connsiteX9" fmla="*/ 409631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667 h 3600622"/>
                  <a:gd name="connsiteX9" fmla="*/ 419463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084" h="3600622">
                    <a:moveTo>
                      <a:pt x="902589" y="3492132"/>
                    </a:moveTo>
                    <a:cubicBezTo>
                      <a:pt x="798957" y="3481369"/>
                      <a:pt x="702564" y="3499276"/>
                      <a:pt x="648557" y="3516421"/>
                    </a:cubicBezTo>
                    <a:cubicBezTo>
                      <a:pt x="668655" y="3490132"/>
                      <a:pt x="780479" y="3387453"/>
                      <a:pt x="804767" y="3350210"/>
                    </a:cubicBezTo>
                    <a:cubicBezTo>
                      <a:pt x="880491" y="3233719"/>
                      <a:pt x="848106" y="3150375"/>
                      <a:pt x="712375" y="3116847"/>
                    </a:cubicBezTo>
                    <a:cubicBezTo>
                      <a:pt x="630555" y="3092463"/>
                      <a:pt x="557117" y="3130182"/>
                      <a:pt x="522351" y="3214288"/>
                    </a:cubicBezTo>
                    <a:cubicBezTo>
                      <a:pt x="486156" y="3284011"/>
                      <a:pt x="479489" y="3360783"/>
                      <a:pt x="468535" y="3436601"/>
                    </a:cubicBezTo>
                    <a:cubicBezTo>
                      <a:pt x="462534" y="3478131"/>
                      <a:pt x="464725" y="3521088"/>
                      <a:pt x="447961" y="3570999"/>
                    </a:cubicBezTo>
                    <a:lnTo>
                      <a:pt x="447961" y="3462129"/>
                    </a:lnTo>
                    <a:cubicBezTo>
                      <a:pt x="448247" y="2791759"/>
                      <a:pt x="448437" y="671132"/>
                      <a:pt x="448723" y="667"/>
                    </a:cubicBezTo>
                    <a:lnTo>
                      <a:pt x="419463" y="0"/>
                    </a:lnTo>
                    <a:cubicBezTo>
                      <a:pt x="420129" y="8477"/>
                      <a:pt x="418814" y="1467213"/>
                      <a:pt x="418910" y="1475785"/>
                    </a:cubicBezTo>
                    <a:cubicBezTo>
                      <a:pt x="419386" y="2157204"/>
                      <a:pt x="419672" y="2838622"/>
                      <a:pt x="419862" y="3520136"/>
                    </a:cubicBezTo>
                    <a:cubicBezTo>
                      <a:pt x="419862" y="3527946"/>
                      <a:pt x="421291" y="3537471"/>
                      <a:pt x="419195" y="3560331"/>
                    </a:cubicBezTo>
                    <a:cubicBezTo>
                      <a:pt x="398526" y="3491275"/>
                      <a:pt x="363474" y="3412218"/>
                      <a:pt x="327660" y="3351543"/>
                    </a:cubicBezTo>
                    <a:cubicBezTo>
                      <a:pt x="298323" y="3301823"/>
                      <a:pt x="264414" y="3255626"/>
                      <a:pt x="212503" y="3226099"/>
                    </a:cubicBezTo>
                    <a:cubicBezTo>
                      <a:pt x="169069" y="3201429"/>
                      <a:pt x="126683" y="3207621"/>
                      <a:pt x="93155" y="3244197"/>
                    </a:cubicBezTo>
                    <a:cubicBezTo>
                      <a:pt x="46387" y="3295251"/>
                      <a:pt x="45911" y="3358401"/>
                      <a:pt x="94679" y="3408408"/>
                    </a:cubicBezTo>
                    <a:cubicBezTo>
                      <a:pt x="132398" y="3447174"/>
                      <a:pt x="267367" y="3515088"/>
                      <a:pt x="284226" y="3537852"/>
                    </a:cubicBezTo>
                    <a:cubicBezTo>
                      <a:pt x="239840" y="3527280"/>
                      <a:pt x="199073" y="3522993"/>
                      <a:pt x="159734" y="3528042"/>
                    </a:cubicBezTo>
                    <a:cubicBezTo>
                      <a:pt x="105728" y="3538995"/>
                      <a:pt x="51721" y="3556617"/>
                      <a:pt x="0" y="3599479"/>
                    </a:cubicBezTo>
                    <a:cubicBezTo>
                      <a:pt x="121349" y="3569761"/>
                      <a:pt x="171641" y="3548330"/>
                      <a:pt x="327374" y="3600622"/>
                    </a:cubicBezTo>
                    <a:cubicBezTo>
                      <a:pt x="380048" y="3598908"/>
                      <a:pt x="584073" y="3588430"/>
                      <a:pt x="591312" y="3586144"/>
                    </a:cubicBezTo>
                    <a:cubicBezTo>
                      <a:pt x="799624" y="3521946"/>
                      <a:pt x="945928" y="3520612"/>
                      <a:pt x="1053084" y="3541281"/>
                    </a:cubicBezTo>
                    <a:cubicBezTo>
                      <a:pt x="1007840" y="3516993"/>
                      <a:pt x="953262" y="3497371"/>
                      <a:pt x="902589" y="3492132"/>
                    </a:cubicBezTo>
                    <a:close/>
                    <a:moveTo>
                      <a:pt x="145447" y="3378023"/>
                    </a:moveTo>
                    <a:cubicBezTo>
                      <a:pt x="132588" y="3361449"/>
                      <a:pt x="118396" y="3345066"/>
                      <a:pt x="121730" y="3322683"/>
                    </a:cubicBezTo>
                    <a:cubicBezTo>
                      <a:pt x="124873" y="3301156"/>
                      <a:pt x="136779" y="3282106"/>
                      <a:pt x="156496" y="3273724"/>
                    </a:cubicBezTo>
                    <a:cubicBezTo>
                      <a:pt x="176879" y="3265056"/>
                      <a:pt x="194310" y="3278963"/>
                      <a:pt x="208693" y="3292679"/>
                    </a:cubicBezTo>
                    <a:cubicBezTo>
                      <a:pt x="271177" y="3352496"/>
                      <a:pt x="384524" y="3537567"/>
                      <a:pt x="392716" y="3560331"/>
                    </a:cubicBezTo>
                    <a:cubicBezTo>
                      <a:pt x="378905" y="3550044"/>
                      <a:pt x="171641" y="3411646"/>
                      <a:pt x="145447" y="3378023"/>
                    </a:cubicBezTo>
                    <a:close/>
                    <a:moveTo>
                      <a:pt x="470440" y="3569571"/>
                    </a:moveTo>
                    <a:cubicBezTo>
                      <a:pt x="491871" y="3430220"/>
                      <a:pt x="520446" y="3276677"/>
                      <a:pt x="571024" y="3200477"/>
                    </a:cubicBezTo>
                    <a:cubicBezTo>
                      <a:pt x="597313" y="3160948"/>
                      <a:pt x="636937" y="3151042"/>
                      <a:pt x="681419" y="3153519"/>
                    </a:cubicBezTo>
                    <a:cubicBezTo>
                      <a:pt x="681895" y="3153519"/>
                      <a:pt x="682371" y="3153519"/>
                      <a:pt x="682752" y="3153614"/>
                    </a:cubicBezTo>
                    <a:lnTo>
                      <a:pt x="682752" y="3153614"/>
                    </a:lnTo>
                    <a:cubicBezTo>
                      <a:pt x="804386" y="3188475"/>
                      <a:pt x="825437" y="3242101"/>
                      <a:pt x="749046" y="3340971"/>
                    </a:cubicBezTo>
                    <a:cubicBezTo>
                      <a:pt x="734187" y="3360116"/>
                      <a:pt x="601409" y="3517183"/>
                      <a:pt x="470440" y="35695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30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9000000" scaled="0"/>
                <a:tileRect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4A65D88-C432-45C7-8F40-5F71C2CBC6F7}"/>
                  </a:ext>
                </a:extLst>
              </p:cNvPr>
              <p:cNvSpPr/>
              <p:nvPr/>
            </p:nvSpPr>
            <p:spPr>
              <a:xfrm>
                <a:off x="9007210" y="1533208"/>
                <a:ext cx="1740191" cy="2321450"/>
              </a:xfrm>
              <a:custGeom>
                <a:avLst/>
                <a:gdLst>
                  <a:gd name="connsiteX0" fmla="*/ 1101855 w 2207554"/>
                  <a:gd name="connsiteY0" fmla="*/ 94523 h 2944922"/>
                  <a:gd name="connsiteX1" fmla="*/ 70861 w 2207554"/>
                  <a:gd name="connsiteY1" fmla="*/ 1689699 h 2944922"/>
                  <a:gd name="connsiteX2" fmla="*/ 1087063 w 2207554"/>
                  <a:gd name="connsiteY2" fmla="*/ 2850406 h 2944922"/>
                  <a:gd name="connsiteX3" fmla="*/ 2124403 w 2207554"/>
                  <a:gd name="connsiteY3" fmla="*/ 1542374 h 2944922"/>
                  <a:gd name="connsiteX4" fmla="*/ 1101855 w 2207554"/>
                  <a:gd name="connsiteY4" fmla="*/ 94523 h 2944922"/>
                  <a:gd name="connsiteX5" fmla="*/ 1101723 w 2207554"/>
                  <a:gd name="connsiteY5" fmla="*/ 7 h 2944922"/>
                  <a:gd name="connsiteX6" fmla="*/ 2194409 w 2207554"/>
                  <a:gd name="connsiteY6" fmla="*/ 1547169 h 2944922"/>
                  <a:gd name="connsiteX7" fmla="*/ 1085917 w 2207554"/>
                  <a:gd name="connsiteY7" fmla="*/ 2944922 h 2944922"/>
                  <a:gd name="connsiteX8" fmla="*/ 11 w 2207554"/>
                  <a:gd name="connsiteY8" fmla="*/ 1704600 h 2944922"/>
                  <a:gd name="connsiteX9" fmla="*/ 1101723 w 2207554"/>
                  <a:gd name="connsiteY9" fmla="*/ 7 h 29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7554" h="2944922">
                    <a:moveTo>
                      <a:pt x="1101855" y="94523"/>
                    </a:moveTo>
                    <a:cubicBezTo>
                      <a:pt x="550428" y="91699"/>
                      <a:pt x="126004" y="1090988"/>
                      <a:pt x="70861" y="1689699"/>
                    </a:cubicBezTo>
                    <a:cubicBezTo>
                      <a:pt x="68236" y="2392903"/>
                      <a:pt x="554017" y="2841934"/>
                      <a:pt x="1087063" y="2850406"/>
                    </a:cubicBezTo>
                    <a:cubicBezTo>
                      <a:pt x="1629627" y="2837627"/>
                      <a:pt x="2230574" y="2390689"/>
                      <a:pt x="2124403" y="1542374"/>
                    </a:cubicBezTo>
                    <a:cubicBezTo>
                      <a:pt x="2060290" y="1067193"/>
                      <a:pt x="1635843" y="100736"/>
                      <a:pt x="1101855" y="94523"/>
                    </a:cubicBezTo>
                    <a:close/>
                    <a:moveTo>
                      <a:pt x="1101723" y="7"/>
                    </a:moveTo>
                    <a:cubicBezTo>
                      <a:pt x="1672338" y="6647"/>
                      <a:pt x="2125899" y="1039395"/>
                      <a:pt x="2194409" y="1547169"/>
                    </a:cubicBezTo>
                    <a:cubicBezTo>
                      <a:pt x="2307863" y="2453672"/>
                      <a:pt x="1665696" y="2931266"/>
                      <a:pt x="1085917" y="2944922"/>
                    </a:cubicBezTo>
                    <a:cubicBezTo>
                      <a:pt x="516307" y="2935869"/>
                      <a:pt x="-2794" y="2456038"/>
                      <a:pt x="11" y="1704600"/>
                    </a:cubicBezTo>
                    <a:cubicBezTo>
                      <a:pt x="58936" y="1064822"/>
                      <a:pt x="512472" y="-3010"/>
                      <a:pt x="1101723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D0DC60-05BE-4ED5-AD86-659F815608DB}"/>
                </a:ext>
              </a:extLst>
            </p:cNvPr>
            <p:cNvSpPr/>
            <p:nvPr/>
          </p:nvSpPr>
          <p:spPr>
            <a:xfrm>
              <a:off x="3102002" y="4895720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FF3B54A-C702-48E4-A6FE-67743B505B65}"/>
                </a:ext>
              </a:extLst>
            </p:cNvPr>
            <p:cNvSpPr/>
            <p:nvPr/>
          </p:nvSpPr>
          <p:spPr>
            <a:xfrm>
              <a:off x="3247770" y="5192471"/>
              <a:ext cx="301852" cy="317668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47FFCBD-AC46-406E-821F-B924CF3E34C6}"/>
                </a:ext>
              </a:extLst>
            </p:cNvPr>
            <p:cNvSpPr/>
            <p:nvPr/>
          </p:nvSpPr>
          <p:spPr>
            <a:xfrm>
              <a:off x="3398696" y="5362988"/>
              <a:ext cx="301852" cy="317668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DD56BC-9A4E-4FF3-84C9-47F8CBD788E7}"/>
                </a:ext>
              </a:extLst>
            </p:cNvPr>
            <p:cNvSpPr/>
            <p:nvPr/>
          </p:nvSpPr>
          <p:spPr>
            <a:xfrm>
              <a:off x="3563834" y="5514667"/>
              <a:ext cx="301852" cy="317668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410916B-8322-40A0-B81D-21F42946EF1B}"/>
                </a:ext>
              </a:extLst>
            </p:cNvPr>
            <p:cNvSpPr/>
            <p:nvPr/>
          </p:nvSpPr>
          <p:spPr>
            <a:xfrm>
              <a:off x="3790702" y="5555830"/>
              <a:ext cx="301852" cy="317668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C28C94D-B2BC-4925-B664-153F7CC97C73}"/>
                </a:ext>
              </a:extLst>
            </p:cNvPr>
            <p:cNvSpPr/>
            <p:nvPr/>
          </p:nvSpPr>
          <p:spPr>
            <a:xfrm>
              <a:off x="4060161" y="5516089"/>
              <a:ext cx="327027" cy="34416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911E2DD-6A9B-40BF-B713-EB5C02E9F774}"/>
                </a:ext>
              </a:extLst>
            </p:cNvPr>
            <p:cNvSpPr/>
            <p:nvPr/>
          </p:nvSpPr>
          <p:spPr>
            <a:xfrm>
              <a:off x="4303785" y="5362988"/>
              <a:ext cx="386851" cy="407121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9F628C-C9DE-4C20-8676-C62F5A268B9C}"/>
                </a:ext>
              </a:extLst>
            </p:cNvPr>
            <p:cNvSpPr/>
            <p:nvPr/>
          </p:nvSpPr>
          <p:spPr>
            <a:xfrm>
              <a:off x="4490436" y="5033463"/>
              <a:ext cx="483772" cy="509120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FAB131-2492-4D67-8B6B-7067EF43B137}"/>
                </a:ext>
              </a:extLst>
            </p:cNvPr>
            <p:cNvSpPr/>
            <p:nvPr/>
          </p:nvSpPr>
          <p:spPr>
            <a:xfrm>
              <a:off x="4445635" y="4605687"/>
              <a:ext cx="316410" cy="332989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03AEAA-6284-4FB9-A896-BA238E489E94}"/>
              </a:ext>
            </a:extLst>
          </p:cNvPr>
          <p:cNvGrpSpPr/>
          <p:nvPr/>
        </p:nvGrpSpPr>
        <p:grpSpPr>
          <a:xfrm>
            <a:off x="445467" y="-526895"/>
            <a:ext cx="2222853" cy="4427893"/>
            <a:chOff x="779055" y="-517370"/>
            <a:chExt cx="2222853" cy="4427893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18E7FEF-156B-4494-865A-099EA2201CB1}"/>
                </a:ext>
              </a:extLst>
            </p:cNvPr>
            <p:cNvSpPr/>
            <p:nvPr/>
          </p:nvSpPr>
          <p:spPr>
            <a:xfrm rot="20837805">
              <a:off x="1235820" y="2667245"/>
              <a:ext cx="831801" cy="1109640"/>
            </a:xfrm>
            <a:custGeom>
              <a:avLst/>
              <a:gdLst>
                <a:gd name="connsiteX0" fmla="*/ 1167897 w 2317687"/>
                <a:gd name="connsiteY0" fmla="*/ 0 h 2951430"/>
                <a:gd name="connsiteX1" fmla="*/ 2317687 w 2317687"/>
                <a:gd name="connsiteY1" fmla="*/ 1493822 h 2951430"/>
                <a:gd name="connsiteX2" fmla="*/ 1240325 w 2317687"/>
                <a:gd name="connsiteY2" fmla="*/ 2951430 h 2951430"/>
                <a:gd name="connsiteX3" fmla="*/ 0 w 2317687"/>
                <a:gd name="connsiteY3" fmla="*/ 1674892 h 2951430"/>
                <a:gd name="connsiteX4" fmla="*/ 1167897 w 2317687"/>
                <a:gd name="connsiteY4" fmla="*/ 0 h 2951430"/>
                <a:gd name="connsiteX0" fmla="*/ 1167897 w 2317687"/>
                <a:gd name="connsiteY0" fmla="*/ 290 h 2951720"/>
                <a:gd name="connsiteX1" fmla="*/ 2317687 w 2317687"/>
                <a:gd name="connsiteY1" fmla="*/ 1494112 h 2951720"/>
                <a:gd name="connsiteX2" fmla="*/ 1240325 w 2317687"/>
                <a:gd name="connsiteY2" fmla="*/ 2951720 h 2951720"/>
                <a:gd name="connsiteX3" fmla="*/ 0 w 2317687"/>
                <a:gd name="connsiteY3" fmla="*/ 1675182 h 2951720"/>
                <a:gd name="connsiteX4" fmla="*/ 1167897 w 2317687"/>
                <a:gd name="connsiteY4" fmla="*/ 290 h 2951720"/>
                <a:gd name="connsiteX0" fmla="*/ 1167897 w 2317687"/>
                <a:gd name="connsiteY0" fmla="*/ 290 h 2951720"/>
                <a:gd name="connsiteX1" fmla="*/ 2317687 w 2317687"/>
                <a:gd name="connsiteY1" fmla="*/ 1494112 h 2951720"/>
                <a:gd name="connsiteX2" fmla="*/ 1240325 w 2317687"/>
                <a:gd name="connsiteY2" fmla="*/ 2951720 h 2951720"/>
                <a:gd name="connsiteX3" fmla="*/ 0 w 2317687"/>
                <a:gd name="connsiteY3" fmla="*/ 1675182 h 2951720"/>
                <a:gd name="connsiteX4" fmla="*/ 1167897 w 2317687"/>
                <a:gd name="connsiteY4" fmla="*/ 290 h 2951720"/>
                <a:gd name="connsiteX0" fmla="*/ 1167897 w 2317687"/>
                <a:gd name="connsiteY0" fmla="*/ 290 h 2951720"/>
                <a:gd name="connsiteX1" fmla="*/ 2317687 w 2317687"/>
                <a:gd name="connsiteY1" fmla="*/ 1494112 h 2951720"/>
                <a:gd name="connsiteX2" fmla="*/ 1240325 w 2317687"/>
                <a:gd name="connsiteY2" fmla="*/ 2951720 h 2951720"/>
                <a:gd name="connsiteX3" fmla="*/ 0 w 2317687"/>
                <a:gd name="connsiteY3" fmla="*/ 1675182 h 2951720"/>
                <a:gd name="connsiteX4" fmla="*/ 1167897 w 2317687"/>
                <a:gd name="connsiteY4" fmla="*/ 290 h 2951720"/>
                <a:gd name="connsiteX0" fmla="*/ 1167897 w 2331067"/>
                <a:gd name="connsiteY0" fmla="*/ 290 h 2951720"/>
                <a:gd name="connsiteX1" fmla="*/ 2317687 w 2331067"/>
                <a:gd name="connsiteY1" fmla="*/ 1494112 h 2951720"/>
                <a:gd name="connsiteX2" fmla="*/ 1240325 w 2331067"/>
                <a:gd name="connsiteY2" fmla="*/ 2951720 h 2951720"/>
                <a:gd name="connsiteX3" fmla="*/ 0 w 2331067"/>
                <a:gd name="connsiteY3" fmla="*/ 1675182 h 2951720"/>
                <a:gd name="connsiteX4" fmla="*/ 1167897 w 2331067"/>
                <a:gd name="connsiteY4" fmla="*/ 290 h 2951720"/>
                <a:gd name="connsiteX0" fmla="*/ 1167897 w 2332731"/>
                <a:gd name="connsiteY0" fmla="*/ 290 h 2951720"/>
                <a:gd name="connsiteX1" fmla="*/ 2317687 w 2332731"/>
                <a:gd name="connsiteY1" fmla="*/ 1494112 h 2951720"/>
                <a:gd name="connsiteX2" fmla="*/ 1240325 w 2332731"/>
                <a:gd name="connsiteY2" fmla="*/ 2951720 h 2951720"/>
                <a:gd name="connsiteX3" fmla="*/ 0 w 2332731"/>
                <a:gd name="connsiteY3" fmla="*/ 1675182 h 2951720"/>
                <a:gd name="connsiteX4" fmla="*/ 1167897 w 2332731"/>
                <a:gd name="connsiteY4" fmla="*/ 290 h 2951720"/>
                <a:gd name="connsiteX0" fmla="*/ 1167897 w 2332731"/>
                <a:gd name="connsiteY0" fmla="*/ 290 h 2951998"/>
                <a:gd name="connsiteX1" fmla="*/ 2317687 w 2332731"/>
                <a:gd name="connsiteY1" fmla="*/ 1494112 h 2951998"/>
                <a:gd name="connsiteX2" fmla="*/ 1240325 w 2332731"/>
                <a:gd name="connsiteY2" fmla="*/ 2951720 h 2951998"/>
                <a:gd name="connsiteX3" fmla="*/ 0 w 2332731"/>
                <a:gd name="connsiteY3" fmla="*/ 1675182 h 2951998"/>
                <a:gd name="connsiteX4" fmla="*/ 1167897 w 2332731"/>
                <a:gd name="connsiteY4" fmla="*/ 290 h 2951998"/>
                <a:gd name="connsiteX0" fmla="*/ 1167897 w 2330428"/>
                <a:gd name="connsiteY0" fmla="*/ 290 h 2951998"/>
                <a:gd name="connsiteX1" fmla="*/ 2317687 w 2330428"/>
                <a:gd name="connsiteY1" fmla="*/ 1494112 h 2951998"/>
                <a:gd name="connsiteX2" fmla="*/ 1086416 w 2330428"/>
                <a:gd name="connsiteY2" fmla="*/ 2951720 h 2951998"/>
                <a:gd name="connsiteX3" fmla="*/ 0 w 2330428"/>
                <a:gd name="connsiteY3" fmla="*/ 1675182 h 2951998"/>
                <a:gd name="connsiteX4" fmla="*/ 1167897 w 2330428"/>
                <a:gd name="connsiteY4" fmla="*/ 290 h 2951998"/>
                <a:gd name="connsiteX0" fmla="*/ 1167897 w 2331419"/>
                <a:gd name="connsiteY0" fmla="*/ 290 h 2961048"/>
                <a:gd name="connsiteX1" fmla="*/ 2317687 w 2331419"/>
                <a:gd name="connsiteY1" fmla="*/ 1494112 h 2961048"/>
                <a:gd name="connsiteX2" fmla="*/ 1158843 w 2331419"/>
                <a:gd name="connsiteY2" fmla="*/ 2960773 h 2961048"/>
                <a:gd name="connsiteX3" fmla="*/ 0 w 2331419"/>
                <a:gd name="connsiteY3" fmla="*/ 1675182 h 2961048"/>
                <a:gd name="connsiteX4" fmla="*/ 1167897 w 2331419"/>
                <a:gd name="connsiteY4" fmla="*/ 290 h 2961048"/>
                <a:gd name="connsiteX0" fmla="*/ 1167897 w 2331287"/>
                <a:gd name="connsiteY0" fmla="*/ 290 h 2915795"/>
                <a:gd name="connsiteX1" fmla="*/ 2317687 w 2331287"/>
                <a:gd name="connsiteY1" fmla="*/ 1494112 h 2915795"/>
                <a:gd name="connsiteX2" fmla="*/ 1149790 w 2331287"/>
                <a:gd name="connsiteY2" fmla="*/ 2915505 h 2915795"/>
                <a:gd name="connsiteX3" fmla="*/ 0 w 2331287"/>
                <a:gd name="connsiteY3" fmla="*/ 1675182 h 2915795"/>
                <a:gd name="connsiteX4" fmla="*/ 1167897 w 2331287"/>
                <a:gd name="connsiteY4" fmla="*/ 290 h 2915795"/>
                <a:gd name="connsiteX0" fmla="*/ 1167897 w 2331157"/>
                <a:gd name="connsiteY0" fmla="*/ 290 h 2942946"/>
                <a:gd name="connsiteX1" fmla="*/ 2317687 w 2331157"/>
                <a:gd name="connsiteY1" fmla="*/ 1494112 h 2942946"/>
                <a:gd name="connsiteX2" fmla="*/ 1140737 w 2331157"/>
                <a:gd name="connsiteY2" fmla="*/ 2942665 h 2942946"/>
                <a:gd name="connsiteX3" fmla="*/ 0 w 2331157"/>
                <a:gd name="connsiteY3" fmla="*/ 1675182 h 2942946"/>
                <a:gd name="connsiteX4" fmla="*/ 1167897 w 2331157"/>
                <a:gd name="connsiteY4" fmla="*/ 290 h 2942946"/>
                <a:gd name="connsiteX0" fmla="*/ 1167897 w 2332531"/>
                <a:gd name="connsiteY0" fmla="*/ 290 h 2942946"/>
                <a:gd name="connsiteX1" fmla="*/ 2317687 w 2332531"/>
                <a:gd name="connsiteY1" fmla="*/ 1494112 h 2942946"/>
                <a:gd name="connsiteX2" fmla="*/ 1140737 w 2332531"/>
                <a:gd name="connsiteY2" fmla="*/ 2942665 h 2942946"/>
                <a:gd name="connsiteX3" fmla="*/ 0 w 2332531"/>
                <a:gd name="connsiteY3" fmla="*/ 1675182 h 2942946"/>
                <a:gd name="connsiteX4" fmla="*/ 1167897 w 2332531"/>
                <a:gd name="connsiteY4" fmla="*/ 290 h 2942946"/>
                <a:gd name="connsiteX0" fmla="*/ 1167897 w 2332531"/>
                <a:gd name="connsiteY0" fmla="*/ 290 h 2942665"/>
                <a:gd name="connsiteX1" fmla="*/ 2317687 w 2332531"/>
                <a:gd name="connsiteY1" fmla="*/ 1494112 h 2942665"/>
                <a:gd name="connsiteX2" fmla="*/ 1140737 w 2332531"/>
                <a:gd name="connsiteY2" fmla="*/ 2942665 h 2942665"/>
                <a:gd name="connsiteX3" fmla="*/ 0 w 2332531"/>
                <a:gd name="connsiteY3" fmla="*/ 1675182 h 2942665"/>
                <a:gd name="connsiteX4" fmla="*/ 1167897 w 2332531"/>
                <a:gd name="connsiteY4" fmla="*/ 290 h 2942665"/>
                <a:gd name="connsiteX0" fmla="*/ 1167909 w 2332543"/>
                <a:gd name="connsiteY0" fmla="*/ 290 h 2942665"/>
                <a:gd name="connsiteX1" fmla="*/ 2317699 w 2332543"/>
                <a:gd name="connsiteY1" fmla="*/ 1494112 h 2942665"/>
                <a:gd name="connsiteX2" fmla="*/ 1140749 w 2332543"/>
                <a:gd name="connsiteY2" fmla="*/ 2942665 h 2942665"/>
                <a:gd name="connsiteX3" fmla="*/ 12 w 2332543"/>
                <a:gd name="connsiteY3" fmla="*/ 1675182 h 2942665"/>
                <a:gd name="connsiteX4" fmla="*/ 1167909 w 2332543"/>
                <a:gd name="connsiteY4" fmla="*/ 290 h 2942665"/>
                <a:gd name="connsiteX0" fmla="*/ 1167909 w 2332543"/>
                <a:gd name="connsiteY0" fmla="*/ 312 h 2942687"/>
                <a:gd name="connsiteX1" fmla="*/ 2317699 w 2332543"/>
                <a:gd name="connsiteY1" fmla="*/ 1494134 h 2942687"/>
                <a:gd name="connsiteX2" fmla="*/ 1140749 w 2332543"/>
                <a:gd name="connsiteY2" fmla="*/ 2942687 h 2942687"/>
                <a:gd name="connsiteX3" fmla="*/ 12 w 2332543"/>
                <a:gd name="connsiteY3" fmla="*/ 1675204 h 2942687"/>
                <a:gd name="connsiteX4" fmla="*/ 1167909 w 2332543"/>
                <a:gd name="connsiteY4" fmla="*/ 312 h 2942687"/>
                <a:gd name="connsiteX0" fmla="*/ 1167909 w 2332543"/>
                <a:gd name="connsiteY0" fmla="*/ 222 h 2942597"/>
                <a:gd name="connsiteX1" fmla="*/ 2317699 w 2332543"/>
                <a:gd name="connsiteY1" fmla="*/ 1494044 h 2942597"/>
                <a:gd name="connsiteX2" fmla="*/ 1140749 w 2332543"/>
                <a:gd name="connsiteY2" fmla="*/ 2942597 h 2942597"/>
                <a:gd name="connsiteX3" fmla="*/ 12 w 2332543"/>
                <a:gd name="connsiteY3" fmla="*/ 1675114 h 2942597"/>
                <a:gd name="connsiteX4" fmla="*/ 1167909 w 2332543"/>
                <a:gd name="connsiteY4" fmla="*/ 222 h 2942597"/>
                <a:gd name="connsiteX0" fmla="*/ 1195069 w 2359703"/>
                <a:gd name="connsiteY0" fmla="*/ 222 h 2942597"/>
                <a:gd name="connsiteX1" fmla="*/ 2344859 w 2359703"/>
                <a:gd name="connsiteY1" fmla="*/ 1494044 h 2942597"/>
                <a:gd name="connsiteX2" fmla="*/ 1167909 w 2359703"/>
                <a:gd name="connsiteY2" fmla="*/ 2942597 h 2942597"/>
                <a:gd name="connsiteX3" fmla="*/ 12 w 2359703"/>
                <a:gd name="connsiteY3" fmla="*/ 1702275 h 2942597"/>
                <a:gd name="connsiteX4" fmla="*/ 1195069 w 2359703"/>
                <a:gd name="connsiteY4" fmla="*/ 222 h 2942597"/>
                <a:gd name="connsiteX0" fmla="*/ 1195069 w 2361533"/>
                <a:gd name="connsiteY0" fmla="*/ 222 h 2942597"/>
                <a:gd name="connsiteX1" fmla="*/ 2344859 w 2361533"/>
                <a:gd name="connsiteY1" fmla="*/ 1494044 h 2942597"/>
                <a:gd name="connsiteX2" fmla="*/ 1167909 w 2361533"/>
                <a:gd name="connsiteY2" fmla="*/ 2942597 h 2942597"/>
                <a:gd name="connsiteX3" fmla="*/ 12 w 2361533"/>
                <a:gd name="connsiteY3" fmla="*/ 1702275 h 2942597"/>
                <a:gd name="connsiteX4" fmla="*/ 1195069 w 2361533"/>
                <a:gd name="connsiteY4" fmla="*/ 222 h 2942597"/>
                <a:gd name="connsiteX0" fmla="*/ 1195069 w 2365409"/>
                <a:gd name="connsiteY0" fmla="*/ 222 h 2942597"/>
                <a:gd name="connsiteX1" fmla="*/ 2344859 w 2365409"/>
                <a:gd name="connsiteY1" fmla="*/ 1494044 h 2942597"/>
                <a:gd name="connsiteX2" fmla="*/ 1167909 w 2365409"/>
                <a:gd name="connsiteY2" fmla="*/ 2942597 h 2942597"/>
                <a:gd name="connsiteX3" fmla="*/ 12 w 2365409"/>
                <a:gd name="connsiteY3" fmla="*/ 1702275 h 2942597"/>
                <a:gd name="connsiteX4" fmla="*/ 1195069 w 2365409"/>
                <a:gd name="connsiteY4" fmla="*/ 222 h 2942597"/>
                <a:gd name="connsiteX0" fmla="*/ 1195069 w 2373930"/>
                <a:gd name="connsiteY0" fmla="*/ 222 h 2942597"/>
                <a:gd name="connsiteX1" fmla="*/ 2344859 w 2373930"/>
                <a:gd name="connsiteY1" fmla="*/ 1494044 h 2942597"/>
                <a:gd name="connsiteX2" fmla="*/ 1167909 w 2373930"/>
                <a:gd name="connsiteY2" fmla="*/ 2942597 h 2942597"/>
                <a:gd name="connsiteX3" fmla="*/ 12 w 2373930"/>
                <a:gd name="connsiteY3" fmla="*/ 1702275 h 2942597"/>
                <a:gd name="connsiteX4" fmla="*/ 1195069 w 2373930"/>
                <a:gd name="connsiteY4" fmla="*/ 222 h 2942597"/>
                <a:gd name="connsiteX0" fmla="*/ 1195069 w 2373930"/>
                <a:gd name="connsiteY0" fmla="*/ 235 h 2942610"/>
                <a:gd name="connsiteX1" fmla="*/ 2344859 w 2373930"/>
                <a:gd name="connsiteY1" fmla="*/ 1494057 h 2942610"/>
                <a:gd name="connsiteX2" fmla="*/ 1167909 w 2373930"/>
                <a:gd name="connsiteY2" fmla="*/ 2942610 h 2942610"/>
                <a:gd name="connsiteX3" fmla="*/ 12 w 2373930"/>
                <a:gd name="connsiteY3" fmla="*/ 1702288 h 2942610"/>
                <a:gd name="connsiteX4" fmla="*/ 1195069 w 2373930"/>
                <a:gd name="connsiteY4" fmla="*/ 235 h 2942610"/>
                <a:gd name="connsiteX0" fmla="*/ 1195069 w 2373930"/>
                <a:gd name="connsiteY0" fmla="*/ 235 h 2942610"/>
                <a:gd name="connsiteX1" fmla="*/ 2344859 w 2373930"/>
                <a:gd name="connsiteY1" fmla="*/ 1494057 h 2942610"/>
                <a:gd name="connsiteX2" fmla="*/ 1167909 w 2373930"/>
                <a:gd name="connsiteY2" fmla="*/ 2942610 h 2942610"/>
                <a:gd name="connsiteX3" fmla="*/ 12 w 2373930"/>
                <a:gd name="connsiteY3" fmla="*/ 1702288 h 2942610"/>
                <a:gd name="connsiteX4" fmla="*/ 1195069 w 2373930"/>
                <a:gd name="connsiteY4" fmla="*/ 235 h 2942610"/>
                <a:gd name="connsiteX0" fmla="*/ 1195069 w 2373930"/>
                <a:gd name="connsiteY0" fmla="*/ 1996 h 2944371"/>
                <a:gd name="connsiteX1" fmla="*/ 2344859 w 2373930"/>
                <a:gd name="connsiteY1" fmla="*/ 1495818 h 2944371"/>
                <a:gd name="connsiteX2" fmla="*/ 1167909 w 2373930"/>
                <a:gd name="connsiteY2" fmla="*/ 2944371 h 2944371"/>
                <a:gd name="connsiteX3" fmla="*/ 12 w 2373930"/>
                <a:gd name="connsiteY3" fmla="*/ 1704049 h 2944371"/>
                <a:gd name="connsiteX4" fmla="*/ 1195069 w 2373930"/>
                <a:gd name="connsiteY4" fmla="*/ 1996 h 2944371"/>
                <a:gd name="connsiteX0" fmla="*/ 1195069 w 2374721"/>
                <a:gd name="connsiteY0" fmla="*/ 1996 h 2944371"/>
                <a:gd name="connsiteX1" fmla="*/ 2344859 w 2374721"/>
                <a:gd name="connsiteY1" fmla="*/ 1495818 h 2944371"/>
                <a:gd name="connsiteX2" fmla="*/ 1167909 w 2374721"/>
                <a:gd name="connsiteY2" fmla="*/ 2944371 h 2944371"/>
                <a:gd name="connsiteX3" fmla="*/ 12 w 2374721"/>
                <a:gd name="connsiteY3" fmla="*/ 1704049 h 2944371"/>
                <a:gd name="connsiteX4" fmla="*/ 1195069 w 2374721"/>
                <a:gd name="connsiteY4" fmla="*/ 1996 h 2944371"/>
                <a:gd name="connsiteX0" fmla="*/ 1184909 w 2374721"/>
                <a:gd name="connsiteY0" fmla="*/ 1991 h 2946906"/>
                <a:gd name="connsiteX1" fmla="*/ 2344859 w 2374721"/>
                <a:gd name="connsiteY1" fmla="*/ 1498353 h 2946906"/>
                <a:gd name="connsiteX2" fmla="*/ 1167909 w 2374721"/>
                <a:gd name="connsiteY2" fmla="*/ 2946906 h 2946906"/>
                <a:gd name="connsiteX3" fmla="*/ 12 w 2374721"/>
                <a:gd name="connsiteY3" fmla="*/ 1706584 h 2946906"/>
                <a:gd name="connsiteX4" fmla="*/ 1184909 w 2374721"/>
                <a:gd name="connsiteY4" fmla="*/ 1991 h 2946906"/>
                <a:gd name="connsiteX0" fmla="*/ 1184909 w 2374721"/>
                <a:gd name="connsiteY0" fmla="*/ 7 h 2944922"/>
                <a:gd name="connsiteX1" fmla="*/ 2344859 w 2374721"/>
                <a:gd name="connsiteY1" fmla="*/ 1496369 h 2944922"/>
                <a:gd name="connsiteX2" fmla="*/ 1167909 w 2374721"/>
                <a:gd name="connsiteY2" fmla="*/ 2944922 h 2944922"/>
                <a:gd name="connsiteX3" fmla="*/ 12 w 2374721"/>
                <a:gd name="connsiteY3" fmla="*/ 1704600 h 2944922"/>
                <a:gd name="connsiteX4" fmla="*/ 1184909 w 2374721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7510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7032"/>
                <a:gd name="connsiteY0" fmla="*/ 7 h 2944922"/>
                <a:gd name="connsiteX1" fmla="*/ 2357559 w 2387032"/>
                <a:gd name="connsiteY1" fmla="*/ 1559869 h 2944922"/>
                <a:gd name="connsiteX2" fmla="*/ 1167909 w 2387032"/>
                <a:gd name="connsiteY2" fmla="*/ 2944922 h 2944922"/>
                <a:gd name="connsiteX3" fmla="*/ 12 w 2387032"/>
                <a:gd name="connsiteY3" fmla="*/ 1704600 h 2944922"/>
                <a:gd name="connsiteX4" fmla="*/ 1184909 w 2387032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77190"/>
                <a:gd name="connsiteY0" fmla="*/ 7 h 2944922"/>
                <a:gd name="connsiteX1" fmla="*/ 2360099 w 2377190"/>
                <a:gd name="connsiteY1" fmla="*/ 1547169 h 2944922"/>
                <a:gd name="connsiteX2" fmla="*/ 1167909 w 2377190"/>
                <a:gd name="connsiteY2" fmla="*/ 2944922 h 2944922"/>
                <a:gd name="connsiteX3" fmla="*/ 12 w 2377190"/>
                <a:gd name="connsiteY3" fmla="*/ 1704600 h 2944922"/>
                <a:gd name="connsiteX4" fmla="*/ 1184909 w 2377190"/>
                <a:gd name="connsiteY4" fmla="*/ 7 h 2944922"/>
                <a:gd name="connsiteX0" fmla="*/ 1184909 w 2377583"/>
                <a:gd name="connsiteY0" fmla="*/ 7 h 2944922"/>
                <a:gd name="connsiteX1" fmla="*/ 2360099 w 2377583"/>
                <a:gd name="connsiteY1" fmla="*/ 1547169 h 2944922"/>
                <a:gd name="connsiteX2" fmla="*/ 1167909 w 2377583"/>
                <a:gd name="connsiteY2" fmla="*/ 2944922 h 2944922"/>
                <a:gd name="connsiteX3" fmla="*/ 12 w 2377583"/>
                <a:gd name="connsiteY3" fmla="*/ 1704600 h 2944922"/>
                <a:gd name="connsiteX4" fmla="*/ 1184909 w 2377583"/>
                <a:gd name="connsiteY4" fmla="*/ 7 h 2944922"/>
                <a:gd name="connsiteX0" fmla="*/ 1184909 w 2374950"/>
                <a:gd name="connsiteY0" fmla="*/ 7 h 2944922"/>
                <a:gd name="connsiteX1" fmla="*/ 2360099 w 2374950"/>
                <a:gd name="connsiteY1" fmla="*/ 1547169 h 2944922"/>
                <a:gd name="connsiteX2" fmla="*/ 1167909 w 2374950"/>
                <a:gd name="connsiteY2" fmla="*/ 2944922 h 2944922"/>
                <a:gd name="connsiteX3" fmla="*/ 12 w 2374950"/>
                <a:gd name="connsiteY3" fmla="*/ 1704600 h 2944922"/>
                <a:gd name="connsiteX4" fmla="*/ 1184909 w 2374950"/>
                <a:gd name="connsiteY4" fmla="*/ 7 h 2944922"/>
                <a:gd name="connsiteX0" fmla="*/ 1184909 w 2373940"/>
                <a:gd name="connsiteY0" fmla="*/ 7 h 2944922"/>
                <a:gd name="connsiteX1" fmla="*/ 2360099 w 2373940"/>
                <a:gd name="connsiteY1" fmla="*/ 1547169 h 2944922"/>
                <a:gd name="connsiteX2" fmla="*/ 1167909 w 2373940"/>
                <a:gd name="connsiteY2" fmla="*/ 2944922 h 2944922"/>
                <a:gd name="connsiteX3" fmla="*/ 12 w 2373940"/>
                <a:gd name="connsiteY3" fmla="*/ 1704600 h 2944922"/>
                <a:gd name="connsiteX4" fmla="*/ 1184909 w 2373940"/>
                <a:gd name="connsiteY4" fmla="*/ 7 h 2944922"/>
                <a:gd name="connsiteX0" fmla="*/ 1184909 w 2374236"/>
                <a:gd name="connsiteY0" fmla="*/ 7 h 2944922"/>
                <a:gd name="connsiteX1" fmla="*/ 2360099 w 2374236"/>
                <a:gd name="connsiteY1" fmla="*/ 1547169 h 2944922"/>
                <a:gd name="connsiteX2" fmla="*/ 1167909 w 2374236"/>
                <a:gd name="connsiteY2" fmla="*/ 2944922 h 2944922"/>
                <a:gd name="connsiteX3" fmla="*/ 12 w 2374236"/>
                <a:gd name="connsiteY3" fmla="*/ 1704600 h 2944922"/>
                <a:gd name="connsiteX4" fmla="*/ 1184909 w 2374236"/>
                <a:gd name="connsiteY4" fmla="*/ 7 h 29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236" h="2944922">
                  <a:moveTo>
                    <a:pt x="1184909" y="7"/>
                  </a:moveTo>
                  <a:cubicBezTo>
                    <a:pt x="1798608" y="6647"/>
                    <a:pt x="2286415" y="1039395"/>
                    <a:pt x="2360099" y="1547169"/>
                  </a:cubicBezTo>
                  <a:cubicBezTo>
                    <a:pt x="2482119" y="2453672"/>
                    <a:pt x="1791465" y="2931266"/>
                    <a:pt x="1167909" y="2944922"/>
                  </a:cubicBezTo>
                  <a:cubicBezTo>
                    <a:pt x="555291" y="2935869"/>
                    <a:pt x="-3005" y="2456038"/>
                    <a:pt x="12" y="1704600"/>
                  </a:cubicBezTo>
                  <a:cubicBezTo>
                    <a:pt x="63386" y="1064822"/>
                    <a:pt x="551166" y="-3010"/>
                    <a:pt x="1184909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4527054-A11A-4502-81A4-373B1216DF72}"/>
                </a:ext>
              </a:extLst>
            </p:cNvPr>
            <p:cNvSpPr/>
            <p:nvPr/>
          </p:nvSpPr>
          <p:spPr>
            <a:xfrm rot="900000">
              <a:off x="1738734" y="2747960"/>
              <a:ext cx="783637" cy="1045388"/>
            </a:xfrm>
            <a:custGeom>
              <a:avLst/>
              <a:gdLst>
                <a:gd name="connsiteX0" fmla="*/ 1167897 w 2317687"/>
                <a:gd name="connsiteY0" fmla="*/ 0 h 2951430"/>
                <a:gd name="connsiteX1" fmla="*/ 2317687 w 2317687"/>
                <a:gd name="connsiteY1" fmla="*/ 1493822 h 2951430"/>
                <a:gd name="connsiteX2" fmla="*/ 1240325 w 2317687"/>
                <a:gd name="connsiteY2" fmla="*/ 2951430 h 2951430"/>
                <a:gd name="connsiteX3" fmla="*/ 0 w 2317687"/>
                <a:gd name="connsiteY3" fmla="*/ 1674892 h 2951430"/>
                <a:gd name="connsiteX4" fmla="*/ 1167897 w 2317687"/>
                <a:gd name="connsiteY4" fmla="*/ 0 h 2951430"/>
                <a:gd name="connsiteX0" fmla="*/ 1167897 w 2317687"/>
                <a:gd name="connsiteY0" fmla="*/ 290 h 2951720"/>
                <a:gd name="connsiteX1" fmla="*/ 2317687 w 2317687"/>
                <a:gd name="connsiteY1" fmla="*/ 1494112 h 2951720"/>
                <a:gd name="connsiteX2" fmla="*/ 1240325 w 2317687"/>
                <a:gd name="connsiteY2" fmla="*/ 2951720 h 2951720"/>
                <a:gd name="connsiteX3" fmla="*/ 0 w 2317687"/>
                <a:gd name="connsiteY3" fmla="*/ 1675182 h 2951720"/>
                <a:gd name="connsiteX4" fmla="*/ 1167897 w 2317687"/>
                <a:gd name="connsiteY4" fmla="*/ 290 h 2951720"/>
                <a:gd name="connsiteX0" fmla="*/ 1167897 w 2317687"/>
                <a:gd name="connsiteY0" fmla="*/ 290 h 2951720"/>
                <a:gd name="connsiteX1" fmla="*/ 2317687 w 2317687"/>
                <a:gd name="connsiteY1" fmla="*/ 1494112 h 2951720"/>
                <a:gd name="connsiteX2" fmla="*/ 1240325 w 2317687"/>
                <a:gd name="connsiteY2" fmla="*/ 2951720 h 2951720"/>
                <a:gd name="connsiteX3" fmla="*/ 0 w 2317687"/>
                <a:gd name="connsiteY3" fmla="*/ 1675182 h 2951720"/>
                <a:gd name="connsiteX4" fmla="*/ 1167897 w 2317687"/>
                <a:gd name="connsiteY4" fmla="*/ 290 h 2951720"/>
                <a:gd name="connsiteX0" fmla="*/ 1167897 w 2317687"/>
                <a:gd name="connsiteY0" fmla="*/ 290 h 2951720"/>
                <a:gd name="connsiteX1" fmla="*/ 2317687 w 2317687"/>
                <a:gd name="connsiteY1" fmla="*/ 1494112 h 2951720"/>
                <a:gd name="connsiteX2" fmla="*/ 1240325 w 2317687"/>
                <a:gd name="connsiteY2" fmla="*/ 2951720 h 2951720"/>
                <a:gd name="connsiteX3" fmla="*/ 0 w 2317687"/>
                <a:gd name="connsiteY3" fmla="*/ 1675182 h 2951720"/>
                <a:gd name="connsiteX4" fmla="*/ 1167897 w 2317687"/>
                <a:gd name="connsiteY4" fmla="*/ 290 h 2951720"/>
                <a:gd name="connsiteX0" fmla="*/ 1167897 w 2331067"/>
                <a:gd name="connsiteY0" fmla="*/ 290 h 2951720"/>
                <a:gd name="connsiteX1" fmla="*/ 2317687 w 2331067"/>
                <a:gd name="connsiteY1" fmla="*/ 1494112 h 2951720"/>
                <a:gd name="connsiteX2" fmla="*/ 1240325 w 2331067"/>
                <a:gd name="connsiteY2" fmla="*/ 2951720 h 2951720"/>
                <a:gd name="connsiteX3" fmla="*/ 0 w 2331067"/>
                <a:gd name="connsiteY3" fmla="*/ 1675182 h 2951720"/>
                <a:gd name="connsiteX4" fmla="*/ 1167897 w 2331067"/>
                <a:gd name="connsiteY4" fmla="*/ 290 h 2951720"/>
                <a:gd name="connsiteX0" fmla="*/ 1167897 w 2332731"/>
                <a:gd name="connsiteY0" fmla="*/ 290 h 2951720"/>
                <a:gd name="connsiteX1" fmla="*/ 2317687 w 2332731"/>
                <a:gd name="connsiteY1" fmla="*/ 1494112 h 2951720"/>
                <a:gd name="connsiteX2" fmla="*/ 1240325 w 2332731"/>
                <a:gd name="connsiteY2" fmla="*/ 2951720 h 2951720"/>
                <a:gd name="connsiteX3" fmla="*/ 0 w 2332731"/>
                <a:gd name="connsiteY3" fmla="*/ 1675182 h 2951720"/>
                <a:gd name="connsiteX4" fmla="*/ 1167897 w 2332731"/>
                <a:gd name="connsiteY4" fmla="*/ 290 h 2951720"/>
                <a:gd name="connsiteX0" fmla="*/ 1167897 w 2332731"/>
                <a:gd name="connsiteY0" fmla="*/ 290 h 2951998"/>
                <a:gd name="connsiteX1" fmla="*/ 2317687 w 2332731"/>
                <a:gd name="connsiteY1" fmla="*/ 1494112 h 2951998"/>
                <a:gd name="connsiteX2" fmla="*/ 1240325 w 2332731"/>
                <a:gd name="connsiteY2" fmla="*/ 2951720 h 2951998"/>
                <a:gd name="connsiteX3" fmla="*/ 0 w 2332731"/>
                <a:gd name="connsiteY3" fmla="*/ 1675182 h 2951998"/>
                <a:gd name="connsiteX4" fmla="*/ 1167897 w 2332731"/>
                <a:gd name="connsiteY4" fmla="*/ 290 h 2951998"/>
                <a:gd name="connsiteX0" fmla="*/ 1167897 w 2330428"/>
                <a:gd name="connsiteY0" fmla="*/ 290 h 2951998"/>
                <a:gd name="connsiteX1" fmla="*/ 2317687 w 2330428"/>
                <a:gd name="connsiteY1" fmla="*/ 1494112 h 2951998"/>
                <a:gd name="connsiteX2" fmla="*/ 1086416 w 2330428"/>
                <a:gd name="connsiteY2" fmla="*/ 2951720 h 2951998"/>
                <a:gd name="connsiteX3" fmla="*/ 0 w 2330428"/>
                <a:gd name="connsiteY3" fmla="*/ 1675182 h 2951998"/>
                <a:gd name="connsiteX4" fmla="*/ 1167897 w 2330428"/>
                <a:gd name="connsiteY4" fmla="*/ 290 h 2951998"/>
                <a:gd name="connsiteX0" fmla="*/ 1167897 w 2331419"/>
                <a:gd name="connsiteY0" fmla="*/ 290 h 2961048"/>
                <a:gd name="connsiteX1" fmla="*/ 2317687 w 2331419"/>
                <a:gd name="connsiteY1" fmla="*/ 1494112 h 2961048"/>
                <a:gd name="connsiteX2" fmla="*/ 1158843 w 2331419"/>
                <a:gd name="connsiteY2" fmla="*/ 2960773 h 2961048"/>
                <a:gd name="connsiteX3" fmla="*/ 0 w 2331419"/>
                <a:gd name="connsiteY3" fmla="*/ 1675182 h 2961048"/>
                <a:gd name="connsiteX4" fmla="*/ 1167897 w 2331419"/>
                <a:gd name="connsiteY4" fmla="*/ 290 h 2961048"/>
                <a:gd name="connsiteX0" fmla="*/ 1167897 w 2331287"/>
                <a:gd name="connsiteY0" fmla="*/ 290 h 2915795"/>
                <a:gd name="connsiteX1" fmla="*/ 2317687 w 2331287"/>
                <a:gd name="connsiteY1" fmla="*/ 1494112 h 2915795"/>
                <a:gd name="connsiteX2" fmla="*/ 1149790 w 2331287"/>
                <a:gd name="connsiteY2" fmla="*/ 2915505 h 2915795"/>
                <a:gd name="connsiteX3" fmla="*/ 0 w 2331287"/>
                <a:gd name="connsiteY3" fmla="*/ 1675182 h 2915795"/>
                <a:gd name="connsiteX4" fmla="*/ 1167897 w 2331287"/>
                <a:gd name="connsiteY4" fmla="*/ 290 h 2915795"/>
                <a:gd name="connsiteX0" fmla="*/ 1167897 w 2331157"/>
                <a:gd name="connsiteY0" fmla="*/ 290 h 2942946"/>
                <a:gd name="connsiteX1" fmla="*/ 2317687 w 2331157"/>
                <a:gd name="connsiteY1" fmla="*/ 1494112 h 2942946"/>
                <a:gd name="connsiteX2" fmla="*/ 1140737 w 2331157"/>
                <a:gd name="connsiteY2" fmla="*/ 2942665 h 2942946"/>
                <a:gd name="connsiteX3" fmla="*/ 0 w 2331157"/>
                <a:gd name="connsiteY3" fmla="*/ 1675182 h 2942946"/>
                <a:gd name="connsiteX4" fmla="*/ 1167897 w 2331157"/>
                <a:gd name="connsiteY4" fmla="*/ 290 h 2942946"/>
                <a:gd name="connsiteX0" fmla="*/ 1167897 w 2332531"/>
                <a:gd name="connsiteY0" fmla="*/ 290 h 2942946"/>
                <a:gd name="connsiteX1" fmla="*/ 2317687 w 2332531"/>
                <a:gd name="connsiteY1" fmla="*/ 1494112 h 2942946"/>
                <a:gd name="connsiteX2" fmla="*/ 1140737 w 2332531"/>
                <a:gd name="connsiteY2" fmla="*/ 2942665 h 2942946"/>
                <a:gd name="connsiteX3" fmla="*/ 0 w 2332531"/>
                <a:gd name="connsiteY3" fmla="*/ 1675182 h 2942946"/>
                <a:gd name="connsiteX4" fmla="*/ 1167897 w 2332531"/>
                <a:gd name="connsiteY4" fmla="*/ 290 h 2942946"/>
                <a:gd name="connsiteX0" fmla="*/ 1167897 w 2332531"/>
                <a:gd name="connsiteY0" fmla="*/ 290 h 2942665"/>
                <a:gd name="connsiteX1" fmla="*/ 2317687 w 2332531"/>
                <a:gd name="connsiteY1" fmla="*/ 1494112 h 2942665"/>
                <a:gd name="connsiteX2" fmla="*/ 1140737 w 2332531"/>
                <a:gd name="connsiteY2" fmla="*/ 2942665 h 2942665"/>
                <a:gd name="connsiteX3" fmla="*/ 0 w 2332531"/>
                <a:gd name="connsiteY3" fmla="*/ 1675182 h 2942665"/>
                <a:gd name="connsiteX4" fmla="*/ 1167897 w 2332531"/>
                <a:gd name="connsiteY4" fmla="*/ 290 h 2942665"/>
                <a:gd name="connsiteX0" fmla="*/ 1167909 w 2332543"/>
                <a:gd name="connsiteY0" fmla="*/ 290 h 2942665"/>
                <a:gd name="connsiteX1" fmla="*/ 2317699 w 2332543"/>
                <a:gd name="connsiteY1" fmla="*/ 1494112 h 2942665"/>
                <a:gd name="connsiteX2" fmla="*/ 1140749 w 2332543"/>
                <a:gd name="connsiteY2" fmla="*/ 2942665 h 2942665"/>
                <a:gd name="connsiteX3" fmla="*/ 12 w 2332543"/>
                <a:gd name="connsiteY3" fmla="*/ 1675182 h 2942665"/>
                <a:gd name="connsiteX4" fmla="*/ 1167909 w 2332543"/>
                <a:gd name="connsiteY4" fmla="*/ 290 h 2942665"/>
                <a:gd name="connsiteX0" fmla="*/ 1167909 w 2332543"/>
                <a:gd name="connsiteY0" fmla="*/ 312 h 2942687"/>
                <a:gd name="connsiteX1" fmla="*/ 2317699 w 2332543"/>
                <a:gd name="connsiteY1" fmla="*/ 1494134 h 2942687"/>
                <a:gd name="connsiteX2" fmla="*/ 1140749 w 2332543"/>
                <a:gd name="connsiteY2" fmla="*/ 2942687 h 2942687"/>
                <a:gd name="connsiteX3" fmla="*/ 12 w 2332543"/>
                <a:gd name="connsiteY3" fmla="*/ 1675204 h 2942687"/>
                <a:gd name="connsiteX4" fmla="*/ 1167909 w 2332543"/>
                <a:gd name="connsiteY4" fmla="*/ 312 h 2942687"/>
                <a:gd name="connsiteX0" fmla="*/ 1167909 w 2332543"/>
                <a:gd name="connsiteY0" fmla="*/ 222 h 2942597"/>
                <a:gd name="connsiteX1" fmla="*/ 2317699 w 2332543"/>
                <a:gd name="connsiteY1" fmla="*/ 1494044 h 2942597"/>
                <a:gd name="connsiteX2" fmla="*/ 1140749 w 2332543"/>
                <a:gd name="connsiteY2" fmla="*/ 2942597 h 2942597"/>
                <a:gd name="connsiteX3" fmla="*/ 12 w 2332543"/>
                <a:gd name="connsiteY3" fmla="*/ 1675114 h 2942597"/>
                <a:gd name="connsiteX4" fmla="*/ 1167909 w 2332543"/>
                <a:gd name="connsiteY4" fmla="*/ 222 h 2942597"/>
                <a:gd name="connsiteX0" fmla="*/ 1195069 w 2359703"/>
                <a:gd name="connsiteY0" fmla="*/ 222 h 2942597"/>
                <a:gd name="connsiteX1" fmla="*/ 2344859 w 2359703"/>
                <a:gd name="connsiteY1" fmla="*/ 1494044 h 2942597"/>
                <a:gd name="connsiteX2" fmla="*/ 1167909 w 2359703"/>
                <a:gd name="connsiteY2" fmla="*/ 2942597 h 2942597"/>
                <a:gd name="connsiteX3" fmla="*/ 12 w 2359703"/>
                <a:gd name="connsiteY3" fmla="*/ 1702275 h 2942597"/>
                <a:gd name="connsiteX4" fmla="*/ 1195069 w 2359703"/>
                <a:gd name="connsiteY4" fmla="*/ 222 h 2942597"/>
                <a:gd name="connsiteX0" fmla="*/ 1195069 w 2361533"/>
                <a:gd name="connsiteY0" fmla="*/ 222 h 2942597"/>
                <a:gd name="connsiteX1" fmla="*/ 2344859 w 2361533"/>
                <a:gd name="connsiteY1" fmla="*/ 1494044 h 2942597"/>
                <a:gd name="connsiteX2" fmla="*/ 1167909 w 2361533"/>
                <a:gd name="connsiteY2" fmla="*/ 2942597 h 2942597"/>
                <a:gd name="connsiteX3" fmla="*/ 12 w 2361533"/>
                <a:gd name="connsiteY3" fmla="*/ 1702275 h 2942597"/>
                <a:gd name="connsiteX4" fmla="*/ 1195069 w 2361533"/>
                <a:gd name="connsiteY4" fmla="*/ 222 h 2942597"/>
                <a:gd name="connsiteX0" fmla="*/ 1195069 w 2365409"/>
                <a:gd name="connsiteY0" fmla="*/ 222 h 2942597"/>
                <a:gd name="connsiteX1" fmla="*/ 2344859 w 2365409"/>
                <a:gd name="connsiteY1" fmla="*/ 1494044 h 2942597"/>
                <a:gd name="connsiteX2" fmla="*/ 1167909 w 2365409"/>
                <a:gd name="connsiteY2" fmla="*/ 2942597 h 2942597"/>
                <a:gd name="connsiteX3" fmla="*/ 12 w 2365409"/>
                <a:gd name="connsiteY3" fmla="*/ 1702275 h 2942597"/>
                <a:gd name="connsiteX4" fmla="*/ 1195069 w 2365409"/>
                <a:gd name="connsiteY4" fmla="*/ 222 h 2942597"/>
                <a:gd name="connsiteX0" fmla="*/ 1195069 w 2373930"/>
                <a:gd name="connsiteY0" fmla="*/ 222 h 2942597"/>
                <a:gd name="connsiteX1" fmla="*/ 2344859 w 2373930"/>
                <a:gd name="connsiteY1" fmla="*/ 1494044 h 2942597"/>
                <a:gd name="connsiteX2" fmla="*/ 1167909 w 2373930"/>
                <a:gd name="connsiteY2" fmla="*/ 2942597 h 2942597"/>
                <a:gd name="connsiteX3" fmla="*/ 12 w 2373930"/>
                <a:gd name="connsiteY3" fmla="*/ 1702275 h 2942597"/>
                <a:gd name="connsiteX4" fmla="*/ 1195069 w 2373930"/>
                <a:gd name="connsiteY4" fmla="*/ 222 h 2942597"/>
                <a:gd name="connsiteX0" fmla="*/ 1195069 w 2373930"/>
                <a:gd name="connsiteY0" fmla="*/ 235 h 2942610"/>
                <a:gd name="connsiteX1" fmla="*/ 2344859 w 2373930"/>
                <a:gd name="connsiteY1" fmla="*/ 1494057 h 2942610"/>
                <a:gd name="connsiteX2" fmla="*/ 1167909 w 2373930"/>
                <a:gd name="connsiteY2" fmla="*/ 2942610 h 2942610"/>
                <a:gd name="connsiteX3" fmla="*/ 12 w 2373930"/>
                <a:gd name="connsiteY3" fmla="*/ 1702288 h 2942610"/>
                <a:gd name="connsiteX4" fmla="*/ 1195069 w 2373930"/>
                <a:gd name="connsiteY4" fmla="*/ 235 h 2942610"/>
                <a:gd name="connsiteX0" fmla="*/ 1195069 w 2373930"/>
                <a:gd name="connsiteY0" fmla="*/ 235 h 2942610"/>
                <a:gd name="connsiteX1" fmla="*/ 2344859 w 2373930"/>
                <a:gd name="connsiteY1" fmla="*/ 1494057 h 2942610"/>
                <a:gd name="connsiteX2" fmla="*/ 1167909 w 2373930"/>
                <a:gd name="connsiteY2" fmla="*/ 2942610 h 2942610"/>
                <a:gd name="connsiteX3" fmla="*/ 12 w 2373930"/>
                <a:gd name="connsiteY3" fmla="*/ 1702288 h 2942610"/>
                <a:gd name="connsiteX4" fmla="*/ 1195069 w 2373930"/>
                <a:gd name="connsiteY4" fmla="*/ 235 h 2942610"/>
                <a:gd name="connsiteX0" fmla="*/ 1195069 w 2373930"/>
                <a:gd name="connsiteY0" fmla="*/ 1996 h 2944371"/>
                <a:gd name="connsiteX1" fmla="*/ 2344859 w 2373930"/>
                <a:gd name="connsiteY1" fmla="*/ 1495818 h 2944371"/>
                <a:gd name="connsiteX2" fmla="*/ 1167909 w 2373930"/>
                <a:gd name="connsiteY2" fmla="*/ 2944371 h 2944371"/>
                <a:gd name="connsiteX3" fmla="*/ 12 w 2373930"/>
                <a:gd name="connsiteY3" fmla="*/ 1704049 h 2944371"/>
                <a:gd name="connsiteX4" fmla="*/ 1195069 w 2373930"/>
                <a:gd name="connsiteY4" fmla="*/ 1996 h 2944371"/>
                <a:gd name="connsiteX0" fmla="*/ 1195069 w 2374721"/>
                <a:gd name="connsiteY0" fmla="*/ 1996 h 2944371"/>
                <a:gd name="connsiteX1" fmla="*/ 2344859 w 2374721"/>
                <a:gd name="connsiteY1" fmla="*/ 1495818 h 2944371"/>
                <a:gd name="connsiteX2" fmla="*/ 1167909 w 2374721"/>
                <a:gd name="connsiteY2" fmla="*/ 2944371 h 2944371"/>
                <a:gd name="connsiteX3" fmla="*/ 12 w 2374721"/>
                <a:gd name="connsiteY3" fmla="*/ 1704049 h 2944371"/>
                <a:gd name="connsiteX4" fmla="*/ 1195069 w 2374721"/>
                <a:gd name="connsiteY4" fmla="*/ 1996 h 2944371"/>
                <a:gd name="connsiteX0" fmla="*/ 1184909 w 2374721"/>
                <a:gd name="connsiteY0" fmla="*/ 1991 h 2946906"/>
                <a:gd name="connsiteX1" fmla="*/ 2344859 w 2374721"/>
                <a:gd name="connsiteY1" fmla="*/ 1498353 h 2946906"/>
                <a:gd name="connsiteX2" fmla="*/ 1167909 w 2374721"/>
                <a:gd name="connsiteY2" fmla="*/ 2946906 h 2946906"/>
                <a:gd name="connsiteX3" fmla="*/ 12 w 2374721"/>
                <a:gd name="connsiteY3" fmla="*/ 1706584 h 2946906"/>
                <a:gd name="connsiteX4" fmla="*/ 1184909 w 2374721"/>
                <a:gd name="connsiteY4" fmla="*/ 1991 h 2946906"/>
                <a:gd name="connsiteX0" fmla="*/ 1184909 w 2374721"/>
                <a:gd name="connsiteY0" fmla="*/ 7 h 2944922"/>
                <a:gd name="connsiteX1" fmla="*/ 2344859 w 2374721"/>
                <a:gd name="connsiteY1" fmla="*/ 1496369 h 2944922"/>
                <a:gd name="connsiteX2" fmla="*/ 1167909 w 2374721"/>
                <a:gd name="connsiteY2" fmla="*/ 2944922 h 2944922"/>
                <a:gd name="connsiteX3" fmla="*/ 12 w 2374721"/>
                <a:gd name="connsiteY3" fmla="*/ 1704600 h 2944922"/>
                <a:gd name="connsiteX4" fmla="*/ 1184909 w 2374721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7510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7032"/>
                <a:gd name="connsiteY0" fmla="*/ 7 h 2944922"/>
                <a:gd name="connsiteX1" fmla="*/ 2357559 w 2387032"/>
                <a:gd name="connsiteY1" fmla="*/ 1559869 h 2944922"/>
                <a:gd name="connsiteX2" fmla="*/ 1167909 w 2387032"/>
                <a:gd name="connsiteY2" fmla="*/ 2944922 h 2944922"/>
                <a:gd name="connsiteX3" fmla="*/ 12 w 2387032"/>
                <a:gd name="connsiteY3" fmla="*/ 1704600 h 2944922"/>
                <a:gd name="connsiteX4" fmla="*/ 1184909 w 2387032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77190"/>
                <a:gd name="connsiteY0" fmla="*/ 7 h 2944922"/>
                <a:gd name="connsiteX1" fmla="*/ 2360099 w 2377190"/>
                <a:gd name="connsiteY1" fmla="*/ 1547169 h 2944922"/>
                <a:gd name="connsiteX2" fmla="*/ 1167909 w 2377190"/>
                <a:gd name="connsiteY2" fmla="*/ 2944922 h 2944922"/>
                <a:gd name="connsiteX3" fmla="*/ 12 w 2377190"/>
                <a:gd name="connsiteY3" fmla="*/ 1704600 h 2944922"/>
                <a:gd name="connsiteX4" fmla="*/ 1184909 w 2377190"/>
                <a:gd name="connsiteY4" fmla="*/ 7 h 2944922"/>
                <a:gd name="connsiteX0" fmla="*/ 1184909 w 2377583"/>
                <a:gd name="connsiteY0" fmla="*/ 7 h 2944922"/>
                <a:gd name="connsiteX1" fmla="*/ 2360099 w 2377583"/>
                <a:gd name="connsiteY1" fmla="*/ 1547169 h 2944922"/>
                <a:gd name="connsiteX2" fmla="*/ 1167909 w 2377583"/>
                <a:gd name="connsiteY2" fmla="*/ 2944922 h 2944922"/>
                <a:gd name="connsiteX3" fmla="*/ 12 w 2377583"/>
                <a:gd name="connsiteY3" fmla="*/ 1704600 h 2944922"/>
                <a:gd name="connsiteX4" fmla="*/ 1184909 w 2377583"/>
                <a:gd name="connsiteY4" fmla="*/ 7 h 2944922"/>
                <a:gd name="connsiteX0" fmla="*/ 1184909 w 2374950"/>
                <a:gd name="connsiteY0" fmla="*/ 7 h 2944922"/>
                <a:gd name="connsiteX1" fmla="*/ 2360099 w 2374950"/>
                <a:gd name="connsiteY1" fmla="*/ 1547169 h 2944922"/>
                <a:gd name="connsiteX2" fmla="*/ 1167909 w 2374950"/>
                <a:gd name="connsiteY2" fmla="*/ 2944922 h 2944922"/>
                <a:gd name="connsiteX3" fmla="*/ 12 w 2374950"/>
                <a:gd name="connsiteY3" fmla="*/ 1704600 h 2944922"/>
                <a:gd name="connsiteX4" fmla="*/ 1184909 w 2374950"/>
                <a:gd name="connsiteY4" fmla="*/ 7 h 2944922"/>
                <a:gd name="connsiteX0" fmla="*/ 1184909 w 2373940"/>
                <a:gd name="connsiteY0" fmla="*/ 7 h 2944922"/>
                <a:gd name="connsiteX1" fmla="*/ 2360099 w 2373940"/>
                <a:gd name="connsiteY1" fmla="*/ 1547169 h 2944922"/>
                <a:gd name="connsiteX2" fmla="*/ 1167909 w 2373940"/>
                <a:gd name="connsiteY2" fmla="*/ 2944922 h 2944922"/>
                <a:gd name="connsiteX3" fmla="*/ 12 w 2373940"/>
                <a:gd name="connsiteY3" fmla="*/ 1704600 h 2944922"/>
                <a:gd name="connsiteX4" fmla="*/ 1184909 w 2373940"/>
                <a:gd name="connsiteY4" fmla="*/ 7 h 2944922"/>
                <a:gd name="connsiteX0" fmla="*/ 1184909 w 2374236"/>
                <a:gd name="connsiteY0" fmla="*/ 7 h 2944922"/>
                <a:gd name="connsiteX1" fmla="*/ 2360099 w 2374236"/>
                <a:gd name="connsiteY1" fmla="*/ 1547169 h 2944922"/>
                <a:gd name="connsiteX2" fmla="*/ 1167909 w 2374236"/>
                <a:gd name="connsiteY2" fmla="*/ 2944922 h 2944922"/>
                <a:gd name="connsiteX3" fmla="*/ 12 w 2374236"/>
                <a:gd name="connsiteY3" fmla="*/ 1704600 h 2944922"/>
                <a:gd name="connsiteX4" fmla="*/ 1184909 w 2374236"/>
                <a:gd name="connsiteY4" fmla="*/ 7 h 29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236" h="2944922">
                  <a:moveTo>
                    <a:pt x="1184909" y="7"/>
                  </a:moveTo>
                  <a:cubicBezTo>
                    <a:pt x="1798608" y="6647"/>
                    <a:pt x="2286415" y="1039395"/>
                    <a:pt x="2360099" y="1547169"/>
                  </a:cubicBezTo>
                  <a:cubicBezTo>
                    <a:pt x="2482119" y="2453672"/>
                    <a:pt x="1791465" y="2931266"/>
                    <a:pt x="1167909" y="2944922"/>
                  </a:cubicBezTo>
                  <a:cubicBezTo>
                    <a:pt x="555291" y="2935869"/>
                    <a:pt x="-3005" y="2456038"/>
                    <a:pt x="12" y="1704600"/>
                  </a:cubicBezTo>
                  <a:cubicBezTo>
                    <a:pt x="63386" y="1064822"/>
                    <a:pt x="551166" y="-3010"/>
                    <a:pt x="1184909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14F07D8-8100-4652-9D4B-D286C092313A}"/>
                </a:ext>
              </a:extLst>
            </p:cNvPr>
            <p:cNvGrpSpPr/>
            <p:nvPr/>
          </p:nvGrpSpPr>
          <p:grpSpPr>
            <a:xfrm>
              <a:off x="1026297" y="-517370"/>
              <a:ext cx="1740191" cy="4427893"/>
              <a:chOff x="9007210" y="-573235"/>
              <a:chExt cx="1740191" cy="4427893"/>
            </a:xfrm>
          </p:grpSpPr>
          <p:sp>
            <p:nvSpPr>
              <p:cNvPr id="53" name="Graphic 41">
                <a:extLst>
                  <a:ext uri="{FF2B5EF4-FFF2-40B4-BE49-F238E27FC236}">
                    <a16:creationId xmlns:a16="http://schemas.microsoft.com/office/drawing/2014/main" id="{2A8A5640-F4A5-4618-8845-B7BCC7065510}"/>
                  </a:ext>
                </a:extLst>
              </p:cNvPr>
              <p:cNvSpPr/>
              <p:nvPr/>
            </p:nvSpPr>
            <p:spPr>
              <a:xfrm>
                <a:off x="9430731" y="-573235"/>
                <a:ext cx="1053083" cy="2150363"/>
              </a:xfrm>
              <a:custGeom>
                <a:avLst/>
                <a:gdLst>
                  <a:gd name="connsiteX0" fmla="*/ 902589 w 1053083"/>
                  <a:gd name="connsiteY0" fmla="*/ 2041874 h 2150363"/>
                  <a:gd name="connsiteX1" fmla="*/ 648557 w 1053083"/>
                  <a:gd name="connsiteY1" fmla="*/ 2066163 h 2150363"/>
                  <a:gd name="connsiteX2" fmla="*/ 804767 w 1053083"/>
                  <a:gd name="connsiteY2" fmla="*/ 1899952 h 2150363"/>
                  <a:gd name="connsiteX3" fmla="*/ 712375 w 1053083"/>
                  <a:gd name="connsiteY3" fmla="*/ 1666589 h 2150363"/>
                  <a:gd name="connsiteX4" fmla="*/ 522351 w 1053083"/>
                  <a:gd name="connsiteY4" fmla="*/ 1764030 h 2150363"/>
                  <a:gd name="connsiteX5" fmla="*/ 468535 w 1053083"/>
                  <a:gd name="connsiteY5" fmla="*/ 1986343 h 2150363"/>
                  <a:gd name="connsiteX6" fmla="*/ 447961 w 1053083"/>
                  <a:gd name="connsiteY6" fmla="*/ 2120741 h 2150363"/>
                  <a:gd name="connsiteX7" fmla="*/ 447961 w 1053083"/>
                  <a:gd name="connsiteY7" fmla="*/ 2011871 h 2150363"/>
                  <a:gd name="connsiteX8" fmla="*/ 448723 w 1053083"/>
                  <a:gd name="connsiteY8" fmla="*/ 667 h 2150363"/>
                  <a:gd name="connsiteX9" fmla="*/ 417005 w 1053083"/>
                  <a:gd name="connsiteY9" fmla="*/ 0 h 2150363"/>
                  <a:gd name="connsiteX10" fmla="*/ 418910 w 1053083"/>
                  <a:gd name="connsiteY10" fmla="*/ 25527 h 2150363"/>
                  <a:gd name="connsiteX11" fmla="*/ 419862 w 1053083"/>
                  <a:gd name="connsiteY11" fmla="*/ 2069878 h 2150363"/>
                  <a:gd name="connsiteX12" fmla="*/ 419195 w 1053083"/>
                  <a:gd name="connsiteY12" fmla="*/ 2110073 h 2150363"/>
                  <a:gd name="connsiteX13" fmla="*/ 327660 w 1053083"/>
                  <a:gd name="connsiteY13" fmla="*/ 1901285 h 2150363"/>
                  <a:gd name="connsiteX14" fmla="*/ 212503 w 1053083"/>
                  <a:gd name="connsiteY14" fmla="*/ 1775841 h 2150363"/>
                  <a:gd name="connsiteX15" fmla="*/ 93155 w 1053083"/>
                  <a:gd name="connsiteY15" fmla="*/ 1793939 h 2150363"/>
                  <a:gd name="connsiteX16" fmla="*/ 94679 w 1053083"/>
                  <a:gd name="connsiteY16" fmla="*/ 1958150 h 2150363"/>
                  <a:gd name="connsiteX17" fmla="*/ 284226 w 1053083"/>
                  <a:gd name="connsiteY17" fmla="*/ 2087594 h 2150363"/>
                  <a:gd name="connsiteX18" fmla="*/ 159734 w 1053083"/>
                  <a:gd name="connsiteY18" fmla="*/ 2077784 h 2150363"/>
                  <a:gd name="connsiteX19" fmla="*/ 0 w 1053083"/>
                  <a:gd name="connsiteY19" fmla="*/ 2149221 h 2150363"/>
                  <a:gd name="connsiteX20" fmla="*/ 327374 w 1053083"/>
                  <a:gd name="connsiteY20" fmla="*/ 2150364 h 2150363"/>
                  <a:gd name="connsiteX21" fmla="*/ 591312 w 1053083"/>
                  <a:gd name="connsiteY21" fmla="*/ 2135886 h 2150363"/>
                  <a:gd name="connsiteX22" fmla="*/ 1053084 w 1053083"/>
                  <a:gd name="connsiteY22" fmla="*/ 2091023 h 2150363"/>
                  <a:gd name="connsiteX23" fmla="*/ 902589 w 1053083"/>
                  <a:gd name="connsiteY23" fmla="*/ 2041874 h 2150363"/>
                  <a:gd name="connsiteX24" fmla="*/ 145447 w 1053083"/>
                  <a:gd name="connsiteY24" fmla="*/ 1927765 h 2150363"/>
                  <a:gd name="connsiteX25" fmla="*/ 121730 w 1053083"/>
                  <a:gd name="connsiteY25" fmla="*/ 1872425 h 2150363"/>
                  <a:gd name="connsiteX26" fmla="*/ 156496 w 1053083"/>
                  <a:gd name="connsiteY26" fmla="*/ 1823466 h 2150363"/>
                  <a:gd name="connsiteX27" fmla="*/ 208693 w 1053083"/>
                  <a:gd name="connsiteY27" fmla="*/ 1842421 h 2150363"/>
                  <a:gd name="connsiteX28" fmla="*/ 392716 w 1053083"/>
                  <a:gd name="connsiteY28" fmla="*/ 2110073 h 2150363"/>
                  <a:gd name="connsiteX29" fmla="*/ 145447 w 1053083"/>
                  <a:gd name="connsiteY29" fmla="*/ 1927765 h 2150363"/>
                  <a:gd name="connsiteX30" fmla="*/ 470440 w 1053083"/>
                  <a:gd name="connsiteY30" fmla="*/ 2119313 h 2150363"/>
                  <a:gd name="connsiteX31" fmla="*/ 571024 w 1053083"/>
                  <a:gd name="connsiteY31" fmla="*/ 1750219 h 2150363"/>
                  <a:gd name="connsiteX32" fmla="*/ 681419 w 1053083"/>
                  <a:gd name="connsiteY32" fmla="*/ 1703261 h 2150363"/>
                  <a:gd name="connsiteX33" fmla="*/ 682752 w 1053083"/>
                  <a:gd name="connsiteY33" fmla="*/ 1703356 h 2150363"/>
                  <a:gd name="connsiteX34" fmla="*/ 682752 w 1053083"/>
                  <a:gd name="connsiteY34" fmla="*/ 1703356 h 2150363"/>
                  <a:gd name="connsiteX35" fmla="*/ 749046 w 1053083"/>
                  <a:gd name="connsiteY35" fmla="*/ 1890713 h 2150363"/>
                  <a:gd name="connsiteX36" fmla="*/ 470440 w 1053083"/>
                  <a:gd name="connsiteY36" fmla="*/ 2119313 h 21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083" h="2150363">
                    <a:moveTo>
                      <a:pt x="902589" y="2041874"/>
                    </a:moveTo>
                    <a:cubicBezTo>
                      <a:pt x="798957" y="2031111"/>
                      <a:pt x="702564" y="2049018"/>
                      <a:pt x="648557" y="2066163"/>
                    </a:cubicBezTo>
                    <a:cubicBezTo>
                      <a:pt x="668655" y="2039874"/>
                      <a:pt x="780479" y="1937195"/>
                      <a:pt x="804767" y="1899952"/>
                    </a:cubicBezTo>
                    <a:cubicBezTo>
                      <a:pt x="880491" y="1783461"/>
                      <a:pt x="848106" y="1700117"/>
                      <a:pt x="712375" y="1666589"/>
                    </a:cubicBezTo>
                    <a:cubicBezTo>
                      <a:pt x="630555" y="1642205"/>
                      <a:pt x="557117" y="1679924"/>
                      <a:pt x="522351" y="1764030"/>
                    </a:cubicBezTo>
                    <a:cubicBezTo>
                      <a:pt x="486156" y="1833753"/>
                      <a:pt x="479489" y="1910525"/>
                      <a:pt x="468535" y="1986343"/>
                    </a:cubicBezTo>
                    <a:cubicBezTo>
                      <a:pt x="462534" y="2027873"/>
                      <a:pt x="464725" y="2070830"/>
                      <a:pt x="447961" y="2120741"/>
                    </a:cubicBezTo>
                    <a:cubicBezTo>
                      <a:pt x="447961" y="2077784"/>
                      <a:pt x="447961" y="2044827"/>
                      <a:pt x="447961" y="2011871"/>
                    </a:cubicBezTo>
                    <a:cubicBezTo>
                      <a:pt x="448247" y="1341501"/>
                      <a:pt x="448437" y="671132"/>
                      <a:pt x="448723" y="667"/>
                    </a:cubicBezTo>
                    <a:cubicBezTo>
                      <a:pt x="438150" y="572"/>
                      <a:pt x="427577" y="286"/>
                      <a:pt x="417005" y="0"/>
                    </a:cubicBezTo>
                    <a:cubicBezTo>
                      <a:pt x="417671" y="8477"/>
                      <a:pt x="418814" y="16955"/>
                      <a:pt x="418910" y="25527"/>
                    </a:cubicBezTo>
                    <a:cubicBezTo>
                      <a:pt x="419386" y="706946"/>
                      <a:pt x="419672" y="1388364"/>
                      <a:pt x="419862" y="2069878"/>
                    </a:cubicBezTo>
                    <a:cubicBezTo>
                      <a:pt x="419862" y="2077688"/>
                      <a:pt x="421291" y="2087213"/>
                      <a:pt x="419195" y="2110073"/>
                    </a:cubicBezTo>
                    <a:cubicBezTo>
                      <a:pt x="398526" y="2041017"/>
                      <a:pt x="363474" y="1961960"/>
                      <a:pt x="327660" y="1901285"/>
                    </a:cubicBezTo>
                    <a:cubicBezTo>
                      <a:pt x="298323" y="1851565"/>
                      <a:pt x="264414" y="1805368"/>
                      <a:pt x="212503" y="1775841"/>
                    </a:cubicBezTo>
                    <a:cubicBezTo>
                      <a:pt x="169069" y="1751171"/>
                      <a:pt x="126683" y="1757363"/>
                      <a:pt x="93155" y="1793939"/>
                    </a:cubicBezTo>
                    <a:cubicBezTo>
                      <a:pt x="46387" y="1844993"/>
                      <a:pt x="45911" y="1908143"/>
                      <a:pt x="94679" y="1958150"/>
                    </a:cubicBezTo>
                    <a:cubicBezTo>
                      <a:pt x="132398" y="1996916"/>
                      <a:pt x="267367" y="2064830"/>
                      <a:pt x="284226" y="2087594"/>
                    </a:cubicBezTo>
                    <a:cubicBezTo>
                      <a:pt x="239840" y="2077022"/>
                      <a:pt x="199073" y="2072735"/>
                      <a:pt x="159734" y="2077784"/>
                    </a:cubicBezTo>
                    <a:cubicBezTo>
                      <a:pt x="105728" y="2088737"/>
                      <a:pt x="51721" y="2106359"/>
                      <a:pt x="0" y="2149221"/>
                    </a:cubicBezTo>
                    <a:cubicBezTo>
                      <a:pt x="121349" y="2119503"/>
                      <a:pt x="171641" y="2098072"/>
                      <a:pt x="327374" y="2150364"/>
                    </a:cubicBezTo>
                    <a:cubicBezTo>
                      <a:pt x="380048" y="2148650"/>
                      <a:pt x="584073" y="2138172"/>
                      <a:pt x="591312" y="2135886"/>
                    </a:cubicBezTo>
                    <a:cubicBezTo>
                      <a:pt x="799624" y="2071688"/>
                      <a:pt x="945928" y="2070354"/>
                      <a:pt x="1053084" y="2091023"/>
                    </a:cubicBezTo>
                    <a:cubicBezTo>
                      <a:pt x="1007840" y="2066735"/>
                      <a:pt x="953262" y="2047113"/>
                      <a:pt x="902589" y="2041874"/>
                    </a:cubicBezTo>
                    <a:close/>
                    <a:moveTo>
                      <a:pt x="145447" y="1927765"/>
                    </a:moveTo>
                    <a:cubicBezTo>
                      <a:pt x="132588" y="1911191"/>
                      <a:pt x="118396" y="1894808"/>
                      <a:pt x="121730" y="1872425"/>
                    </a:cubicBezTo>
                    <a:cubicBezTo>
                      <a:pt x="124873" y="1850898"/>
                      <a:pt x="136779" y="1831848"/>
                      <a:pt x="156496" y="1823466"/>
                    </a:cubicBezTo>
                    <a:cubicBezTo>
                      <a:pt x="176879" y="1814798"/>
                      <a:pt x="194310" y="1828705"/>
                      <a:pt x="208693" y="1842421"/>
                    </a:cubicBezTo>
                    <a:cubicBezTo>
                      <a:pt x="271177" y="1902238"/>
                      <a:pt x="384524" y="2087309"/>
                      <a:pt x="392716" y="2110073"/>
                    </a:cubicBezTo>
                    <a:cubicBezTo>
                      <a:pt x="378905" y="2099786"/>
                      <a:pt x="171641" y="1961388"/>
                      <a:pt x="145447" y="1927765"/>
                    </a:cubicBezTo>
                    <a:close/>
                    <a:moveTo>
                      <a:pt x="470440" y="2119313"/>
                    </a:moveTo>
                    <a:cubicBezTo>
                      <a:pt x="491871" y="1979962"/>
                      <a:pt x="520446" y="1826419"/>
                      <a:pt x="571024" y="1750219"/>
                    </a:cubicBezTo>
                    <a:cubicBezTo>
                      <a:pt x="597313" y="1710690"/>
                      <a:pt x="636937" y="1700784"/>
                      <a:pt x="681419" y="1703261"/>
                    </a:cubicBezTo>
                    <a:cubicBezTo>
                      <a:pt x="681895" y="1703261"/>
                      <a:pt x="682371" y="1703261"/>
                      <a:pt x="682752" y="1703356"/>
                    </a:cubicBezTo>
                    <a:lnTo>
                      <a:pt x="682752" y="1703356"/>
                    </a:lnTo>
                    <a:cubicBezTo>
                      <a:pt x="804386" y="1738217"/>
                      <a:pt x="825437" y="1791843"/>
                      <a:pt x="749046" y="1890713"/>
                    </a:cubicBezTo>
                    <a:cubicBezTo>
                      <a:pt x="734187" y="1909858"/>
                      <a:pt x="601409" y="2066925"/>
                      <a:pt x="470440" y="21193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30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9000000" scaled="0"/>
                <a:tileRect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F7FFA45-ADC2-4DD2-ABD0-B127E753D8E1}"/>
                  </a:ext>
                </a:extLst>
              </p:cNvPr>
              <p:cNvSpPr/>
              <p:nvPr/>
            </p:nvSpPr>
            <p:spPr>
              <a:xfrm>
                <a:off x="9007210" y="1533208"/>
                <a:ext cx="1740191" cy="2321450"/>
              </a:xfrm>
              <a:custGeom>
                <a:avLst/>
                <a:gdLst>
                  <a:gd name="connsiteX0" fmla="*/ 1101855 w 2207554"/>
                  <a:gd name="connsiteY0" fmla="*/ 94523 h 2944922"/>
                  <a:gd name="connsiteX1" fmla="*/ 70861 w 2207554"/>
                  <a:gd name="connsiteY1" fmla="*/ 1689699 h 2944922"/>
                  <a:gd name="connsiteX2" fmla="*/ 1087063 w 2207554"/>
                  <a:gd name="connsiteY2" fmla="*/ 2850406 h 2944922"/>
                  <a:gd name="connsiteX3" fmla="*/ 2124403 w 2207554"/>
                  <a:gd name="connsiteY3" fmla="*/ 1542374 h 2944922"/>
                  <a:gd name="connsiteX4" fmla="*/ 1101855 w 2207554"/>
                  <a:gd name="connsiteY4" fmla="*/ 94523 h 2944922"/>
                  <a:gd name="connsiteX5" fmla="*/ 1101723 w 2207554"/>
                  <a:gd name="connsiteY5" fmla="*/ 7 h 2944922"/>
                  <a:gd name="connsiteX6" fmla="*/ 2194409 w 2207554"/>
                  <a:gd name="connsiteY6" fmla="*/ 1547169 h 2944922"/>
                  <a:gd name="connsiteX7" fmla="*/ 1085917 w 2207554"/>
                  <a:gd name="connsiteY7" fmla="*/ 2944922 h 2944922"/>
                  <a:gd name="connsiteX8" fmla="*/ 11 w 2207554"/>
                  <a:gd name="connsiteY8" fmla="*/ 1704600 h 2944922"/>
                  <a:gd name="connsiteX9" fmla="*/ 1101723 w 2207554"/>
                  <a:gd name="connsiteY9" fmla="*/ 7 h 29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7554" h="2944922">
                    <a:moveTo>
                      <a:pt x="1101855" y="94523"/>
                    </a:moveTo>
                    <a:cubicBezTo>
                      <a:pt x="550428" y="91699"/>
                      <a:pt x="126004" y="1090988"/>
                      <a:pt x="70861" y="1689699"/>
                    </a:cubicBezTo>
                    <a:cubicBezTo>
                      <a:pt x="68236" y="2392903"/>
                      <a:pt x="554017" y="2841934"/>
                      <a:pt x="1087063" y="2850406"/>
                    </a:cubicBezTo>
                    <a:cubicBezTo>
                      <a:pt x="1629627" y="2837627"/>
                      <a:pt x="2230574" y="2390689"/>
                      <a:pt x="2124403" y="1542374"/>
                    </a:cubicBezTo>
                    <a:cubicBezTo>
                      <a:pt x="2060290" y="1067193"/>
                      <a:pt x="1635843" y="100736"/>
                      <a:pt x="1101855" y="94523"/>
                    </a:cubicBezTo>
                    <a:close/>
                    <a:moveTo>
                      <a:pt x="1101723" y="7"/>
                    </a:moveTo>
                    <a:cubicBezTo>
                      <a:pt x="1672338" y="6647"/>
                      <a:pt x="2125899" y="1039395"/>
                      <a:pt x="2194409" y="1547169"/>
                    </a:cubicBezTo>
                    <a:cubicBezTo>
                      <a:pt x="2307863" y="2453672"/>
                      <a:pt x="1665696" y="2931266"/>
                      <a:pt x="1085917" y="2944922"/>
                    </a:cubicBezTo>
                    <a:cubicBezTo>
                      <a:pt x="516307" y="2935869"/>
                      <a:pt x="-2794" y="2456038"/>
                      <a:pt x="11" y="1704600"/>
                    </a:cubicBezTo>
                    <a:cubicBezTo>
                      <a:pt x="58936" y="1064822"/>
                      <a:pt x="512472" y="-3010"/>
                      <a:pt x="1101723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317E083-2179-4592-B986-0255DE6DA1A3}"/>
                </a:ext>
              </a:extLst>
            </p:cNvPr>
            <p:cNvSpPr/>
            <p:nvPr/>
          </p:nvSpPr>
          <p:spPr>
            <a:xfrm rot="20110604">
              <a:off x="779055" y="2456343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6426F1-B44B-44CC-B462-43B357B43FC4}"/>
                </a:ext>
              </a:extLst>
            </p:cNvPr>
            <p:cNvSpPr/>
            <p:nvPr/>
          </p:nvSpPr>
          <p:spPr>
            <a:xfrm rot="20128456">
              <a:off x="1799521" y="3056723"/>
              <a:ext cx="867768" cy="728581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9D95378-FCC0-4D23-A1F5-2AEB26B14652}"/>
                </a:ext>
              </a:extLst>
            </p:cNvPr>
            <p:cNvSpPr/>
            <p:nvPr/>
          </p:nvSpPr>
          <p:spPr>
            <a:xfrm rot="1491266" flipH="1">
              <a:off x="2446848" y="2456349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3E2A135-844E-4290-903C-0FDCEEED1211}"/>
                </a:ext>
              </a:extLst>
            </p:cNvPr>
            <p:cNvSpPr/>
            <p:nvPr/>
          </p:nvSpPr>
          <p:spPr>
            <a:xfrm rot="850218" flipH="1">
              <a:off x="1104285" y="3082415"/>
              <a:ext cx="867768" cy="728581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B5926B7-ED7C-44FC-B84B-7D90596C40B6}"/>
                </a:ext>
              </a:extLst>
            </p:cNvPr>
            <p:cNvSpPr/>
            <p:nvPr/>
          </p:nvSpPr>
          <p:spPr>
            <a:xfrm rot="2498007" flipH="1">
              <a:off x="1602808" y="3166055"/>
              <a:ext cx="640650" cy="644073"/>
            </a:xfrm>
            <a:custGeom>
              <a:avLst/>
              <a:gdLst>
                <a:gd name="connsiteX0" fmla="*/ 595065 w 640650"/>
                <a:gd name="connsiteY0" fmla="*/ 14389 h 644073"/>
                <a:gd name="connsiteX1" fmla="*/ 552250 w 640650"/>
                <a:gd name="connsiteY1" fmla="*/ 2144 h 644073"/>
                <a:gd name="connsiteX2" fmla="*/ 532984 w 640650"/>
                <a:gd name="connsiteY2" fmla="*/ 57203 h 644073"/>
                <a:gd name="connsiteX3" fmla="*/ 480009 w 640650"/>
                <a:gd name="connsiteY3" fmla="*/ 167464 h 644073"/>
                <a:gd name="connsiteX4" fmla="*/ 471989 w 640650"/>
                <a:gd name="connsiteY4" fmla="*/ 99503 h 644073"/>
                <a:gd name="connsiteX5" fmla="*/ 451951 w 640650"/>
                <a:gd name="connsiteY5" fmla="*/ 45158 h 644073"/>
                <a:gd name="connsiteX6" fmla="*/ 403257 w 640650"/>
                <a:gd name="connsiteY6" fmla="*/ 64453 h 644073"/>
                <a:gd name="connsiteX7" fmla="*/ 429174 w 640650"/>
                <a:gd name="connsiteY7" fmla="*/ 116629 h 644073"/>
                <a:gd name="connsiteX8" fmla="*/ 453179 w 640650"/>
                <a:gd name="connsiteY8" fmla="*/ 211334 h 644073"/>
                <a:gd name="connsiteX9" fmla="*/ 373231 w 640650"/>
                <a:gd name="connsiteY9" fmla="*/ 308121 h 644073"/>
                <a:gd name="connsiteX10" fmla="*/ 376713 w 640650"/>
                <a:gd name="connsiteY10" fmla="*/ 223664 h 644073"/>
                <a:gd name="connsiteX11" fmla="*/ 364125 w 640650"/>
                <a:gd name="connsiteY11" fmla="*/ 159386 h 644073"/>
                <a:gd name="connsiteX12" fmla="*/ 315232 w 640650"/>
                <a:gd name="connsiteY12" fmla="*/ 164952 h 644073"/>
                <a:gd name="connsiteX13" fmla="*/ 307155 w 640650"/>
                <a:gd name="connsiteY13" fmla="*/ 221523 h 644073"/>
                <a:gd name="connsiteX14" fmla="*/ 337181 w 640650"/>
                <a:gd name="connsiteY14" fmla="*/ 246869 h 644073"/>
                <a:gd name="connsiteX15" fmla="*/ 343004 w 640650"/>
                <a:gd name="connsiteY15" fmla="*/ 315714 h 644073"/>
                <a:gd name="connsiteX16" fmla="*/ 258432 w 640650"/>
                <a:gd name="connsiteY16" fmla="*/ 427030 h 644073"/>
                <a:gd name="connsiteX17" fmla="*/ 244874 w 640650"/>
                <a:gd name="connsiteY17" fmla="*/ 335352 h 644073"/>
                <a:gd name="connsiteX18" fmla="*/ 236568 w 640650"/>
                <a:gd name="connsiteY18" fmla="*/ 282091 h 644073"/>
                <a:gd name="connsiteX19" fmla="*/ 167581 w 640650"/>
                <a:gd name="connsiteY19" fmla="*/ 306866 h 644073"/>
                <a:gd name="connsiteX20" fmla="*/ 195809 w 640650"/>
                <a:gd name="connsiteY20" fmla="*/ 351678 h 644073"/>
                <a:gd name="connsiteX21" fmla="*/ 237567 w 640650"/>
                <a:gd name="connsiteY21" fmla="*/ 442501 h 644073"/>
                <a:gd name="connsiteX22" fmla="*/ 212535 w 640650"/>
                <a:gd name="connsiteY22" fmla="*/ 468675 h 644073"/>
                <a:gd name="connsiteX23" fmla="*/ 108754 w 640650"/>
                <a:gd name="connsiteY23" fmla="*/ 544198 h 644073"/>
                <a:gd name="connsiteX24" fmla="*/ 87690 w 640650"/>
                <a:gd name="connsiteY24" fmla="*/ 537691 h 644073"/>
                <a:gd name="connsiteX25" fmla="*/ 102304 w 640650"/>
                <a:gd name="connsiteY25" fmla="*/ 450150 h 644073"/>
                <a:gd name="connsiteX26" fmla="*/ 111608 w 640650"/>
                <a:gd name="connsiteY26" fmla="*/ 396832 h 644073"/>
                <a:gd name="connsiteX27" fmla="*/ 62572 w 640650"/>
                <a:gd name="connsiteY27" fmla="*/ 386729 h 644073"/>
                <a:gd name="connsiteX28" fmla="*/ 54180 w 640650"/>
                <a:gd name="connsiteY28" fmla="*/ 443785 h 644073"/>
                <a:gd name="connsiteX29" fmla="*/ 66283 w 640650"/>
                <a:gd name="connsiteY29" fmla="*/ 492308 h 644073"/>
                <a:gd name="connsiteX30" fmla="*/ 37929 w 640650"/>
                <a:gd name="connsiteY30" fmla="*/ 583811 h 644073"/>
                <a:gd name="connsiteX31" fmla="*/ 5317 w 640650"/>
                <a:gd name="connsiteY31" fmla="*/ 602154 h 644073"/>
                <a:gd name="connsiteX32" fmla="*/ 0 w 640650"/>
                <a:gd name="connsiteY32" fmla="*/ 613779 h 644073"/>
                <a:gd name="connsiteX33" fmla="*/ 22946 w 640650"/>
                <a:gd name="connsiteY33" fmla="*/ 619512 h 644073"/>
                <a:gd name="connsiteX34" fmla="*/ 52297 w 640650"/>
                <a:gd name="connsiteY34" fmla="*/ 603538 h 644073"/>
                <a:gd name="connsiteX35" fmla="*/ 124281 w 640650"/>
                <a:gd name="connsiteY35" fmla="*/ 594005 h 644073"/>
                <a:gd name="connsiteX36" fmla="*/ 149713 w 640650"/>
                <a:gd name="connsiteY36" fmla="*/ 616982 h 644073"/>
                <a:gd name="connsiteX37" fmla="*/ 195239 w 640650"/>
                <a:gd name="connsiteY37" fmla="*/ 642185 h 644073"/>
                <a:gd name="connsiteX38" fmla="*/ 215047 w 640650"/>
                <a:gd name="connsiteY38" fmla="*/ 614899 h 644073"/>
                <a:gd name="connsiteX39" fmla="*/ 194468 w 640650"/>
                <a:gd name="connsiteY39" fmla="*/ 580391 h 644073"/>
                <a:gd name="connsiteX40" fmla="*/ 164612 w 640650"/>
                <a:gd name="connsiteY40" fmla="*/ 579306 h 644073"/>
                <a:gd name="connsiteX41" fmla="*/ 124824 w 640650"/>
                <a:gd name="connsiteY41" fmla="*/ 561866 h 644073"/>
                <a:gd name="connsiteX42" fmla="*/ 191585 w 640650"/>
                <a:gd name="connsiteY42" fmla="*/ 515884 h 644073"/>
                <a:gd name="connsiteX43" fmla="*/ 293711 w 640650"/>
                <a:gd name="connsiteY43" fmla="*/ 484859 h 644073"/>
                <a:gd name="connsiteX44" fmla="*/ 319999 w 640650"/>
                <a:gd name="connsiteY44" fmla="*/ 492821 h 644073"/>
                <a:gd name="connsiteX45" fmla="*/ 340349 w 640650"/>
                <a:gd name="connsiteY45" fmla="*/ 514229 h 644073"/>
                <a:gd name="connsiteX46" fmla="*/ 386903 w 640650"/>
                <a:gd name="connsiteY46" fmla="*/ 516912 h 644073"/>
                <a:gd name="connsiteX47" fmla="*/ 399205 w 640650"/>
                <a:gd name="connsiteY47" fmla="*/ 473013 h 644073"/>
                <a:gd name="connsiteX48" fmla="*/ 360672 w 640650"/>
                <a:gd name="connsiteY48" fmla="*/ 454803 h 644073"/>
                <a:gd name="connsiteX49" fmla="*/ 328019 w 640650"/>
                <a:gd name="connsiteY49" fmla="*/ 466591 h 644073"/>
                <a:gd name="connsiteX50" fmla="*/ 292683 w 640650"/>
                <a:gd name="connsiteY50" fmla="*/ 429657 h 644073"/>
                <a:gd name="connsiteX51" fmla="*/ 367608 w 640650"/>
                <a:gd name="connsiteY51" fmla="*/ 348852 h 644073"/>
                <a:gd name="connsiteX52" fmla="*/ 460629 w 640650"/>
                <a:gd name="connsiteY52" fmla="*/ 345427 h 644073"/>
                <a:gd name="connsiteX53" fmla="*/ 517457 w 640650"/>
                <a:gd name="connsiteY53" fmla="*/ 360641 h 644073"/>
                <a:gd name="connsiteX54" fmla="*/ 525420 w 640650"/>
                <a:gd name="connsiteY54" fmla="*/ 318140 h 644073"/>
                <a:gd name="connsiteX55" fmla="*/ 472502 w 640650"/>
                <a:gd name="connsiteY55" fmla="*/ 302842 h 644073"/>
                <a:gd name="connsiteX56" fmla="*/ 406683 w 640650"/>
                <a:gd name="connsiteY56" fmla="*/ 313003 h 644073"/>
                <a:gd name="connsiteX57" fmla="*/ 484262 w 640650"/>
                <a:gd name="connsiteY57" fmla="*/ 215187 h 644073"/>
                <a:gd name="connsiteX58" fmla="*/ 572088 w 640650"/>
                <a:gd name="connsiteY58" fmla="*/ 215872 h 644073"/>
                <a:gd name="connsiteX59" fmla="*/ 624321 w 640650"/>
                <a:gd name="connsiteY59" fmla="*/ 228031 h 644073"/>
                <a:gd name="connsiteX60" fmla="*/ 636280 w 640650"/>
                <a:gd name="connsiteY60" fmla="*/ 180822 h 644073"/>
                <a:gd name="connsiteX61" fmla="*/ 574713 w 640650"/>
                <a:gd name="connsiteY61" fmla="*/ 174085 h 644073"/>
                <a:gd name="connsiteX62" fmla="*/ 498733 w 640650"/>
                <a:gd name="connsiteY62" fmla="*/ 180822 h 644073"/>
                <a:gd name="connsiteX63" fmla="*/ 571174 w 640650"/>
                <a:gd name="connsiteY63" fmla="*/ 73329 h 644073"/>
                <a:gd name="connsiteX64" fmla="*/ 595065 w 640650"/>
                <a:gd name="connsiteY64" fmla="*/ 14389 h 64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40650" h="644073">
                  <a:moveTo>
                    <a:pt x="595065" y="14389"/>
                  </a:moveTo>
                  <a:cubicBezTo>
                    <a:pt x="584817" y="-1367"/>
                    <a:pt x="569176" y="-1937"/>
                    <a:pt x="552250" y="2144"/>
                  </a:cubicBezTo>
                  <a:cubicBezTo>
                    <a:pt x="527504" y="8109"/>
                    <a:pt x="521367" y="45215"/>
                    <a:pt x="532984" y="57203"/>
                  </a:cubicBezTo>
                  <a:cubicBezTo>
                    <a:pt x="549596" y="74328"/>
                    <a:pt x="514089" y="115944"/>
                    <a:pt x="480009" y="167464"/>
                  </a:cubicBezTo>
                  <a:cubicBezTo>
                    <a:pt x="476812" y="134840"/>
                    <a:pt x="460200" y="121252"/>
                    <a:pt x="471989" y="99503"/>
                  </a:cubicBezTo>
                  <a:cubicBezTo>
                    <a:pt x="485889" y="73815"/>
                    <a:pt x="473273" y="53578"/>
                    <a:pt x="451951" y="45158"/>
                  </a:cubicBezTo>
                  <a:cubicBezTo>
                    <a:pt x="431772" y="37223"/>
                    <a:pt x="413105" y="44702"/>
                    <a:pt x="403257" y="64453"/>
                  </a:cubicBezTo>
                  <a:cubicBezTo>
                    <a:pt x="391984" y="87059"/>
                    <a:pt x="407082" y="113660"/>
                    <a:pt x="429174" y="116629"/>
                  </a:cubicBezTo>
                  <a:cubicBezTo>
                    <a:pt x="457003" y="120368"/>
                    <a:pt x="464653" y="193751"/>
                    <a:pt x="453179" y="211334"/>
                  </a:cubicBezTo>
                  <a:cubicBezTo>
                    <a:pt x="430630" y="245927"/>
                    <a:pt x="405827" y="278922"/>
                    <a:pt x="373231" y="308121"/>
                  </a:cubicBezTo>
                  <a:cubicBezTo>
                    <a:pt x="367922" y="276582"/>
                    <a:pt x="354221" y="242931"/>
                    <a:pt x="376713" y="223664"/>
                  </a:cubicBezTo>
                  <a:cubicBezTo>
                    <a:pt x="392154" y="210420"/>
                    <a:pt x="387959" y="174941"/>
                    <a:pt x="364125" y="159386"/>
                  </a:cubicBezTo>
                  <a:cubicBezTo>
                    <a:pt x="346857" y="148083"/>
                    <a:pt x="329618" y="149253"/>
                    <a:pt x="315232" y="164952"/>
                  </a:cubicBezTo>
                  <a:cubicBezTo>
                    <a:pt x="299276" y="182363"/>
                    <a:pt x="297764" y="200744"/>
                    <a:pt x="307155" y="221523"/>
                  </a:cubicBezTo>
                  <a:cubicBezTo>
                    <a:pt x="315632" y="240333"/>
                    <a:pt x="334612" y="233197"/>
                    <a:pt x="337181" y="246869"/>
                  </a:cubicBezTo>
                  <a:cubicBezTo>
                    <a:pt x="342462" y="275041"/>
                    <a:pt x="346229" y="297504"/>
                    <a:pt x="343004" y="315714"/>
                  </a:cubicBezTo>
                  <a:cubicBezTo>
                    <a:pt x="337438" y="347168"/>
                    <a:pt x="336096" y="340889"/>
                    <a:pt x="258432" y="427030"/>
                  </a:cubicBezTo>
                  <a:cubicBezTo>
                    <a:pt x="247957" y="395120"/>
                    <a:pt x="230203" y="365693"/>
                    <a:pt x="244874" y="335352"/>
                  </a:cubicBezTo>
                  <a:cubicBezTo>
                    <a:pt x="253608" y="317312"/>
                    <a:pt x="246387" y="291739"/>
                    <a:pt x="236568" y="282091"/>
                  </a:cubicBezTo>
                  <a:cubicBezTo>
                    <a:pt x="208140" y="254147"/>
                    <a:pt x="170121" y="267505"/>
                    <a:pt x="167581" y="306866"/>
                  </a:cubicBezTo>
                  <a:cubicBezTo>
                    <a:pt x="166382" y="325562"/>
                    <a:pt x="175487" y="347767"/>
                    <a:pt x="195809" y="351678"/>
                  </a:cubicBezTo>
                  <a:cubicBezTo>
                    <a:pt x="222639" y="356816"/>
                    <a:pt x="225209" y="403854"/>
                    <a:pt x="237567" y="442501"/>
                  </a:cubicBezTo>
                  <a:cubicBezTo>
                    <a:pt x="238652" y="445812"/>
                    <a:pt x="216617" y="465677"/>
                    <a:pt x="212535" y="468675"/>
                  </a:cubicBezTo>
                  <a:cubicBezTo>
                    <a:pt x="178227" y="494220"/>
                    <a:pt x="143719" y="519538"/>
                    <a:pt x="108754" y="544198"/>
                  </a:cubicBezTo>
                  <a:cubicBezTo>
                    <a:pt x="100648" y="549907"/>
                    <a:pt x="87547" y="556158"/>
                    <a:pt x="87690" y="537691"/>
                  </a:cubicBezTo>
                  <a:cubicBezTo>
                    <a:pt x="87890" y="505495"/>
                    <a:pt x="75901" y="463508"/>
                    <a:pt x="102304" y="450150"/>
                  </a:cubicBezTo>
                  <a:cubicBezTo>
                    <a:pt x="121056" y="440674"/>
                    <a:pt x="125795" y="413673"/>
                    <a:pt x="111608" y="396832"/>
                  </a:cubicBezTo>
                  <a:cubicBezTo>
                    <a:pt x="97879" y="380620"/>
                    <a:pt x="80011" y="378309"/>
                    <a:pt x="62572" y="386729"/>
                  </a:cubicBezTo>
                  <a:cubicBezTo>
                    <a:pt x="42336" y="396519"/>
                    <a:pt x="39510" y="432568"/>
                    <a:pt x="54180" y="443785"/>
                  </a:cubicBezTo>
                  <a:cubicBezTo>
                    <a:pt x="72362" y="457714"/>
                    <a:pt x="64428" y="463936"/>
                    <a:pt x="66283" y="492308"/>
                  </a:cubicBezTo>
                  <a:cubicBezTo>
                    <a:pt x="70286" y="553318"/>
                    <a:pt x="75204" y="561346"/>
                    <a:pt x="37929" y="583811"/>
                  </a:cubicBezTo>
                  <a:lnTo>
                    <a:pt x="5317" y="602154"/>
                  </a:lnTo>
                  <a:lnTo>
                    <a:pt x="0" y="613779"/>
                  </a:lnTo>
                  <a:lnTo>
                    <a:pt x="22946" y="619512"/>
                  </a:lnTo>
                  <a:lnTo>
                    <a:pt x="52297" y="603538"/>
                  </a:lnTo>
                  <a:cubicBezTo>
                    <a:pt x="88232" y="580619"/>
                    <a:pt x="94483" y="578193"/>
                    <a:pt x="124281" y="594005"/>
                  </a:cubicBezTo>
                  <a:cubicBezTo>
                    <a:pt x="138467" y="601541"/>
                    <a:pt x="145831" y="597716"/>
                    <a:pt x="149713" y="616982"/>
                  </a:cubicBezTo>
                  <a:cubicBezTo>
                    <a:pt x="155621" y="646467"/>
                    <a:pt x="178655" y="646125"/>
                    <a:pt x="195239" y="642185"/>
                  </a:cubicBezTo>
                  <a:cubicBezTo>
                    <a:pt x="205428" y="639759"/>
                    <a:pt x="214447" y="624889"/>
                    <a:pt x="215047" y="614899"/>
                  </a:cubicBezTo>
                  <a:cubicBezTo>
                    <a:pt x="216218" y="596289"/>
                    <a:pt x="209453" y="587355"/>
                    <a:pt x="194468" y="580391"/>
                  </a:cubicBezTo>
                  <a:cubicBezTo>
                    <a:pt x="183450" y="575282"/>
                    <a:pt x="171348" y="579906"/>
                    <a:pt x="164612" y="579306"/>
                  </a:cubicBezTo>
                  <a:cubicBezTo>
                    <a:pt x="150084" y="577879"/>
                    <a:pt x="137668" y="572741"/>
                    <a:pt x="124824" y="561866"/>
                  </a:cubicBezTo>
                  <a:cubicBezTo>
                    <a:pt x="149142" y="545369"/>
                    <a:pt x="170521" y="530469"/>
                    <a:pt x="191585" y="515884"/>
                  </a:cubicBezTo>
                  <a:cubicBezTo>
                    <a:pt x="254093" y="472556"/>
                    <a:pt x="247672" y="460226"/>
                    <a:pt x="293711" y="484859"/>
                  </a:cubicBezTo>
                  <a:lnTo>
                    <a:pt x="319999" y="492821"/>
                  </a:lnTo>
                  <a:cubicBezTo>
                    <a:pt x="337952" y="495733"/>
                    <a:pt x="327163" y="499415"/>
                    <a:pt x="340349" y="514229"/>
                  </a:cubicBezTo>
                  <a:cubicBezTo>
                    <a:pt x="351481" y="526531"/>
                    <a:pt x="374001" y="528586"/>
                    <a:pt x="386903" y="516912"/>
                  </a:cubicBezTo>
                  <a:cubicBezTo>
                    <a:pt x="398520" y="506379"/>
                    <a:pt x="406340" y="489054"/>
                    <a:pt x="399205" y="473013"/>
                  </a:cubicBezTo>
                  <a:cubicBezTo>
                    <a:pt x="391869" y="456572"/>
                    <a:pt x="376427" y="452433"/>
                    <a:pt x="360672" y="454803"/>
                  </a:cubicBezTo>
                  <a:cubicBezTo>
                    <a:pt x="351824" y="456173"/>
                    <a:pt x="336610" y="468760"/>
                    <a:pt x="328019" y="466591"/>
                  </a:cubicBezTo>
                  <a:cubicBezTo>
                    <a:pt x="292141" y="457486"/>
                    <a:pt x="278355" y="450807"/>
                    <a:pt x="292683" y="429657"/>
                  </a:cubicBezTo>
                  <a:cubicBezTo>
                    <a:pt x="334070" y="368604"/>
                    <a:pt x="337838" y="374797"/>
                    <a:pt x="367608" y="348852"/>
                  </a:cubicBezTo>
                  <a:cubicBezTo>
                    <a:pt x="388472" y="330671"/>
                    <a:pt x="454835" y="328530"/>
                    <a:pt x="460629" y="345427"/>
                  </a:cubicBezTo>
                  <a:cubicBezTo>
                    <a:pt x="467222" y="364665"/>
                    <a:pt x="498704" y="375796"/>
                    <a:pt x="517457" y="360641"/>
                  </a:cubicBezTo>
                  <a:cubicBezTo>
                    <a:pt x="531585" y="349166"/>
                    <a:pt x="532956" y="333953"/>
                    <a:pt x="525420" y="318140"/>
                  </a:cubicBezTo>
                  <a:cubicBezTo>
                    <a:pt x="515630" y="297561"/>
                    <a:pt x="488286" y="292024"/>
                    <a:pt x="472502" y="302842"/>
                  </a:cubicBezTo>
                  <a:cubicBezTo>
                    <a:pt x="455291" y="314629"/>
                    <a:pt x="460200" y="317826"/>
                    <a:pt x="406683" y="313003"/>
                  </a:cubicBezTo>
                  <a:cubicBezTo>
                    <a:pt x="432200" y="278780"/>
                    <a:pt x="461056" y="246498"/>
                    <a:pt x="484262" y="215187"/>
                  </a:cubicBezTo>
                  <a:cubicBezTo>
                    <a:pt x="501416" y="192067"/>
                    <a:pt x="561355" y="199032"/>
                    <a:pt x="572088" y="215872"/>
                  </a:cubicBezTo>
                  <a:cubicBezTo>
                    <a:pt x="585816" y="237422"/>
                    <a:pt x="604426" y="240390"/>
                    <a:pt x="624321" y="228031"/>
                  </a:cubicBezTo>
                  <a:cubicBezTo>
                    <a:pt x="641561" y="217356"/>
                    <a:pt x="644443" y="196720"/>
                    <a:pt x="636280" y="180822"/>
                  </a:cubicBezTo>
                  <a:cubicBezTo>
                    <a:pt x="624663" y="158130"/>
                    <a:pt x="592924" y="153506"/>
                    <a:pt x="574713" y="174085"/>
                  </a:cubicBezTo>
                  <a:cubicBezTo>
                    <a:pt x="556104" y="195093"/>
                    <a:pt x="545286" y="181906"/>
                    <a:pt x="498733" y="180822"/>
                  </a:cubicBezTo>
                  <a:cubicBezTo>
                    <a:pt x="527647" y="135353"/>
                    <a:pt x="549053" y="71645"/>
                    <a:pt x="571174" y="73329"/>
                  </a:cubicBezTo>
                  <a:cubicBezTo>
                    <a:pt x="604084" y="75812"/>
                    <a:pt x="606482" y="31971"/>
                    <a:pt x="595065" y="143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BC9ACDD-EDEA-49B7-9353-25D065B72AD2}"/>
              </a:ext>
            </a:extLst>
          </p:cNvPr>
          <p:cNvGrpSpPr/>
          <p:nvPr/>
        </p:nvGrpSpPr>
        <p:grpSpPr>
          <a:xfrm>
            <a:off x="9028313" y="0"/>
            <a:ext cx="665596" cy="1693601"/>
            <a:chOff x="9285283" y="6885"/>
            <a:chExt cx="947972" cy="2412103"/>
          </a:xfrm>
        </p:grpSpPr>
        <p:sp>
          <p:nvSpPr>
            <p:cNvPr id="56" name="Graphic 41">
              <a:extLst>
                <a:ext uri="{FF2B5EF4-FFF2-40B4-BE49-F238E27FC236}">
                  <a16:creationId xmlns:a16="http://schemas.microsoft.com/office/drawing/2014/main" id="{E228695B-D8B6-4733-82B0-4CFE69EB669B}"/>
                </a:ext>
              </a:extLst>
            </p:cNvPr>
            <p:cNvSpPr/>
            <p:nvPr/>
          </p:nvSpPr>
          <p:spPr>
            <a:xfrm>
              <a:off x="9515997" y="6885"/>
              <a:ext cx="573669" cy="1171414"/>
            </a:xfrm>
            <a:custGeom>
              <a:avLst/>
              <a:gdLst>
                <a:gd name="connsiteX0" fmla="*/ 902589 w 1053083"/>
                <a:gd name="connsiteY0" fmla="*/ 2041874 h 2150363"/>
                <a:gd name="connsiteX1" fmla="*/ 648557 w 1053083"/>
                <a:gd name="connsiteY1" fmla="*/ 2066163 h 2150363"/>
                <a:gd name="connsiteX2" fmla="*/ 804767 w 1053083"/>
                <a:gd name="connsiteY2" fmla="*/ 1899952 h 2150363"/>
                <a:gd name="connsiteX3" fmla="*/ 712375 w 1053083"/>
                <a:gd name="connsiteY3" fmla="*/ 1666589 h 2150363"/>
                <a:gd name="connsiteX4" fmla="*/ 522351 w 1053083"/>
                <a:gd name="connsiteY4" fmla="*/ 1764030 h 2150363"/>
                <a:gd name="connsiteX5" fmla="*/ 468535 w 1053083"/>
                <a:gd name="connsiteY5" fmla="*/ 1986343 h 2150363"/>
                <a:gd name="connsiteX6" fmla="*/ 447961 w 1053083"/>
                <a:gd name="connsiteY6" fmla="*/ 2120741 h 2150363"/>
                <a:gd name="connsiteX7" fmla="*/ 447961 w 1053083"/>
                <a:gd name="connsiteY7" fmla="*/ 2011871 h 2150363"/>
                <a:gd name="connsiteX8" fmla="*/ 448723 w 1053083"/>
                <a:gd name="connsiteY8" fmla="*/ 667 h 2150363"/>
                <a:gd name="connsiteX9" fmla="*/ 417005 w 1053083"/>
                <a:gd name="connsiteY9" fmla="*/ 0 h 2150363"/>
                <a:gd name="connsiteX10" fmla="*/ 418910 w 1053083"/>
                <a:gd name="connsiteY10" fmla="*/ 25527 h 2150363"/>
                <a:gd name="connsiteX11" fmla="*/ 419862 w 1053083"/>
                <a:gd name="connsiteY11" fmla="*/ 2069878 h 2150363"/>
                <a:gd name="connsiteX12" fmla="*/ 419195 w 1053083"/>
                <a:gd name="connsiteY12" fmla="*/ 2110073 h 2150363"/>
                <a:gd name="connsiteX13" fmla="*/ 327660 w 1053083"/>
                <a:gd name="connsiteY13" fmla="*/ 1901285 h 2150363"/>
                <a:gd name="connsiteX14" fmla="*/ 212503 w 1053083"/>
                <a:gd name="connsiteY14" fmla="*/ 1775841 h 2150363"/>
                <a:gd name="connsiteX15" fmla="*/ 93155 w 1053083"/>
                <a:gd name="connsiteY15" fmla="*/ 1793939 h 2150363"/>
                <a:gd name="connsiteX16" fmla="*/ 94679 w 1053083"/>
                <a:gd name="connsiteY16" fmla="*/ 1958150 h 2150363"/>
                <a:gd name="connsiteX17" fmla="*/ 284226 w 1053083"/>
                <a:gd name="connsiteY17" fmla="*/ 2087594 h 2150363"/>
                <a:gd name="connsiteX18" fmla="*/ 159734 w 1053083"/>
                <a:gd name="connsiteY18" fmla="*/ 2077784 h 2150363"/>
                <a:gd name="connsiteX19" fmla="*/ 0 w 1053083"/>
                <a:gd name="connsiteY19" fmla="*/ 2149221 h 2150363"/>
                <a:gd name="connsiteX20" fmla="*/ 327374 w 1053083"/>
                <a:gd name="connsiteY20" fmla="*/ 2150364 h 2150363"/>
                <a:gd name="connsiteX21" fmla="*/ 591312 w 1053083"/>
                <a:gd name="connsiteY21" fmla="*/ 2135886 h 2150363"/>
                <a:gd name="connsiteX22" fmla="*/ 1053084 w 1053083"/>
                <a:gd name="connsiteY22" fmla="*/ 2091023 h 2150363"/>
                <a:gd name="connsiteX23" fmla="*/ 902589 w 1053083"/>
                <a:gd name="connsiteY23" fmla="*/ 2041874 h 2150363"/>
                <a:gd name="connsiteX24" fmla="*/ 145447 w 1053083"/>
                <a:gd name="connsiteY24" fmla="*/ 1927765 h 2150363"/>
                <a:gd name="connsiteX25" fmla="*/ 121730 w 1053083"/>
                <a:gd name="connsiteY25" fmla="*/ 1872425 h 2150363"/>
                <a:gd name="connsiteX26" fmla="*/ 156496 w 1053083"/>
                <a:gd name="connsiteY26" fmla="*/ 1823466 h 2150363"/>
                <a:gd name="connsiteX27" fmla="*/ 208693 w 1053083"/>
                <a:gd name="connsiteY27" fmla="*/ 1842421 h 2150363"/>
                <a:gd name="connsiteX28" fmla="*/ 392716 w 1053083"/>
                <a:gd name="connsiteY28" fmla="*/ 2110073 h 2150363"/>
                <a:gd name="connsiteX29" fmla="*/ 145447 w 1053083"/>
                <a:gd name="connsiteY29" fmla="*/ 1927765 h 2150363"/>
                <a:gd name="connsiteX30" fmla="*/ 470440 w 1053083"/>
                <a:gd name="connsiteY30" fmla="*/ 2119313 h 2150363"/>
                <a:gd name="connsiteX31" fmla="*/ 571024 w 1053083"/>
                <a:gd name="connsiteY31" fmla="*/ 1750219 h 2150363"/>
                <a:gd name="connsiteX32" fmla="*/ 681419 w 1053083"/>
                <a:gd name="connsiteY32" fmla="*/ 1703261 h 2150363"/>
                <a:gd name="connsiteX33" fmla="*/ 682752 w 1053083"/>
                <a:gd name="connsiteY33" fmla="*/ 1703356 h 2150363"/>
                <a:gd name="connsiteX34" fmla="*/ 682752 w 1053083"/>
                <a:gd name="connsiteY34" fmla="*/ 1703356 h 2150363"/>
                <a:gd name="connsiteX35" fmla="*/ 749046 w 1053083"/>
                <a:gd name="connsiteY35" fmla="*/ 1890713 h 2150363"/>
                <a:gd name="connsiteX36" fmla="*/ 470440 w 1053083"/>
                <a:gd name="connsiteY36" fmla="*/ 2119313 h 215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53083" h="2150363">
                  <a:moveTo>
                    <a:pt x="902589" y="2041874"/>
                  </a:moveTo>
                  <a:cubicBezTo>
                    <a:pt x="798957" y="2031111"/>
                    <a:pt x="702564" y="2049018"/>
                    <a:pt x="648557" y="2066163"/>
                  </a:cubicBezTo>
                  <a:cubicBezTo>
                    <a:pt x="668655" y="2039874"/>
                    <a:pt x="780479" y="1937195"/>
                    <a:pt x="804767" y="1899952"/>
                  </a:cubicBezTo>
                  <a:cubicBezTo>
                    <a:pt x="880491" y="1783461"/>
                    <a:pt x="848106" y="1700117"/>
                    <a:pt x="712375" y="1666589"/>
                  </a:cubicBezTo>
                  <a:cubicBezTo>
                    <a:pt x="630555" y="1642205"/>
                    <a:pt x="557117" y="1679924"/>
                    <a:pt x="522351" y="1764030"/>
                  </a:cubicBezTo>
                  <a:cubicBezTo>
                    <a:pt x="486156" y="1833753"/>
                    <a:pt x="479489" y="1910525"/>
                    <a:pt x="468535" y="1986343"/>
                  </a:cubicBezTo>
                  <a:cubicBezTo>
                    <a:pt x="462534" y="2027873"/>
                    <a:pt x="464725" y="2070830"/>
                    <a:pt x="447961" y="2120741"/>
                  </a:cubicBezTo>
                  <a:cubicBezTo>
                    <a:pt x="447961" y="2077784"/>
                    <a:pt x="447961" y="2044827"/>
                    <a:pt x="447961" y="2011871"/>
                  </a:cubicBezTo>
                  <a:cubicBezTo>
                    <a:pt x="448247" y="1341501"/>
                    <a:pt x="448437" y="671132"/>
                    <a:pt x="448723" y="667"/>
                  </a:cubicBezTo>
                  <a:cubicBezTo>
                    <a:pt x="438150" y="572"/>
                    <a:pt x="427577" y="286"/>
                    <a:pt x="417005" y="0"/>
                  </a:cubicBezTo>
                  <a:cubicBezTo>
                    <a:pt x="417671" y="8477"/>
                    <a:pt x="418814" y="16955"/>
                    <a:pt x="418910" y="25527"/>
                  </a:cubicBezTo>
                  <a:cubicBezTo>
                    <a:pt x="419386" y="706946"/>
                    <a:pt x="419672" y="1388364"/>
                    <a:pt x="419862" y="2069878"/>
                  </a:cubicBezTo>
                  <a:cubicBezTo>
                    <a:pt x="419862" y="2077688"/>
                    <a:pt x="421291" y="2087213"/>
                    <a:pt x="419195" y="2110073"/>
                  </a:cubicBezTo>
                  <a:cubicBezTo>
                    <a:pt x="398526" y="2041017"/>
                    <a:pt x="363474" y="1961960"/>
                    <a:pt x="327660" y="1901285"/>
                  </a:cubicBezTo>
                  <a:cubicBezTo>
                    <a:pt x="298323" y="1851565"/>
                    <a:pt x="264414" y="1805368"/>
                    <a:pt x="212503" y="1775841"/>
                  </a:cubicBezTo>
                  <a:cubicBezTo>
                    <a:pt x="169069" y="1751171"/>
                    <a:pt x="126683" y="1757363"/>
                    <a:pt x="93155" y="1793939"/>
                  </a:cubicBezTo>
                  <a:cubicBezTo>
                    <a:pt x="46387" y="1844993"/>
                    <a:pt x="45911" y="1908143"/>
                    <a:pt x="94679" y="1958150"/>
                  </a:cubicBezTo>
                  <a:cubicBezTo>
                    <a:pt x="132398" y="1996916"/>
                    <a:pt x="267367" y="2064830"/>
                    <a:pt x="284226" y="2087594"/>
                  </a:cubicBezTo>
                  <a:cubicBezTo>
                    <a:pt x="239840" y="2077022"/>
                    <a:pt x="199073" y="2072735"/>
                    <a:pt x="159734" y="2077784"/>
                  </a:cubicBezTo>
                  <a:cubicBezTo>
                    <a:pt x="105728" y="2088737"/>
                    <a:pt x="51721" y="2106359"/>
                    <a:pt x="0" y="2149221"/>
                  </a:cubicBezTo>
                  <a:cubicBezTo>
                    <a:pt x="121349" y="2119503"/>
                    <a:pt x="171641" y="2098072"/>
                    <a:pt x="327374" y="2150364"/>
                  </a:cubicBezTo>
                  <a:cubicBezTo>
                    <a:pt x="380048" y="2148650"/>
                    <a:pt x="584073" y="2138172"/>
                    <a:pt x="591312" y="2135886"/>
                  </a:cubicBezTo>
                  <a:cubicBezTo>
                    <a:pt x="799624" y="2071688"/>
                    <a:pt x="945928" y="2070354"/>
                    <a:pt x="1053084" y="2091023"/>
                  </a:cubicBezTo>
                  <a:cubicBezTo>
                    <a:pt x="1007840" y="2066735"/>
                    <a:pt x="953262" y="2047113"/>
                    <a:pt x="902589" y="2041874"/>
                  </a:cubicBezTo>
                  <a:close/>
                  <a:moveTo>
                    <a:pt x="145447" y="1927765"/>
                  </a:moveTo>
                  <a:cubicBezTo>
                    <a:pt x="132588" y="1911191"/>
                    <a:pt x="118396" y="1894808"/>
                    <a:pt x="121730" y="1872425"/>
                  </a:cubicBezTo>
                  <a:cubicBezTo>
                    <a:pt x="124873" y="1850898"/>
                    <a:pt x="136779" y="1831848"/>
                    <a:pt x="156496" y="1823466"/>
                  </a:cubicBezTo>
                  <a:cubicBezTo>
                    <a:pt x="176879" y="1814798"/>
                    <a:pt x="194310" y="1828705"/>
                    <a:pt x="208693" y="1842421"/>
                  </a:cubicBezTo>
                  <a:cubicBezTo>
                    <a:pt x="271177" y="1902238"/>
                    <a:pt x="384524" y="2087309"/>
                    <a:pt x="392716" y="2110073"/>
                  </a:cubicBezTo>
                  <a:cubicBezTo>
                    <a:pt x="378905" y="2099786"/>
                    <a:pt x="171641" y="1961388"/>
                    <a:pt x="145447" y="1927765"/>
                  </a:cubicBezTo>
                  <a:close/>
                  <a:moveTo>
                    <a:pt x="470440" y="2119313"/>
                  </a:moveTo>
                  <a:cubicBezTo>
                    <a:pt x="491871" y="1979962"/>
                    <a:pt x="520446" y="1826419"/>
                    <a:pt x="571024" y="1750219"/>
                  </a:cubicBezTo>
                  <a:cubicBezTo>
                    <a:pt x="597313" y="1710690"/>
                    <a:pt x="636937" y="1700784"/>
                    <a:pt x="681419" y="1703261"/>
                  </a:cubicBezTo>
                  <a:cubicBezTo>
                    <a:pt x="681895" y="1703261"/>
                    <a:pt x="682371" y="1703261"/>
                    <a:pt x="682752" y="1703356"/>
                  </a:cubicBezTo>
                  <a:lnTo>
                    <a:pt x="682752" y="1703356"/>
                  </a:lnTo>
                  <a:cubicBezTo>
                    <a:pt x="804386" y="1738217"/>
                    <a:pt x="825437" y="1791843"/>
                    <a:pt x="749046" y="1890713"/>
                  </a:cubicBezTo>
                  <a:cubicBezTo>
                    <a:pt x="734187" y="1909858"/>
                    <a:pt x="601409" y="2066925"/>
                    <a:pt x="470440" y="21193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9000000" scaled="0"/>
              <a:tileRect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B927C7E-6E0D-485A-BDCD-D65DFADD36F3}"/>
                </a:ext>
              </a:extLst>
            </p:cNvPr>
            <p:cNvSpPr/>
            <p:nvPr/>
          </p:nvSpPr>
          <p:spPr>
            <a:xfrm>
              <a:off x="9285283" y="1154374"/>
              <a:ext cx="947972" cy="1264614"/>
            </a:xfrm>
            <a:custGeom>
              <a:avLst/>
              <a:gdLst>
                <a:gd name="connsiteX0" fmla="*/ 1101855 w 2207554"/>
                <a:gd name="connsiteY0" fmla="*/ 94523 h 2944922"/>
                <a:gd name="connsiteX1" fmla="*/ 70861 w 2207554"/>
                <a:gd name="connsiteY1" fmla="*/ 1689699 h 2944922"/>
                <a:gd name="connsiteX2" fmla="*/ 1087063 w 2207554"/>
                <a:gd name="connsiteY2" fmla="*/ 2850406 h 2944922"/>
                <a:gd name="connsiteX3" fmla="*/ 2124403 w 2207554"/>
                <a:gd name="connsiteY3" fmla="*/ 1542374 h 2944922"/>
                <a:gd name="connsiteX4" fmla="*/ 1101855 w 2207554"/>
                <a:gd name="connsiteY4" fmla="*/ 94523 h 2944922"/>
                <a:gd name="connsiteX5" fmla="*/ 1101723 w 2207554"/>
                <a:gd name="connsiteY5" fmla="*/ 7 h 2944922"/>
                <a:gd name="connsiteX6" fmla="*/ 2194409 w 2207554"/>
                <a:gd name="connsiteY6" fmla="*/ 1547169 h 2944922"/>
                <a:gd name="connsiteX7" fmla="*/ 1085917 w 2207554"/>
                <a:gd name="connsiteY7" fmla="*/ 2944922 h 2944922"/>
                <a:gd name="connsiteX8" fmla="*/ 11 w 2207554"/>
                <a:gd name="connsiteY8" fmla="*/ 1704600 h 2944922"/>
                <a:gd name="connsiteX9" fmla="*/ 1101723 w 2207554"/>
                <a:gd name="connsiteY9" fmla="*/ 7 h 29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54" h="2944922">
                  <a:moveTo>
                    <a:pt x="1101855" y="94523"/>
                  </a:moveTo>
                  <a:cubicBezTo>
                    <a:pt x="550428" y="91699"/>
                    <a:pt x="126004" y="1090988"/>
                    <a:pt x="70861" y="1689699"/>
                  </a:cubicBezTo>
                  <a:cubicBezTo>
                    <a:pt x="68236" y="2392903"/>
                    <a:pt x="554017" y="2841934"/>
                    <a:pt x="1087063" y="2850406"/>
                  </a:cubicBezTo>
                  <a:cubicBezTo>
                    <a:pt x="1629627" y="2837627"/>
                    <a:pt x="2230574" y="2390689"/>
                    <a:pt x="2124403" y="1542374"/>
                  </a:cubicBezTo>
                  <a:cubicBezTo>
                    <a:pt x="2060290" y="1067193"/>
                    <a:pt x="1635843" y="100736"/>
                    <a:pt x="1101855" y="94523"/>
                  </a:cubicBezTo>
                  <a:close/>
                  <a:moveTo>
                    <a:pt x="1101723" y="7"/>
                  </a:moveTo>
                  <a:cubicBezTo>
                    <a:pt x="1672338" y="6647"/>
                    <a:pt x="2125899" y="1039395"/>
                    <a:pt x="2194409" y="1547169"/>
                  </a:cubicBezTo>
                  <a:cubicBezTo>
                    <a:pt x="2307863" y="2453672"/>
                    <a:pt x="1665696" y="2931266"/>
                    <a:pt x="1085917" y="2944922"/>
                  </a:cubicBezTo>
                  <a:cubicBezTo>
                    <a:pt x="516307" y="2935869"/>
                    <a:pt x="-2794" y="2456038"/>
                    <a:pt x="11" y="1704600"/>
                  </a:cubicBezTo>
                  <a:cubicBezTo>
                    <a:pt x="58936" y="1064822"/>
                    <a:pt x="512472" y="-3010"/>
                    <a:pt x="1101723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5B3E9AE-6660-45D6-9800-59A46E233FF4}"/>
              </a:ext>
            </a:extLst>
          </p:cNvPr>
          <p:cNvGrpSpPr/>
          <p:nvPr/>
        </p:nvGrpSpPr>
        <p:grpSpPr>
          <a:xfrm>
            <a:off x="4184161" y="-14330"/>
            <a:ext cx="690722" cy="2333174"/>
            <a:chOff x="3030774" y="138070"/>
            <a:chExt cx="1740191" cy="5878150"/>
          </a:xfrm>
        </p:grpSpPr>
        <p:sp>
          <p:nvSpPr>
            <p:cNvPr id="59" name="Graphic 41">
              <a:extLst>
                <a:ext uri="{FF2B5EF4-FFF2-40B4-BE49-F238E27FC236}">
                  <a16:creationId xmlns:a16="http://schemas.microsoft.com/office/drawing/2014/main" id="{EAC6F432-0987-4A22-9B3C-C942F179DCAC}"/>
                </a:ext>
              </a:extLst>
            </p:cNvPr>
            <p:cNvSpPr/>
            <p:nvPr/>
          </p:nvSpPr>
          <p:spPr>
            <a:xfrm>
              <a:off x="3454296" y="138070"/>
              <a:ext cx="1053084" cy="3600622"/>
            </a:xfrm>
            <a:custGeom>
              <a:avLst/>
              <a:gdLst>
                <a:gd name="connsiteX0" fmla="*/ 902589 w 1053083"/>
                <a:gd name="connsiteY0" fmla="*/ 2041874 h 2150363"/>
                <a:gd name="connsiteX1" fmla="*/ 648557 w 1053083"/>
                <a:gd name="connsiteY1" fmla="*/ 2066163 h 2150363"/>
                <a:gd name="connsiteX2" fmla="*/ 804767 w 1053083"/>
                <a:gd name="connsiteY2" fmla="*/ 1899952 h 2150363"/>
                <a:gd name="connsiteX3" fmla="*/ 712375 w 1053083"/>
                <a:gd name="connsiteY3" fmla="*/ 1666589 h 2150363"/>
                <a:gd name="connsiteX4" fmla="*/ 522351 w 1053083"/>
                <a:gd name="connsiteY4" fmla="*/ 1764030 h 2150363"/>
                <a:gd name="connsiteX5" fmla="*/ 468535 w 1053083"/>
                <a:gd name="connsiteY5" fmla="*/ 1986343 h 2150363"/>
                <a:gd name="connsiteX6" fmla="*/ 447961 w 1053083"/>
                <a:gd name="connsiteY6" fmla="*/ 2120741 h 2150363"/>
                <a:gd name="connsiteX7" fmla="*/ 447961 w 1053083"/>
                <a:gd name="connsiteY7" fmla="*/ 2011871 h 2150363"/>
                <a:gd name="connsiteX8" fmla="*/ 448723 w 1053083"/>
                <a:gd name="connsiteY8" fmla="*/ 667 h 2150363"/>
                <a:gd name="connsiteX9" fmla="*/ 417005 w 1053083"/>
                <a:gd name="connsiteY9" fmla="*/ 0 h 2150363"/>
                <a:gd name="connsiteX10" fmla="*/ 418910 w 1053083"/>
                <a:gd name="connsiteY10" fmla="*/ 25527 h 2150363"/>
                <a:gd name="connsiteX11" fmla="*/ 419862 w 1053083"/>
                <a:gd name="connsiteY11" fmla="*/ 2069878 h 2150363"/>
                <a:gd name="connsiteX12" fmla="*/ 419195 w 1053083"/>
                <a:gd name="connsiteY12" fmla="*/ 2110073 h 2150363"/>
                <a:gd name="connsiteX13" fmla="*/ 327660 w 1053083"/>
                <a:gd name="connsiteY13" fmla="*/ 1901285 h 2150363"/>
                <a:gd name="connsiteX14" fmla="*/ 212503 w 1053083"/>
                <a:gd name="connsiteY14" fmla="*/ 1775841 h 2150363"/>
                <a:gd name="connsiteX15" fmla="*/ 93155 w 1053083"/>
                <a:gd name="connsiteY15" fmla="*/ 1793939 h 2150363"/>
                <a:gd name="connsiteX16" fmla="*/ 94679 w 1053083"/>
                <a:gd name="connsiteY16" fmla="*/ 1958150 h 2150363"/>
                <a:gd name="connsiteX17" fmla="*/ 284226 w 1053083"/>
                <a:gd name="connsiteY17" fmla="*/ 2087594 h 2150363"/>
                <a:gd name="connsiteX18" fmla="*/ 159734 w 1053083"/>
                <a:gd name="connsiteY18" fmla="*/ 2077784 h 2150363"/>
                <a:gd name="connsiteX19" fmla="*/ 0 w 1053083"/>
                <a:gd name="connsiteY19" fmla="*/ 2149221 h 2150363"/>
                <a:gd name="connsiteX20" fmla="*/ 327374 w 1053083"/>
                <a:gd name="connsiteY20" fmla="*/ 2150364 h 2150363"/>
                <a:gd name="connsiteX21" fmla="*/ 591312 w 1053083"/>
                <a:gd name="connsiteY21" fmla="*/ 2135886 h 2150363"/>
                <a:gd name="connsiteX22" fmla="*/ 1053084 w 1053083"/>
                <a:gd name="connsiteY22" fmla="*/ 2091023 h 2150363"/>
                <a:gd name="connsiteX23" fmla="*/ 902589 w 1053083"/>
                <a:gd name="connsiteY23" fmla="*/ 2041874 h 2150363"/>
                <a:gd name="connsiteX24" fmla="*/ 145447 w 1053083"/>
                <a:gd name="connsiteY24" fmla="*/ 1927765 h 2150363"/>
                <a:gd name="connsiteX25" fmla="*/ 121730 w 1053083"/>
                <a:gd name="connsiteY25" fmla="*/ 1872425 h 2150363"/>
                <a:gd name="connsiteX26" fmla="*/ 156496 w 1053083"/>
                <a:gd name="connsiteY26" fmla="*/ 1823466 h 2150363"/>
                <a:gd name="connsiteX27" fmla="*/ 208693 w 1053083"/>
                <a:gd name="connsiteY27" fmla="*/ 1842421 h 2150363"/>
                <a:gd name="connsiteX28" fmla="*/ 392716 w 1053083"/>
                <a:gd name="connsiteY28" fmla="*/ 2110073 h 2150363"/>
                <a:gd name="connsiteX29" fmla="*/ 145447 w 1053083"/>
                <a:gd name="connsiteY29" fmla="*/ 1927765 h 2150363"/>
                <a:gd name="connsiteX30" fmla="*/ 470440 w 1053083"/>
                <a:gd name="connsiteY30" fmla="*/ 2119313 h 2150363"/>
                <a:gd name="connsiteX31" fmla="*/ 571024 w 1053083"/>
                <a:gd name="connsiteY31" fmla="*/ 1750219 h 2150363"/>
                <a:gd name="connsiteX32" fmla="*/ 681419 w 1053083"/>
                <a:gd name="connsiteY32" fmla="*/ 1703261 h 2150363"/>
                <a:gd name="connsiteX33" fmla="*/ 682752 w 1053083"/>
                <a:gd name="connsiteY33" fmla="*/ 1703356 h 2150363"/>
                <a:gd name="connsiteX34" fmla="*/ 682752 w 1053083"/>
                <a:gd name="connsiteY34" fmla="*/ 1703356 h 2150363"/>
                <a:gd name="connsiteX35" fmla="*/ 749046 w 1053083"/>
                <a:gd name="connsiteY35" fmla="*/ 1890713 h 2150363"/>
                <a:gd name="connsiteX36" fmla="*/ 470440 w 1053083"/>
                <a:gd name="connsiteY36" fmla="*/ 2119313 h 2150363"/>
                <a:gd name="connsiteX0" fmla="*/ 902589 w 1053084"/>
                <a:gd name="connsiteY0" fmla="*/ 3492132 h 3600622"/>
                <a:gd name="connsiteX1" fmla="*/ 648557 w 1053084"/>
                <a:gd name="connsiteY1" fmla="*/ 3516421 h 3600622"/>
                <a:gd name="connsiteX2" fmla="*/ 804767 w 1053084"/>
                <a:gd name="connsiteY2" fmla="*/ 3350210 h 3600622"/>
                <a:gd name="connsiteX3" fmla="*/ 712375 w 1053084"/>
                <a:gd name="connsiteY3" fmla="*/ 3116847 h 3600622"/>
                <a:gd name="connsiteX4" fmla="*/ 522351 w 1053084"/>
                <a:gd name="connsiteY4" fmla="*/ 3214288 h 3600622"/>
                <a:gd name="connsiteX5" fmla="*/ 468535 w 1053084"/>
                <a:gd name="connsiteY5" fmla="*/ 3436601 h 3600622"/>
                <a:gd name="connsiteX6" fmla="*/ 447961 w 1053084"/>
                <a:gd name="connsiteY6" fmla="*/ 3570999 h 3600622"/>
                <a:gd name="connsiteX7" fmla="*/ 447961 w 1053084"/>
                <a:gd name="connsiteY7" fmla="*/ 3462129 h 3600622"/>
                <a:gd name="connsiteX8" fmla="*/ 448723 w 1053084"/>
                <a:gd name="connsiteY8" fmla="*/ 1450925 h 3600622"/>
                <a:gd name="connsiteX9" fmla="*/ 409631 w 1053084"/>
                <a:gd name="connsiteY9" fmla="*/ 0 h 3600622"/>
                <a:gd name="connsiteX10" fmla="*/ 418910 w 1053084"/>
                <a:gd name="connsiteY10" fmla="*/ 1475785 h 3600622"/>
                <a:gd name="connsiteX11" fmla="*/ 419862 w 1053084"/>
                <a:gd name="connsiteY11" fmla="*/ 3520136 h 3600622"/>
                <a:gd name="connsiteX12" fmla="*/ 419195 w 1053084"/>
                <a:gd name="connsiteY12" fmla="*/ 3560331 h 3600622"/>
                <a:gd name="connsiteX13" fmla="*/ 327660 w 1053084"/>
                <a:gd name="connsiteY13" fmla="*/ 3351543 h 3600622"/>
                <a:gd name="connsiteX14" fmla="*/ 212503 w 1053084"/>
                <a:gd name="connsiteY14" fmla="*/ 3226099 h 3600622"/>
                <a:gd name="connsiteX15" fmla="*/ 93155 w 1053084"/>
                <a:gd name="connsiteY15" fmla="*/ 3244197 h 3600622"/>
                <a:gd name="connsiteX16" fmla="*/ 94679 w 1053084"/>
                <a:gd name="connsiteY16" fmla="*/ 3408408 h 3600622"/>
                <a:gd name="connsiteX17" fmla="*/ 284226 w 1053084"/>
                <a:gd name="connsiteY17" fmla="*/ 3537852 h 3600622"/>
                <a:gd name="connsiteX18" fmla="*/ 159734 w 1053084"/>
                <a:gd name="connsiteY18" fmla="*/ 3528042 h 3600622"/>
                <a:gd name="connsiteX19" fmla="*/ 0 w 1053084"/>
                <a:gd name="connsiteY19" fmla="*/ 3599479 h 3600622"/>
                <a:gd name="connsiteX20" fmla="*/ 327374 w 1053084"/>
                <a:gd name="connsiteY20" fmla="*/ 3600622 h 3600622"/>
                <a:gd name="connsiteX21" fmla="*/ 591312 w 1053084"/>
                <a:gd name="connsiteY21" fmla="*/ 3586144 h 3600622"/>
                <a:gd name="connsiteX22" fmla="*/ 1053084 w 1053084"/>
                <a:gd name="connsiteY22" fmla="*/ 3541281 h 3600622"/>
                <a:gd name="connsiteX23" fmla="*/ 902589 w 1053084"/>
                <a:gd name="connsiteY23" fmla="*/ 3492132 h 3600622"/>
                <a:gd name="connsiteX24" fmla="*/ 145447 w 1053084"/>
                <a:gd name="connsiteY24" fmla="*/ 3378023 h 3600622"/>
                <a:gd name="connsiteX25" fmla="*/ 121730 w 1053084"/>
                <a:gd name="connsiteY25" fmla="*/ 3322683 h 3600622"/>
                <a:gd name="connsiteX26" fmla="*/ 156496 w 1053084"/>
                <a:gd name="connsiteY26" fmla="*/ 3273724 h 3600622"/>
                <a:gd name="connsiteX27" fmla="*/ 208693 w 1053084"/>
                <a:gd name="connsiteY27" fmla="*/ 3292679 h 3600622"/>
                <a:gd name="connsiteX28" fmla="*/ 392716 w 1053084"/>
                <a:gd name="connsiteY28" fmla="*/ 3560331 h 3600622"/>
                <a:gd name="connsiteX29" fmla="*/ 145447 w 1053084"/>
                <a:gd name="connsiteY29" fmla="*/ 3378023 h 3600622"/>
                <a:gd name="connsiteX30" fmla="*/ 470440 w 1053084"/>
                <a:gd name="connsiteY30" fmla="*/ 3569571 h 3600622"/>
                <a:gd name="connsiteX31" fmla="*/ 571024 w 1053084"/>
                <a:gd name="connsiteY31" fmla="*/ 3200477 h 3600622"/>
                <a:gd name="connsiteX32" fmla="*/ 681419 w 1053084"/>
                <a:gd name="connsiteY32" fmla="*/ 3153519 h 3600622"/>
                <a:gd name="connsiteX33" fmla="*/ 682752 w 1053084"/>
                <a:gd name="connsiteY33" fmla="*/ 3153614 h 3600622"/>
                <a:gd name="connsiteX34" fmla="*/ 682752 w 1053084"/>
                <a:gd name="connsiteY34" fmla="*/ 3153614 h 3600622"/>
                <a:gd name="connsiteX35" fmla="*/ 749046 w 1053084"/>
                <a:gd name="connsiteY35" fmla="*/ 3340971 h 3600622"/>
                <a:gd name="connsiteX36" fmla="*/ 470440 w 1053084"/>
                <a:gd name="connsiteY36" fmla="*/ 3569571 h 3600622"/>
                <a:gd name="connsiteX0" fmla="*/ 902589 w 1053084"/>
                <a:gd name="connsiteY0" fmla="*/ 3492132 h 3600622"/>
                <a:gd name="connsiteX1" fmla="*/ 648557 w 1053084"/>
                <a:gd name="connsiteY1" fmla="*/ 3516421 h 3600622"/>
                <a:gd name="connsiteX2" fmla="*/ 804767 w 1053084"/>
                <a:gd name="connsiteY2" fmla="*/ 3350210 h 3600622"/>
                <a:gd name="connsiteX3" fmla="*/ 712375 w 1053084"/>
                <a:gd name="connsiteY3" fmla="*/ 3116847 h 3600622"/>
                <a:gd name="connsiteX4" fmla="*/ 522351 w 1053084"/>
                <a:gd name="connsiteY4" fmla="*/ 3214288 h 3600622"/>
                <a:gd name="connsiteX5" fmla="*/ 468535 w 1053084"/>
                <a:gd name="connsiteY5" fmla="*/ 3436601 h 3600622"/>
                <a:gd name="connsiteX6" fmla="*/ 447961 w 1053084"/>
                <a:gd name="connsiteY6" fmla="*/ 3570999 h 3600622"/>
                <a:gd name="connsiteX7" fmla="*/ 447961 w 1053084"/>
                <a:gd name="connsiteY7" fmla="*/ 3462129 h 3600622"/>
                <a:gd name="connsiteX8" fmla="*/ 448723 w 1053084"/>
                <a:gd name="connsiteY8" fmla="*/ 667 h 3600622"/>
                <a:gd name="connsiteX9" fmla="*/ 409631 w 1053084"/>
                <a:gd name="connsiteY9" fmla="*/ 0 h 3600622"/>
                <a:gd name="connsiteX10" fmla="*/ 418910 w 1053084"/>
                <a:gd name="connsiteY10" fmla="*/ 1475785 h 3600622"/>
                <a:gd name="connsiteX11" fmla="*/ 419862 w 1053084"/>
                <a:gd name="connsiteY11" fmla="*/ 3520136 h 3600622"/>
                <a:gd name="connsiteX12" fmla="*/ 419195 w 1053084"/>
                <a:gd name="connsiteY12" fmla="*/ 3560331 h 3600622"/>
                <a:gd name="connsiteX13" fmla="*/ 327660 w 1053084"/>
                <a:gd name="connsiteY13" fmla="*/ 3351543 h 3600622"/>
                <a:gd name="connsiteX14" fmla="*/ 212503 w 1053084"/>
                <a:gd name="connsiteY14" fmla="*/ 3226099 h 3600622"/>
                <a:gd name="connsiteX15" fmla="*/ 93155 w 1053084"/>
                <a:gd name="connsiteY15" fmla="*/ 3244197 h 3600622"/>
                <a:gd name="connsiteX16" fmla="*/ 94679 w 1053084"/>
                <a:gd name="connsiteY16" fmla="*/ 3408408 h 3600622"/>
                <a:gd name="connsiteX17" fmla="*/ 284226 w 1053084"/>
                <a:gd name="connsiteY17" fmla="*/ 3537852 h 3600622"/>
                <a:gd name="connsiteX18" fmla="*/ 159734 w 1053084"/>
                <a:gd name="connsiteY18" fmla="*/ 3528042 h 3600622"/>
                <a:gd name="connsiteX19" fmla="*/ 0 w 1053084"/>
                <a:gd name="connsiteY19" fmla="*/ 3599479 h 3600622"/>
                <a:gd name="connsiteX20" fmla="*/ 327374 w 1053084"/>
                <a:gd name="connsiteY20" fmla="*/ 3600622 h 3600622"/>
                <a:gd name="connsiteX21" fmla="*/ 591312 w 1053084"/>
                <a:gd name="connsiteY21" fmla="*/ 3586144 h 3600622"/>
                <a:gd name="connsiteX22" fmla="*/ 1053084 w 1053084"/>
                <a:gd name="connsiteY22" fmla="*/ 3541281 h 3600622"/>
                <a:gd name="connsiteX23" fmla="*/ 902589 w 1053084"/>
                <a:gd name="connsiteY23" fmla="*/ 3492132 h 3600622"/>
                <a:gd name="connsiteX24" fmla="*/ 145447 w 1053084"/>
                <a:gd name="connsiteY24" fmla="*/ 3378023 h 3600622"/>
                <a:gd name="connsiteX25" fmla="*/ 121730 w 1053084"/>
                <a:gd name="connsiteY25" fmla="*/ 3322683 h 3600622"/>
                <a:gd name="connsiteX26" fmla="*/ 156496 w 1053084"/>
                <a:gd name="connsiteY26" fmla="*/ 3273724 h 3600622"/>
                <a:gd name="connsiteX27" fmla="*/ 208693 w 1053084"/>
                <a:gd name="connsiteY27" fmla="*/ 3292679 h 3600622"/>
                <a:gd name="connsiteX28" fmla="*/ 392716 w 1053084"/>
                <a:gd name="connsiteY28" fmla="*/ 3560331 h 3600622"/>
                <a:gd name="connsiteX29" fmla="*/ 145447 w 1053084"/>
                <a:gd name="connsiteY29" fmla="*/ 3378023 h 3600622"/>
                <a:gd name="connsiteX30" fmla="*/ 470440 w 1053084"/>
                <a:gd name="connsiteY30" fmla="*/ 3569571 h 3600622"/>
                <a:gd name="connsiteX31" fmla="*/ 571024 w 1053084"/>
                <a:gd name="connsiteY31" fmla="*/ 3200477 h 3600622"/>
                <a:gd name="connsiteX32" fmla="*/ 681419 w 1053084"/>
                <a:gd name="connsiteY32" fmla="*/ 3153519 h 3600622"/>
                <a:gd name="connsiteX33" fmla="*/ 682752 w 1053084"/>
                <a:gd name="connsiteY33" fmla="*/ 3153614 h 3600622"/>
                <a:gd name="connsiteX34" fmla="*/ 682752 w 1053084"/>
                <a:gd name="connsiteY34" fmla="*/ 3153614 h 3600622"/>
                <a:gd name="connsiteX35" fmla="*/ 749046 w 1053084"/>
                <a:gd name="connsiteY35" fmla="*/ 3340971 h 3600622"/>
                <a:gd name="connsiteX36" fmla="*/ 470440 w 1053084"/>
                <a:gd name="connsiteY36" fmla="*/ 3569571 h 3600622"/>
                <a:gd name="connsiteX0" fmla="*/ 902589 w 1053084"/>
                <a:gd name="connsiteY0" fmla="*/ 3492132 h 3600622"/>
                <a:gd name="connsiteX1" fmla="*/ 648557 w 1053084"/>
                <a:gd name="connsiteY1" fmla="*/ 3516421 h 3600622"/>
                <a:gd name="connsiteX2" fmla="*/ 804767 w 1053084"/>
                <a:gd name="connsiteY2" fmla="*/ 3350210 h 3600622"/>
                <a:gd name="connsiteX3" fmla="*/ 712375 w 1053084"/>
                <a:gd name="connsiteY3" fmla="*/ 3116847 h 3600622"/>
                <a:gd name="connsiteX4" fmla="*/ 522351 w 1053084"/>
                <a:gd name="connsiteY4" fmla="*/ 3214288 h 3600622"/>
                <a:gd name="connsiteX5" fmla="*/ 468535 w 1053084"/>
                <a:gd name="connsiteY5" fmla="*/ 3436601 h 3600622"/>
                <a:gd name="connsiteX6" fmla="*/ 447961 w 1053084"/>
                <a:gd name="connsiteY6" fmla="*/ 3570999 h 3600622"/>
                <a:gd name="connsiteX7" fmla="*/ 447961 w 1053084"/>
                <a:gd name="connsiteY7" fmla="*/ 3462129 h 3600622"/>
                <a:gd name="connsiteX8" fmla="*/ 448723 w 1053084"/>
                <a:gd name="connsiteY8" fmla="*/ 667 h 3600622"/>
                <a:gd name="connsiteX9" fmla="*/ 419463 w 1053084"/>
                <a:gd name="connsiteY9" fmla="*/ 0 h 3600622"/>
                <a:gd name="connsiteX10" fmla="*/ 418910 w 1053084"/>
                <a:gd name="connsiteY10" fmla="*/ 1475785 h 3600622"/>
                <a:gd name="connsiteX11" fmla="*/ 419862 w 1053084"/>
                <a:gd name="connsiteY11" fmla="*/ 3520136 h 3600622"/>
                <a:gd name="connsiteX12" fmla="*/ 419195 w 1053084"/>
                <a:gd name="connsiteY12" fmla="*/ 3560331 h 3600622"/>
                <a:gd name="connsiteX13" fmla="*/ 327660 w 1053084"/>
                <a:gd name="connsiteY13" fmla="*/ 3351543 h 3600622"/>
                <a:gd name="connsiteX14" fmla="*/ 212503 w 1053084"/>
                <a:gd name="connsiteY14" fmla="*/ 3226099 h 3600622"/>
                <a:gd name="connsiteX15" fmla="*/ 93155 w 1053084"/>
                <a:gd name="connsiteY15" fmla="*/ 3244197 h 3600622"/>
                <a:gd name="connsiteX16" fmla="*/ 94679 w 1053084"/>
                <a:gd name="connsiteY16" fmla="*/ 3408408 h 3600622"/>
                <a:gd name="connsiteX17" fmla="*/ 284226 w 1053084"/>
                <a:gd name="connsiteY17" fmla="*/ 3537852 h 3600622"/>
                <a:gd name="connsiteX18" fmla="*/ 159734 w 1053084"/>
                <a:gd name="connsiteY18" fmla="*/ 3528042 h 3600622"/>
                <a:gd name="connsiteX19" fmla="*/ 0 w 1053084"/>
                <a:gd name="connsiteY19" fmla="*/ 3599479 h 3600622"/>
                <a:gd name="connsiteX20" fmla="*/ 327374 w 1053084"/>
                <a:gd name="connsiteY20" fmla="*/ 3600622 h 3600622"/>
                <a:gd name="connsiteX21" fmla="*/ 591312 w 1053084"/>
                <a:gd name="connsiteY21" fmla="*/ 3586144 h 3600622"/>
                <a:gd name="connsiteX22" fmla="*/ 1053084 w 1053084"/>
                <a:gd name="connsiteY22" fmla="*/ 3541281 h 3600622"/>
                <a:gd name="connsiteX23" fmla="*/ 902589 w 1053084"/>
                <a:gd name="connsiteY23" fmla="*/ 3492132 h 3600622"/>
                <a:gd name="connsiteX24" fmla="*/ 145447 w 1053084"/>
                <a:gd name="connsiteY24" fmla="*/ 3378023 h 3600622"/>
                <a:gd name="connsiteX25" fmla="*/ 121730 w 1053084"/>
                <a:gd name="connsiteY25" fmla="*/ 3322683 h 3600622"/>
                <a:gd name="connsiteX26" fmla="*/ 156496 w 1053084"/>
                <a:gd name="connsiteY26" fmla="*/ 3273724 h 3600622"/>
                <a:gd name="connsiteX27" fmla="*/ 208693 w 1053084"/>
                <a:gd name="connsiteY27" fmla="*/ 3292679 h 3600622"/>
                <a:gd name="connsiteX28" fmla="*/ 392716 w 1053084"/>
                <a:gd name="connsiteY28" fmla="*/ 3560331 h 3600622"/>
                <a:gd name="connsiteX29" fmla="*/ 145447 w 1053084"/>
                <a:gd name="connsiteY29" fmla="*/ 3378023 h 3600622"/>
                <a:gd name="connsiteX30" fmla="*/ 470440 w 1053084"/>
                <a:gd name="connsiteY30" fmla="*/ 3569571 h 3600622"/>
                <a:gd name="connsiteX31" fmla="*/ 571024 w 1053084"/>
                <a:gd name="connsiteY31" fmla="*/ 3200477 h 3600622"/>
                <a:gd name="connsiteX32" fmla="*/ 681419 w 1053084"/>
                <a:gd name="connsiteY32" fmla="*/ 3153519 h 3600622"/>
                <a:gd name="connsiteX33" fmla="*/ 682752 w 1053084"/>
                <a:gd name="connsiteY33" fmla="*/ 3153614 h 3600622"/>
                <a:gd name="connsiteX34" fmla="*/ 682752 w 1053084"/>
                <a:gd name="connsiteY34" fmla="*/ 3153614 h 3600622"/>
                <a:gd name="connsiteX35" fmla="*/ 749046 w 1053084"/>
                <a:gd name="connsiteY35" fmla="*/ 3340971 h 3600622"/>
                <a:gd name="connsiteX36" fmla="*/ 470440 w 1053084"/>
                <a:gd name="connsiteY36" fmla="*/ 3569571 h 36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53084" h="3600622">
                  <a:moveTo>
                    <a:pt x="902589" y="3492132"/>
                  </a:moveTo>
                  <a:cubicBezTo>
                    <a:pt x="798957" y="3481369"/>
                    <a:pt x="702564" y="3499276"/>
                    <a:pt x="648557" y="3516421"/>
                  </a:cubicBezTo>
                  <a:cubicBezTo>
                    <a:pt x="668655" y="3490132"/>
                    <a:pt x="780479" y="3387453"/>
                    <a:pt x="804767" y="3350210"/>
                  </a:cubicBezTo>
                  <a:cubicBezTo>
                    <a:pt x="880491" y="3233719"/>
                    <a:pt x="848106" y="3150375"/>
                    <a:pt x="712375" y="3116847"/>
                  </a:cubicBezTo>
                  <a:cubicBezTo>
                    <a:pt x="630555" y="3092463"/>
                    <a:pt x="557117" y="3130182"/>
                    <a:pt x="522351" y="3214288"/>
                  </a:cubicBezTo>
                  <a:cubicBezTo>
                    <a:pt x="486156" y="3284011"/>
                    <a:pt x="479489" y="3360783"/>
                    <a:pt x="468535" y="3436601"/>
                  </a:cubicBezTo>
                  <a:cubicBezTo>
                    <a:pt x="462534" y="3478131"/>
                    <a:pt x="464725" y="3521088"/>
                    <a:pt x="447961" y="3570999"/>
                  </a:cubicBezTo>
                  <a:lnTo>
                    <a:pt x="447961" y="3462129"/>
                  </a:lnTo>
                  <a:cubicBezTo>
                    <a:pt x="448247" y="2791759"/>
                    <a:pt x="448437" y="671132"/>
                    <a:pt x="448723" y="667"/>
                  </a:cubicBezTo>
                  <a:lnTo>
                    <a:pt x="419463" y="0"/>
                  </a:lnTo>
                  <a:cubicBezTo>
                    <a:pt x="420129" y="8477"/>
                    <a:pt x="418814" y="1467213"/>
                    <a:pt x="418910" y="1475785"/>
                  </a:cubicBezTo>
                  <a:cubicBezTo>
                    <a:pt x="419386" y="2157204"/>
                    <a:pt x="419672" y="2838622"/>
                    <a:pt x="419862" y="3520136"/>
                  </a:cubicBezTo>
                  <a:cubicBezTo>
                    <a:pt x="419862" y="3527946"/>
                    <a:pt x="421291" y="3537471"/>
                    <a:pt x="419195" y="3560331"/>
                  </a:cubicBezTo>
                  <a:cubicBezTo>
                    <a:pt x="398526" y="3491275"/>
                    <a:pt x="363474" y="3412218"/>
                    <a:pt x="327660" y="3351543"/>
                  </a:cubicBezTo>
                  <a:cubicBezTo>
                    <a:pt x="298323" y="3301823"/>
                    <a:pt x="264414" y="3255626"/>
                    <a:pt x="212503" y="3226099"/>
                  </a:cubicBezTo>
                  <a:cubicBezTo>
                    <a:pt x="169069" y="3201429"/>
                    <a:pt x="126683" y="3207621"/>
                    <a:pt x="93155" y="3244197"/>
                  </a:cubicBezTo>
                  <a:cubicBezTo>
                    <a:pt x="46387" y="3295251"/>
                    <a:pt x="45911" y="3358401"/>
                    <a:pt x="94679" y="3408408"/>
                  </a:cubicBezTo>
                  <a:cubicBezTo>
                    <a:pt x="132398" y="3447174"/>
                    <a:pt x="267367" y="3515088"/>
                    <a:pt x="284226" y="3537852"/>
                  </a:cubicBezTo>
                  <a:cubicBezTo>
                    <a:pt x="239840" y="3527280"/>
                    <a:pt x="199073" y="3522993"/>
                    <a:pt x="159734" y="3528042"/>
                  </a:cubicBezTo>
                  <a:cubicBezTo>
                    <a:pt x="105728" y="3538995"/>
                    <a:pt x="51721" y="3556617"/>
                    <a:pt x="0" y="3599479"/>
                  </a:cubicBezTo>
                  <a:cubicBezTo>
                    <a:pt x="121349" y="3569761"/>
                    <a:pt x="171641" y="3548330"/>
                    <a:pt x="327374" y="3600622"/>
                  </a:cubicBezTo>
                  <a:cubicBezTo>
                    <a:pt x="380048" y="3598908"/>
                    <a:pt x="584073" y="3588430"/>
                    <a:pt x="591312" y="3586144"/>
                  </a:cubicBezTo>
                  <a:cubicBezTo>
                    <a:pt x="799624" y="3521946"/>
                    <a:pt x="945928" y="3520612"/>
                    <a:pt x="1053084" y="3541281"/>
                  </a:cubicBezTo>
                  <a:cubicBezTo>
                    <a:pt x="1007840" y="3516993"/>
                    <a:pt x="953262" y="3497371"/>
                    <a:pt x="902589" y="3492132"/>
                  </a:cubicBezTo>
                  <a:close/>
                  <a:moveTo>
                    <a:pt x="145447" y="3378023"/>
                  </a:moveTo>
                  <a:cubicBezTo>
                    <a:pt x="132588" y="3361449"/>
                    <a:pt x="118396" y="3345066"/>
                    <a:pt x="121730" y="3322683"/>
                  </a:cubicBezTo>
                  <a:cubicBezTo>
                    <a:pt x="124873" y="3301156"/>
                    <a:pt x="136779" y="3282106"/>
                    <a:pt x="156496" y="3273724"/>
                  </a:cubicBezTo>
                  <a:cubicBezTo>
                    <a:pt x="176879" y="3265056"/>
                    <a:pt x="194310" y="3278963"/>
                    <a:pt x="208693" y="3292679"/>
                  </a:cubicBezTo>
                  <a:cubicBezTo>
                    <a:pt x="271177" y="3352496"/>
                    <a:pt x="384524" y="3537567"/>
                    <a:pt x="392716" y="3560331"/>
                  </a:cubicBezTo>
                  <a:cubicBezTo>
                    <a:pt x="378905" y="3550044"/>
                    <a:pt x="171641" y="3411646"/>
                    <a:pt x="145447" y="3378023"/>
                  </a:cubicBezTo>
                  <a:close/>
                  <a:moveTo>
                    <a:pt x="470440" y="3569571"/>
                  </a:moveTo>
                  <a:cubicBezTo>
                    <a:pt x="491871" y="3430220"/>
                    <a:pt x="520446" y="3276677"/>
                    <a:pt x="571024" y="3200477"/>
                  </a:cubicBezTo>
                  <a:cubicBezTo>
                    <a:pt x="597313" y="3160948"/>
                    <a:pt x="636937" y="3151042"/>
                    <a:pt x="681419" y="3153519"/>
                  </a:cubicBezTo>
                  <a:cubicBezTo>
                    <a:pt x="681895" y="3153519"/>
                    <a:pt x="682371" y="3153519"/>
                    <a:pt x="682752" y="3153614"/>
                  </a:cubicBezTo>
                  <a:lnTo>
                    <a:pt x="682752" y="3153614"/>
                  </a:lnTo>
                  <a:cubicBezTo>
                    <a:pt x="804386" y="3188475"/>
                    <a:pt x="825437" y="3242101"/>
                    <a:pt x="749046" y="3340971"/>
                  </a:cubicBezTo>
                  <a:cubicBezTo>
                    <a:pt x="734187" y="3360116"/>
                    <a:pt x="601409" y="3517183"/>
                    <a:pt x="470440" y="35695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9000000" scaled="0"/>
              <a:tileRect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BEFA68D-C701-4279-ADB7-EE9B41F67D8A}"/>
                </a:ext>
              </a:extLst>
            </p:cNvPr>
            <p:cNvSpPr/>
            <p:nvPr/>
          </p:nvSpPr>
          <p:spPr>
            <a:xfrm>
              <a:off x="3030774" y="3694770"/>
              <a:ext cx="1740191" cy="2321450"/>
            </a:xfrm>
            <a:custGeom>
              <a:avLst/>
              <a:gdLst>
                <a:gd name="connsiteX0" fmla="*/ 1101855 w 2207554"/>
                <a:gd name="connsiteY0" fmla="*/ 94523 h 2944922"/>
                <a:gd name="connsiteX1" fmla="*/ 70861 w 2207554"/>
                <a:gd name="connsiteY1" fmla="*/ 1689699 h 2944922"/>
                <a:gd name="connsiteX2" fmla="*/ 1087063 w 2207554"/>
                <a:gd name="connsiteY2" fmla="*/ 2850406 h 2944922"/>
                <a:gd name="connsiteX3" fmla="*/ 2124403 w 2207554"/>
                <a:gd name="connsiteY3" fmla="*/ 1542374 h 2944922"/>
                <a:gd name="connsiteX4" fmla="*/ 1101855 w 2207554"/>
                <a:gd name="connsiteY4" fmla="*/ 94523 h 2944922"/>
                <a:gd name="connsiteX5" fmla="*/ 1101723 w 2207554"/>
                <a:gd name="connsiteY5" fmla="*/ 7 h 2944922"/>
                <a:gd name="connsiteX6" fmla="*/ 2194409 w 2207554"/>
                <a:gd name="connsiteY6" fmla="*/ 1547169 h 2944922"/>
                <a:gd name="connsiteX7" fmla="*/ 1085917 w 2207554"/>
                <a:gd name="connsiteY7" fmla="*/ 2944922 h 2944922"/>
                <a:gd name="connsiteX8" fmla="*/ 11 w 2207554"/>
                <a:gd name="connsiteY8" fmla="*/ 1704600 h 2944922"/>
                <a:gd name="connsiteX9" fmla="*/ 1101723 w 2207554"/>
                <a:gd name="connsiteY9" fmla="*/ 7 h 29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54" h="2944922">
                  <a:moveTo>
                    <a:pt x="1101855" y="94523"/>
                  </a:moveTo>
                  <a:cubicBezTo>
                    <a:pt x="550428" y="91699"/>
                    <a:pt x="126004" y="1090988"/>
                    <a:pt x="70861" y="1689699"/>
                  </a:cubicBezTo>
                  <a:cubicBezTo>
                    <a:pt x="68236" y="2392903"/>
                    <a:pt x="554017" y="2841934"/>
                    <a:pt x="1087063" y="2850406"/>
                  </a:cubicBezTo>
                  <a:cubicBezTo>
                    <a:pt x="1629627" y="2837627"/>
                    <a:pt x="2230574" y="2390689"/>
                    <a:pt x="2124403" y="1542374"/>
                  </a:cubicBezTo>
                  <a:cubicBezTo>
                    <a:pt x="2060290" y="1067193"/>
                    <a:pt x="1635843" y="100736"/>
                    <a:pt x="1101855" y="94523"/>
                  </a:cubicBezTo>
                  <a:close/>
                  <a:moveTo>
                    <a:pt x="1101723" y="7"/>
                  </a:moveTo>
                  <a:cubicBezTo>
                    <a:pt x="1672338" y="6647"/>
                    <a:pt x="2125899" y="1039395"/>
                    <a:pt x="2194409" y="1547169"/>
                  </a:cubicBezTo>
                  <a:cubicBezTo>
                    <a:pt x="2307863" y="2453672"/>
                    <a:pt x="1665696" y="2931266"/>
                    <a:pt x="1085917" y="2944922"/>
                  </a:cubicBezTo>
                  <a:cubicBezTo>
                    <a:pt x="516307" y="2935869"/>
                    <a:pt x="-2794" y="2456038"/>
                    <a:pt x="11" y="1704600"/>
                  </a:cubicBezTo>
                  <a:cubicBezTo>
                    <a:pt x="58936" y="1064822"/>
                    <a:pt x="512472" y="-3010"/>
                    <a:pt x="1101723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0F338AA-90A5-4013-8341-43099B89E0C9}"/>
              </a:ext>
            </a:extLst>
          </p:cNvPr>
          <p:cNvGrpSpPr/>
          <p:nvPr/>
        </p:nvGrpSpPr>
        <p:grpSpPr>
          <a:xfrm>
            <a:off x="2259727" y="0"/>
            <a:ext cx="578139" cy="1471068"/>
            <a:chOff x="9285283" y="6885"/>
            <a:chExt cx="947972" cy="2412103"/>
          </a:xfrm>
        </p:grpSpPr>
        <p:sp>
          <p:nvSpPr>
            <p:cNvPr id="62" name="Graphic 41">
              <a:extLst>
                <a:ext uri="{FF2B5EF4-FFF2-40B4-BE49-F238E27FC236}">
                  <a16:creationId xmlns:a16="http://schemas.microsoft.com/office/drawing/2014/main" id="{AB5428D6-308A-4C17-9BB4-CE164EE22CEC}"/>
                </a:ext>
              </a:extLst>
            </p:cNvPr>
            <p:cNvSpPr/>
            <p:nvPr/>
          </p:nvSpPr>
          <p:spPr>
            <a:xfrm>
              <a:off x="9515997" y="6885"/>
              <a:ext cx="573669" cy="1171414"/>
            </a:xfrm>
            <a:custGeom>
              <a:avLst/>
              <a:gdLst>
                <a:gd name="connsiteX0" fmla="*/ 902589 w 1053083"/>
                <a:gd name="connsiteY0" fmla="*/ 2041874 h 2150363"/>
                <a:gd name="connsiteX1" fmla="*/ 648557 w 1053083"/>
                <a:gd name="connsiteY1" fmla="*/ 2066163 h 2150363"/>
                <a:gd name="connsiteX2" fmla="*/ 804767 w 1053083"/>
                <a:gd name="connsiteY2" fmla="*/ 1899952 h 2150363"/>
                <a:gd name="connsiteX3" fmla="*/ 712375 w 1053083"/>
                <a:gd name="connsiteY3" fmla="*/ 1666589 h 2150363"/>
                <a:gd name="connsiteX4" fmla="*/ 522351 w 1053083"/>
                <a:gd name="connsiteY4" fmla="*/ 1764030 h 2150363"/>
                <a:gd name="connsiteX5" fmla="*/ 468535 w 1053083"/>
                <a:gd name="connsiteY5" fmla="*/ 1986343 h 2150363"/>
                <a:gd name="connsiteX6" fmla="*/ 447961 w 1053083"/>
                <a:gd name="connsiteY6" fmla="*/ 2120741 h 2150363"/>
                <a:gd name="connsiteX7" fmla="*/ 447961 w 1053083"/>
                <a:gd name="connsiteY7" fmla="*/ 2011871 h 2150363"/>
                <a:gd name="connsiteX8" fmla="*/ 448723 w 1053083"/>
                <a:gd name="connsiteY8" fmla="*/ 667 h 2150363"/>
                <a:gd name="connsiteX9" fmla="*/ 417005 w 1053083"/>
                <a:gd name="connsiteY9" fmla="*/ 0 h 2150363"/>
                <a:gd name="connsiteX10" fmla="*/ 418910 w 1053083"/>
                <a:gd name="connsiteY10" fmla="*/ 25527 h 2150363"/>
                <a:gd name="connsiteX11" fmla="*/ 419862 w 1053083"/>
                <a:gd name="connsiteY11" fmla="*/ 2069878 h 2150363"/>
                <a:gd name="connsiteX12" fmla="*/ 419195 w 1053083"/>
                <a:gd name="connsiteY12" fmla="*/ 2110073 h 2150363"/>
                <a:gd name="connsiteX13" fmla="*/ 327660 w 1053083"/>
                <a:gd name="connsiteY13" fmla="*/ 1901285 h 2150363"/>
                <a:gd name="connsiteX14" fmla="*/ 212503 w 1053083"/>
                <a:gd name="connsiteY14" fmla="*/ 1775841 h 2150363"/>
                <a:gd name="connsiteX15" fmla="*/ 93155 w 1053083"/>
                <a:gd name="connsiteY15" fmla="*/ 1793939 h 2150363"/>
                <a:gd name="connsiteX16" fmla="*/ 94679 w 1053083"/>
                <a:gd name="connsiteY16" fmla="*/ 1958150 h 2150363"/>
                <a:gd name="connsiteX17" fmla="*/ 284226 w 1053083"/>
                <a:gd name="connsiteY17" fmla="*/ 2087594 h 2150363"/>
                <a:gd name="connsiteX18" fmla="*/ 159734 w 1053083"/>
                <a:gd name="connsiteY18" fmla="*/ 2077784 h 2150363"/>
                <a:gd name="connsiteX19" fmla="*/ 0 w 1053083"/>
                <a:gd name="connsiteY19" fmla="*/ 2149221 h 2150363"/>
                <a:gd name="connsiteX20" fmla="*/ 327374 w 1053083"/>
                <a:gd name="connsiteY20" fmla="*/ 2150364 h 2150363"/>
                <a:gd name="connsiteX21" fmla="*/ 591312 w 1053083"/>
                <a:gd name="connsiteY21" fmla="*/ 2135886 h 2150363"/>
                <a:gd name="connsiteX22" fmla="*/ 1053084 w 1053083"/>
                <a:gd name="connsiteY22" fmla="*/ 2091023 h 2150363"/>
                <a:gd name="connsiteX23" fmla="*/ 902589 w 1053083"/>
                <a:gd name="connsiteY23" fmla="*/ 2041874 h 2150363"/>
                <a:gd name="connsiteX24" fmla="*/ 145447 w 1053083"/>
                <a:gd name="connsiteY24" fmla="*/ 1927765 h 2150363"/>
                <a:gd name="connsiteX25" fmla="*/ 121730 w 1053083"/>
                <a:gd name="connsiteY25" fmla="*/ 1872425 h 2150363"/>
                <a:gd name="connsiteX26" fmla="*/ 156496 w 1053083"/>
                <a:gd name="connsiteY26" fmla="*/ 1823466 h 2150363"/>
                <a:gd name="connsiteX27" fmla="*/ 208693 w 1053083"/>
                <a:gd name="connsiteY27" fmla="*/ 1842421 h 2150363"/>
                <a:gd name="connsiteX28" fmla="*/ 392716 w 1053083"/>
                <a:gd name="connsiteY28" fmla="*/ 2110073 h 2150363"/>
                <a:gd name="connsiteX29" fmla="*/ 145447 w 1053083"/>
                <a:gd name="connsiteY29" fmla="*/ 1927765 h 2150363"/>
                <a:gd name="connsiteX30" fmla="*/ 470440 w 1053083"/>
                <a:gd name="connsiteY30" fmla="*/ 2119313 h 2150363"/>
                <a:gd name="connsiteX31" fmla="*/ 571024 w 1053083"/>
                <a:gd name="connsiteY31" fmla="*/ 1750219 h 2150363"/>
                <a:gd name="connsiteX32" fmla="*/ 681419 w 1053083"/>
                <a:gd name="connsiteY32" fmla="*/ 1703261 h 2150363"/>
                <a:gd name="connsiteX33" fmla="*/ 682752 w 1053083"/>
                <a:gd name="connsiteY33" fmla="*/ 1703356 h 2150363"/>
                <a:gd name="connsiteX34" fmla="*/ 682752 w 1053083"/>
                <a:gd name="connsiteY34" fmla="*/ 1703356 h 2150363"/>
                <a:gd name="connsiteX35" fmla="*/ 749046 w 1053083"/>
                <a:gd name="connsiteY35" fmla="*/ 1890713 h 2150363"/>
                <a:gd name="connsiteX36" fmla="*/ 470440 w 1053083"/>
                <a:gd name="connsiteY36" fmla="*/ 2119313 h 215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53083" h="2150363">
                  <a:moveTo>
                    <a:pt x="902589" y="2041874"/>
                  </a:moveTo>
                  <a:cubicBezTo>
                    <a:pt x="798957" y="2031111"/>
                    <a:pt x="702564" y="2049018"/>
                    <a:pt x="648557" y="2066163"/>
                  </a:cubicBezTo>
                  <a:cubicBezTo>
                    <a:pt x="668655" y="2039874"/>
                    <a:pt x="780479" y="1937195"/>
                    <a:pt x="804767" y="1899952"/>
                  </a:cubicBezTo>
                  <a:cubicBezTo>
                    <a:pt x="880491" y="1783461"/>
                    <a:pt x="848106" y="1700117"/>
                    <a:pt x="712375" y="1666589"/>
                  </a:cubicBezTo>
                  <a:cubicBezTo>
                    <a:pt x="630555" y="1642205"/>
                    <a:pt x="557117" y="1679924"/>
                    <a:pt x="522351" y="1764030"/>
                  </a:cubicBezTo>
                  <a:cubicBezTo>
                    <a:pt x="486156" y="1833753"/>
                    <a:pt x="479489" y="1910525"/>
                    <a:pt x="468535" y="1986343"/>
                  </a:cubicBezTo>
                  <a:cubicBezTo>
                    <a:pt x="462534" y="2027873"/>
                    <a:pt x="464725" y="2070830"/>
                    <a:pt x="447961" y="2120741"/>
                  </a:cubicBezTo>
                  <a:cubicBezTo>
                    <a:pt x="447961" y="2077784"/>
                    <a:pt x="447961" y="2044827"/>
                    <a:pt x="447961" y="2011871"/>
                  </a:cubicBezTo>
                  <a:cubicBezTo>
                    <a:pt x="448247" y="1341501"/>
                    <a:pt x="448437" y="671132"/>
                    <a:pt x="448723" y="667"/>
                  </a:cubicBezTo>
                  <a:cubicBezTo>
                    <a:pt x="438150" y="572"/>
                    <a:pt x="427577" y="286"/>
                    <a:pt x="417005" y="0"/>
                  </a:cubicBezTo>
                  <a:cubicBezTo>
                    <a:pt x="417671" y="8477"/>
                    <a:pt x="418814" y="16955"/>
                    <a:pt x="418910" y="25527"/>
                  </a:cubicBezTo>
                  <a:cubicBezTo>
                    <a:pt x="419386" y="706946"/>
                    <a:pt x="419672" y="1388364"/>
                    <a:pt x="419862" y="2069878"/>
                  </a:cubicBezTo>
                  <a:cubicBezTo>
                    <a:pt x="419862" y="2077688"/>
                    <a:pt x="421291" y="2087213"/>
                    <a:pt x="419195" y="2110073"/>
                  </a:cubicBezTo>
                  <a:cubicBezTo>
                    <a:pt x="398526" y="2041017"/>
                    <a:pt x="363474" y="1961960"/>
                    <a:pt x="327660" y="1901285"/>
                  </a:cubicBezTo>
                  <a:cubicBezTo>
                    <a:pt x="298323" y="1851565"/>
                    <a:pt x="264414" y="1805368"/>
                    <a:pt x="212503" y="1775841"/>
                  </a:cubicBezTo>
                  <a:cubicBezTo>
                    <a:pt x="169069" y="1751171"/>
                    <a:pt x="126683" y="1757363"/>
                    <a:pt x="93155" y="1793939"/>
                  </a:cubicBezTo>
                  <a:cubicBezTo>
                    <a:pt x="46387" y="1844993"/>
                    <a:pt x="45911" y="1908143"/>
                    <a:pt x="94679" y="1958150"/>
                  </a:cubicBezTo>
                  <a:cubicBezTo>
                    <a:pt x="132398" y="1996916"/>
                    <a:pt x="267367" y="2064830"/>
                    <a:pt x="284226" y="2087594"/>
                  </a:cubicBezTo>
                  <a:cubicBezTo>
                    <a:pt x="239840" y="2077022"/>
                    <a:pt x="199073" y="2072735"/>
                    <a:pt x="159734" y="2077784"/>
                  </a:cubicBezTo>
                  <a:cubicBezTo>
                    <a:pt x="105728" y="2088737"/>
                    <a:pt x="51721" y="2106359"/>
                    <a:pt x="0" y="2149221"/>
                  </a:cubicBezTo>
                  <a:cubicBezTo>
                    <a:pt x="121349" y="2119503"/>
                    <a:pt x="171641" y="2098072"/>
                    <a:pt x="327374" y="2150364"/>
                  </a:cubicBezTo>
                  <a:cubicBezTo>
                    <a:pt x="380048" y="2148650"/>
                    <a:pt x="584073" y="2138172"/>
                    <a:pt x="591312" y="2135886"/>
                  </a:cubicBezTo>
                  <a:cubicBezTo>
                    <a:pt x="799624" y="2071688"/>
                    <a:pt x="945928" y="2070354"/>
                    <a:pt x="1053084" y="2091023"/>
                  </a:cubicBezTo>
                  <a:cubicBezTo>
                    <a:pt x="1007840" y="2066735"/>
                    <a:pt x="953262" y="2047113"/>
                    <a:pt x="902589" y="2041874"/>
                  </a:cubicBezTo>
                  <a:close/>
                  <a:moveTo>
                    <a:pt x="145447" y="1927765"/>
                  </a:moveTo>
                  <a:cubicBezTo>
                    <a:pt x="132588" y="1911191"/>
                    <a:pt x="118396" y="1894808"/>
                    <a:pt x="121730" y="1872425"/>
                  </a:cubicBezTo>
                  <a:cubicBezTo>
                    <a:pt x="124873" y="1850898"/>
                    <a:pt x="136779" y="1831848"/>
                    <a:pt x="156496" y="1823466"/>
                  </a:cubicBezTo>
                  <a:cubicBezTo>
                    <a:pt x="176879" y="1814798"/>
                    <a:pt x="194310" y="1828705"/>
                    <a:pt x="208693" y="1842421"/>
                  </a:cubicBezTo>
                  <a:cubicBezTo>
                    <a:pt x="271177" y="1902238"/>
                    <a:pt x="384524" y="2087309"/>
                    <a:pt x="392716" y="2110073"/>
                  </a:cubicBezTo>
                  <a:cubicBezTo>
                    <a:pt x="378905" y="2099786"/>
                    <a:pt x="171641" y="1961388"/>
                    <a:pt x="145447" y="1927765"/>
                  </a:cubicBezTo>
                  <a:close/>
                  <a:moveTo>
                    <a:pt x="470440" y="2119313"/>
                  </a:moveTo>
                  <a:cubicBezTo>
                    <a:pt x="491871" y="1979962"/>
                    <a:pt x="520446" y="1826419"/>
                    <a:pt x="571024" y="1750219"/>
                  </a:cubicBezTo>
                  <a:cubicBezTo>
                    <a:pt x="597313" y="1710690"/>
                    <a:pt x="636937" y="1700784"/>
                    <a:pt x="681419" y="1703261"/>
                  </a:cubicBezTo>
                  <a:cubicBezTo>
                    <a:pt x="681895" y="1703261"/>
                    <a:pt x="682371" y="1703261"/>
                    <a:pt x="682752" y="1703356"/>
                  </a:cubicBezTo>
                  <a:lnTo>
                    <a:pt x="682752" y="1703356"/>
                  </a:lnTo>
                  <a:cubicBezTo>
                    <a:pt x="804386" y="1738217"/>
                    <a:pt x="825437" y="1791843"/>
                    <a:pt x="749046" y="1890713"/>
                  </a:cubicBezTo>
                  <a:cubicBezTo>
                    <a:pt x="734187" y="1909858"/>
                    <a:pt x="601409" y="2066925"/>
                    <a:pt x="470440" y="21193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9000000" scaled="0"/>
              <a:tileRect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7BE2B6-26D6-4AC7-BAA9-F2DB5BF50336}"/>
                </a:ext>
              </a:extLst>
            </p:cNvPr>
            <p:cNvSpPr/>
            <p:nvPr/>
          </p:nvSpPr>
          <p:spPr>
            <a:xfrm>
              <a:off x="9285283" y="1154374"/>
              <a:ext cx="947972" cy="1264614"/>
            </a:xfrm>
            <a:custGeom>
              <a:avLst/>
              <a:gdLst>
                <a:gd name="connsiteX0" fmla="*/ 1101855 w 2207554"/>
                <a:gd name="connsiteY0" fmla="*/ 94523 h 2944922"/>
                <a:gd name="connsiteX1" fmla="*/ 70861 w 2207554"/>
                <a:gd name="connsiteY1" fmla="*/ 1689699 h 2944922"/>
                <a:gd name="connsiteX2" fmla="*/ 1087063 w 2207554"/>
                <a:gd name="connsiteY2" fmla="*/ 2850406 h 2944922"/>
                <a:gd name="connsiteX3" fmla="*/ 2124403 w 2207554"/>
                <a:gd name="connsiteY3" fmla="*/ 1542374 h 2944922"/>
                <a:gd name="connsiteX4" fmla="*/ 1101855 w 2207554"/>
                <a:gd name="connsiteY4" fmla="*/ 94523 h 2944922"/>
                <a:gd name="connsiteX5" fmla="*/ 1101723 w 2207554"/>
                <a:gd name="connsiteY5" fmla="*/ 7 h 2944922"/>
                <a:gd name="connsiteX6" fmla="*/ 2194409 w 2207554"/>
                <a:gd name="connsiteY6" fmla="*/ 1547169 h 2944922"/>
                <a:gd name="connsiteX7" fmla="*/ 1085917 w 2207554"/>
                <a:gd name="connsiteY7" fmla="*/ 2944922 h 2944922"/>
                <a:gd name="connsiteX8" fmla="*/ 11 w 2207554"/>
                <a:gd name="connsiteY8" fmla="*/ 1704600 h 2944922"/>
                <a:gd name="connsiteX9" fmla="*/ 1101723 w 2207554"/>
                <a:gd name="connsiteY9" fmla="*/ 7 h 29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54" h="2944922">
                  <a:moveTo>
                    <a:pt x="1101855" y="94523"/>
                  </a:moveTo>
                  <a:cubicBezTo>
                    <a:pt x="550428" y="91699"/>
                    <a:pt x="126004" y="1090988"/>
                    <a:pt x="70861" y="1689699"/>
                  </a:cubicBezTo>
                  <a:cubicBezTo>
                    <a:pt x="68236" y="2392903"/>
                    <a:pt x="554017" y="2841934"/>
                    <a:pt x="1087063" y="2850406"/>
                  </a:cubicBezTo>
                  <a:cubicBezTo>
                    <a:pt x="1629627" y="2837627"/>
                    <a:pt x="2230574" y="2390689"/>
                    <a:pt x="2124403" y="1542374"/>
                  </a:cubicBezTo>
                  <a:cubicBezTo>
                    <a:pt x="2060290" y="1067193"/>
                    <a:pt x="1635843" y="100736"/>
                    <a:pt x="1101855" y="94523"/>
                  </a:cubicBezTo>
                  <a:close/>
                  <a:moveTo>
                    <a:pt x="1101723" y="7"/>
                  </a:moveTo>
                  <a:cubicBezTo>
                    <a:pt x="1672338" y="6647"/>
                    <a:pt x="2125899" y="1039395"/>
                    <a:pt x="2194409" y="1547169"/>
                  </a:cubicBezTo>
                  <a:cubicBezTo>
                    <a:pt x="2307863" y="2453672"/>
                    <a:pt x="1665696" y="2931266"/>
                    <a:pt x="1085917" y="2944922"/>
                  </a:cubicBezTo>
                  <a:cubicBezTo>
                    <a:pt x="516307" y="2935869"/>
                    <a:pt x="-2794" y="2456038"/>
                    <a:pt x="11" y="1704600"/>
                  </a:cubicBezTo>
                  <a:cubicBezTo>
                    <a:pt x="58936" y="1064822"/>
                    <a:pt x="512472" y="-3010"/>
                    <a:pt x="1101723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83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3D56C1D-D8E5-43FD-9A59-B0D73AA095BB}"/>
              </a:ext>
            </a:extLst>
          </p:cNvPr>
          <p:cNvSpPr/>
          <p:nvPr/>
        </p:nvSpPr>
        <p:spPr>
          <a:xfrm>
            <a:off x="5519213" y="1733095"/>
            <a:ext cx="1176851" cy="1682395"/>
          </a:xfrm>
          <a:custGeom>
            <a:avLst/>
            <a:gdLst>
              <a:gd name="connsiteX0" fmla="*/ 821620 w 1591722"/>
              <a:gd name="connsiteY0" fmla="*/ 85779 h 2275484"/>
              <a:gd name="connsiteX1" fmla="*/ 653263 w 1591722"/>
              <a:gd name="connsiteY1" fmla="*/ 130546 h 2275484"/>
              <a:gd name="connsiteX2" fmla="*/ 320347 w 1591722"/>
              <a:gd name="connsiteY2" fmla="*/ 542811 h 2275484"/>
              <a:gd name="connsiteX3" fmla="*/ 145185 w 1591722"/>
              <a:gd name="connsiteY3" fmla="*/ 1800902 h 2275484"/>
              <a:gd name="connsiteX4" fmla="*/ 645060 w 1591722"/>
              <a:gd name="connsiteY4" fmla="*/ 2184812 h 2275484"/>
              <a:gd name="connsiteX5" fmla="*/ 1185037 w 1591722"/>
              <a:gd name="connsiteY5" fmla="*/ 2093001 h 2275484"/>
              <a:gd name="connsiteX6" fmla="*/ 1529959 w 1591722"/>
              <a:gd name="connsiteY6" fmla="*/ 1565028 h 2275484"/>
              <a:gd name="connsiteX7" fmla="*/ 1509836 w 1591722"/>
              <a:gd name="connsiteY7" fmla="*/ 1214218 h 2275484"/>
              <a:gd name="connsiteX8" fmla="*/ 1224054 w 1591722"/>
              <a:gd name="connsiteY8" fmla="*/ 406037 h 2275484"/>
              <a:gd name="connsiteX9" fmla="*/ 1065843 w 1591722"/>
              <a:gd name="connsiteY9" fmla="*/ 208322 h 2275484"/>
              <a:gd name="connsiteX10" fmla="*/ 821620 w 1591722"/>
              <a:gd name="connsiteY10" fmla="*/ 85779 h 2275484"/>
              <a:gd name="connsiteX11" fmla="*/ 822548 w 1591722"/>
              <a:gd name="connsiteY11" fmla="*/ 501 h 2275484"/>
              <a:gd name="connsiteX12" fmla="*/ 1084971 w 1591722"/>
              <a:gd name="connsiteY12" fmla="*/ 132177 h 2275484"/>
              <a:gd name="connsiteX13" fmla="*/ 1254973 w 1591722"/>
              <a:gd name="connsiteY13" fmla="*/ 344626 h 2275484"/>
              <a:gd name="connsiteX14" fmla="*/ 1562052 w 1591722"/>
              <a:gd name="connsiteY14" fmla="*/ 1213035 h 2275484"/>
              <a:gd name="connsiteX15" fmla="*/ 1583675 w 1591722"/>
              <a:gd name="connsiteY15" fmla="*/ 1589988 h 2275484"/>
              <a:gd name="connsiteX16" fmla="*/ 1213048 w 1591722"/>
              <a:gd name="connsiteY16" fmla="*/ 2157308 h 2275484"/>
              <a:gd name="connsiteX17" fmla="*/ 632829 w 1591722"/>
              <a:gd name="connsiteY17" fmla="*/ 2255961 h 2275484"/>
              <a:gd name="connsiteX18" fmla="*/ 95702 w 1591722"/>
              <a:gd name="connsiteY18" fmla="*/ 1843440 h 2275484"/>
              <a:gd name="connsiteX19" fmla="*/ 283918 w 1591722"/>
              <a:gd name="connsiteY19" fmla="*/ 491592 h 2275484"/>
              <a:gd name="connsiteX20" fmla="*/ 641645 w 1591722"/>
              <a:gd name="connsiteY20" fmla="*/ 48604 h 2275484"/>
              <a:gd name="connsiteX21" fmla="*/ 822548 w 1591722"/>
              <a:gd name="connsiteY21" fmla="*/ 501 h 227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91722" h="2275484">
                <a:moveTo>
                  <a:pt x="821620" y="85779"/>
                </a:moveTo>
                <a:cubicBezTo>
                  <a:pt x="767680" y="82596"/>
                  <a:pt x="711231" y="95527"/>
                  <a:pt x="653263" y="130546"/>
                </a:cubicBezTo>
                <a:cubicBezTo>
                  <a:pt x="501855" y="221957"/>
                  <a:pt x="402097" y="391202"/>
                  <a:pt x="320347" y="542811"/>
                </a:cubicBezTo>
                <a:cubicBezTo>
                  <a:pt x="129150" y="897366"/>
                  <a:pt x="-60533" y="1416735"/>
                  <a:pt x="145185" y="1800902"/>
                </a:cubicBezTo>
                <a:cubicBezTo>
                  <a:pt x="247658" y="1992243"/>
                  <a:pt x="432110" y="2138249"/>
                  <a:pt x="645060" y="2184812"/>
                </a:cubicBezTo>
                <a:cubicBezTo>
                  <a:pt x="836114" y="2226573"/>
                  <a:pt x="1018422" y="2196502"/>
                  <a:pt x="1185037" y="2093001"/>
                </a:cubicBezTo>
                <a:cubicBezTo>
                  <a:pt x="1381122" y="1971148"/>
                  <a:pt x="1496058" y="1793499"/>
                  <a:pt x="1529959" y="1565028"/>
                </a:cubicBezTo>
                <a:cubicBezTo>
                  <a:pt x="1547452" y="1447062"/>
                  <a:pt x="1531645" y="1330069"/>
                  <a:pt x="1509836" y="1214218"/>
                </a:cubicBezTo>
                <a:cubicBezTo>
                  <a:pt x="1457127" y="934182"/>
                  <a:pt x="1376664" y="649343"/>
                  <a:pt x="1224054" y="406037"/>
                </a:cubicBezTo>
                <a:cubicBezTo>
                  <a:pt x="1182264" y="339408"/>
                  <a:pt x="1128498" y="267263"/>
                  <a:pt x="1065843" y="208322"/>
                </a:cubicBezTo>
                <a:cubicBezTo>
                  <a:pt x="994455" y="141151"/>
                  <a:pt x="911521" y="91084"/>
                  <a:pt x="821620" y="85779"/>
                </a:cubicBezTo>
                <a:close/>
                <a:moveTo>
                  <a:pt x="822548" y="501"/>
                </a:moveTo>
                <a:cubicBezTo>
                  <a:pt x="919149" y="6201"/>
                  <a:pt x="1008262" y="59999"/>
                  <a:pt x="1084971" y="132177"/>
                </a:cubicBezTo>
                <a:cubicBezTo>
                  <a:pt x="1152296" y="195509"/>
                  <a:pt x="1210069" y="273031"/>
                  <a:pt x="1254973" y="344626"/>
                </a:cubicBezTo>
                <a:cubicBezTo>
                  <a:pt x="1418955" y="606064"/>
                  <a:pt x="1505415" y="912129"/>
                  <a:pt x="1562052" y="1213035"/>
                </a:cubicBezTo>
                <a:cubicBezTo>
                  <a:pt x="1585486" y="1337519"/>
                  <a:pt x="1602472" y="1463232"/>
                  <a:pt x="1583675" y="1589988"/>
                </a:cubicBezTo>
                <a:cubicBezTo>
                  <a:pt x="1547247" y="1835486"/>
                  <a:pt x="1423746" y="2026374"/>
                  <a:pt x="1213048" y="2157308"/>
                </a:cubicBezTo>
                <a:cubicBezTo>
                  <a:pt x="1034016" y="2268522"/>
                  <a:pt x="838122" y="2300834"/>
                  <a:pt x="632829" y="2255961"/>
                </a:cubicBezTo>
                <a:cubicBezTo>
                  <a:pt x="404010" y="2205928"/>
                  <a:pt x="205812" y="2049041"/>
                  <a:pt x="95702" y="1843440"/>
                </a:cubicBezTo>
                <a:cubicBezTo>
                  <a:pt x="-125347" y="1430644"/>
                  <a:pt x="78472" y="872570"/>
                  <a:pt x="283918" y="491592"/>
                </a:cubicBezTo>
                <a:cubicBezTo>
                  <a:pt x="371760" y="328685"/>
                  <a:pt x="478952" y="146827"/>
                  <a:pt x="641645" y="48604"/>
                </a:cubicBezTo>
                <a:cubicBezTo>
                  <a:pt x="703933" y="10975"/>
                  <a:pt x="764588" y="-2920"/>
                  <a:pt x="822548" y="501"/>
                </a:cubicBezTo>
                <a:close/>
              </a:path>
            </a:pathLst>
          </a:custGeom>
          <a:solidFill>
            <a:schemeClr val="accent1"/>
          </a:solidFill>
          <a:ln w="381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7" name="Freeform: Shape 326">
            <a:extLst>
              <a:ext uri="{FF2B5EF4-FFF2-40B4-BE49-F238E27FC236}">
                <a16:creationId xmlns:a16="http://schemas.microsoft.com/office/drawing/2014/main" id="{C8351DC3-17AA-46D5-81B0-B44D221D555F}"/>
              </a:ext>
            </a:extLst>
          </p:cNvPr>
          <p:cNvSpPr/>
          <p:nvPr/>
        </p:nvSpPr>
        <p:spPr>
          <a:xfrm>
            <a:off x="5637666" y="1892683"/>
            <a:ext cx="939947" cy="1363215"/>
          </a:xfrm>
          <a:custGeom>
            <a:avLst/>
            <a:gdLst>
              <a:gd name="connsiteX0" fmla="*/ 532089 w 939947"/>
              <a:gd name="connsiteY0" fmla="*/ 1277594 h 1363215"/>
              <a:gd name="connsiteX1" fmla="*/ 524348 w 939947"/>
              <a:gd name="connsiteY1" fmla="*/ 1287520 h 1363215"/>
              <a:gd name="connsiteX2" fmla="*/ 561304 w 939947"/>
              <a:gd name="connsiteY2" fmla="*/ 1334834 h 1363215"/>
              <a:gd name="connsiteX3" fmla="*/ 655240 w 939947"/>
              <a:gd name="connsiteY3" fmla="*/ 1290850 h 1363215"/>
              <a:gd name="connsiteX4" fmla="*/ 648558 w 939947"/>
              <a:gd name="connsiteY4" fmla="*/ 1279324 h 1363215"/>
              <a:gd name="connsiteX5" fmla="*/ 532089 w 939947"/>
              <a:gd name="connsiteY5" fmla="*/ 1277594 h 1363215"/>
              <a:gd name="connsiteX6" fmla="*/ 375442 w 939947"/>
              <a:gd name="connsiteY6" fmla="*/ 1275475 h 1363215"/>
              <a:gd name="connsiteX7" fmla="*/ 367311 w 939947"/>
              <a:gd name="connsiteY7" fmla="*/ 1287196 h 1363215"/>
              <a:gd name="connsiteX8" fmla="*/ 410257 w 939947"/>
              <a:gd name="connsiteY8" fmla="*/ 1334337 h 1363215"/>
              <a:gd name="connsiteX9" fmla="*/ 497815 w 939947"/>
              <a:gd name="connsiteY9" fmla="*/ 1288169 h 1363215"/>
              <a:gd name="connsiteX10" fmla="*/ 490117 w 939947"/>
              <a:gd name="connsiteY10" fmla="*/ 1277075 h 1363215"/>
              <a:gd name="connsiteX11" fmla="*/ 375442 w 939947"/>
              <a:gd name="connsiteY11" fmla="*/ 1275475 h 1363215"/>
              <a:gd name="connsiteX12" fmla="*/ 216806 w 939947"/>
              <a:gd name="connsiteY12" fmla="*/ 1273507 h 1363215"/>
              <a:gd name="connsiteX13" fmla="*/ 209215 w 939947"/>
              <a:gd name="connsiteY13" fmla="*/ 1283130 h 1363215"/>
              <a:gd name="connsiteX14" fmla="*/ 270261 w 939947"/>
              <a:gd name="connsiteY14" fmla="*/ 1336543 h 1363215"/>
              <a:gd name="connsiteX15" fmla="*/ 337989 w 939947"/>
              <a:gd name="connsiteY15" fmla="*/ 1293121 h 1363215"/>
              <a:gd name="connsiteX16" fmla="*/ 333404 w 939947"/>
              <a:gd name="connsiteY16" fmla="*/ 1275389 h 1363215"/>
              <a:gd name="connsiteX17" fmla="*/ 216806 w 939947"/>
              <a:gd name="connsiteY17" fmla="*/ 1273507 h 1363215"/>
              <a:gd name="connsiteX18" fmla="*/ 121593 w 939947"/>
              <a:gd name="connsiteY18" fmla="*/ 1251299 h 1363215"/>
              <a:gd name="connsiteX19" fmla="*/ 809595 w 939947"/>
              <a:gd name="connsiteY19" fmla="*/ 1260662 h 1363215"/>
              <a:gd name="connsiteX20" fmla="*/ 777288 w 939947"/>
              <a:gd name="connsiteY20" fmla="*/ 1280946 h 1363215"/>
              <a:gd name="connsiteX21" fmla="*/ 694013 w 939947"/>
              <a:gd name="connsiteY21" fmla="*/ 1279540 h 1363215"/>
              <a:gd name="connsiteX22" fmla="*/ 683201 w 939947"/>
              <a:gd name="connsiteY22" fmla="*/ 1294851 h 1363215"/>
              <a:gd name="connsiteX23" fmla="*/ 719292 w 939947"/>
              <a:gd name="connsiteY23" fmla="*/ 1336456 h 1363215"/>
              <a:gd name="connsiteX24" fmla="*/ 668280 w 939947"/>
              <a:gd name="connsiteY24" fmla="*/ 1319459 h 1363215"/>
              <a:gd name="connsiteX25" fmla="*/ 588529 w 939947"/>
              <a:gd name="connsiteY25" fmla="*/ 1363205 h 1363215"/>
              <a:gd name="connsiteX26" fmla="*/ 510941 w 939947"/>
              <a:gd name="connsiteY26" fmla="*/ 1316454 h 1363215"/>
              <a:gd name="connsiteX27" fmla="*/ 431298 w 939947"/>
              <a:gd name="connsiteY27" fmla="*/ 1361346 h 1363215"/>
              <a:gd name="connsiteX28" fmla="*/ 353234 w 939947"/>
              <a:gd name="connsiteY28" fmla="*/ 1314486 h 1363215"/>
              <a:gd name="connsiteX29" fmla="*/ 301487 w 939947"/>
              <a:gd name="connsiteY29" fmla="*/ 1355335 h 1363215"/>
              <a:gd name="connsiteX30" fmla="*/ 202793 w 939947"/>
              <a:gd name="connsiteY30" fmla="*/ 1321903 h 1363215"/>
              <a:gd name="connsiteX31" fmla="*/ 190878 w 939947"/>
              <a:gd name="connsiteY31" fmla="*/ 1314832 h 1363215"/>
              <a:gd name="connsiteX32" fmla="*/ 179568 w 939947"/>
              <a:gd name="connsiteY32" fmla="*/ 1293769 h 1363215"/>
              <a:gd name="connsiteX33" fmla="*/ 164756 w 939947"/>
              <a:gd name="connsiteY33" fmla="*/ 1273313 h 1363215"/>
              <a:gd name="connsiteX34" fmla="*/ 121593 w 939947"/>
              <a:gd name="connsiteY34" fmla="*/ 1251299 h 1363215"/>
              <a:gd name="connsiteX35" fmla="*/ 83080 w 939947"/>
              <a:gd name="connsiteY35" fmla="*/ 1203660 h 1363215"/>
              <a:gd name="connsiteX36" fmla="*/ 849903 w 939947"/>
              <a:gd name="connsiteY36" fmla="*/ 1214148 h 1363215"/>
              <a:gd name="connsiteX37" fmla="*/ 818396 w 939947"/>
              <a:gd name="connsiteY37" fmla="*/ 1235275 h 1363215"/>
              <a:gd name="connsiteX38" fmla="*/ 115236 w 939947"/>
              <a:gd name="connsiteY38" fmla="*/ 1225739 h 1363215"/>
              <a:gd name="connsiteX39" fmla="*/ 83080 w 939947"/>
              <a:gd name="connsiteY39" fmla="*/ 1203660 h 1363215"/>
              <a:gd name="connsiteX40" fmla="*/ 57326 w 939947"/>
              <a:gd name="connsiteY40" fmla="*/ 1157578 h 1363215"/>
              <a:gd name="connsiteX41" fmla="*/ 879573 w 939947"/>
              <a:gd name="connsiteY41" fmla="*/ 1168823 h 1363215"/>
              <a:gd name="connsiteX42" fmla="*/ 849753 w 939947"/>
              <a:gd name="connsiteY42" fmla="*/ 1189647 h 1363215"/>
              <a:gd name="connsiteX43" fmla="*/ 84703 w 939947"/>
              <a:gd name="connsiteY43" fmla="*/ 1179419 h 1363215"/>
              <a:gd name="connsiteX44" fmla="*/ 57326 w 939947"/>
              <a:gd name="connsiteY44" fmla="*/ 1157578 h 1363215"/>
              <a:gd name="connsiteX45" fmla="*/ 912726 w 939947"/>
              <a:gd name="connsiteY45" fmla="*/ 1015593 h 1363215"/>
              <a:gd name="connsiteX46" fmla="*/ 926800 w 939947"/>
              <a:gd name="connsiteY46" fmla="*/ 1016847 h 1363215"/>
              <a:gd name="connsiteX47" fmla="*/ 932380 w 939947"/>
              <a:gd name="connsiteY47" fmla="*/ 1026448 h 1363215"/>
              <a:gd name="connsiteX48" fmla="*/ 901997 w 939947"/>
              <a:gd name="connsiteY48" fmla="*/ 1119585 h 1363215"/>
              <a:gd name="connsiteX49" fmla="*/ 903857 w 939947"/>
              <a:gd name="connsiteY49" fmla="*/ 1022448 h 1363215"/>
              <a:gd name="connsiteX50" fmla="*/ 912726 w 939947"/>
              <a:gd name="connsiteY50" fmla="*/ 1015593 h 1363215"/>
              <a:gd name="connsiteX51" fmla="*/ 857064 w 939947"/>
              <a:gd name="connsiteY51" fmla="*/ 1014425 h 1363215"/>
              <a:gd name="connsiteX52" fmla="*/ 871485 w 939947"/>
              <a:gd name="connsiteY52" fmla="*/ 1022599 h 1363215"/>
              <a:gd name="connsiteX53" fmla="*/ 871809 w 939947"/>
              <a:gd name="connsiteY53" fmla="*/ 1132084 h 1363215"/>
              <a:gd name="connsiteX54" fmla="*/ 871355 w 939947"/>
              <a:gd name="connsiteY54" fmla="*/ 1135414 h 1363215"/>
              <a:gd name="connsiteX55" fmla="*/ 866966 w 939947"/>
              <a:gd name="connsiteY55" fmla="*/ 1139522 h 1363215"/>
              <a:gd name="connsiteX56" fmla="*/ 825512 w 939947"/>
              <a:gd name="connsiteY56" fmla="*/ 1139263 h 1363215"/>
              <a:gd name="connsiteX57" fmla="*/ 821619 w 939947"/>
              <a:gd name="connsiteY57" fmla="*/ 1132127 h 1363215"/>
              <a:gd name="connsiteX58" fmla="*/ 822592 w 939947"/>
              <a:gd name="connsiteY58" fmla="*/ 1024156 h 1363215"/>
              <a:gd name="connsiteX59" fmla="*/ 834680 w 939947"/>
              <a:gd name="connsiteY59" fmla="*/ 1015528 h 1363215"/>
              <a:gd name="connsiteX60" fmla="*/ 857064 w 939947"/>
              <a:gd name="connsiteY60" fmla="*/ 1014425 h 1363215"/>
              <a:gd name="connsiteX61" fmla="*/ 775137 w 939947"/>
              <a:gd name="connsiteY61" fmla="*/ 1013762 h 1363215"/>
              <a:gd name="connsiteX62" fmla="*/ 790284 w 939947"/>
              <a:gd name="connsiteY62" fmla="*/ 1016652 h 1363215"/>
              <a:gd name="connsiteX63" fmla="*/ 792317 w 939947"/>
              <a:gd name="connsiteY63" fmla="*/ 1051770 h 1363215"/>
              <a:gd name="connsiteX64" fmla="*/ 791560 w 939947"/>
              <a:gd name="connsiteY64" fmla="*/ 1126569 h 1363215"/>
              <a:gd name="connsiteX65" fmla="*/ 790955 w 939947"/>
              <a:gd name="connsiteY65" fmla="*/ 1136667 h 1363215"/>
              <a:gd name="connsiteX66" fmla="*/ 750517 w 939947"/>
              <a:gd name="connsiteY66" fmla="*/ 1138160 h 1363215"/>
              <a:gd name="connsiteX67" fmla="*/ 740808 w 939947"/>
              <a:gd name="connsiteY67" fmla="*/ 1132645 h 1363215"/>
              <a:gd name="connsiteX68" fmla="*/ 741284 w 939947"/>
              <a:gd name="connsiteY68" fmla="*/ 1127672 h 1363215"/>
              <a:gd name="connsiteX69" fmla="*/ 742257 w 939947"/>
              <a:gd name="connsiteY69" fmla="*/ 1026318 h 1363215"/>
              <a:gd name="connsiteX70" fmla="*/ 755513 w 939947"/>
              <a:gd name="connsiteY70" fmla="*/ 1014295 h 1363215"/>
              <a:gd name="connsiteX71" fmla="*/ 775137 w 939947"/>
              <a:gd name="connsiteY71" fmla="*/ 1013762 h 1363215"/>
              <a:gd name="connsiteX72" fmla="*/ 671611 w 939947"/>
              <a:gd name="connsiteY72" fmla="*/ 1012824 h 1363215"/>
              <a:gd name="connsiteX73" fmla="*/ 711897 w 939947"/>
              <a:gd name="connsiteY73" fmla="*/ 1052202 h 1363215"/>
              <a:gd name="connsiteX74" fmla="*/ 710989 w 939947"/>
              <a:gd name="connsiteY74" fmla="*/ 1123649 h 1363215"/>
              <a:gd name="connsiteX75" fmla="*/ 711140 w 939947"/>
              <a:gd name="connsiteY75" fmla="*/ 1134764 h 1363215"/>
              <a:gd name="connsiteX76" fmla="*/ 669405 w 939947"/>
              <a:gd name="connsiteY76" fmla="*/ 1137186 h 1363215"/>
              <a:gd name="connsiteX77" fmla="*/ 660712 w 939947"/>
              <a:gd name="connsiteY77" fmla="*/ 1126763 h 1363215"/>
              <a:gd name="connsiteX78" fmla="*/ 661577 w 939947"/>
              <a:gd name="connsiteY78" fmla="*/ 1076940 h 1363215"/>
              <a:gd name="connsiteX79" fmla="*/ 662096 w 939947"/>
              <a:gd name="connsiteY79" fmla="*/ 1022079 h 1363215"/>
              <a:gd name="connsiteX80" fmla="*/ 671611 w 939947"/>
              <a:gd name="connsiteY80" fmla="*/ 1012824 h 1363215"/>
              <a:gd name="connsiteX81" fmla="*/ 614685 w 939947"/>
              <a:gd name="connsiteY81" fmla="*/ 1011504 h 1363215"/>
              <a:gd name="connsiteX82" fmla="*/ 631930 w 939947"/>
              <a:gd name="connsiteY82" fmla="*/ 1050927 h 1363215"/>
              <a:gd name="connsiteX83" fmla="*/ 631238 w 939947"/>
              <a:gd name="connsiteY83" fmla="*/ 1125920 h 1363215"/>
              <a:gd name="connsiteX84" fmla="*/ 619950 w 939947"/>
              <a:gd name="connsiteY84" fmla="*/ 1136711 h 1363215"/>
              <a:gd name="connsiteX85" fmla="*/ 584421 w 939947"/>
              <a:gd name="connsiteY85" fmla="*/ 1135738 h 1363215"/>
              <a:gd name="connsiteX86" fmla="*/ 580507 w 939947"/>
              <a:gd name="connsiteY86" fmla="*/ 1126569 h 1363215"/>
              <a:gd name="connsiteX87" fmla="*/ 581869 w 939947"/>
              <a:gd name="connsiteY87" fmla="*/ 1019982 h 1363215"/>
              <a:gd name="connsiteX88" fmla="*/ 590497 w 939947"/>
              <a:gd name="connsiteY88" fmla="*/ 1011916 h 1363215"/>
              <a:gd name="connsiteX89" fmla="*/ 614685 w 939947"/>
              <a:gd name="connsiteY89" fmla="*/ 1011504 h 1363215"/>
              <a:gd name="connsiteX90" fmla="*/ 513298 w 939947"/>
              <a:gd name="connsiteY90" fmla="*/ 1010619 h 1363215"/>
              <a:gd name="connsiteX91" fmla="*/ 547616 w 939947"/>
              <a:gd name="connsiteY91" fmla="*/ 1011441 h 1363215"/>
              <a:gd name="connsiteX92" fmla="*/ 551941 w 939947"/>
              <a:gd name="connsiteY92" fmla="*/ 1019528 h 1363215"/>
              <a:gd name="connsiteX93" fmla="*/ 550492 w 939947"/>
              <a:gd name="connsiteY93" fmla="*/ 1126007 h 1363215"/>
              <a:gd name="connsiteX94" fmla="*/ 541085 w 939947"/>
              <a:gd name="connsiteY94" fmla="*/ 1135306 h 1363215"/>
              <a:gd name="connsiteX95" fmla="*/ 500951 w 939947"/>
              <a:gd name="connsiteY95" fmla="*/ 1097333 h 1363215"/>
              <a:gd name="connsiteX96" fmla="*/ 501297 w 939947"/>
              <a:gd name="connsiteY96" fmla="*/ 1022469 h 1363215"/>
              <a:gd name="connsiteX97" fmla="*/ 513298 w 939947"/>
              <a:gd name="connsiteY97" fmla="*/ 1010619 h 1363215"/>
              <a:gd name="connsiteX98" fmla="*/ 431233 w 939947"/>
              <a:gd name="connsiteY98" fmla="*/ 1009689 h 1363215"/>
              <a:gd name="connsiteX99" fmla="*/ 464361 w 939947"/>
              <a:gd name="connsiteY99" fmla="*/ 1010273 h 1363215"/>
              <a:gd name="connsiteX100" fmla="*/ 471627 w 939947"/>
              <a:gd name="connsiteY100" fmla="*/ 1020653 h 1363215"/>
              <a:gd name="connsiteX101" fmla="*/ 470330 w 939947"/>
              <a:gd name="connsiteY101" fmla="*/ 1125488 h 1363215"/>
              <a:gd name="connsiteX102" fmla="*/ 460728 w 939947"/>
              <a:gd name="connsiteY102" fmla="*/ 1134225 h 1363215"/>
              <a:gd name="connsiteX103" fmla="*/ 420313 w 939947"/>
              <a:gd name="connsiteY103" fmla="*/ 1095041 h 1363215"/>
              <a:gd name="connsiteX104" fmla="*/ 421307 w 939947"/>
              <a:gd name="connsiteY104" fmla="*/ 1020156 h 1363215"/>
              <a:gd name="connsiteX105" fmla="*/ 431233 w 939947"/>
              <a:gd name="connsiteY105" fmla="*/ 1009689 h 1363215"/>
              <a:gd name="connsiteX106" fmla="*/ 363075 w 939947"/>
              <a:gd name="connsiteY106" fmla="*/ 1008521 h 1363215"/>
              <a:gd name="connsiteX107" fmla="*/ 385108 w 939947"/>
              <a:gd name="connsiteY107" fmla="*/ 1009494 h 1363215"/>
              <a:gd name="connsiteX108" fmla="*/ 391055 w 939947"/>
              <a:gd name="connsiteY108" fmla="*/ 1023334 h 1363215"/>
              <a:gd name="connsiteX109" fmla="*/ 389865 w 939947"/>
              <a:gd name="connsiteY109" fmla="*/ 1119843 h 1363215"/>
              <a:gd name="connsiteX110" fmla="*/ 389930 w 939947"/>
              <a:gd name="connsiteY110" fmla="*/ 1128839 h 1363215"/>
              <a:gd name="connsiteX111" fmla="*/ 387530 w 939947"/>
              <a:gd name="connsiteY111" fmla="*/ 1132191 h 1363215"/>
              <a:gd name="connsiteX112" fmla="*/ 341059 w 939947"/>
              <a:gd name="connsiteY112" fmla="*/ 1131910 h 1363215"/>
              <a:gd name="connsiteX113" fmla="*/ 339480 w 939947"/>
              <a:gd name="connsiteY113" fmla="*/ 1122547 h 1363215"/>
              <a:gd name="connsiteX114" fmla="*/ 341145 w 939947"/>
              <a:gd name="connsiteY114" fmla="*/ 1017733 h 1363215"/>
              <a:gd name="connsiteX115" fmla="*/ 341253 w 939947"/>
              <a:gd name="connsiteY115" fmla="*/ 1011311 h 1363215"/>
              <a:gd name="connsiteX116" fmla="*/ 363075 w 939947"/>
              <a:gd name="connsiteY116" fmla="*/ 1008521 h 1363215"/>
              <a:gd name="connsiteX117" fmla="*/ 273029 w 939947"/>
              <a:gd name="connsiteY117" fmla="*/ 1007570 h 1363215"/>
              <a:gd name="connsiteX118" fmla="*/ 310310 w 939947"/>
              <a:gd name="connsiteY118" fmla="*/ 1044807 h 1363215"/>
              <a:gd name="connsiteX119" fmla="*/ 309618 w 939947"/>
              <a:gd name="connsiteY119" fmla="*/ 1119692 h 1363215"/>
              <a:gd name="connsiteX120" fmla="*/ 309207 w 939947"/>
              <a:gd name="connsiteY120" fmla="*/ 1129164 h 1363215"/>
              <a:gd name="connsiteX121" fmla="*/ 293508 w 939947"/>
              <a:gd name="connsiteY121" fmla="*/ 1131629 h 1363215"/>
              <a:gd name="connsiteX122" fmla="*/ 259211 w 939947"/>
              <a:gd name="connsiteY122" fmla="*/ 1127217 h 1363215"/>
              <a:gd name="connsiteX123" fmla="*/ 259211 w 939947"/>
              <a:gd name="connsiteY123" fmla="*/ 1119130 h 1363215"/>
              <a:gd name="connsiteX124" fmla="*/ 260639 w 939947"/>
              <a:gd name="connsiteY124" fmla="*/ 1019312 h 1363215"/>
              <a:gd name="connsiteX125" fmla="*/ 273029 w 939947"/>
              <a:gd name="connsiteY125" fmla="*/ 1007570 h 1363215"/>
              <a:gd name="connsiteX126" fmla="*/ 213403 w 939947"/>
              <a:gd name="connsiteY126" fmla="*/ 1006073 h 1363215"/>
              <a:gd name="connsiteX127" fmla="*/ 230472 w 939947"/>
              <a:gd name="connsiteY127" fmla="*/ 1044915 h 1363215"/>
              <a:gd name="connsiteX128" fmla="*/ 229023 w 939947"/>
              <a:gd name="connsiteY128" fmla="*/ 1126223 h 1363215"/>
              <a:gd name="connsiteX129" fmla="*/ 224006 w 939947"/>
              <a:gd name="connsiteY129" fmla="*/ 1130613 h 1363215"/>
              <a:gd name="connsiteX130" fmla="*/ 185796 w 939947"/>
              <a:gd name="connsiteY130" fmla="*/ 1130418 h 1363215"/>
              <a:gd name="connsiteX131" fmla="*/ 178855 w 939947"/>
              <a:gd name="connsiteY131" fmla="*/ 1120060 h 1363215"/>
              <a:gd name="connsiteX132" fmla="*/ 180455 w 939947"/>
              <a:gd name="connsiteY132" fmla="*/ 1015484 h 1363215"/>
              <a:gd name="connsiteX133" fmla="*/ 189278 w 939947"/>
              <a:gd name="connsiteY133" fmla="*/ 1006251 h 1363215"/>
              <a:gd name="connsiteX134" fmla="*/ 213403 w 939947"/>
              <a:gd name="connsiteY134" fmla="*/ 1006073 h 1363215"/>
              <a:gd name="connsiteX135" fmla="*/ 110868 w 939947"/>
              <a:gd name="connsiteY135" fmla="*/ 1005364 h 1363215"/>
              <a:gd name="connsiteX136" fmla="*/ 149728 w 939947"/>
              <a:gd name="connsiteY136" fmla="*/ 1043942 h 1363215"/>
              <a:gd name="connsiteX137" fmla="*/ 148711 w 939947"/>
              <a:gd name="connsiteY137" fmla="*/ 1115432 h 1363215"/>
              <a:gd name="connsiteX138" fmla="*/ 148884 w 939947"/>
              <a:gd name="connsiteY138" fmla="*/ 1122547 h 1363215"/>
              <a:gd name="connsiteX139" fmla="*/ 144408 w 939947"/>
              <a:gd name="connsiteY139" fmla="*/ 1129618 h 1363215"/>
              <a:gd name="connsiteX140" fmla="*/ 102780 w 939947"/>
              <a:gd name="connsiteY140" fmla="*/ 1128926 h 1363215"/>
              <a:gd name="connsiteX141" fmla="*/ 99061 w 939947"/>
              <a:gd name="connsiteY141" fmla="*/ 1119844 h 1363215"/>
              <a:gd name="connsiteX142" fmla="*/ 99883 w 939947"/>
              <a:gd name="connsiteY142" fmla="*/ 1015138 h 1363215"/>
              <a:gd name="connsiteX143" fmla="*/ 110868 w 939947"/>
              <a:gd name="connsiteY143" fmla="*/ 1005364 h 1363215"/>
              <a:gd name="connsiteX144" fmla="*/ 24131 w 939947"/>
              <a:gd name="connsiteY144" fmla="*/ 1004218 h 1363215"/>
              <a:gd name="connsiteX145" fmla="*/ 66148 w 939947"/>
              <a:gd name="connsiteY145" fmla="*/ 1004909 h 1363215"/>
              <a:gd name="connsiteX146" fmla="*/ 70343 w 939947"/>
              <a:gd name="connsiteY146" fmla="*/ 1012587 h 1363215"/>
              <a:gd name="connsiteX147" fmla="*/ 68786 w 939947"/>
              <a:gd name="connsiteY147" fmla="*/ 1122157 h 1363215"/>
              <a:gd name="connsiteX148" fmla="*/ 64028 w 939947"/>
              <a:gd name="connsiteY148" fmla="*/ 1128623 h 1363215"/>
              <a:gd name="connsiteX149" fmla="*/ 38663 w 939947"/>
              <a:gd name="connsiteY149" fmla="*/ 1122914 h 1363215"/>
              <a:gd name="connsiteX150" fmla="*/ 19633 w 939947"/>
              <a:gd name="connsiteY150" fmla="*/ 1009667 h 1363215"/>
              <a:gd name="connsiteX151" fmla="*/ 24131 w 939947"/>
              <a:gd name="connsiteY151" fmla="*/ 1004218 h 1363215"/>
              <a:gd name="connsiteX152" fmla="*/ 14292 w 939947"/>
              <a:gd name="connsiteY152" fmla="*/ 953985 h 1363215"/>
              <a:gd name="connsiteX153" fmla="*/ 926107 w 939947"/>
              <a:gd name="connsiteY153" fmla="*/ 966159 h 1363215"/>
              <a:gd name="connsiteX154" fmla="*/ 937979 w 939947"/>
              <a:gd name="connsiteY154" fmla="*/ 982183 h 1363215"/>
              <a:gd name="connsiteX155" fmla="*/ 923470 w 939947"/>
              <a:gd name="connsiteY155" fmla="*/ 987265 h 1363215"/>
              <a:gd name="connsiteX156" fmla="*/ 688455 w 939947"/>
              <a:gd name="connsiteY156" fmla="*/ 984108 h 1363215"/>
              <a:gd name="connsiteX157" fmla="*/ 20023 w 939947"/>
              <a:gd name="connsiteY157" fmla="*/ 974939 h 1363215"/>
              <a:gd name="connsiteX158" fmla="*/ 2161 w 939947"/>
              <a:gd name="connsiteY158" fmla="*/ 971176 h 1363215"/>
              <a:gd name="connsiteX159" fmla="*/ 14292 w 939947"/>
              <a:gd name="connsiteY159" fmla="*/ 953985 h 1363215"/>
              <a:gd name="connsiteX160" fmla="*/ 824149 w 939947"/>
              <a:gd name="connsiteY160" fmla="*/ 850512 h 1363215"/>
              <a:gd name="connsiteX161" fmla="*/ 830031 w 939947"/>
              <a:gd name="connsiteY161" fmla="*/ 864351 h 1363215"/>
              <a:gd name="connsiteX162" fmla="*/ 815802 w 939947"/>
              <a:gd name="connsiteY162" fmla="*/ 872222 h 1363215"/>
              <a:gd name="connsiteX163" fmla="*/ 808947 w 939947"/>
              <a:gd name="connsiteY163" fmla="*/ 856826 h 1363215"/>
              <a:gd name="connsiteX164" fmla="*/ 824149 w 939947"/>
              <a:gd name="connsiteY164" fmla="*/ 850512 h 1363215"/>
              <a:gd name="connsiteX165" fmla="*/ 665577 w 939947"/>
              <a:gd name="connsiteY165" fmla="*/ 848090 h 1363215"/>
              <a:gd name="connsiteX166" fmla="*/ 672583 w 939947"/>
              <a:gd name="connsiteY166" fmla="*/ 863444 h 1363215"/>
              <a:gd name="connsiteX167" fmla="*/ 657230 w 939947"/>
              <a:gd name="connsiteY167" fmla="*/ 868720 h 1363215"/>
              <a:gd name="connsiteX168" fmla="*/ 650808 w 939947"/>
              <a:gd name="connsiteY168" fmla="*/ 855247 h 1363215"/>
              <a:gd name="connsiteX169" fmla="*/ 665577 w 939947"/>
              <a:gd name="connsiteY169" fmla="*/ 848090 h 1363215"/>
              <a:gd name="connsiteX170" fmla="*/ 507633 w 939947"/>
              <a:gd name="connsiteY170" fmla="*/ 846273 h 1363215"/>
              <a:gd name="connsiteX171" fmla="*/ 514790 w 939947"/>
              <a:gd name="connsiteY171" fmla="*/ 860610 h 1363215"/>
              <a:gd name="connsiteX172" fmla="*/ 499351 w 939947"/>
              <a:gd name="connsiteY172" fmla="*/ 867119 h 1363215"/>
              <a:gd name="connsiteX173" fmla="*/ 494117 w 939947"/>
              <a:gd name="connsiteY173" fmla="*/ 851874 h 1363215"/>
              <a:gd name="connsiteX174" fmla="*/ 507633 w 939947"/>
              <a:gd name="connsiteY174" fmla="*/ 846273 h 1363215"/>
              <a:gd name="connsiteX175" fmla="*/ 348736 w 939947"/>
              <a:gd name="connsiteY175" fmla="*/ 843332 h 1363215"/>
              <a:gd name="connsiteX176" fmla="*/ 356780 w 939947"/>
              <a:gd name="connsiteY176" fmla="*/ 857000 h 1363215"/>
              <a:gd name="connsiteX177" fmla="*/ 342335 w 939947"/>
              <a:gd name="connsiteY177" fmla="*/ 865152 h 1363215"/>
              <a:gd name="connsiteX178" fmla="*/ 335199 w 939947"/>
              <a:gd name="connsiteY178" fmla="*/ 850382 h 1363215"/>
              <a:gd name="connsiteX179" fmla="*/ 348736 w 939947"/>
              <a:gd name="connsiteY179" fmla="*/ 843332 h 1363215"/>
              <a:gd name="connsiteX180" fmla="*/ 192673 w 939947"/>
              <a:gd name="connsiteY180" fmla="*/ 842381 h 1363215"/>
              <a:gd name="connsiteX181" fmla="*/ 198944 w 939947"/>
              <a:gd name="connsiteY181" fmla="*/ 856610 h 1363215"/>
              <a:gd name="connsiteX182" fmla="*/ 183720 w 939947"/>
              <a:gd name="connsiteY182" fmla="*/ 862534 h 1363215"/>
              <a:gd name="connsiteX183" fmla="*/ 177081 w 939947"/>
              <a:gd name="connsiteY183" fmla="*/ 848954 h 1363215"/>
              <a:gd name="connsiteX184" fmla="*/ 192673 w 939947"/>
              <a:gd name="connsiteY184" fmla="*/ 842381 h 1363215"/>
              <a:gd name="connsiteX185" fmla="*/ 33949 w 939947"/>
              <a:gd name="connsiteY185" fmla="*/ 839289 h 1363215"/>
              <a:gd name="connsiteX186" fmla="*/ 41366 w 939947"/>
              <a:gd name="connsiteY186" fmla="*/ 854188 h 1363215"/>
              <a:gd name="connsiteX187" fmla="*/ 26035 w 939947"/>
              <a:gd name="connsiteY187" fmla="*/ 860935 h 1363215"/>
              <a:gd name="connsiteX188" fmla="*/ 20347 w 939947"/>
              <a:gd name="connsiteY188" fmla="*/ 845646 h 1363215"/>
              <a:gd name="connsiteX189" fmla="*/ 33949 w 939947"/>
              <a:gd name="connsiteY189" fmla="*/ 839289 h 1363215"/>
              <a:gd name="connsiteX190" fmla="*/ 818548 w 939947"/>
              <a:gd name="connsiteY190" fmla="*/ 798029 h 1363215"/>
              <a:gd name="connsiteX191" fmla="*/ 791691 w 939947"/>
              <a:gd name="connsiteY191" fmla="*/ 825687 h 1363215"/>
              <a:gd name="connsiteX192" fmla="*/ 756529 w 939947"/>
              <a:gd name="connsiteY192" fmla="*/ 840521 h 1363215"/>
              <a:gd name="connsiteX193" fmla="*/ 752031 w 939947"/>
              <a:gd name="connsiteY193" fmla="*/ 855377 h 1363215"/>
              <a:gd name="connsiteX194" fmla="*/ 819846 w 939947"/>
              <a:gd name="connsiteY194" fmla="*/ 908724 h 1363215"/>
              <a:gd name="connsiteX195" fmla="*/ 883551 w 939947"/>
              <a:gd name="connsiteY195" fmla="*/ 854512 h 1363215"/>
              <a:gd name="connsiteX196" fmla="*/ 876199 w 939947"/>
              <a:gd name="connsiteY196" fmla="*/ 841062 h 1363215"/>
              <a:gd name="connsiteX197" fmla="*/ 818548 w 939947"/>
              <a:gd name="connsiteY197" fmla="*/ 798029 h 1363215"/>
              <a:gd name="connsiteX198" fmla="*/ 660495 w 939947"/>
              <a:gd name="connsiteY198" fmla="*/ 795196 h 1363215"/>
              <a:gd name="connsiteX199" fmla="*/ 600790 w 939947"/>
              <a:gd name="connsiteY199" fmla="*/ 837731 h 1363215"/>
              <a:gd name="connsiteX200" fmla="*/ 593502 w 939947"/>
              <a:gd name="connsiteY200" fmla="*/ 848522 h 1363215"/>
              <a:gd name="connsiteX201" fmla="*/ 657987 w 939947"/>
              <a:gd name="connsiteY201" fmla="*/ 906692 h 1363215"/>
              <a:gd name="connsiteX202" fmla="*/ 726385 w 939947"/>
              <a:gd name="connsiteY202" fmla="*/ 851463 h 1363215"/>
              <a:gd name="connsiteX203" fmla="*/ 721130 w 939947"/>
              <a:gd name="connsiteY203" fmla="*/ 839959 h 1363215"/>
              <a:gd name="connsiteX204" fmla="*/ 660495 w 939947"/>
              <a:gd name="connsiteY204" fmla="*/ 795196 h 1363215"/>
              <a:gd name="connsiteX205" fmla="*/ 503199 w 939947"/>
              <a:gd name="connsiteY205" fmla="*/ 792731 h 1363215"/>
              <a:gd name="connsiteX206" fmla="*/ 444878 w 939947"/>
              <a:gd name="connsiteY206" fmla="*/ 835202 h 1363215"/>
              <a:gd name="connsiteX207" fmla="*/ 436682 w 939947"/>
              <a:gd name="connsiteY207" fmla="*/ 849019 h 1363215"/>
              <a:gd name="connsiteX208" fmla="*/ 467865 w 939947"/>
              <a:gd name="connsiteY208" fmla="*/ 894560 h 1363215"/>
              <a:gd name="connsiteX209" fmla="*/ 568137 w 939947"/>
              <a:gd name="connsiteY209" fmla="*/ 853993 h 1363215"/>
              <a:gd name="connsiteX210" fmla="*/ 558190 w 939947"/>
              <a:gd name="connsiteY210" fmla="*/ 835915 h 1363215"/>
              <a:gd name="connsiteX211" fmla="*/ 503199 w 939947"/>
              <a:gd name="connsiteY211" fmla="*/ 792731 h 1363215"/>
              <a:gd name="connsiteX212" fmla="*/ 345709 w 939947"/>
              <a:gd name="connsiteY212" fmla="*/ 791109 h 1363215"/>
              <a:gd name="connsiteX213" fmla="*/ 286025 w 939947"/>
              <a:gd name="connsiteY213" fmla="*/ 833450 h 1363215"/>
              <a:gd name="connsiteX214" fmla="*/ 278695 w 939947"/>
              <a:gd name="connsiteY214" fmla="*/ 843181 h 1363215"/>
              <a:gd name="connsiteX215" fmla="*/ 346725 w 939947"/>
              <a:gd name="connsiteY215" fmla="*/ 902172 h 1363215"/>
              <a:gd name="connsiteX216" fmla="*/ 411555 w 939947"/>
              <a:gd name="connsiteY216" fmla="*/ 843851 h 1363215"/>
              <a:gd name="connsiteX217" fmla="*/ 406689 w 939947"/>
              <a:gd name="connsiteY217" fmla="*/ 835353 h 1363215"/>
              <a:gd name="connsiteX218" fmla="*/ 345709 w 939947"/>
              <a:gd name="connsiteY218" fmla="*/ 791109 h 1363215"/>
              <a:gd name="connsiteX219" fmla="*/ 188586 w 939947"/>
              <a:gd name="connsiteY219" fmla="*/ 789012 h 1363215"/>
              <a:gd name="connsiteX220" fmla="*/ 126350 w 939947"/>
              <a:gd name="connsiteY220" fmla="*/ 832023 h 1363215"/>
              <a:gd name="connsiteX221" fmla="*/ 122047 w 939947"/>
              <a:gd name="connsiteY221" fmla="*/ 845192 h 1363215"/>
              <a:gd name="connsiteX222" fmla="*/ 188434 w 939947"/>
              <a:gd name="connsiteY222" fmla="*/ 899794 h 1363215"/>
              <a:gd name="connsiteX223" fmla="*/ 253913 w 939947"/>
              <a:gd name="connsiteY223" fmla="*/ 844024 h 1363215"/>
              <a:gd name="connsiteX224" fmla="*/ 247469 w 939947"/>
              <a:gd name="connsiteY224" fmla="*/ 833471 h 1363215"/>
              <a:gd name="connsiteX225" fmla="*/ 188586 w 939947"/>
              <a:gd name="connsiteY225" fmla="*/ 789012 h 1363215"/>
              <a:gd name="connsiteX226" fmla="*/ 684499 w 939947"/>
              <a:gd name="connsiteY226" fmla="*/ 756402 h 1363215"/>
              <a:gd name="connsiteX227" fmla="*/ 674443 w 939947"/>
              <a:gd name="connsiteY227" fmla="*/ 768425 h 1363215"/>
              <a:gd name="connsiteX228" fmla="*/ 745912 w 939947"/>
              <a:gd name="connsiteY228" fmla="*/ 819178 h 1363215"/>
              <a:gd name="connsiteX229" fmla="*/ 805941 w 939947"/>
              <a:gd name="connsiteY229" fmla="*/ 758175 h 1363215"/>
              <a:gd name="connsiteX230" fmla="*/ 684499 w 939947"/>
              <a:gd name="connsiteY230" fmla="*/ 756402 h 1363215"/>
              <a:gd name="connsiteX231" fmla="*/ 515720 w 939947"/>
              <a:gd name="connsiteY231" fmla="*/ 754175 h 1363215"/>
              <a:gd name="connsiteX232" fmla="*/ 577998 w 939947"/>
              <a:gd name="connsiteY232" fmla="*/ 817772 h 1363215"/>
              <a:gd name="connsiteX233" fmla="*/ 647131 w 939947"/>
              <a:gd name="connsiteY233" fmla="*/ 768339 h 1363215"/>
              <a:gd name="connsiteX234" fmla="*/ 637984 w 939947"/>
              <a:gd name="connsiteY234" fmla="*/ 755818 h 1363215"/>
              <a:gd name="connsiteX235" fmla="*/ 515720 w 939947"/>
              <a:gd name="connsiteY235" fmla="*/ 754175 h 1363215"/>
              <a:gd name="connsiteX236" fmla="*/ 368479 w 939947"/>
              <a:gd name="connsiteY236" fmla="*/ 752077 h 1363215"/>
              <a:gd name="connsiteX237" fmla="*/ 359397 w 939947"/>
              <a:gd name="connsiteY237" fmla="*/ 763344 h 1363215"/>
              <a:gd name="connsiteX238" fmla="*/ 421675 w 939947"/>
              <a:gd name="connsiteY238" fmla="*/ 815307 h 1363215"/>
              <a:gd name="connsiteX239" fmla="*/ 487867 w 939947"/>
              <a:gd name="connsiteY239" fmla="*/ 771344 h 1363215"/>
              <a:gd name="connsiteX240" fmla="*/ 475001 w 939947"/>
              <a:gd name="connsiteY240" fmla="*/ 753634 h 1363215"/>
              <a:gd name="connsiteX241" fmla="*/ 368479 w 939947"/>
              <a:gd name="connsiteY241" fmla="*/ 752077 h 1363215"/>
              <a:gd name="connsiteX242" fmla="*/ 210318 w 939947"/>
              <a:gd name="connsiteY242" fmla="*/ 749742 h 1363215"/>
              <a:gd name="connsiteX243" fmla="*/ 201884 w 939947"/>
              <a:gd name="connsiteY243" fmla="*/ 760597 h 1363215"/>
              <a:gd name="connsiteX244" fmla="*/ 244203 w 939947"/>
              <a:gd name="connsiteY244" fmla="*/ 808495 h 1363215"/>
              <a:gd name="connsiteX245" fmla="*/ 333145 w 939947"/>
              <a:gd name="connsiteY245" fmla="*/ 763841 h 1363215"/>
              <a:gd name="connsiteX246" fmla="*/ 325122 w 939947"/>
              <a:gd name="connsiteY246" fmla="*/ 751385 h 1363215"/>
              <a:gd name="connsiteX247" fmla="*/ 210318 w 939947"/>
              <a:gd name="connsiteY247" fmla="*/ 749742 h 1363215"/>
              <a:gd name="connsiteX248" fmla="*/ 55487 w 939947"/>
              <a:gd name="connsiteY248" fmla="*/ 747515 h 1363215"/>
              <a:gd name="connsiteX249" fmla="*/ 44956 w 939947"/>
              <a:gd name="connsiteY249" fmla="*/ 760597 h 1363215"/>
              <a:gd name="connsiteX250" fmla="*/ 85956 w 939947"/>
              <a:gd name="connsiteY250" fmla="*/ 807133 h 1363215"/>
              <a:gd name="connsiteX251" fmla="*/ 174119 w 939947"/>
              <a:gd name="connsiteY251" fmla="*/ 766479 h 1363215"/>
              <a:gd name="connsiteX252" fmla="*/ 163415 w 939947"/>
              <a:gd name="connsiteY252" fmla="*/ 749244 h 1363215"/>
              <a:gd name="connsiteX253" fmla="*/ 55487 w 939947"/>
              <a:gd name="connsiteY253" fmla="*/ 747515 h 1363215"/>
              <a:gd name="connsiteX254" fmla="*/ 46080 w 939947"/>
              <a:gd name="connsiteY254" fmla="*/ 726409 h 1363215"/>
              <a:gd name="connsiteX255" fmla="*/ 899445 w 939947"/>
              <a:gd name="connsiteY255" fmla="*/ 737956 h 1363215"/>
              <a:gd name="connsiteX256" fmla="*/ 919750 w 939947"/>
              <a:gd name="connsiteY256" fmla="*/ 759495 h 1363215"/>
              <a:gd name="connsiteX257" fmla="*/ 842010 w 939947"/>
              <a:gd name="connsiteY257" fmla="*/ 758586 h 1363215"/>
              <a:gd name="connsiteX258" fmla="*/ 832042 w 939947"/>
              <a:gd name="connsiteY258" fmla="*/ 770631 h 1363215"/>
              <a:gd name="connsiteX259" fmla="*/ 928681 w 939947"/>
              <a:gd name="connsiteY259" fmla="*/ 814766 h 1363215"/>
              <a:gd name="connsiteX260" fmla="*/ 914063 w 939947"/>
              <a:gd name="connsiteY260" fmla="*/ 842662 h 1363215"/>
              <a:gd name="connsiteX261" fmla="*/ 908700 w 939947"/>
              <a:gd name="connsiteY261" fmla="*/ 851852 h 1363215"/>
              <a:gd name="connsiteX262" fmla="*/ 927254 w 939947"/>
              <a:gd name="connsiteY262" fmla="*/ 890127 h 1363215"/>
              <a:gd name="connsiteX263" fmla="*/ 939537 w 939947"/>
              <a:gd name="connsiteY263" fmla="*/ 924877 h 1363215"/>
              <a:gd name="connsiteX264" fmla="*/ 895034 w 939947"/>
              <a:gd name="connsiteY264" fmla="*/ 887835 h 1363215"/>
              <a:gd name="connsiteX265" fmla="*/ 815932 w 939947"/>
              <a:gd name="connsiteY265" fmla="*/ 931711 h 1363215"/>
              <a:gd name="connsiteX266" fmla="*/ 738278 w 939947"/>
              <a:gd name="connsiteY266" fmla="*/ 885197 h 1363215"/>
              <a:gd name="connsiteX267" fmla="*/ 659609 w 939947"/>
              <a:gd name="connsiteY267" fmla="*/ 929484 h 1363215"/>
              <a:gd name="connsiteX268" fmla="*/ 581220 w 939947"/>
              <a:gd name="connsiteY268" fmla="*/ 883489 h 1363215"/>
              <a:gd name="connsiteX269" fmla="*/ 501404 w 939947"/>
              <a:gd name="connsiteY269" fmla="*/ 927213 h 1363215"/>
              <a:gd name="connsiteX270" fmla="*/ 424248 w 939947"/>
              <a:gd name="connsiteY270" fmla="*/ 882061 h 1363215"/>
              <a:gd name="connsiteX271" fmla="*/ 266217 w 939947"/>
              <a:gd name="connsiteY271" fmla="*/ 879467 h 1363215"/>
              <a:gd name="connsiteX272" fmla="*/ 186250 w 939947"/>
              <a:gd name="connsiteY272" fmla="*/ 922953 h 1363215"/>
              <a:gd name="connsiteX273" fmla="*/ 108402 w 939947"/>
              <a:gd name="connsiteY273" fmla="*/ 876526 h 1363215"/>
              <a:gd name="connsiteX274" fmla="*/ 36890 w 939947"/>
              <a:gd name="connsiteY274" fmla="*/ 920618 h 1363215"/>
              <a:gd name="connsiteX275" fmla="*/ 26921 w 939947"/>
              <a:gd name="connsiteY275" fmla="*/ 921072 h 1363215"/>
              <a:gd name="connsiteX276" fmla="*/ 3610 w 939947"/>
              <a:gd name="connsiteY276" fmla="*/ 893609 h 1363215"/>
              <a:gd name="connsiteX277" fmla="*/ 85004 w 939947"/>
              <a:gd name="connsiteY277" fmla="*/ 869000 h 1363215"/>
              <a:gd name="connsiteX278" fmla="*/ 90259 w 939947"/>
              <a:gd name="connsiteY278" fmla="*/ 860545 h 1363215"/>
              <a:gd name="connsiteX279" fmla="*/ 76571 w 939947"/>
              <a:gd name="connsiteY279" fmla="*/ 826422 h 1363215"/>
              <a:gd name="connsiteX280" fmla="*/ 31635 w 939947"/>
              <a:gd name="connsiteY280" fmla="*/ 788298 h 1363215"/>
              <a:gd name="connsiteX281" fmla="*/ 15395 w 939947"/>
              <a:gd name="connsiteY281" fmla="*/ 802873 h 1363215"/>
              <a:gd name="connsiteX282" fmla="*/ 26185 w 939947"/>
              <a:gd name="connsiteY282" fmla="*/ 742346 h 1363215"/>
              <a:gd name="connsiteX283" fmla="*/ 46080 w 939947"/>
              <a:gd name="connsiteY283" fmla="*/ 726409 h 1363215"/>
              <a:gd name="connsiteX284" fmla="*/ 749142 w 939947"/>
              <a:gd name="connsiteY284" fmla="*/ 652976 h 1363215"/>
              <a:gd name="connsiteX285" fmla="*/ 767147 w 939947"/>
              <a:gd name="connsiteY285" fmla="*/ 653514 h 1363215"/>
              <a:gd name="connsiteX286" fmla="*/ 780814 w 939947"/>
              <a:gd name="connsiteY286" fmla="*/ 683485 h 1363215"/>
              <a:gd name="connsiteX287" fmla="*/ 749134 w 939947"/>
              <a:gd name="connsiteY287" fmla="*/ 697541 h 1363215"/>
              <a:gd name="connsiteX288" fmla="*/ 736959 w 939947"/>
              <a:gd name="connsiteY288" fmla="*/ 665494 h 1363215"/>
              <a:gd name="connsiteX289" fmla="*/ 749142 w 939947"/>
              <a:gd name="connsiteY289" fmla="*/ 652976 h 1363215"/>
              <a:gd name="connsiteX290" fmla="*/ 577825 w 939947"/>
              <a:gd name="connsiteY290" fmla="*/ 649946 h 1363215"/>
              <a:gd name="connsiteX291" fmla="*/ 592941 w 939947"/>
              <a:gd name="connsiteY291" fmla="*/ 679096 h 1363215"/>
              <a:gd name="connsiteX292" fmla="*/ 562970 w 939947"/>
              <a:gd name="connsiteY292" fmla="*/ 694708 h 1363215"/>
              <a:gd name="connsiteX293" fmla="*/ 548200 w 939947"/>
              <a:gd name="connsiteY293" fmla="*/ 664240 h 1363215"/>
              <a:gd name="connsiteX294" fmla="*/ 577825 w 939947"/>
              <a:gd name="connsiteY294" fmla="*/ 649946 h 1363215"/>
              <a:gd name="connsiteX295" fmla="*/ 390407 w 939947"/>
              <a:gd name="connsiteY295" fmla="*/ 646875 h 1363215"/>
              <a:gd name="connsiteX296" fmla="*/ 404246 w 939947"/>
              <a:gd name="connsiteY296" fmla="*/ 678252 h 1363215"/>
              <a:gd name="connsiteX297" fmla="*/ 374599 w 939947"/>
              <a:gd name="connsiteY297" fmla="*/ 691962 h 1363215"/>
              <a:gd name="connsiteX298" fmla="*/ 359960 w 939947"/>
              <a:gd name="connsiteY298" fmla="*/ 661018 h 1363215"/>
              <a:gd name="connsiteX299" fmla="*/ 390407 w 939947"/>
              <a:gd name="connsiteY299" fmla="*/ 646875 h 1363215"/>
              <a:gd name="connsiteX300" fmla="*/ 202253 w 939947"/>
              <a:gd name="connsiteY300" fmla="*/ 645166 h 1363215"/>
              <a:gd name="connsiteX301" fmla="*/ 217217 w 939947"/>
              <a:gd name="connsiteY301" fmla="*/ 676176 h 1363215"/>
              <a:gd name="connsiteX302" fmla="*/ 186662 w 939947"/>
              <a:gd name="connsiteY302" fmla="*/ 690254 h 1363215"/>
              <a:gd name="connsiteX303" fmla="*/ 172022 w 939947"/>
              <a:gd name="connsiteY303" fmla="*/ 658725 h 1363215"/>
              <a:gd name="connsiteX304" fmla="*/ 202253 w 939947"/>
              <a:gd name="connsiteY304" fmla="*/ 645166 h 1363215"/>
              <a:gd name="connsiteX305" fmla="*/ 585027 w 939947"/>
              <a:gd name="connsiteY305" fmla="*/ 509603 h 1363215"/>
              <a:gd name="connsiteX306" fmla="*/ 662139 w 939947"/>
              <a:gd name="connsiteY306" fmla="*/ 647329 h 1363215"/>
              <a:gd name="connsiteX307" fmla="*/ 742842 w 939947"/>
              <a:gd name="connsiteY307" fmla="*/ 511917 h 1363215"/>
              <a:gd name="connsiteX308" fmla="*/ 703702 w 939947"/>
              <a:gd name="connsiteY308" fmla="*/ 530925 h 1363215"/>
              <a:gd name="connsiteX309" fmla="*/ 676563 w 939947"/>
              <a:gd name="connsiteY309" fmla="*/ 576855 h 1363215"/>
              <a:gd name="connsiteX310" fmla="*/ 649900 w 939947"/>
              <a:gd name="connsiteY310" fmla="*/ 576704 h 1363215"/>
              <a:gd name="connsiteX311" fmla="*/ 622264 w 939947"/>
              <a:gd name="connsiteY311" fmla="*/ 526881 h 1363215"/>
              <a:gd name="connsiteX312" fmla="*/ 585027 w 939947"/>
              <a:gd name="connsiteY312" fmla="*/ 509603 h 1363215"/>
              <a:gd name="connsiteX313" fmla="*/ 635606 w 939947"/>
              <a:gd name="connsiteY313" fmla="*/ 508522 h 1363215"/>
              <a:gd name="connsiteX314" fmla="*/ 663934 w 939947"/>
              <a:gd name="connsiteY314" fmla="*/ 559210 h 1363215"/>
              <a:gd name="connsiteX315" fmla="*/ 690229 w 939947"/>
              <a:gd name="connsiteY315" fmla="*/ 509430 h 1363215"/>
              <a:gd name="connsiteX316" fmla="*/ 635606 w 939947"/>
              <a:gd name="connsiteY316" fmla="*/ 508522 h 1363215"/>
              <a:gd name="connsiteX317" fmla="*/ 397738 w 939947"/>
              <a:gd name="connsiteY317" fmla="*/ 506836 h 1363215"/>
              <a:gd name="connsiteX318" fmla="*/ 475175 w 939947"/>
              <a:gd name="connsiteY318" fmla="*/ 644886 h 1363215"/>
              <a:gd name="connsiteX319" fmla="*/ 555618 w 939947"/>
              <a:gd name="connsiteY319" fmla="*/ 509149 h 1363215"/>
              <a:gd name="connsiteX320" fmla="*/ 519396 w 939947"/>
              <a:gd name="connsiteY320" fmla="*/ 524243 h 1363215"/>
              <a:gd name="connsiteX321" fmla="*/ 490701 w 939947"/>
              <a:gd name="connsiteY321" fmla="*/ 573157 h 1363215"/>
              <a:gd name="connsiteX322" fmla="*/ 461746 w 939947"/>
              <a:gd name="connsiteY322" fmla="*/ 572163 h 1363215"/>
              <a:gd name="connsiteX323" fmla="*/ 435537 w 939947"/>
              <a:gd name="connsiteY323" fmla="*/ 525389 h 1363215"/>
              <a:gd name="connsiteX324" fmla="*/ 397738 w 939947"/>
              <a:gd name="connsiteY324" fmla="*/ 506836 h 1363215"/>
              <a:gd name="connsiteX325" fmla="*/ 448620 w 939947"/>
              <a:gd name="connsiteY325" fmla="*/ 506078 h 1363215"/>
              <a:gd name="connsiteX326" fmla="*/ 476104 w 939947"/>
              <a:gd name="connsiteY326" fmla="*/ 555382 h 1363215"/>
              <a:gd name="connsiteX327" fmla="*/ 505557 w 939947"/>
              <a:gd name="connsiteY327" fmla="*/ 506900 h 1363215"/>
              <a:gd name="connsiteX328" fmla="*/ 448620 w 939947"/>
              <a:gd name="connsiteY328" fmla="*/ 506078 h 1363215"/>
              <a:gd name="connsiteX329" fmla="*/ 232362 w 939947"/>
              <a:gd name="connsiteY329" fmla="*/ 503867 h 1363215"/>
              <a:gd name="connsiteX330" fmla="*/ 210989 w 939947"/>
              <a:gd name="connsiteY330" fmla="*/ 504543 h 1363215"/>
              <a:gd name="connsiteX331" fmla="*/ 287950 w 939947"/>
              <a:gd name="connsiteY331" fmla="*/ 642226 h 1363215"/>
              <a:gd name="connsiteX332" fmla="*/ 369085 w 939947"/>
              <a:gd name="connsiteY332" fmla="*/ 506187 h 1363215"/>
              <a:gd name="connsiteX333" fmla="*/ 330702 w 939947"/>
              <a:gd name="connsiteY333" fmla="*/ 523205 h 1363215"/>
              <a:gd name="connsiteX334" fmla="*/ 302958 w 939947"/>
              <a:gd name="connsiteY334" fmla="*/ 570671 h 1363215"/>
              <a:gd name="connsiteX335" fmla="*/ 274824 w 939947"/>
              <a:gd name="connsiteY335" fmla="*/ 570692 h 1363215"/>
              <a:gd name="connsiteX336" fmla="*/ 246583 w 939947"/>
              <a:gd name="connsiteY336" fmla="*/ 519377 h 1363215"/>
              <a:gd name="connsiteX337" fmla="*/ 232362 w 939947"/>
              <a:gd name="connsiteY337" fmla="*/ 503867 h 1363215"/>
              <a:gd name="connsiteX338" fmla="*/ 261569 w 939947"/>
              <a:gd name="connsiteY338" fmla="*/ 503765 h 1363215"/>
              <a:gd name="connsiteX339" fmla="*/ 289745 w 939947"/>
              <a:gd name="connsiteY339" fmla="*/ 554193 h 1363215"/>
              <a:gd name="connsiteX340" fmla="*/ 316365 w 939947"/>
              <a:gd name="connsiteY340" fmla="*/ 504111 h 1363215"/>
              <a:gd name="connsiteX341" fmla="*/ 261569 w 939947"/>
              <a:gd name="connsiteY341" fmla="*/ 503765 h 1363215"/>
              <a:gd name="connsiteX342" fmla="*/ 690597 w 939947"/>
              <a:gd name="connsiteY342" fmla="*/ 402584 h 1363215"/>
              <a:gd name="connsiteX343" fmla="*/ 637661 w 939947"/>
              <a:gd name="connsiteY343" fmla="*/ 428274 h 1363215"/>
              <a:gd name="connsiteX344" fmla="*/ 663956 w 939947"/>
              <a:gd name="connsiteY344" fmla="*/ 480734 h 1363215"/>
              <a:gd name="connsiteX345" fmla="*/ 716936 w 939947"/>
              <a:gd name="connsiteY345" fmla="*/ 455261 h 1363215"/>
              <a:gd name="connsiteX346" fmla="*/ 690597 w 939947"/>
              <a:gd name="connsiteY346" fmla="*/ 402584 h 1363215"/>
              <a:gd name="connsiteX347" fmla="*/ 574085 w 939947"/>
              <a:gd name="connsiteY347" fmla="*/ 401568 h 1363215"/>
              <a:gd name="connsiteX348" fmla="*/ 520435 w 939947"/>
              <a:gd name="connsiteY348" fmla="*/ 425333 h 1363215"/>
              <a:gd name="connsiteX349" fmla="*/ 545173 w 939947"/>
              <a:gd name="connsiteY349" fmla="*/ 478637 h 1363215"/>
              <a:gd name="connsiteX350" fmla="*/ 598866 w 939947"/>
              <a:gd name="connsiteY350" fmla="*/ 454634 h 1363215"/>
              <a:gd name="connsiteX351" fmla="*/ 574085 w 939947"/>
              <a:gd name="connsiteY351" fmla="*/ 401568 h 1363215"/>
              <a:gd name="connsiteX352" fmla="*/ 455951 w 939947"/>
              <a:gd name="connsiteY352" fmla="*/ 399210 h 1363215"/>
              <a:gd name="connsiteX353" fmla="*/ 402690 w 939947"/>
              <a:gd name="connsiteY353" fmla="*/ 424381 h 1363215"/>
              <a:gd name="connsiteX354" fmla="*/ 427882 w 939947"/>
              <a:gd name="connsiteY354" fmla="*/ 477383 h 1363215"/>
              <a:gd name="connsiteX355" fmla="*/ 481208 w 939947"/>
              <a:gd name="connsiteY355" fmla="*/ 452601 h 1363215"/>
              <a:gd name="connsiteX356" fmla="*/ 455951 w 939947"/>
              <a:gd name="connsiteY356" fmla="*/ 399210 h 1363215"/>
              <a:gd name="connsiteX357" fmla="*/ 339049 w 939947"/>
              <a:gd name="connsiteY357" fmla="*/ 398475 h 1363215"/>
              <a:gd name="connsiteX358" fmla="*/ 285420 w 939947"/>
              <a:gd name="connsiteY358" fmla="*/ 421851 h 1363215"/>
              <a:gd name="connsiteX359" fmla="*/ 309596 w 939947"/>
              <a:gd name="connsiteY359" fmla="*/ 474939 h 1363215"/>
              <a:gd name="connsiteX360" fmla="*/ 363333 w 939947"/>
              <a:gd name="connsiteY360" fmla="*/ 451780 h 1363215"/>
              <a:gd name="connsiteX361" fmla="*/ 339049 w 939947"/>
              <a:gd name="connsiteY361" fmla="*/ 398475 h 1363215"/>
              <a:gd name="connsiteX362" fmla="*/ 221260 w 939947"/>
              <a:gd name="connsiteY362" fmla="*/ 396291 h 1363215"/>
              <a:gd name="connsiteX363" fmla="*/ 167826 w 939947"/>
              <a:gd name="connsiteY363" fmla="*/ 420446 h 1363215"/>
              <a:gd name="connsiteX364" fmla="*/ 191765 w 939947"/>
              <a:gd name="connsiteY364" fmla="*/ 473944 h 1363215"/>
              <a:gd name="connsiteX365" fmla="*/ 245307 w 939947"/>
              <a:gd name="connsiteY365" fmla="*/ 450006 h 1363215"/>
              <a:gd name="connsiteX366" fmla="*/ 221260 w 939947"/>
              <a:gd name="connsiteY366" fmla="*/ 396291 h 1363215"/>
              <a:gd name="connsiteX367" fmla="*/ 164043 w 939947"/>
              <a:gd name="connsiteY367" fmla="*/ 367185 h 1363215"/>
              <a:gd name="connsiteX368" fmla="*/ 425676 w 939947"/>
              <a:gd name="connsiteY368" fmla="*/ 370558 h 1363215"/>
              <a:gd name="connsiteX369" fmla="*/ 785615 w 939947"/>
              <a:gd name="connsiteY369" fmla="*/ 375294 h 1363215"/>
              <a:gd name="connsiteX370" fmla="*/ 818225 w 939947"/>
              <a:gd name="connsiteY370" fmla="*/ 407298 h 1363215"/>
              <a:gd name="connsiteX371" fmla="*/ 771948 w 939947"/>
              <a:gd name="connsiteY371" fmla="*/ 408876 h 1363215"/>
              <a:gd name="connsiteX372" fmla="*/ 755081 w 939947"/>
              <a:gd name="connsiteY372" fmla="*/ 431128 h 1363215"/>
              <a:gd name="connsiteX373" fmla="*/ 778825 w 939947"/>
              <a:gd name="connsiteY373" fmla="*/ 480973 h 1363215"/>
              <a:gd name="connsiteX374" fmla="*/ 836951 w 939947"/>
              <a:gd name="connsiteY374" fmla="*/ 454202 h 1363215"/>
              <a:gd name="connsiteX375" fmla="*/ 852910 w 939947"/>
              <a:gd name="connsiteY375" fmla="*/ 500802 h 1363215"/>
              <a:gd name="connsiteX376" fmla="*/ 844433 w 939947"/>
              <a:gd name="connsiteY376" fmla="*/ 511377 h 1363215"/>
              <a:gd name="connsiteX377" fmla="*/ 823155 w 939947"/>
              <a:gd name="connsiteY377" fmla="*/ 511831 h 1363215"/>
              <a:gd name="connsiteX378" fmla="*/ 849601 w 939947"/>
              <a:gd name="connsiteY378" fmla="*/ 559361 h 1363215"/>
              <a:gd name="connsiteX379" fmla="*/ 863138 w 939947"/>
              <a:gd name="connsiteY379" fmla="*/ 538082 h 1363215"/>
              <a:gd name="connsiteX380" fmla="*/ 863960 w 939947"/>
              <a:gd name="connsiteY380" fmla="*/ 579580 h 1363215"/>
              <a:gd name="connsiteX381" fmla="*/ 836324 w 939947"/>
              <a:gd name="connsiteY381" fmla="*/ 578736 h 1363215"/>
              <a:gd name="connsiteX382" fmla="*/ 810504 w 939947"/>
              <a:gd name="connsiteY382" fmla="*/ 531617 h 1363215"/>
              <a:gd name="connsiteX383" fmla="*/ 772013 w 939947"/>
              <a:gd name="connsiteY383" fmla="*/ 511917 h 1363215"/>
              <a:gd name="connsiteX384" fmla="*/ 849018 w 939947"/>
              <a:gd name="connsiteY384" fmla="*/ 649686 h 1363215"/>
              <a:gd name="connsiteX385" fmla="*/ 881108 w 939947"/>
              <a:gd name="connsiteY385" fmla="*/ 596966 h 1363215"/>
              <a:gd name="connsiteX386" fmla="*/ 880589 w 939947"/>
              <a:gd name="connsiteY386" fmla="*/ 638160 h 1363215"/>
              <a:gd name="connsiteX387" fmla="*/ 862273 w 939947"/>
              <a:gd name="connsiteY387" fmla="*/ 668002 h 1363215"/>
              <a:gd name="connsiteX388" fmla="*/ 834637 w 939947"/>
              <a:gd name="connsiteY388" fmla="*/ 667029 h 1363215"/>
              <a:gd name="connsiteX389" fmla="*/ 765115 w 939947"/>
              <a:gd name="connsiteY389" fmla="*/ 542299 h 1363215"/>
              <a:gd name="connsiteX390" fmla="*/ 749243 w 939947"/>
              <a:gd name="connsiteY390" fmla="*/ 541802 h 1363215"/>
              <a:gd name="connsiteX391" fmla="*/ 676931 w 939947"/>
              <a:gd name="connsiteY391" fmla="*/ 664023 h 1363215"/>
              <a:gd name="connsiteX392" fmla="*/ 646808 w 939947"/>
              <a:gd name="connsiteY392" fmla="*/ 663331 h 1363215"/>
              <a:gd name="connsiteX393" fmla="*/ 570365 w 939947"/>
              <a:gd name="connsiteY393" fmla="*/ 526232 h 1363215"/>
              <a:gd name="connsiteX394" fmla="*/ 523116 w 939947"/>
              <a:gd name="connsiteY394" fmla="*/ 604989 h 1363215"/>
              <a:gd name="connsiteX395" fmla="*/ 489425 w 939947"/>
              <a:gd name="connsiteY395" fmla="*/ 660758 h 1363215"/>
              <a:gd name="connsiteX396" fmla="*/ 459129 w 939947"/>
              <a:gd name="connsiteY396" fmla="*/ 659591 h 1363215"/>
              <a:gd name="connsiteX397" fmla="*/ 388634 w 939947"/>
              <a:gd name="connsiteY397" fmla="*/ 533477 h 1363215"/>
              <a:gd name="connsiteX398" fmla="*/ 381714 w 939947"/>
              <a:gd name="connsiteY398" fmla="*/ 525821 h 1363215"/>
              <a:gd name="connsiteX399" fmla="*/ 303823 w 939947"/>
              <a:gd name="connsiteY399" fmla="*/ 656995 h 1363215"/>
              <a:gd name="connsiteX400" fmla="*/ 273051 w 939947"/>
              <a:gd name="connsiteY400" fmla="*/ 657860 h 1363215"/>
              <a:gd name="connsiteX401" fmla="*/ 196025 w 939947"/>
              <a:gd name="connsiteY401" fmla="*/ 521259 h 1363215"/>
              <a:gd name="connsiteX402" fmla="*/ 130784 w 939947"/>
              <a:gd name="connsiteY402" fmla="*/ 630743 h 1363215"/>
              <a:gd name="connsiteX403" fmla="*/ 114068 w 939947"/>
              <a:gd name="connsiteY403" fmla="*/ 657752 h 1363215"/>
              <a:gd name="connsiteX404" fmla="*/ 86584 w 939947"/>
              <a:gd name="connsiteY404" fmla="*/ 657017 h 1363215"/>
              <a:gd name="connsiteX405" fmla="*/ 70214 w 939947"/>
              <a:gd name="connsiteY405" fmla="*/ 627651 h 1363215"/>
              <a:gd name="connsiteX406" fmla="*/ 69846 w 939947"/>
              <a:gd name="connsiteY406" fmla="*/ 584553 h 1363215"/>
              <a:gd name="connsiteX407" fmla="*/ 100856 w 939947"/>
              <a:gd name="connsiteY407" fmla="*/ 639652 h 1363215"/>
              <a:gd name="connsiteX408" fmla="*/ 181515 w 939947"/>
              <a:gd name="connsiteY408" fmla="*/ 504392 h 1363215"/>
              <a:gd name="connsiteX409" fmla="*/ 144819 w 939947"/>
              <a:gd name="connsiteY409" fmla="*/ 520761 h 1363215"/>
              <a:gd name="connsiteX410" fmla="*/ 119950 w 939947"/>
              <a:gd name="connsiteY410" fmla="*/ 562323 h 1363215"/>
              <a:gd name="connsiteX411" fmla="*/ 95709 w 939947"/>
              <a:gd name="connsiteY411" fmla="*/ 576228 h 1363215"/>
              <a:gd name="connsiteX412" fmla="*/ 80724 w 939947"/>
              <a:gd name="connsiteY412" fmla="*/ 546948 h 1363215"/>
              <a:gd name="connsiteX413" fmla="*/ 87687 w 939947"/>
              <a:gd name="connsiteY413" fmla="*/ 526881 h 1363215"/>
              <a:gd name="connsiteX414" fmla="*/ 102326 w 939947"/>
              <a:gd name="connsiteY414" fmla="*/ 549652 h 1363215"/>
              <a:gd name="connsiteX415" fmla="*/ 131238 w 939947"/>
              <a:gd name="connsiteY415" fmla="*/ 502035 h 1363215"/>
              <a:gd name="connsiteX416" fmla="*/ 96423 w 939947"/>
              <a:gd name="connsiteY416" fmla="*/ 500716 h 1363215"/>
              <a:gd name="connsiteX417" fmla="*/ 117204 w 939947"/>
              <a:gd name="connsiteY417" fmla="*/ 463002 h 1363215"/>
              <a:gd name="connsiteX418" fmla="*/ 129897 w 939947"/>
              <a:gd name="connsiteY418" fmla="*/ 433420 h 1363215"/>
              <a:gd name="connsiteX419" fmla="*/ 146007 w 939947"/>
              <a:gd name="connsiteY419" fmla="*/ 374667 h 1363215"/>
              <a:gd name="connsiteX420" fmla="*/ 164043 w 939947"/>
              <a:gd name="connsiteY420" fmla="*/ 367185 h 1363215"/>
              <a:gd name="connsiteX421" fmla="*/ 202295 w 939947"/>
              <a:gd name="connsiteY421" fmla="*/ 295435 h 1363215"/>
              <a:gd name="connsiteX422" fmla="*/ 758475 w 939947"/>
              <a:gd name="connsiteY422" fmla="*/ 303328 h 1363215"/>
              <a:gd name="connsiteX423" fmla="*/ 782976 w 939947"/>
              <a:gd name="connsiteY423" fmla="*/ 324887 h 1363215"/>
              <a:gd name="connsiteX424" fmla="*/ 174681 w 939947"/>
              <a:gd name="connsiteY424" fmla="*/ 316605 h 1363215"/>
              <a:gd name="connsiteX425" fmla="*/ 202295 w 939947"/>
              <a:gd name="connsiteY425" fmla="*/ 295435 h 1363215"/>
              <a:gd name="connsiteX426" fmla="*/ 232570 w 939947"/>
              <a:gd name="connsiteY426" fmla="*/ 241958 h 1363215"/>
              <a:gd name="connsiteX427" fmla="*/ 734300 w 939947"/>
              <a:gd name="connsiteY427" fmla="*/ 248792 h 1363215"/>
              <a:gd name="connsiteX428" fmla="*/ 756682 w 939947"/>
              <a:gd name="connsiteY428" fmla="*/ 270697 h 1363215"/>
              <a:gd name="connsiteX429" fmla="*/ 202058 w 939947"/>
              <a:gd name="connsiteY429" fmla="*/ 263172 h 1363215"/>
              <a:gd name="connsiteX430" fmla="*/ 232570 w 939947"/>
              <a:gd name="connsiteY430" fmla="*/ 241958 h 1363215"/>
              <a:gd name="connsiteX431" fmla="*/ 264314 w 939947"/>
              <a:gd name="connsiteY431" fmla="*/ 188719 h 1363215"/>
              <a:gd name="connsiteX432" fmla="*/ 702404 w 939947"/>
              <a:gd name="connsiteY432" fmla="*/ 194470 h 1363215"/>
              <a:gd name="connsiteX433" fmla="*/ 728699 w 939947"/>
              <a:gd name="connsiteY433" fmla="*/ 216484 h 1363215"/>
              <a:gd name="connsiteX434" fmla="*/ 233045 w 939947"/>
              <a:gd name="connsiteY434" fmla="*/ 209737 h 1363215"/>
              <a:gd name="connsiteX435" fmla="*/ 264314 w 939947"/>
              <a:gd name="connsiteY435" fmla="*/ 188719 h 1363215"/>
              <a:gd name="connsiteX436" fmla="*/ 391963 w 939947"/>
              <a:gd name="connsiteY436" fmla="*/ 67427 h 1363215"/>
              <a:gd name="connsiteX437" fmla="*/ 383876 w 939947"/>
              <a:gd name="connsiteY437" fmla="*/ 79234 h 1363215"/>
              <a:gd name="connsiteX438" fmla="*/ 429266 w 939947"/>
              <a:gd name="connsiteY438" fmla="*/ 127392 h 1363215"/>
              <a:gd name="connsiteX439" fmla="*/ 514509 w 939947"/>
              <a:gd name="connsiteY439" fmla="*/ 80013 h 1363215"/>
              <a:gd name="connsiteX440" fmla="*/ 506854 w 939947"/>
              <a:gd name="connsiteY440" fmla="*/ 69222 h 1363215"/>
              <a:gd name="connsiteX441" fmla="*/ 391963 w 939947"/>
              <a:gd name="connsiteY441" fmla="*/ 67427 h 1363215"/>
              <a:gd name="connsiteX442" fmla="*/ 372739 w 939947"/>
              <a:gd name="connsiteY442" fmla="*/ 46343 h 1363215"/>
              <a:gd name="connsiteX443" fmla="*/ 587491 w 939947"/>
              <a:gd name="connsiteY443" fmla="*/ 48981 h 1363215"/>
              <a:gd name="connsiteX444" fmla="*/ 625334 w 939947"/>
              <a:gd name="connsiteY444" fmla="*/ 70779 h 1363215"/>
              <a:gd name="connsiteX445" fmla="*/ 550514 w 939947"/>
              <a:gd name="connsiteY445" fmla="*/ 69979 h 1363215"/>
              <a:gd name="connsiteX446" fmla="*/ 541345 w 939947"/>
              <a:gd name="connsiteY446" fmla="*/ 81396 h 1363215"/>
              <a:gd name="connsiteX447" fmla="*/ 648861 w 939947"/>
              <a:gd name="connsiteY447" fmla="*/ 118417 h 1363215"/>
              <a:gd name="connsiteX448" fmla="*/ 665966 w 939947"/>
              <a:gd name="connsiteY448" fmla="*/ 117380 h 1363215"/>
              <a:gd name="connsiteX449" fmla="*/ 661685 w 939947"/>
              <a:gd name="connsiteY449" fmla="*/ 136950 h 1363215"/>
              <a:gd name="connsiteX450" fmla="*/ 527635 w 939947"/>
              <a:gd name="connsiteY450" fmla="*/ 108773 h 1363215"/>
              <a:gd name="connsiteX451" fmla="*/ 448122 w 939947"/>
              <a:gd name="connsiteY451" fmla="*/ 153319 h 1363215"/>
              <a:gd name="connsiteX452" fmla="*/ 370015 w 939947"/>
              <a:gd name="connsiteY452" fmla="*/ 106805 h 1363215"/>
              <a:gd name="connsiteX453" fmla="*/ 272099 w 939947"/>
              <a:gd name="connsiteY453" fmla="*/ 149124 h 1363215"/>
              <a:gd name="connsiteX454" fmla="*/ 301768 w 939947"/>
              <a:gd name="connsiteY454" fmla="*/ 127370 h 1363215"/>
              <a:gd name="connsiteX455" fmla="*/ 357300 w 939947"/>
              <a:gd name="connsiteY455" fmla="*/ 76812 h 1363215"/>
              <a:gd name="connsiteX456" fmla="*/ 341686 w 939947"/>
              <a:gd name="connsiteY456" fmla="*/ 66367 h 1363215"/>
              <a:gd name="connsiteX457" fmla="*/ 372739 w 939947"/>
              <a:gd name="connsiteY457" fmla="*/ 46343 h 1363215"/>
              <a:gd name="connsiteX458" fmla="*/ 449441 w 939947"/>
              <a:gd name="connsiteY458" fmla="*/ 305 h 1363215"/>
              <a:gd name="connsiteX459" fmla="*/ 524412 w 939947"/>
              <a:gd name="connsiteY459" fmla="*/ 1019 h 1363215"/>
              <a:gd name="connsiteX460" fmla="*/ 574797 w 939947"/>
              <a:gd name="connsiteY460" fmla="*/ 23205 h 1363215"/>
              <a:gd name="connsiteX461" fmla="*/ 391833 w 939947"/>
              <a:gd name="connsiteY461" fmla="*/ 20697 h 1363215"/>
              <a:gd name="connsiteX462" fmla="*/ 449441 w 939947"/>
              <a:gd name="connsiteY462" fmla="*/ 305 h 13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</a:cxnLst>
            <a:rect l="l" t="t" r="r" b="b"/>
            <a:pathLst>
              <a:path w="939947" h="1363215">
                <a:moveTo>
                  <a:pt x="532089" y="1277594"/>
                </a:moveTo>
                <a:cubicBezTo>
                  <a:pt x="523721" y="1277378"/>
                  <a:pt x="522661" y="1280665"/>
                  <a:pt x="524348" y="1287520"/>
                </a:cubicBezTo>
                <a:cubicBezTo>
                  <a:pt x="530187" y="1311480"/>
                  <a:pt x="544588" y="1327893"/>
                  <a:pt x="561304" y="1334834"/>
                </a:cubicBezTo>
                <a:cubicBezTo>
                  <a:pt x="603991" y="1350512"/>
                  <a:pt x="647715" y="1327633"/>
                  <a:pt x="655240" y="1290850"/>
                </a:cubicBezTo>
                <a:cubicBezTo>
                  <a:pt x="656257" y="1285898"/>
                  <a:pt x="660755" y="1279238"/>
                  <a:pt x="648558" y="1279324"/>
                </a:cubicBezTo>
                <a:cubicBezTo>
                  <a:pt x="609743" y="1279606"/>
                  <a:pt x="570905" y="1278589"/>
                  <a:pt x="532089" y="1277594"/>
                </a:cubicBezTo>
                <a:close/>
                <a:moveTo>
                  <a:pt x="375442" y="1275475"/>
                </a:moveTo>
                <a:cubicBezTo>
                  <a:pt x="365235" y="1275238"/>
                  <a:pt x="365127" y="1279108"/>
                  <a:pt x="367311" y="1287196"/>
                </a:cubicBezTo>
                <a:cubicBezTo>
                  <a:pt x="373583" y="1310464"/>
                  <a:pt x="387444" y="1326379"/>
                  <a:pt x="410257" y="1334337"/>
                </a:cubicBezTo>
                <a:cubicBezTo>
                  <a:pt x="448317" y="1348025"/>
                  <a:pt x="486938" y="1327374"/>
                  <a:pt x="497815" y="1288169"/>
                </a:cubicBezTo>
                <a:cubicBezTo>
                  <a:pt x="500150" y="1279800"/>
                  <a:pt x="498312" y="1277162"/>
                  <a:pt x="490117" y="1277075"/>
                </a:cubicBezTo>
                <a:cubicBezTo>
                  <a:pt x="451885" y="1276686"/>
                  <a:pt x="413652" y="1276384"/>
                  <a:pt x="375442" y="1275475"/>
                </a:cubicBezTo>
                <a:close/>
                <a:moveTo>
                  <a:pt x="216806" y="1273507"/>
                </a:moveTo>
                <a:cubicBezTo>
                  <a:pt x="207485" y="1273226"/>
                  <a:pt x="208112" y="1276924"/>
                  <a:pt x="209215" y="1283130"/>
                </a:cubicBezTo>
                <a:cubicBezTo>
                  <a:pt x="214211" y="1310853"/>
                  <a:pt x="240463" y="1333883"/>
                  <a:pt x="270261" y="1336543"/>
                </a:cubicBezTo>
                <a:cubicBezTo>
                  <a:pt x="299151" y="1339137"/>
                  <a:pt x="327306" y="1321449"/>
                  <a:pt x="337989" y="1293121"/>
                </a:cubicBezTo>
                <a:cubicBezTo>
                  <a:pt x="334680" y="1288233"/>
                  <a:pt x="353493" y="1276124"/>
                  <a:pt x="333404" y="1275389"/>
                </a:cubicBezTo>
                <a:cubicBezTo>
                  <a:pt x="294567" y="1273983"/>
                  <a:pt x="255665" y="1274675"/>
                  <a:pt x="216806" y="1273507"/>
                </a:cubicBezTo>
                <a:close/>
                <a:moveTo>
                  <a:pt x="121593" y="1251299"/>
                </a:moveTo>
                <a:cubicBezTo>
                  <a:pt x="351179" y="1254413"/>
                  <a:pt x="580333" y="1257548"/>
                  <a:pt x="809595" y="1260662"/>
                </a:cubicBezTo>
                <a:cubicBezTo>
                  <a:pt x="800643" y="1278503"/>
                  <a:pt x="796166" y="1281249"/>
                  <a:pt x="777288" y="1280946"/>
                </a:cubicBezTo>
                <a:cubicBezTo>
                  <a:pt x="749523" y="1280514"/>
                  <a:pt x="721735" y="1280708"/>
                  <a:pt x="694013" y="1279540"/>
                </a:cubicBezTo>
                <a:cubicBezTo>
                  <a:pt x="680649" y="1278979"/>
                  <a:pt x="679373" y="1283390"/>
                  <a:pt x="683201" y="1294851"/>
                </a:cubicBezTo>
                <a:cubicBezTo>
                  <a:pt x="689494" y="1313686"/>
                  <a:pt x="700825" y="1327785"/>
                  <a:pt x="719292" y="1336456"/>
                </a:cubicBezTo>
                <a:cubicBezTo>
                  <a:pt x="695830" y="1354447"/>
                  <a:pt x="694445" y="1353972"/>
                  <a:pt x="668280" y="1319459"/>
                </a:cubicBezTo>
                <a:cubicBezTo>
                  <a:pt x="648796" y="1347139"/>
                  <a:pt x="623431" y="1363703"/>
                  <a:pt x="588529" y="1363205"/>
                </a:cubicBezTo>
                <a:cubicBezTo>
                  <a:pt x="554060" y="1362730"/>
                  <a:pt x="529948" y="1345452"/>
                  <a:pt x="510941" y="1316454"/>
                </a:cubicBezTo>
                <a:cubicBezTo>
                  <a:pt x="491846" y="1345863"/>
                  <a:pt x="465508" y="1361692"/>
                  <a:pt x="431298" y="1361346"/>
                </a:cubicBezTo>
                <a:cubicBezTo>
                  <a:pt x="397369" y="1360978"/>
                  <a:pt x="372371" y="1343635"/>
                  <a:pt x="353234" y="1314486"/>
                </a:cubicBezTo>
                <a:cubicBezTo>
                  <a:pt x="340281" y="1334856"/>
                  <a:pt x="323284" y="1348285"/>
                  <a:pt x="301487" y="1355335"/>
                </a:cubicBezTo>
                <a:cubicBezTo>
                  <a:pt x="262671" y="1367876"/>
                  <a:pt x="231077" y="1348501"/>
                  <a:pt x="202793" y="1321903"/>
                </a:cubicBezTo>
                <a:cubicBezTo>
                  <a:pt x="199182" y="1318508"/>
                  <a:pt x="198403" y="1314983"/>
                  <a:pt x="190878" y="1314832"/>
                </a:cubicBezTo>
                <a:cubicBezTo>
                  <a:pt x="182185" y="1314659"/>
                  <a:pt x="172995" y="1308020"/>
                  <a:pt x="179568" y="1293769"/>
                </a:cubicBezTo>
                <a:cubicBezTo>
                  <a:pt x="188672" y="1274026"/>
                  <a:pt x="187526" y="1272621"/>
                  <a:pt x="164756" y="1273313"/>
                </a:cubicBezTo>
                <a:cubicBezTo>
                  <a:pt x="146137" y="1273875"/>
                  <a:pt x="130503" y="1270934"/>
                  <a:pt x="121593" y="1251299"/>
                </a:cubicBezTo>
                <a:close/>
                <a:moveTo>
                  <a:pt x="83080" y="1203660"/>
                </a:moveTo>
                <a:cubicBezTo>
                  <a:pt x="339395" y="1207163"/>
                  <a:pt x="594000" y="1210645"/>
                  <a:pt x="849903" y="1214148"/>
                </a:cubicBezTo>
                <a:cubicBezTo>
                  <a:pt x="843849" y="1229393"/>
                  <a:pt x="835199" y="1235557"/>
                  <a:pt x="818396" y="1235275"/>
                </a:cubicBezTo>
                <a:cubicBezTo>
                  <a:pt x="584010" y="1231491"/>
                  <a:pt x="349623" y="1228247"/>
                  <a:pt x="115236" y="1225739"/>
                </a:cubicBezTo>
                <a:cubicBezTo>
                  <a:pt x="98239" y="1225544"/>
                  <a:pt x="90973" y="1217435"/>
                  <a:pt x="83080" y="1203660"/>
                </a:cubicBezTo>
                <a:close/>
                <a:moveTo>
                  <a:pt x="57326" y="1157578"/>
                </a:moveTo>
                <a:cubicBezTo>
                  <a:pt x="331394" y="1161319"/>
                  <a:pt x="605116" y="1165060"/>
                  <a:pt x="879573" y="1168823"/>
                </a:cubicBezTo>
                <a:cubicBezTo>
                  <a:pt x="874599" y="1185150"/>
                  <a:pt x="866057" y="1189907"/>
                  <a:pt x="849753" y="1189647"/>
                </a:cubicBezTo>
                <a:cubicBezTo>
                  <a:pt x="594736" y="1185625"/>
                  <a:pt x="339719" y="1182403"/>
                  <a:pt x="84703" y="1179419"/>
                </a:cubicBezTo>
                <a:cubicBezTo>
                  <a:pt x="69155" y="1179224"/>
                  <a:pt x="58969" y="1175505"/>
                  <a:pt x="57326" y="1157578"/>
                </a:cubicBezTo>
                <a:close/>
                <a:moveTo>
                  <a:pt x="912726" y="1015593"/>
                </a:moveTo>
                <a:cubicBezTo>
                  <a:pt x="917356" y="1015928"/>
                  <a:pt x="922854" y="1017615"/>
                  <a:pt x="926800" y="1016847"/>
                </a:cubicBezTo>
                <a:cubicBezTo>
                  <a:pt x="934131" y="1015398"/>
                  <a:pt x="933482" y="1020501"/>
                  <a:pt x="932380" y="1026448"/>
                </a:cubicBezTo>
                <a:cubicBezTo>
                  <a:pt x="926411" y="1058409"/>
                  <a:pt x="917545" y="1089462"/>
                  <a:pt x="901997" y="1119585"/>
                </a:cubicBezTo>
                <a:cubicBezTo>
                  <a:pt x="902365" y="1087191"/>
                  <a:pt x="901348" y="1054690"/>
                  <a:pt x="903857" y="1022448"/>
                </a:cubicBezTo>
                <a:cubicBezTo>
                  <a:pt x="904333" y="1016274"/>
                  <a:pt x="908095" y="1015257"/>
                  <a:pt x="912726" y="1015593"/>
                </a:cubicBezTo>
                <a:close/>
                <a:moveTo>
                  <a:pt x="857064" y="1014425"/>
                </a:moveTo>
                <a:cubicBezTo>
                  <a:pt x="864462" y="1013679"/>
                  <a:pt x="870533" y="1014479"/>
                  <a:pt x="871485" y="1022599"/>
                </a:cubicBezTo>
                <a:cubicBezTo>
                  <a:pt x="875702" y="1058604"/>
                  <a:pt x="872198" y="1095538"/>
                  <a:pt x="871809" y="1132084"/>
                </a:cubicBezTo>
                <a:cubicBezTo>
                  <a:pt x="871809" y="1133186"/>
                  <a:pt x="871507" y="1134311"/>
                  <a:pt x="871355" y="1135414"/>
                </a:cubicBezTo>
                <a:cubicBezTo>
                  <a:pt x="871247" y="1138203"/>
                  <a:pt x="869063" y="1139501"/>
                  <a:pt x="866966" y="1139522"/>
                </a:cubicBezTo>
                <a:cubicBezTo>
                  <a:pt x="853148" y="1139609"/>
                  <a:pt x="839329" y="1139392"/>
                  <a:pt x="825512" y="1139263"/>
                </a:cubicBezTo>
                <a:cubicBezTo>
                  <a:pt x="819976" y="1139220"/>
                  <a:pt x="821576" y="1135154"/>
                  <a:pt x="821619" y="1132127"/>
                </a:cubicBezTo>
                <a:cubicBezTo>
                  <a:pt x="821922" y="1096122"/>
                  <a:pt x="822376" y="1060139"/>
                  <a:pt x="822592" y="1024156"/>
                </a:cubicBezTo>
                <a:cubicBezTo>
                  <a:pt x="822636" y="1015225"/>
                  <a:pt x="828323" y="1013560"/>
                  <a:pt x="834680" y="1015528"/>
                </a:cubicBezTo>
                <a:cubicBezTo>
                  <a:pt x="840941" y="1017463"/>
                  <a:pt x="849666" y="1015171"/>
                  <a:pt x="857064" y="1014425"/>
                </a:cubicBezTo>
                <a:close/>
                <a:moveTo>
                  <a:pt x="775137" y="1013762"/>
                </a:moveTo>
                <a:cubicBezTo>
                  <a:pt x="781608" y="1013381"/>
                  <a:pt x="787332" y="1013570"/>
                  <a:pt x="790284" y="1016652"/>
                </a:cubicBezTo>
                <a:cubicBezTo>
                  <a:pt x="796469" y="1023096"/>
                  <a:pt x="792360" y="1039639"/>
                  <a:pt x="792317" y="1051770"/>
                </a:cubicBezTo>
                <a:cubicBezTo>
                  <a:pt x="792209" y="1076703"/>
                  <a:pt x="791841" y="1101636"/>
                  <a:pt x="791560" y="1126569"/>
                </a:cubicBezTo>
                <a:cubicBezTo>
                  <a:pt x="791517" y="1129316"/>
                  <a:pt x="791236" y="1132062"/>
                  <a:pt x="790955" y="1136667"/>
                </a:cubicBezTo>
                <a:cubicBezTo>
                  <a:pt x="778240" y="1141360"/>
                  <a:pt x="764119" y="1136754"/>
                  <a:pt x="750517" y="1138160"/>
                </a:cubicBezTo>
                <a:cubicBezTo>
                  <a:pt x="747014" y="1138528"/>
                  <a:pt x="740981" y="1139674"/>
                  <a:pt x="740808" y="1132645"/>
                </a:cubicBezTo>
                <a:cubicBezTo>
                  <a:pt x="740765" y="1131002"/>
                  <a:pt x="741262" y="1129337"/>
                  <a:pt x="741284" y="1127672"/>
                </a:cubicBezTo>
                <a:cubicBezTo>
                  <a:pt x="741694" y="1093894"/>
                  <a:pt x="742386" y="1060095"/>
                  <a:pt x="742257" y="1026318"/>
                </a:cubicBezTo>
                <a:cubicBezTo>
                  <a:pt x="742214" y="1016155"/>
                  <a:pt x="744852" y="1012846"/>
                  <a:pt x="755513" y="1014295"/>
                </a:cubicBezTo>
                <a:cubicBezTo>
                  <a:pt x="761448" y="1015095"/>
                  <a:pt x="768666" y="1014144"/>
                  <a:pt x="775137" y="1013762"/>
                </a:cubicBezTo>
                <a:close/>
                <a:moveTo>
                  <a:pt x="671611" y="1012824"/>
                </a:moveTo>
                <a:cubicBezTo>
                  <a:pt x="712740" y="1012133"/>
                  <a:pt x="712654" y="1011743"/>
                  <a:pt x="711897" y="1052202"/>
                </a:cubicBezTo>
                <a:cubicBezTo>
                  <a:pt x="711464" y="1076011"/>
                  <a:pt x="711270" y="1099841"/>
                  <a:pt x="710989" y="1123649"/>
                </a:cubicBezTo>
                <a:cubicBezTo>
                  <a:pt x="710945" y="1126417"/>
                  <a:pt x="711054" y="1129185"/>
                  <a:pt x="711140" y="1134764"/>
                </a:cubicBezTo>
                <a:cubicBezTo>
                  <a:pt x="698079" y="1141165"/>
                  <a:pt x="683245" y="1135283"/>
                  <a:pt x="669405" y="1137186"/>
                </a:cubicBezTo>
                <a:cubicBezTo>
                  <a:pt x="661534" y="1138267"/>
                  <a:pt x="660561" y="1132969"/>
                  <a:pt x="660712" y="1126763"/>
                </a:cubicBezTo>
                <a:cubicBezTo>
                  <a:pt x="661101" y="1110177"/>
                  <a:pt x="661361" y="1093548"/>
                  <a:pt x="661577" y="1076940"/>
                </a:cubicBezTo>
                <a:cubicBezTo>
                  <a:pt x="661815" y="1058668"/>
                  <a:pt x="661966" y="1040374"/>
                  <a:pt x="662096" y="1022079"/>
                </a:cubicBezTo>
                <a:cubicBezTo>
                  <a:pt x="662139" y="1015679"/>
                  <a:pt x="663610" y="1012954"/>
                  <a:pt x="671611" y="1012824"/>
                </a:cubicBezTo>
                <a:close/>
                <a:moveTo>
                  <a:pt x="614685" y="1011504"/>
                </a:moveTo>
                <a:cubicBezTo>
                  <a:pt x="632323" y="1012615"/>
                  <a:pt x="632254" y="1020161"/>
                  <a:pt x="631930" y="1050927"/>
                </a:cubicBezTo>
                <a:cubicBezTo>
                  <a:pt x="631670" y="1075925"/>
                  <a:pt x="630848" y="1100923"/>
                  <a:pt x="631238" y="1125920"/>
                </a:cubicBezTo>
                <a:cubicBezTo>
                  <a:pt x="631389" y="1135046"/>
                  <a:pt x="628016" y="1137165"/>
                  <a:pt x="619950" y="1136711"/>
                </a:cubicBezTo>
                <a:cubicBezTo>
                  <a:pt x="608316" y="1136062"/>
                  <a:pt x="596661" y="1136041"/>
                  <a:pt x="584421" y="1135738"/>
                </a:cubicBezTo>
                <a:cubicBezTo>
                  <a:pt x="580248" y="1134310"/>
                  <a:pt x="580442" y="1130915"/>
                  <a:pt x="580507" y="1126569"/>
                </a:cubicBezTo>
                <a:cubicBezTo>
                  <a:pt x="581221" y="1091040"/>
                  <a:pt x="581761" y="1055511"/>
                  <a:pt x="581869" y="1019982"/>
                </a:cubicBezTo>
                <a:cubicBezTo>
                  <a:pt x="581891" y="1013127"/>
                  <a:pt x="583772" y="1012197"/>
                  <a:pt x="590497" y="1011916"/>
                </a:cubicBezTo>
                <a:cubicBezTo>
                  <a:pt x="600958" y="1011478"/>
                  <a:pt x="608805" y="1011134"/>
                  <a:pt x="614685" y="1011504"/>
                </a:cubicBezTo>
                <a:close/>
                <a:moveTo>
                  <a:pt x="513298" y="1010619"/>
                </a:moveTo>
                <a:cubicBezTo>
                  <a:pt x="524889" y="1011614"/>
                  <a:pt x="536588" y="1011225"/>
                  <a:pt x="547616" y="1011441"/>
                </a:cubicBezTo>
                <a:cubicBezTo>
                  <a:pt x="552590" y="1012803"/>
                  <a:pt x="552006" y="1015917"/>
                  <a:pt x="551941" y="1019528"/>
                </a:cubicBezTo>
                <a:cubicBezTo>
                  <a:pt x="551249" y="1055014"/>
                  <a:pt x="550643" y="1090521"/>
                  <a:pt x="550492" y="1126007"/>
                </a:cubicBezTo>
                <a:cubicBezTo>
                  <a:pt x="550470" y="1133295"/>
                  <a:pt x="548654" y="1134981"/>
                  <a:pt x="541085" y="1135306"/>
                </a:cubicBezTo>
                <a:cubicBezTo>
                  <a:pt x="500432" y="1137036"/>
                  <a:pt x="500497" y="1137360"/>
                  <a:pt x="500951" y="1097333"/>
                </a:cubicBezTo>
                <a:cubicBezTo>
                  <a:pt x="501210" y="1072379"/>
                  <a:pt x="501405" y="1047424"/>
                  <a:pt x="501297" y="1022469"/>
                </a:cubicBezTo>
                <a:cubicBezTo>
                  <a:pt x="501253" y="1013906"/>
                  <a:pt x="503740" y="1009797"/>
                  <a:pt x="513298" y="1010619"/>
                </a:cubicBezTo>
                <a:close/>
                <a:moveTo>
                  <a:pt x="431233" y="1009689"/>
                </a:moveTo>
                <a:cubicBezTo>
                  <a:pt x="442867" y="1010230"/>
                  <a:pt x="454565" y="1010122"/>
                  <a:pt x="464361" y="1010273"/>
                </a:cubicBezTo>
                <a:cubicBezTo>
                  <a:pt x="473140" y="1011095"/>
                  <a:pt x="471670" y="1016739"/>
                  <a:pt x="471627" y="1020653"/>
                </a:cubicBezTo>
                <a:cubicBezTo>
                  <a:pt x="471303" y="1055598"/>
                  <a:pt x="470481" y="1090543"/>
                  <a:pt x="470330" y="1125488"/>
                </a:cubicBezTo>
                <a:cubicBezTo>
                  <a:pt x="470308" y="1133078"/>
                  <a:pt x="467735" y="1133987"/>
                  <a:pt x="460728" y="1134225"/>
                </a:cubicBezTo>
                <a:cubicBezTo>
                  <a:pt x="419642" y="1135566"/>
                  <a:pt x="419642" y="1135803"/>
                  <a:pt x="420313" y="1095041"/>
                </a:cubicBezTo>
                <a:cubicBezTo>
                  <a:pt x="420702" y="1070086"/>
                  <a:pt x="421696" y="1045110"/>
                  <a:pt x="421307" y="1020156"/>
                </a:cubicBezTo>
                <a:cubicBezTo>
                  <a:pt x="421177" y="1011852"/>
                  <a:pt x="423318" y="1009322"/>
                  <a:pt x="431233" y="1009689"/>
                </a:cubicBezTo>
                <a:close/>
                <a:moveTo>
                  <a:pt x="363075" y="1008521"/>
                </a:moveTo>
                <a:cubicBezTo>
                  <a:pt x="370409" y="1008683"/>
                  <a:pt x="377777" y="1009473"/>
                  <a:pt x="385108" y="1009494"/>
                </a:cubicBezTo>
                <a:cubicBezTo>
                  <a:pt x="396266" y="1009537"/>
                  <a:pt x="391055" y="1018728"/>
                  <a:pt x="391055" y="1023334"/>
                </a:cubicBezTo>
                <a:cubicBezTo>
                  <a:pt x="391120" y="1055511"/>
                  <a:pt x="390362" y="1087666"/>
                  <a:pt x="389865" y="1119843"/>
                </a:cubicBezTo>
                <a:cubicBezTo>
                  <a:pt x="389822" y="1122611"/>
                  <a:pt x="389908" y="1125401"/>
                  <a:pt x="389930" y="1128839"/>
                </a:cubicBezTo>
                <a:cubicBezTo>
                  <a:pt x="389346" y="1129704"/>
                  <a:pt x="388460" y="1132169"/>
                  <a:pt x="387530" y="1132191"/>
                </a:cubicBezTo>
                <a:cubicBezTo>
                  <a:pt x="372047" y="1132407"/>
                  <a:pt x="356542" y="1132450"/>
                  <a:pt x="341059" y="1131910"/>
                </a:cubicBezTo>
                <a:cubicBezTo>
                  <a:pt x="340389" y="1131888"/>
                  <a:pt x="339416" y="1125812"/>
                  <a:pt x="339480" y="1122547"/>
                </a:cubicBezTo>
                <a:cubicBezTo>
                  <a:pt x="339935" y="1087601"/>
                  <a:pt x="340562" y="1052678"/>
                  <a:pt x="341145" y="1017733"/>
                </a:cubicBezTo>
                <a:cubicBezTo>
                  <a:pt x="341189" y="1015506"/>
                  <a:pt x="340562" y="1011548"/>
                  <a:pt x="341253" y="1011311"/>
                </a:cubicBezTo>
                <a:cubicBezTo>
                  <a:pt x="348444" y="1008824"/>
                  <a:pt x="355742" y="1008359"/>
                  <a:pt x="363075" y="1008521"/>
                </a:cubicBezTo>
                <a:close/>
                <a:moveTo>
                  <a:pt x="273029" y="1007570"/>
                </a:moveTo>
                <a:cubicBezTo>
                  <a:pt x="310699" y="1007548"/>
                  <a:pt x="310699" y="1007202"/>
                  <a:pt x="310310" y="1044807"/>
                </a:cubicBezTo>
                <a:cubicBezTo>
                  <a:pt x="310072" y="1069762"/>
                  <a:pt x="309877" y="1094738"/>
                  <a:pt x="309618" y="1119692"/>
                </a:cubicBezTo>
                <a:cubicBezTo>
                  <a:pt x="309596" y="1122460"/>
                  <a:pt x="309380" y="1125250"/>
                  <a:pt x="309207" y="1129164"/>
                </a:cubicBezTo>
                <a:cubicBezTo>
                  <a:pt x="305336" y="1134959"/>
                  <a:pt x="298546" y="1132234"/>
                  <a:pt x="293508" y="1131629"/>
                </a:cubicBezTo>
                <a:cubicBezTo>
                  <a:pt x="282025" y="1130245"/>
                  <a:pt x="269418" y="1136213"/>
                  <a:pt x="259211" y="1127217"/>
                </a:cubicBezTo>
                <a:cubicBezTo>
                  <a:pt x="257892" y="1126050"/>
                  <a:pt x="259190" y="1121898"/>
                  <a:pt x="259211" y="1119130"/>
                </a:cubicBezTo>
                <a:cubicBezTo>
                  <a:pt x="259795" y="1085850"/>
                  <a:pt x="260941" y="1052570"/>
                  <a:pt x="260639" y="1019312"/>
                </a:cubicBezTo>
                <a:cubicBezTo>
                  <a:pt x="260531" y="1008932"/>
                  <a:pt x="263774" y="1007570"/>
                  <a:pt x="273029" y="1007570"/>
                </a:cubicBezTo>
                <a:close/>
                <a:moveTo>
                  <a:pt x="213403" y="1006073"/>
                </a:moveTo>
                <a:cubicBezTo>
                  <a:pt x="230995" y="1007325"/>
                  <a:pt x="230910" y="1014717"/>
                  <a:pt x="230472" y="1044915"/>
                </a:cubicBezTo>
                <a:cubicBezTo>
                  <a:pt x="230083" y="1072032"/>
                  <a:pt x="229520" y="1099127"/>
                  <a:pt x="229023" y="1126223"/>
                </a:cubicBezTo>
                <a:cubicBezTo>
                  <a:pt x="229412" y="1129900"/>
                  <a:pt x="227293" y="1130656"/>
                  <a:pt x="224006" y="1130613"/>
                </a:cubicBezTo>
                <a:cubicBezTo>
                  <a:pt x="211270" y="1130418"/>
                  <a:pt x="198533" y="1130397"/>
                  <a:pt x="185796" y="1130418"/>
                </a:cubicBezTo>
                <a:cubicBezTo>
                  <a:pt x="178163" y="1130418"/>
                  <a:pt x="178790" y="1125056"/>
                  <a:pt x="178855" y="1120060"/>
                </a:cubicBezTo>
                <a:cubicBezTo>
                  <a:pt x="179439" y="1085202"/>
                  <a:pt x="180303" y="1050343"/>
                  <a:pt x="180455" y="1015484"/>
                </a:cubicBezTo>
                <a:cubicBezTo>
                  <a:pt x="180498" y="1008413"/>
                  <a:pt x="181731" y="1006489"/>
                  <a:pt x="189278" y="1006251"/>
                </a:cubicBezTo>
                <a:cubicBezTo>
                  <a:pt x="199711" y="1005921"/>
                  <a:pt x="207539" y="1005656"/>
                  <a:pt x="213403" y="1006073"/>
                </a:cubicBezTo>
                <a:close/>
                <a:moveTo>
                  <a:pt x="110868" y="1005364"/>
                </a:moveTo>
                <a:cubicBezTo>
                  <a:pt x="150441" y="1004521"/>
                  <a:pt x="150398" y="1004261"/>
                  <a:pt x="149728" y="1043942"/>
                </a:cubicBezTo>
                <a:cubicBezTo>
                  <a:pt x="149317" y="1067772"/>
                  <a:pt x="149014" y="1091602"/>
                  <a:pt x="148711" y="1115432"/>
                </a:cubicBezTo>
                <a:cubicBezTo>
                  <a:pt x="148668" y="1118741"/>
                  <a:pt x="148862" y="1122071"/>
                  <a:pt x="148884" y="1122547"/>
                </a:cubicBezTo>
                <a:cubicBezTo>
                  <a:pt x="148257" y="1127866"/>
                  <a:pt x="147089" y="1129639"/>
                  <a:pt x="144408" y="1129618"/>
                </a:cubicBezTo>
                <a:cubicBezTo>
                  <a:pt x="130525" y="1129466"/>
                  <a:pt x="116642" y="1129553"/>
                  <a:pt x="102780" y="1128926"/>
                </a:cubicBezTo>
                <a:cubicBezTo>
                  <a:pt x="96639" y="1128645"/>
                  <a:pt x="99018" y="1123412"/>
                  <a:pt x="99061" y="1119844"/>
                </a:cubicBezTo>
                <a:cubicBezTo>
                  <a:pt x="99385" y="1084942"/>
                  <a:pt x="99969" y="1050040"/>
                  <a:pt x="99883" y="1015138"/>
                </a:cubicBezTo>
                <a:cubicBezTo>
                  <a:pt x="99861" y="1006510"/>
                  <a:pt x="103213" y="1005537"/>
                  <a:pt x="110868" y="1005364"/>
                </a:cubicBezTo>
                <a:close/>
                <a:moveTo>
                  <a:pt x="24131" y="1004218"/>
                </a:moveTo>
                <a:cubicBezTo>
                  <a:pt x="37971" y="1004391"/>
                  <a:pt x="51832" y="1004672"/>
                  <a:pt x="66148" y="1004909"/>
                </a:cubicBezTo>
                <a:cubicBezTo>
                  <a:pt x="69953" y="1005753"/>
                  <a:pt x="70386" y="1009213"/>
                  <a:pt x="70343" y="1012587"/>
                </a:cubicBezTo>
                <a:cubicBezTo>
                  <a:pt x="69823" y="1049110"/>
                  <a:pt x="69153" y="1085633"/>
                  <a:pt x="68786" y="1122157"/>
                </a:cubicBezTo>
                <a:cubicBezTo>
                  <a:pt x="68743" y="1126006"/>
                  <a:pt x="68375" y="1129704"/>
                  <a:pt x="64028" y="1128623"/>
                </a:cubicBezTo>
                <a:cubicBezTo>
                  <a:pt x="55595" y="1126547"/>
                  <a:pt x="44890" y="1134267"/>
                  <a:pt x="38663" y="1122914"/>
                </a:cubicBezTo>
                <a:cubicBezTo>
                  <a:pt x="19179" y="1087385"/>
                  <a:pt x="17255" y="1048894"/>
                  <a:pt x="19633" y="1009667"/>
                </a:cubicBezTo>
                <a:cubicBezTo>
                  <a:pt x="19828" y="1006424"/>
                  <a:pt x="20541" y="1004175"/>
                  <a:pt x="24131" y="1004218"/>
                </a:cubicBezTo>
                <a:close/>
                <a:moveTo>
                  <a:pt x="14292" y="953985"/>
                </a:moveTo>
                <a:cubicBezTo>
                  <a:pt x="318224" y="958136"/>
                  <a:pt x="622155" y="962418"/>
                  <a:pt x="926107" y="966159"/>
                </a:cubicBezTo>
                <a:cubicBezTo>
                  <a:pt x="939623" y="966311"/>
                  <a:pt x="941677" y="970765"/>
                  <a:pt x="937979" y="982183"/>
                </a:cubicBezTo>
                <a:cubicBezTo>
                  <a:pt x="935925" y="990920"/>
                  <a:pt x="928919" y="987330"/>
                  <a:pt x="923470" y="987265"/>
                </a:cubicBezTo>
                <a:cubicBezTo>
                  <a:pt x="845146" y="986249"/>
                  <a:pt x="766800" y="985146"/>
                  <a:pt x="688455" y="984108"/>
                </a:cubicBezTo>
                <a:cubicBezTo>
                  <a:pt x="465659" y="981123"/>
                  <a:pt x="242841" y="978182"/>
                  <a:pt x="20023" y="974939"/>
                </a:cubicBezTo>
                <a:cubicBezTo>
                  <a:pt x="14141" y="974852"/>
                  <a:pt x="6205" y="979458"/>
                  <a:pt x="2161" y="971176"/>
                </a:cubicBezTo>
                <a:cubicBezTo>
                  <a:pt x="-3159" y="960277"/>
                  <a:pt x="1512" y="953812"/>
                  <a:pt x="14292" y="953985"/>
                </a:cubicBezTo>
                <a:close/>
                <a:moveTo>
                  <a:pt x="824149" y="850512"/>
                </a:moveTo>
                <a:cubicBezTo>
                  <a:pt x="829837" y="853041"/>
                  <a:pt x="832064" y="858080"/>
                  <a:pt x="830031" y="864351"/>
                </a:cubicBezTo>
                <a:cubicBezTo>
                  <a:pt x="827674" y="871573"/>
                  <a:pt x="822160" y="872936"/>
                  <a:pt x="815802" y="872222"/>
                </a:cubicBezTo>
                <a:cubicBezTo>
                  <a:pt x="808969" y="868784"/>
                  <a:pt x="806352" y="862967"/>
                  <a:pt x="808947" y="856826"/>
                </a:cubicBezTo>
                <a:cubicBezTo>
                  <a:pt x="811456" y="850814"/>
                  <a:pt x="817402" y="847527"/>
                  <a:pt x="824149" y="850512"/>
                </a:cubicBezTo>
                <a:close/>
                <a:moveTo>
                  <a:pt x="665577" y="848090"/>
                </a:moveTo>
                <a:cubicBezTo>
                  <a:pt x="671524" y="850252"/>
                  <a:pt x="674724" y="855983"/>
                  <a:pt x="672583" y="863444"/>
                </a:cubicBezTo>
                <a:cubicBezTo>
                  <a:pt x="668951" y="868915"/>
                  <a:pt x="664150" y="871683"/>
                  <a:pt x="657230" y="868720"/>
                </a:cubicBezTo>
                <a:cubicBezTo>
                  <a:pt x="651110" y="866103"/>
                  <a:pt x="648861" y="861324"/>
                  <a:pt x="650808" y="855247"/>
                </a:cubicBezTo>
                <a:cubicBezTo>
                  <a:pt x="653078" y="848068"/>
                  <a:pt x="659566" y="845906"/>
                  <a:pt x="665577" y="848090"/>
                </a:cubicBezTo>
                <a:close/>
                <a:moveTo>
                  <a:pt x="507633" y="846273"/>
                </a:moveTo>
                <a:cubicBezTo>
                  <a:pt x="514920" y="848890"/>
                  <a:pt x="515461" y="854620"/>
                  <a:pt x="514790" y="860610"/>
                </a:cubicBezTo>
                <a:cubicBezTo>
                  <a:pt x="511071" y="866946"/>
                  <a:pt x="505557" y="870038"/>
                  <a:pt x="499351" y="867119"/>
                </a:cubicBezTo>
                <a:cubicBezTo>
                  <a:pt x="493468" y="864329"/>
                  <a:pt x="490830" y="858729"/>
                  <a:pt x="494117" y="851874"/>
                </a:cubicBezTo>
                <a:cubicBezTo>
                  <a:pt x="496972" y="845905"/>
                  <a:pt x="501383" y="844046"/>
                  <a:pt x="507633" y="846273"/>
                </a:cubicBezTo>
                <a:close/>
                <a:moveTo>
                  <a:pt x="348736" y="843332"/>
                </a:moveTo>
                <a:cubicBezTo>
                  <a:pt x="355461" y="845257"/>
                  <a:pt x="358013" y="850598"/>
                  <a:pt x="356780" y="857000"/>
                </a:cubicBezTo>
                <a:cubicBezTo>
                  <a:pt x="353991" y="864287"/>
                  <a:pt x="349579" y="867660"/>
                  <a:pt x="342335" y="865152"/>
                </a:cubicBezTo>
                <a:cubicBezTo>
                  <a:pt x="335221" y="862665"/>
                  <a:pt x="333210" y="856416"/>
                  <a:pt x="335199" y="850382"/>
                </a:cubicBezTo>
                <a:cubicBezTo>
                  <a:pt x="336994" y="844933"/>
                  <a:pt x="342681" y="841603"/>
                  <a:pt x="348736" y="843332"/>
                </a:cubicBezTo>
                <a:close/>
                <a:moveTo>
                  <a:pt x="192673" y="842381"/>
                </a:moveTo>
                <a:cubicBezTo>
                  <a:pt x="198360" y="844846"/>
                  <a:pt x="201668" y="849841"/>
                  <a:pt x="198944" y="856610"/>
                </a:cubicBezTo>
                <a:cubicBezTo>
                  <a:pt x="196262" y="863313"/>
                  <a:pt x="190121" y="865173"/>
                  <a:pt x="183720" y="862534"/>
                </a:cubicBezTo>
                <a:cubicBezTo>
                  <a:pt x="178098" y="860199"/>
                  <a:pt x="175027" y="855247"/>
                  <a:pt x="177081" y="848954"/>
                </a:cubicBezTo>
                <a:cubicBezTo>
                  <a:pt x="179417" y="841819"/>
                  <a:pt x="184844" y="839980"/>
                  <a:pt x="192673" y="842381"/>
                </a:cubicBezTo>
                <a:close/>
                <a:moveTo>
                  <a:pt x="33949" y="839289"/>
                </a:moveTo>
                <a:cubicBezTo>
                  <a:pt x="41171" y="841559"/>
                  <a:pt x="42123" y="847614"/>
                  <a:pt x="41366" y="854188"/>
                </a:cubicBezTo>
                <a:cubicBezTo>
                  <a:pt x="37711" y="859854"/>
                  <a:pt x="32738" y="863811"/>
                  <a:pt x="26035" y="860935"/>
                </a:cubicBezTo>
                <a:cubicBezTo>
                  <a:pt x="19612" y="858167"/>
                  <a:pt x="17428" y="852479"/>
                  <a:pt x="20347" y="845646"/>
                </a:cubicBezTo>
                <a:cubicBezTo>
                  <a:pt x="22942" y="839527"/>
                  <a:pt x="27894" y="837386"/>
                  <a:pt x="33949" y="839289"/>
                </a:cubicBezTo>
                <a:close/>
                <a:moveTo>
                  <a:pt x="818548" y="798029"/>
                </a:moveTo>
                <a:cubicBezTo>
                  <a:pt x="809639" y="807890"/>
                  <a:pt x="802308" y="818313"/>
                  <a:pt x="791691" y="825687"/>
                </a:cubicBezTo>
                <a:cubicBezTo>
                  <a:pt x="780922" y="833190"/>
                  <a:pt x="769223" y="837818"/>
                  <a:pt x="756529" y="840521"/>
                </a:cubicBezTo>
                <a:cubicBezTo>
                  <a:pt x="746474" y="842662"/>
                  <a:pt x="751037" y="850446"/>
                  <a:pt x="752031" y="855377"/>
                </a:cubicBezTo>
                <a:cubicBezTo>
                  <a:pt x="758324" y="886624"/>
                  <a:pt x="787603" y="909351"/>
                  <a:pt x="819846" y="908724"/>
                </a:cubicBezTo>
                <a:cubicBezTo>
                  <a:pt x="849774" y="908141"/>
                  <a:pt x="877280" y="884592"/>
                  <a:pt x="883551" y="854512"/>
                </a:cubicBezTo>
                <a:cubicBezTo>
                  <a:pt x="885021" y="847506"/>
                  <a:pt x="884697" y="842900"/>
                  <a:pt x="876199" y="841062"/>
                </a:cubicBezTo>
                <a:cubicBezTo>
                  <a:pt x="850941" y="835612"/>
                  <a:pt x="832669" y="820216"/>
                  <a:pt x="818548" y="798029"/>
                </a:cubicBezTo>
                <a:close/>
                <a:moveTo>
                  <a:pt x="660495" y="795196"/>
                </a:moveTo>
                <a:cubicBezTo>
                  <a:pt x="645099" y="818140"/>
                  <a:pt x="626394" y="833017"/>
                  <a:pt x="600790" y="837731"/>
                </a:cubicBezTo>
                <a:cubicBezTo>
                  <a:pt x="594541" y="838878"/>
                  <a:pt x="593135" y="842597"/>
                  <a:pt x="593502" y="848522"/>
                </a:cubicBezTo>
                <a:cubicBezTo>
                  <a:pt x="595254" y="877109"/>
                  <a:pt x="627129" y="905999"/>
                  <a:pt x="657987" y="906692"/>
                </a:cubicBezTo>
                <a:cubicBezTo>
                  <a:pt x="690401" y="907427"/>
                  <a:pt x="723617" y="880872"/>
                  <a:pt x="726385" y="851463"/>
                </a:cubicBezTo>
                <a:cubicBezTo>
                  <a:pt x="726752" y="847592"/>
                  <a:pt x="729520" y="841473"/>
                  <a:pt x="721130" y="839959"/>
                </a:cubicBezTo>
                <a:cubicBezTo>
                  <a:pt x="694727" y="835223"/>
                  <a:pt x="676432" y="818637"/>
                  <a:pt x="660495" y="795196"/>
                </a:cubicBezTo>
                <a:close/>
                <a:moveTo>
                  <a:pt x="503199" y="792731"/>
                </a:moveTo>
                <a:cubicBezTo>
                  <a:pt x="488386" y="815912"/>
                  <a:pt x="469508" y="830076"/>
                  <a:pt x="444878" y="835202"/>
                </a:cubicBezTo>
                <a:cubicBezTo>
                  <a:pt x="435450" y="837169"/>
                  <a:pt x="435363" y="841580"/>
                  <a:pt x="436682" y="849019"/>
                </a:cubicBezTo>
                <a:cubicBezTo>
                  <a:pt x="440229" y="869000"/>
                  <a:pt x="451279" y="883813"/>
                  <a:pt x="467865" y="894560"/>
                </a:cubicBezTo>
                <a:cubicBezTo>
                  <a:pt x="502637" y="917093"/>
                  <a:pt x="554752" y="900031"/>
                  <a:pt x="568137" y="853993"/>
                </a:cubicBezTo>
                <a:cubicBezTo>
                  <a:pt x="570624" y="845430"/>
                  <a:pt x="569673" y="838575"/>
                  <a:pt x="558190" y="835915"/>
                </a:cubicBezTo>
                <a:cubicBezTo>
                  <a:pt x="534230" y="830401"/>
                  <a:pt x="516931" y="815026"/>
                  <a:pt x="503199" y="792731"/>
                </a:cubicBezTo>
                <a:close/>
                <a:moveTo>
                  <a:pt x="345709" y="791109"/>
                </a:moveTo>
                <a:cubicBezTo>
                  <a:pt x="330507" y="813923"/>
                  <a:pt x="311369" y="828368"/>
                  <a:pt x="286025" y="833450"/>
                </a:cubicBezTo>
                <a:cubicBezTo>
                  <a:pt x="279797" y="834704"/>
                  <a:pt x="278283" y="836629"/>
                  <a:pt x="278695" y="843181"/>
                </a:cubicBezTo>
                <a:cubicBezTo>
                  <a:pt x="280662" y="874731"/>
                  <a:pt x="312277" y="902497"/>
                  <a:pt x="346725" y="902172"/>
                </a:cubicBezTo>
                <a:cubicBezTo>
                  <a:pt x="379118" y="901848"/>
                  <a:pt x="409760" y="874060"/>
                  <a:pt x="411555" y="843851"/>
                </a:cubicBezTo>
                <a:cubicBezTo>
                  <a:pt x="411836" y="839267"/>
                  <a:pt x="411901" y="836218"/>
                  <a:pt x="406689" y="835353"/>
                </a:cubicBezTo>
                <a:cubicBezTo>
                  <a:pt x="379464" y="830898"/>
                  <a:pt x="361148" y="813858"/>
                  <a:pt x="345709" y="791109"/>
                </a:cubicBezTo>
                <a:close/>
                <a:moveTo>
                  <a:pt x="188586" y="789012"/>
                </a:moveTo>
                <a:cubicBezTo>
                  <a:pt x="172864" y="811695"/>
                  <a:pt x="153100" y="827157"/>
                  <a:pt x="126350" y="832023"/>
                </a:cubicBezTo>
                <a:cubicBezTo>
                  <a:pt x="116598" y="833796"/>
                  <a:pt x="121377" y="840932"/>
                  <a:pt x="122047" y="845192"/>
                </a:cubicBezTo>
                <a:cubicBezTo>
                  <a:pt x="126934" y="876353"/>
                  <a:pt x="156668" y="900485"/>
                  <a:pt x="188434" y="899794"/>
                </a:cubicBezTo>
                <a:cubicBezTo>
                  <a:pt x="221693" y="899058"/>
                  <a:pt x="248766" y="875877"/>
                  <a:pt x="253913" y="844024"/>
                </a:cubicBezTo>
                <a:cubicBezTo>
                  <a:pt x="254843" y="838229"/>
                  <a:pt x="254388" y="835007"/>
                  <a:pt x="247469" y="833471"/>
                </a:cubicBezTo>
                <a:cubicBezTo>
                  <a:pt x="221714" y="827763"/>
                  <a:pt x="203160" y="811739"/>
                  <a:pt x="188586" y="789012"/>
                </a:cubicBezTo>
                <a:close/>
                <a:moveTo>
                  <a:pt x="684499" y="756402"/>
                </a:moveTo>
                <a:cubicBezTo>
                  <a:pt x="674357" y="756121"/>
                  <a:pt x="671999" y="758694"/>
                  <a:pt x="674443" y="768425"/>
                </a:cubicBezTo>
                <a:cubicBezTo>
                  <a:pt x="682401" y="800213"/>
                  <a:pt x="712415" y="821794"/>
                  <a:pt x="745912" y="819178"/>
                </a:cubicBezTo>
                <a:cubicBezTo>
                  <a:pt x="778629" y="816626"/>
                  <a:pt x="803562" y="791390"/>
                  <a:pt x="805941" y="758175"/>
                </a:cubicBezTo>
                <a:cubicBezTo>
                  <a:pt x="765460" y="757656"/>
                  <a:pt x="724957" y="757461"/>
                  <a:pt x="684499" y="756402"/>
                </a:cubicBezTo>
                <a:close/>
                <a:moveTo>
                  <a:pt x="515720" y="754175"/>
                </a:moveTo>
                <a:cubicBezTo>
                  <a:pt x="520736" y="791304"/>
                  <a:pt x="544675" y="815090"/>
                  <a:pt x="577998" y="817772"/>
                </a:cubicBezTo>
                <a:cubicBezTo>
                  <a:pt x="608856" y="820259"/>
                  <a:pt x="637682" y="799305"/>
                  <a:pt x="647131" y="768339"/>
                </a:cubicBezTo>
                <a:cubicBezTo>
                  <a:pt x="650029" y="758867"/>
                  <a:pt x="648861" y="755818"/>
                  <a:pt x="637984" y="755818"/>
                </a:cubicBezTo>
                <a:cubicBezTo>
                  <a:pt x="597503" y="755840"/>
                  <a:pt x="557022" y="754824"/>
                  <a:pt x="515720" y="754175"/>
                </a:cubicBezTo>
                <a:close/>
                <a:moveTo>
                  <a:pt x="368479" y="752077"/>
                </a:moveTo>
                <a:cubicBezTo>
                  <a:pt x="357494" y="751644"/>
                  <a:pt x="357645" y="755515"/>
                  <a:pt x="359397" y="763344"/>
                </a:cubicBezTo>
                <a:cubicBezTo>
                  <a:pt x="365797" y="791801"/>
                  <a:pt x="391423" y="813274"/>
                  <a:pt x="421675" y="815307"/>
                </a:cubicBezTo>
                <a:cubicBezTo>
                  <a:pt x="450868" y="817275"/>
                  <a:pt x="477574" y="799521"/>
                  <a:pt x="487867" y="771344"/>
                </a:cubicBezTo>
                <a:cubicBezTo>
                  <a:pt x="494247" y="753872"/>
                  <a:pt x="494247" y="753851"/>
                  <a:pt x="475001" y="753634"/>
                </a:cubicBezTo>
                <a:cubicBezTo>
                  <a:pt x="439472" y="753223"/>
                  <a:pt x="403943" y="753505"/>
                  <a:pt x="368479" y="752077"/>
                </a:cubicBezTo>
                <a:close/>
                <a:moveTo>
                  <a:pt x="210318" y="749742"/>
                </a:moveTo>
                <a:cubicBezTo>
                  <a:pt x="202230" y="749590"/>
                  <a:pt x="199549" y="752185"/>
                  <a:pt x="201884" y="760597"/>
                </a:cubicBezTo>
                <a:cubicBezTo>
                  <a:pt x="208264" y="783584"/>
                  <a:pt x="221217" y="800386"/>
                  <a:pt x="244203" y="808495"/>
                </a:cubicBezTo>
                <a:cubicBezTo>
                  <a:pt x="282090" y="822378"/>
                  <a:pt x="323176" y="801662"/>
                  <a:pt x="333145" y="763841"/>
                </a:cubicBezTo>
                <a:cubicBezTo>
                  <a:pt x="335156" y="756164"/>
                  <a:pt x="335502" y="751450"/>
                  <a:pt x="325122" y="751385"/>
                </a:cubicBezTo>
                <a:cubicBezTo>
                  <a:pt x="286847" y="751169"/>
                  <a:pt x="248593" y="750434"/>
                  <a:pt x="210318" y="749742"/>
                </a:cubicBezTo>
                <a:close/>
                <a:moveTo>
                  <a:pt x="55487" y="747515"/>
                </a:moveTo>
                <a:cubicBezTo>
                  <a:pt x="45518" y="747255"/>
                  <a:pt x="41863" y="749698"/>
                  <a:pt x="44956" y="760597"/>
                </a:cubicBezTo>
                <a:cubicBezTo>
                  <a:pt x="51378" y="783281"/>
                  <a:pt x="66277" y="797683"/>
                  <a:pt x="85956" y="807133"/>
                </a:cubicBezTo>
                <a:cubicBezTo>
                  <a:pt x="120620" y="820194"/>
                  <a:pt x="162247" y="800732"/>
                  <a:pt x="174119" y="766479"/>
                </a:cubicBezTo>
                <a:cubicBezTo>
                  <a:pt x="177514" y="756640"/>
                  <a:pt x="180000" y="748963"/>
                  <a:pt x="163415" y="749244"/>
                </a:cubicBezTo>
                <a:cubicBezTo>
                  <a:pt x="127453" y="749871"/>
                  <a:pt x="91448" y="748444"/>
                  <a:pt x="55487" y="747515"/>
                </a:cubicBezTo>
                <a:close/>
                <a:moveTo>
                  <a:pt x="46080" y="726409"/>
                </a:moveTo>
                <a:cubicBezTo>
                  <a:pt x="330528" y="730691"/>
                  <a:pt x="614997" y="734583"/>
                  <a:pt x="899445" y="737956"/>
                </a:cubicBezTo>
                <a:cubicBezTo>
                  <a:pt x="915101" y="738151"/>
                  <a:pt x="920356" y="743968"/>
                  <a:pt x="919750" y="759495"/>
                </a:cubicBezTo>
                <a:cubicBezTo>
                  <a:pt x="894017" y="759278"/>
                  <a:pt x="867982" y="759646"/>
                  <a:pt x="842010" y="758586"/>
                </a:cubicBezTo>
                <a:cubicBezTo>
                  <a:pt x="831458" y="758154"/>
                  <a:pt x="829749" y="760749"/>
                  <a:pt x="832042" y="770631"/>
                </a:cubicBezTo>
                <a:cubicBezTo>
                  <a:pt x="841621" y="812042"/>
                  <a:pt x="882924" y="831158"/>
                  <a:pt x="928681" y="814766"/>
                </a:cubicBezTo>
                <a:cubicBezTo>
                  <a:pt x="934974" y="829925"/>
                  <a:pt x="934282" y="841602"/>
                  <a:pt x="914063" y="842662"/>
                </a:cubicBezTo>
                <a:cubicBezTo>
                  <a:pt x="906776" y="843051"/>
                  <a:pt x="908289" y="847181"/>
                  <a:pt x="908700" y="851852"/>
                </a:cubicBezTo>
                <a:cubicBezTo>
                  <a:pt x="910019" y="867054"/>
                  <a:pt x="915663" y="881348"/>
                  <a:pt x="927254" y="890127"/>
                </a:cubicBezTo>
                <a:cubicBezTo>
                  <a:pt x="940164" y="899923"/>
                  <a:pt x="940704" y="911406"/>
                  <a:pt x="939537" y="924877"/>
                </a:cubicBezTo>
                <a:cubicBezTo>
                  <a:pt x="918950" y="916596"/>
                  <a:pt x="916290" y="914390"/>
                  <a:pt x="895034" y="887835"/>
                </a:cubicBezTo>
                <a:cubicBezTo>
                  <a:pt x="876502" y="916704"/>
                  <a:pt x="850033" y="932014"/>
                  <a:pt x="815932" y="931711"/>
                </a:cubicBezTo>
                <a:cubicBezTo>
                  <a:pt x="782068" y="931408"/>
                  <a:pt x="756940" y="914433"/>
                  <a:pt x="738278" y="885197"/>
                </a:cubicBezTo>
                <a:cubicBezTo>
                  <a:pt x="718924" y="914022"/>
                  <a:pt x="693040" y="929960"/>
                  <a:pt x="659609" y="929484"/>
                </a:cubicBezTo>
                <a:cubicBezTo>
                  <a:pt x="626134" y="929008"/>
                  <a:pt x="599990" y="913374"/>
                  <a:pt x="581220" y="883489"/>
                </a:cubicBezTo>
                <a:cubicBezTo>
                  <a:pt x="561174" y="910995"/>
                  <a:pt x="535766" y="927689"/>
                  <a:pt x="501404" y="927213"/>
                </a:cubicBezTo>
                <a:cubicBezTo>
                  <a:pt x="467237" y="926738"/>
                  <a:pt x="442348" y="910152"/>
                  <a:pt x="424248" y="882061"/>
                </a:cubicBezTo>
                <a:cubicBezTo>
                  <a:pt x="373172" y="948643"/>
                  <a:pt x="297464" y="930608"/>
                  <a:pt x="266217" y="879467"/>
                </a:cubicBezTo>
                <a:cubicBezTo>
                  <a:pt x="246214" y="906648"/>
                  <a:pt x="220633" y="923645"/>
                  <a:pt x="186250" y="922953"/>
                </a:cubicBezTo>
                <a:cubicBezTo>
                  <a:pt x="152430" y="922261"/>
                  <a:pt x="127280" y="905935"/>
                  <a:pt x="108402" y="876526"/>
                </a:cubicBezTo>
                <a:cubicBezTo>
                  <a:pt x="90951" y="902777"/>
                  <a:pt x="67705" y="918153"/>
                  <a:pt x="36890" y="920618"/>
                </a:cubicBezTo>
                <a:cubicBezTo>
                  <a:pt x="33581" y="920877"/>
                  <a:pt x="30251" y="921202"/>
                  <a:pt x="26921" y="921072"/>
                </a:cubicBezTo>
                <a:cubicBezTo>
                  <a:pt x="1663" y="920121"/>
                  <a:pt x="1663" y="920099"/>
                  <a:pt x="3610" y="893609"/>
                </a:cubicBezTo>
                <a:cubicBezTo>
                  <a:pt x="35851" y="902431"/>
                  <a:pt x="64202" y="897804"/>
                  <a:pt x="85004" y="869000"/>
                </a:cubicBezTo>
                <a:cubicBezTo>
                  <a:pt x="86950" y="866319"/>
                  <a:pt x="88897" y="863551"/>
                  <a:pt x="90259" y="860545"/>
                </a:cubicBezTo>
                <a:cubicBezTo>
                  <a:pt x="100985" y="836931"/>
                  <a:pt x="100423" y="834920"/>
                  <a:pt x="76571" y="826422"/>
                </a:cubicBezTo>
                <a:cubicBezTo>
                  <a:pt x="56654" y="819329"/>
                  <a:pt x="43420" y="804776"/>
                  <a:pt x="31635" y="788298"/>
                </a:cubicBezTo>
                <a:cubicBezTo>
                  <a:pt x="23785" y="790612"/>
                  <a:pt x="24412" y="801402"/>
                  <a:pt x="15395" y="802873"/>
                </a:cubicBezTo>
                <a:cubicBezTo>
                  <a:pt x="19049" y="782481"/>
                  <a:pt x="22812" y="762457"/>
                  <a:pt x="26185" y="742346"/>
                </a:cubicBezTo>
                <a:cubicBezTo>
                  <a:pt x="28110" y="730799"/>
                  <a:pt x="33213" y="726215"/>
                  <a:pt x="46080" y="726409"/>
                </a:cubicBezTo>
                <a:close/>
                <a:moveTo>
                  <a:pt x="749142" y="652976"/>
                </a:moveTo>
                <a:cubicBezTo>
                  <a:pt x="754459" y="650865"/>
                  <a:pt x="760746" y="650930"/>
                  <a:pt x="767147" y="653514"/>
                </a:cubicBezTo>
                <a:cubicBezTo>
                  <a:pt x="779192" y="658379"/>
                  <a:pt x="785290" y="671722"/>
                  <a:pt x="780814" y="683485"/>
                </a:cubicBezTo>
                <a:cubicBezTo>
                  <a:pt x="776294" y="695379"/>
                  <a:pt x="760573" y="702342"/>
                  <a:pt x="749134" y="697541"/>
                </a:cubicBezTo>
                <a:cubicBezTo>
                  <a:pt x="737240" y="692546"/>
                  <a:pt x="731769" y="678144"/>
                  <a:pt x="736959" y="665494"/>
                </a:cubicBezTo>
                <a:cubicBezTo>
                  <a:pt x="739478" y="659374"/>
                  <a:pt x="743825" y="655087"/>
                  <a:pt x="749142" y="652976"/>
                </a:cubicBezTo>
                <a:close/>
                <a:moveTo>
                  <a:pt x="577825" y="649946"/>
                </a:moveTo>
                <a:cubicBezTo>
                  <a:pt x="590022" y="654054"/>
                  <a:pt x="596682" y="666856"/>
                  <a:pt x="592941" y="679096"/>
                </a:cubicBezTo>
                <a:cubicBezTo>
                  <a:pt x="588854" y="692459"/>
                  <a:pt x="576074" y="699120"/>
                  <a:pt x="562970" y="694708"/>
                </a:cubicBezTo>
                <a:cubicBezTo>
                  <a:pt x="549865" y="690297"/>
                  <a:pt x="543443" y="677041"/>
                  <a:pt x="548200" y="664240"/>
                </a:cubicBezTo>
                <a:cubicBezTo>
                  <a:pt x="552676" y="652195"/>
                  <a:pt x="565781" y="645880"/>
                  <a:pt x="577825" y="649946"/>
                </a:cubicBezTo>
                <a:close/>
                <a:moveTo>
                  <a:pt x="390407" y="646875"/>
                </a:moveTo>
                <a:cubicBezTo>
                  <a:pt x="402451" y="650919"/>
                  <a:pt x="408895" y="665537"/>
                  <a:pt x="404246" y="678252"/>
                </a:cubicBezTo>
                <a:cubicBezTo>
                  <a:pt x="399770" y="690557"/>
                  <a:pt x="387249" y="696330"/>
                  <a:pt x="374599" y="691962"/>
                </a:cubicBezTo>
                <a:cubicBezTo>
                  <a:pt x="361927" y="687572"/>
                  <a:pt x="355051" y="673041"/>
                  <a:pt x="359960" y="661018"/>
                </a:cubicBezTo>
                <a:cubicBezTo>
                  <a:pt x="364458" y="649967"/>
                  <a:pt x="379205" y="643134"/>
                  <a:pt x="390407" y="646875"/>
                </a:cubicBezTo>
                <a:close/>
                <a:moveTo>
                  <a:pt x="202253" y="645166"/>
                </a:moveTo>
                <a:cubicBezTo>
                  <a:pt x="214471" y="649318"/>
                  <a:pt x="221780" y="664477"/>
                  <a:pt x="217217" y="676176"/>
                </a:cubicBezTo>
                <a:cubicBezTo>
                  <a:pt x="212957" y="687075"/>
                  <a:pt x="197906" y="694016"/>
                  <a:pt x="186662" y="690254"/>
                </a:cubicBezTo>
                <a:cubicBezTo>
                  <a:pt x="174855" y="686296"/>
                  <a:pt x="167567" y="670618"/>
                  <a:pt x="172022" y="658725"/>
                </a:cubicBezTo>
                <a:cubicBezTo>
                  <a:pt x="176282" y="647415"/>
                  <a:pt x="190338" y="641101"/>
                  <a:pt x="202253" y="645166"/>
                </a:cubicBezTo>
                <a:close/>
                <a:moveTo>
                  <a:pt x="585027" y="509603"/>
                </a:moveTo>
                <a:cubicBezTo>
                  <a:pt x="610435" y="554993"/>
                  <a:pt x="635649" y="600015"/>
                  <a:pt x="662139" y="647329"/>
                </a:cubicBezTo>
                <a:cubicBezTo>
                  <a:pt x="690035" y="600512"/>
                  <a:pt x="716633" y="555901"/>
                  <a:pt x="742842" y="511917"/>
                </a:cubicBezTo>
                <a:cubicBezTo>
                  <a:pt x="722169" y="503981"/>
                  <a:pt x="712005" y="514317"/>
                  <a:pt x="703702" y="530925"/>
                </a:cubicBezTo>
                <a:cubicBezTo>
                  <a:pt x="695765" y="546797"/>
                  <a:pt x="685753" y="561631"/>
                  <a:pt x="676563" y="576855"/>
                </a:cubicBezTo>
                <a:cubicBezTo>
                  <a:pt x="669600" y="588381"/>
                  <a:pt x="656820" y="588489"/>
                  <a:pt x="649900" y="576704"/>
                </a:cubicBezTo>
                <a:cubicBezTo>
                  <a:pt x="640277" y="560313"/>
                  <a:pt x="630157" y="544094"/>
                  <a:pt x="622264" y="526881"/>
                </a:cubicBezTo>
                <a:cubicBezTo>
                  <a:pt x="614695" y="510382"/>
                  <a:pt x="604208" y="503592"/>
                  <a:pt x="585027" y="509603"/>
                </a:cubicBezTo>
                <a:close/>
                <a:moveTo>
                  <a:pt x="635606" y="508522"/>
                </a:moveTo>
                <a:cubicBezTo>
                  <a:pt x="644905" y="525173"/>
                  <a:pt x="653446" y="540461"/>
                  <a:pt x="663934" y="559210"/>
                </a:cubicBezTo>
                <a:cubicBezTo>
                  <a:pt x="672195" y="540072"/>
                  <a:pt x="684737" y="527336"/>
                  <a:pt x="690229" y="509430"/>
                </a:cubicBezTo>
                <a:cubicBezTo>
                  <a:pt x="671741" y="509127"/>
                  <a:pt x="654787" y="508846"/>
                  <a:pt x="635606" y="508522"/>
                </a:cubicBezTo>
                <a:close/>
                <a:moveTo>
                  <a:pt x="397738" y="506836"/>
                </a:moveTo>
                <a:cubicBezTo>
                  <a:pt x="423557" y="552895"/>
                  <a:pt x="448879" y="598004"/>
                  <a:pt x="475175" y="644886"/>
                </a:cubicBezTo>
                <a:cubicBezTo>
                  <a:pt x="502745" y="598372"/>
                  <a:pt x="528998" y="554085"/>
                  <a:pt x="555618" y="509149"/>
                </a:cubicBezTo>
                <a:cubicBezTo>
                  <a:pt x="536696" y="503894"/>
                  <a:pt x="526641" y="508630"/>
                  <a:pt x="519396" y="524243"/>
                </a:cubicBezTo>
                <a:cubicBezTo>
                  <a:pt x="511482" y="541326"/>
                  <a:pt x="500670" y="557090"/>
                  <a:pt x="490701" y="573157"/>
                </a:cubicBezTo>
                <a:cubicBezTo>
                  <a:pt x="482332" y="586608"/>
                  <a:pt x="469725" y="586024"/>
                  <a:pt x="461746" y="572163"/>
                </a:cubicBezTo>
                <a:cubicBezTo>
                  <a:pt x="452836" y="556658"/>
                  <a:pt x="442543" y="541716"/>
                  <a:pt x="435537" y="525389"/>
                </a:cubicBezTo>
                <a:cubicBezTo>
                  <a:pt x="428098" y="508068"/>
                  <a:pt x="417264" y="501602"/>
                  <a:pt x="397738" y="506836"/>
                </a:cubicBezTo>
                <a:close/>
                <a:moveTo>
                  <a:pt x="448620" y="506078"/>
                </a:moveTo>
                <a:cubicBezTo>
                  <a:pt x="458351" y="523529"/>
                  <a:pt x="466828" y="538710"/>
                  <a:pt x="476104" y="555382"/>
                </a:cubicBezTo>
                <a:cubicBezTo>
                  <a:pt x="486116" y="538904"/>
                  <a:pt x="494961" y="524329"/>
                  <a:pt x="505557" y="506900"/>
                </a:cubicBezTo>
                <a:cubicBezTo>
                  <a:pt x="485792" y="506619"/>
                  <a:pt x="468471" y="506360"/>
                  <a:pt x="448620" y="506078"/>
                </a:cubicBezTo>
                <a:close/>
                <a:moveTo>
                  <a:pt x="232362" y="503867"/>
                </a:moveTo>
                <a:cubicBezTo>
                  <a:pt x="226499" y="501786"/>
                  <a:pt x="219444" y="502402"/>
                  <a:pt x="210989" y="504543"/>
                </a:cubicBezTo>
                <a:cubicBezTo>
                  <a:pt x="236657" y="550452"/>
                  <a:pt x="261806" y="595474"/>
                  <a:pt x="287950" y="642226"/>
                </a:cubicBezTo>
                <a:cubicBezTo>
                  <a:pt x="315478" y="596079"/>
                  <a:pt x="341882" y="551814"/>
                  <a:pt x="369085" y="506187"/>
                </a:cubicBezTo>
                <a:cubicBezTo>
                  <a:pt x="350186" y="500780"/>
                  <a:pt x="338789" y="506770"/>
                  <a:pt x="330702" y="523205"/>
                </a:cubicBezTo>
                <a:cubicBezTo>
                  <a:pt x="322636" y="539596"/>
                  <a:pt x="312364" y="554928"/>
                  <a:pt x="302958" y="570671"/>
                </a:cubicBezTo>
                <a:cubicBezTo>
                  <a:pt x="295562" y="583040"/>
                  <a:pt x="281939" y="583126"/>
                  <a:pt x="274824" y="570692"/>
                </a:cubicBezTo>
                <a:cubicBezTo>
                  <a:pt x="265115" y="553738"/>
                  <a:pt x="254216" y="537239"/>
                  <a:pt x="246583" y="519377"/>
                </a:cubicBezTo>
                <a:cubicBezTo>
                  <a:pt x="242896" y="510728"/>
                  <a:pt x="238225" y="505949"/>
                  <a:pt x="232362" y="503867"/>
                </a:cubicBezTo>
                <a:close/>
                <a:moveTo>
                  <a:pt x="261569" y="503765"/>
                </a:moveTo>
                <a:cubicBezTo>
                  <a:pt x="271148" y="520913"/>
                  <a:pt x="279538" y="535942"/>
                  <a:pt x="289745" y="554193"/>
                </a:cubicBezTo>
                <a:cubicBezTo>
                  <a:pt x="298049" y="535185"/>
                  <a:pt x="310483" y="522167"/>
                  <a:pt x="316365" y="504111"/>
                </a:cubicBezTo>
                <a:cubicBezTo>
                  <a:pt x="297746" y="504002"/>
                  <a:pt x="280490" y="503894"/>
                  <a:pt x="261569" y="503765"/>
                </a:cubicBezTo>
                <a:close/>
                <a:moveTo>
                  <a:pt x="690597" y="402584"/>
                </a:moveTo>
                <a:cubicBezTo>
                  <a:pt x="669167" y="395340"/>
                  <a:pt x="644580" y="407276"/>
                  <a:pt x="637661" y="428274"/>
                </a:cubicBezTo>
                <a:cubicBezTo>
                  <a:pt x="630676" y="449531"/>
                  <a:pt x="642634" y="473382"/>
                  <a:pt x="663956" y="480734"/>
                </a:cubicBezTo>
                <a:cubicBezTo>
                  <a:pt x="685083" y="488022"/>
                  <a:pt x="709908" y="476085"/>
                  <a:pt x="716936" y="455261"/>
                </a:cubicBezTo>
                <a:cubicBezTo>
                  <a:pt x="724072" y="434112"/>
                  <a:pt x="711919" y="409807"/>
                  <a:pt x="690597" y="402584"/>
                </a:cubicBezTo>
                <a:close/>
                <a:moveTo>
                  <a:pt x="574085" y="401568"/>
                </a:moveTo>
                <a:cubicBezTo>
                  <a:pt x="552763" y="393675"/>
                  <a:pt x="528479" y="404422"/>
                  <a:pt x="520435" y="425333"/>
                </a:cubicBezTo>
                <a:cubicBezTo>
                  <a:pt x="512520" y="445941"/>
                  <a:pt x="523981" y="470658"/>
                  <a:pt x="545173" y="478637"/>
                </a:cubicBezTo>
                <a:cubicBezTo>
                  <a:pt x="566127" y="486530"/>
                  <a:pt x="590995" y="475415"/>
                  <a:pt x="598866" y="454634"/>
                </a:cubicBezTo>
                <a:cubicBezTo>
                  <a:pt x="606694" y="433983"/>
                  <a:pt x="595212" y="409374"/>
                  <a:pt x="574085" y="401568"/>
                </a:cubicBezTo>
                <a:close/>
                <a:moveTo>
                  <a:pt x="455951" y="399210"/>
                </a:moveTo>
                <a:cubicBezTo>
                  <a:pt x="434931" y="391793"/>
                  <a:pt x="410172" y="403492"/>
                  <a:pt x="402690" y="424381"/>
                </a:cubicBezTo>
                <a:cubicBezTo>
                  <a:pt x="395164" y="445378"/>
                  <a:pt x="406777" y="469814"/>
                  <a:pt x="427882" y="477383"/>
                </a:cubicBezTo>
                <a:cubicBezTo>
                  <a:pt x="449247" y="485038"/>
                  <a:pt x="473358" y="473836"/>
                  <a:pt x="481208" y="452601"/>
                </a:cubicBezTo>
                <a:cubicBezTo>
                  <a:pt x="488755" y="432188"/>
                  <a:pt x="476602" y="406498"/>
                  <a:pt x="455951" y="399210"/>
                </a:cubicBezTo>
                <a:close/>
                <a:moveTo>
                  <a:pt x="339049" y="398475"/>
                </a:moveTo>
                <a:cubicBezTo>
                  <a:pt x="317576" y="390388"/>
                  <a:pt x="293508" y="400897"/>
                  <a:pt x="285420" y="421851"/>
                </a:cubicBezTo>
                <a:cubicBezTo>
                  <a:pt x="277225" y="443130"/>
                  <a:pt x="287972" y="466765"/>
                  <a:pt x="309596" y="474939"/>
                </a:cubicBezTo>
                <a:cubicBezTo>
                  <a:pt x="330961" y="483027"/>
                  <a:pt x="355137" y="472604"/>
                  <a:pt x="363333" y="451780"/>
                </a:cubicBezTo>
                <a:cubicBezTo>
                  <a:pt x="371421" y="431215"/>
                  <a:pt x="360111" y="406411"/>
                  <a:pt x="339049" y="398475"/>
                </a:cubicBezTo>
                <a:close/>
                <a:moveTo>
                  <a:pt x="221260" y="396291"/>
                </a:moveTo>
                <a:cubicBezTo>
                  <a:pt x="200350" y="388269"/>
                  <a:pt x="175828" y="399340"/>
                  <a:pt x="167826" y="420446"/>
                </a:cubicBezTo>
                <a:cubicBezTo>
                  <a:pt x="159847" y="441465"/>
                  <a:pt x="170833" y="466030"/>
                  <a:pt x="191765" y="473944"/>
                </a:cubicBezTo>
                <a:cubicBezTo>
                  <a:pt x="213043" y="481989"/>
                  <a:pt x="237003" y="471263"/>
                  <a:pt x="245307" y="450006"/>
                </a:cubicBezTo>
                <a:cubicBezTo>
                  <a:pt x="253373" y="429312"/>
                  <a:pt x="242193" y="404314"/>
                  <a:pt x="221260" y="396291"/>
                </a:cubicBezTo>
                <a:close/>
                <a:moveTo>
                  <a:pt x="164043" y="367185"/>
                </a:moveTo>
                <a:cubicBezTo>
                  <a:pt x="251254" y="368288"/>
                  <a:pt x="338465" y="369412"/>
                  <a:pt x="425676" y="370558"/>
                </a:cubicBezTo>
                <a:cubicBezTo>
                  <a:pt x="545649" y="372115"/>
                  <a:pt x="665642" y="373715"/>
                  <a:pt x="785615" y="375294"/>
                </a:cubicBezTo>
                <a:cubicBezTo>
                  <a:pt x="808428" y="375596"/>
                  <a:pt x="808428" y="375596"/>
                  <a:pt x="818225" y="407298"/>
                </a:cubicBezTo>
                <a:cubicBezTo>
                  <a:pt x="801984" y="400832"/>
                  <a:pt x="786480" y="398994"/>
                  <a:pt x="771948" y="408876"/>
                </a:cubicBezTo>
                <a:cubicBezTo>
                  <a:pt x="763861" y="414369"/>
                  <a:pt x="757849" y="421830"/>
                  <a:pt x="755081" y="431128"/>
                </a:cubicBezTo>
                <a:cubicBezTo>
                  <a:pt x="749091" y="451261"/>
                  <a:pt x="759601" y="472777"/>
                  <a:pt x="778825" y="480973"/>
                </a:cubicBezTo>
                <a:cubicBezTo>
                  <a:pt x="801271" y="490552"/>
                  <a:pt x="820928" y="481816"/>
                  <a:pt x="836951" y="454202"/>
                </a:cubicBezTo>
                <a:cubicBezTo>
                  <a:pt x="842444" y="470355"/>
                  <a:pt x="847396" y="485687"/>
                  <a:pt x="852910" y="500802"/>
                </a:cubicBezTo>
                <a:cubicBezTo>
                  <a:pt x="856154" y="509711"/>
                  <a:pt x="854835" y="513150"/>
                  <a:pt x="844433" y="511377"/>
                </a:cubicBezTo>
                <a:cubicBezTo>
                  <a:pt x="838205" y="510295"/>
                  <a:pt x="831588" y="511549"/>
                  <a:pt x="823155" y="511831"/>
                </a:cubicBezTo>
                <a:cubicBezTo>
                  <a:pt x="832323" y="528309"/>
                  <a:pt x="840649" y="543272"/>
                  <a:pt x="849601" y="559361"/>
                </a:cubicBezTo>
                <a:cubicBezTo>
                  <a:pt x="856218" y="552679"/>
                  <a:pt x="859635" y="546278"/>
                  <a:pt x="863138" y="538082"/>
                </a:cubicBezTo>
                <a:cubicBezTo>
                  <a:pt x="872026" y="552701"/>
                  <a:pt x="874729" y="565740"/>
                  <a:pt x="863960" y="579580"/>
                </a:cubicBezTo>
                <a:cubicBezTo>
                  <a:pt x="855591" y="590327"/>
                  <a:pt x="843071" y="590370"/>
                  <a:pt x="836324" y="578736"/>
                </a:cubicBezTo>
                <a:cubicBezTo>
                  <a:pt x="827350" y="563253"/>
                  <a:pt x="817965" y="547857"/>
                  <a:pt x="810504" y="531617"/>
                </a:cubicBezTo>
                <a:cubicBezTo>
                  <a:pt x="802828" y="514880"/>
                  <a:pt x="792535" y="505430"/>
                  <a:pt x="772013" y="511917"/>
                </a:cubicBezTo>
                <a:cubicBezTo>
                  <a:pt x="797270" y="557069"/>
                  <a:pt x="822744" y="602653"/>
                  <a:pt x="849018" y="649686"/>
                </a:cubicBezTo>
                <a:cubicBezTo>
                  <a:pt x="860176" y="631349"/>
                  <a:pt x="870210" y="614871"/>
                  <a:pt x="881108" y="596966"/>
                </a:cubicBezTo>
                <a:cubicBezTo>
                  <a:pt x="887963" y="611714"/>
                  <a:pt x="892764" y="624169"/>
                  <a:pt x="880589" y="638160"/>
                </a:cubicBezTo>
                <a:cubicBezTo>
                  <a:pt x="873021" y="646832"/>
                  <a:pt x="868588" y="658163"/>
                  <a:pt x="862273" y="668002"/>
                </a:cubicBezTo>
                <a:cubicBezTo>
                  <a:pt x="854294" y="680415"/>
                  <a:pt x="841838" y="679896"/>
                  <a:pt x="834637" y="667029"/>
                </a:cubicBezTo>
                <a:cubicBezTo>
                  <a:pt x="811413" y="625489"/>
                  <a:pt x="788210" y="583926"/>
                  <a:pt x="765115" y="542299"/>
                </a:cubicBezTo>
                <a:cubicBezTo>
                  <a:pt x="759882" y="532871"/>
                  <a:pt x="757482" y="526946"/>
                  <a:pt x="749243" y="541802"/>
                </a:cubicBezTo>
                <a:cubicBezTo>
                  <a:pt x="726299" y="583191"/>
                  <a:pt x="701171" y="623369"/>
                  <a:pt x="676931" y="664023"/>
                </a:cubicBezTo>
                <a:cubicBezTo>
                  <a:pt x="668086" y="678879"/>
                  <a:pt x="655349" y="678642"/>
                  <a:pt x="646808" y="663331"/>
                </a:cubicBezTo>
                <a:cubicBezTo>
                  <a:pt x="621745" y="618482"/>
                  <a:pt x="596747" y="573568"/>
                  <a:pt x="570365" y="526232"/>
                </a:cubicBezTo>
                <a:cubicBezTo>
                  <a:pt x="553758" y="553912"/>
                  <a:pt x="538447" y="579450"/>
                  <a:pt x="523116" y="604989"/>
                </a:cubicBezTo>
                <a:cubicBezTo>
                  <a:pt x="511936" y="623607"/>
                  <a:pt x="500908" y="642334"/>
                  <a:pt x="489425" y="660758"/>
                </a:cubicBezTo>
                <a:cubicBezTo>
                  <a:pt x="479672" y="676414"/>
                  <a:pt x="468363" y="676003"/>
                  <a:pt x="459129" y="659591"/>
                </a:cubicBezTo>
                <a:cubicBezTo>
                  <a:pt x="435494" y="617639"/>
                  <a:pt x="412161" y="575493"/>
                  <a:pt x="388634" y="533477"/>
                </a:cubicBezTo>
                <a:cubicBezTo>
                  <a:pt x="387120" y="530752"/>
                  <a:pt x="387012" y="526730"/>
                  <a:pt x="381714" y="525821"/>
                </a:cubicBezTo>
                <a:cubicBezTo>
                  <a:pt x="355851" y="569308"/>
                  <a:pt x="329664" y="613054"/>
                  <a:pt x="303823" y="656995"/>
                </a:cubicBezTo>
                <a:cubicBezTo>
                  <a:pt x="294524" y="672803"/>
                  <a:pt x="282025" y="673603"/>
                  <a:pt x="273051" y="657860"/>
                </a:cubicBezTo>
                <a:cubicBezTo>
                  <a:pt x="247621" y="613141"/>
                  <a:pt x="222493" y="568249"/>
                  <a:pt x="196025" y="521259"/>
                </a:cubicBezTo>
                <a:cubicBezTo>
                  <a:pt x="173730" y="558712"/>
                  <a:pt x="152300" y="594760"/>
                  <a:pt x="130784" y="630743"/>
                </a:cubicBezTo>
                <a:cubicBezTo>
                  <a:pt x="125356" y="639825"/>
                  <a:pt x="119799" y="648864"/>
                  <a:pt x="114068" y="657752"/>
                </a:cubicBezTo>
                <a:cubicBezTo>
                  <a:pt x="106197" y="670013"/>
                  <a:pt x="93720" y="669624"/>
                  <a:pt x="86584" y="657017"/>
                </a:cubicBezTo>
                <a:cubicBezTo>
                  <a:pt x="81048" y="647264"/>
                  <a:pt x="75555" y="637512"/>
                  <a:pt x="70214" y="627651"/>
                </a:cubicBezTo>
                <a:cubicBezTo>
                  <a:pt x="59445" y="607692"/>
                  <a:pt x="59509" y="607648"/>
                  <a:pt x="69846" y="584553"/>
                </a:cubicBezTo>
                <a:cubicBezTo>
                  <a:pt x="80096" y="602783"/>
                  <a:pt x="89827" y="620061"/>
                  <a:pt x="100856" y="639652"/>
                </a:cubicBezTo>
                <a:cubicBezTo>
                  <a:pt x="128211" y="593765"/>
                  <a:pt x="154722" y="549306"/>
                  <a:pt x="181515" y="504392"/>
                </a:cubicBezTo>
                <a:cubicBezTo>
                  <a:pt x="157296" y="500348"/>
                  <a:pt x="157253" y="500326"/>
                  <a:pt x="144819" y="520761"/>
                </a:cubicBezTo>
                <a:cubicBezTo>
                  <a:pt x="136407" y="534558"/>
                  <a:pt x="127670" y="548160"/>
                  <a:pt x="119950" y="562323"/>
                </a:cubicBezTo>
                <a:cubicBezTo>
                  <a:pt x="114436" y="572422"/>
                  <a:pt x="107278" y="581699"/>
                  <a:pt x="95709" y="576228"/>
                </a:cubicBezTo>
                <a:cubicBezTo>
                  <a:pt x="85048" y="571189"/>
                  <a:pt x="79923" y="559210"/>
                  <a:pt x="80724" y="546948"/>
                </a:cubicBezTo>
                <a:cubicBezTo>
                  <a:pt x="81134" y="540677"/>
                  <a:pt x="84875" y="534623"/>
                  <a:pt x="87687" y="526881"/>
                </a:cubicBezTo>
                <a:cubicBezTo>
                  <a:pt x="92617" y="534558"/>
                  <a:pt x="96985" y="541348"/>
                  <a:pt x="102326" y="549652"/>
                </a:cubicBezTo>
                <a:cubicBezTo>
                  <a:pt x="112144" y="533477"/>
                  <a:pt x="121204" y="518556"/>
                  <a:pt x="131238" y="502035"/>
                </a:cubicBezTo>
                <a:cubicBezTo>
                  <a:pt x="118912" y="501559"/>
                  <a:pt x="108230" y="501170"/>
                  <a:pt x="96423" y="500716"/>
                </a:cubicBezTo>
                <a:cubicBezTo>
                  <a:pt x="101505" y="486206"/>
                  <a:pt x="103905" y="472258"/>
                  <a:pt x="117204" y="463002"/>
                </a:cubicBezTo>
                <a:cubicBezTo>
                  <a:pt x="126827" y="456299"/>
                  <a:pt x="131649" y="444644"/>
                  <a:pt x="129897" y="433420"/>
                </a:cubicBezTo>
                <a:cubicBezTo>
                  <a:pt x="126394" y="410952"/>
                  <a:pt x="139953" y="394020"/>
                  <a:pt x="146007" y="374667"/>
                </a:cubicBezTo>
                <a:cubicBezTo>
                  <a:pt x="149035" y="365022"/>
                  <a:pt x="156971" y="367098"/>
                  <a:pt x="164043" y="367185"/>
                </a:cubicBezTo>
                <a:close/>
                <a:moveTo>
                  <a:pt x="202295" y="295435"/>
                </a:moveTo>
                <a:cubicBezTo>
                  <a:pt x="387682" y="298592"/>
                  <a:pt x="573068" y="301316"/>
                  <a:pt x="758475" y="303328"/>
                </a:cubicBezTo>
                <a:cubicBezTo>
                  <a:pt x="774434" y="303501"/>
                  <a:pt x="780013" y="310161"/>
                  <a:pt x="782976" y="324887"/>
                </a:cubicBezTo>
                <a:cubicBezTo>
                  <a:pt x="579750" y="322119"/>
                  <a:pt x="377345" y="319352"/>
                  <a:pt x="174681" y="316605"/>
                </a:cubicBezTo>
                <a:cubicBezTo>
                  <a:pt x="177125" y="300279"/>
                  <a:pt x="186012" y="295154"/>
                  <a:pt x="202295" y="295435"/>
                </a:cubicBezTo>
                <a:close/>
                <a:moveTo>
                  <a:pt x="232570" y="241958"/>
                </a:moveTo>
                <a:cubicBezTo>
                  <a:pt x="399814" y="244813"/>
                  <a:pt x="567057" y="247040"/>
                  <a:pt x="734300" y="248792"/>
                </a:cubicBezTo>
                <a:cubicBezTo>
                  <a:pt x="749438" y="248943"/>
                  <a:pt x="752075" y="258306"/>
                  <a:pt x="756682" y="270697"/>
                </a:cubicBezTo>
                <a:cubicBezTo>
                  <a:pt x="571555" y="268167"/>
                  <a:pt x="387444" y="265680"/>
                  <a:pt x="202058" y="263172"/>
                </a:cubicBezTo>
                <a:cubicBezTo>
                  <a:pt x="206362" y="245375"/>
                  <a:pt x="216547" y="241677"/>
                  <a:pt x="232570" y="241958"/>
                </a:cubicBezTo>
                <a:close/>
                <a:moveTo>
                  <a:pt x="264314" y="188719"/>
                </a:moveTo>
                <a:cubicBezTo>
                  <a:pt x="410322" y="191119"/>
                  <a:pt x="556374" y="193238"/>
                  <a:pt x="702404" y="194470"/>
                </a:cubicBezTo>
                <a:cubicBezTo>
                  <a:pt x="718643" y="194600"/>
                  <a:pt x="722947" y="203639"/>
                  <a:pt x="728699" y="216484"/>
                </a:cubicBezTo>
                <a:cubicBezTo>
                  <a:pt x="562947" y="214235"/>
                  <a:pt x="398429" y="211986"/>
                  <a:pt x="233045" y="209737"/>
                </a:cubicBezTo>
                <a:cubicBezTo>
                  <a:pt x="236916" y="190708"/>
                  <a:pt x="248788" y="188459"/>
                  <a:pt x="264314" y="188719"/>
                </a:cubicBezTo>
                <a:close/>
                <a:moveTo>
                  <a:pt x="391963" y="67427"/>
                </a:moveTo>
                <a:cubicBezTo>
                  <a:pt x="382124" y="67189"/>
                  <a:pt x="381540" y="71276"/>
                  <a:pt x="383876" y="79234"/>
                </a:cubicBezTo>
                <a:cubicBezTo>
                  <a:pt x="390601" y="102113"/>
                  <a:pt x="403792" y="118850"/>
                  <a:pt x="429266" y="127392"/>
                </a:cubicBezTo>
                <a:cubicBezTo>
                  <a:pt x="464924" y="140150"/>
                  <a:pt x="505383" y="118417"/>
                  <a:pt x="514509" y="80013"/>
                </a:cubicBezTo>
                <a:cubicBezTo>
                  <a:pt x="516326" y="72379"/>
                  <a:pt x="515914" y="69265"/>
                  <a:pt x="506854" y="69222"/>
                </a:cubicBezTo>
                <a:cubicBezTo>
                  <a:pt x="468557" y="69027"/>
                  <a:pt x="430260" y="68335"/>
                  <a:pt x="391963" y="67427"/>
                </a:cubicBezTo>
                <a:close/>
                <a:moveTo>
                  <a:pt x="372739" y="46343"/>
                </a:moveTo>
                <a:cubicBezTo>
                  <a:pt x="444316" y="47359"/>
                  <a:pt x="515914" y="48873"/>
                  <a:pt x="587491" y="48981"/>
                </a:cubicBezTo>
                <a:cubicBezTo>
                  <a:pt x="604769" y="49003"/>
                  <a:pt x="615668" y="55858"/>
                  <a:pt x="625334" y="70779"/>
                </a:cubicBezTo>
                <a:cubicBezTo>
                  <a:pt x="599493" y="70606"/>
                  <a:pt x="574971" y="71017"/>
                  <a:pt x="550514" y="69979"/>
                </a:cubicBezTo>
                <a:cubicBezTo>
                  <a:pt x="540285" y="69546"/>
                  <a:pt x="539442" y="72595"/>
                  <a:pt x="541345" y="81396"/>
                </a:cubicBezTo>
                <a:cubicBezTo>
                  <a:pt x="551594" y="129014"/>
                  <a:pt x="609289" y="149102"/>
                  <a:pt x="648861" y="118417"/>
                </a:cubicBezTo>
                <a:cubicBezTo>
                  <a:pt x="654527" y="114028"/>
                  <a:pt x="657965" y="106892"/>
                  <a:pt x="665966" y="117380"/>
                </a:cubicBezTo>
                <a:cubicBezTo>
                  <a:pt x="673686" y="127478"/>
                  <a:pt x="668691" y="131349"/>
                  <a:pt x="661685" y="136950"/>
                </a:cubicBezTo>
                <a:cubicBezTo>
                  <a:pt x="625615" y="165775"/>
                  <a:pt x="561758" y="163807"/>
                  <a:pt x="527635" y="108773"/>
                </a:cubicBezTo>
                <a:cubicBezTo>
                  <a:pt x="508475" y="137144"/>
                  <a:pt x="482786" y="153600"/>
                  <a:pt x="448122" y="153319"/>
                </a:cubicBezTo>
                <a:cubicBezTo>
                  <a:pt x="413826" y="153060"/>
                  <a:pt x="389260" y="135674"/>
                  <a:pt x="370015" y="106805"/>
                </a:cubicBezTo>
                <a:cubicBezTo>
                  <a:pt x="345860" y="142096"/>
                  <a:pt x="313748" y="156217"/>
                  <a:pt x="272099" y="149124"/>
                </a:cubicBezTo>
                <a:cubicBezTo>
                  <a:pt x="278111" y="134117"/>
                  <a:pt x="287085" y="128603"/>
                  <a:pt x="301768" y="127370"/>
                </a:cubicBezTo>
                <a:cubicBezTo>
                  <a:pt x="329707" y="125034"/>
                  <a:pt x="351115" y="103929"/>
                  <a:pt x="357300" y="76812"/>
                </a:cubicBezTo>
                <a:cubicBezTo>
                  <a:pt x="359376" y="67730"/>
                  <a:pt x="359376" y="67730"/>
                  <a:pt x="341686" y="66367"/>
                </a:cubicBezTo>
                <a:cubicBezTo>
                  <a:pt x="350574" y="50128"/>
                  <a:pt x="356802" y="46127"/>
                  <a:pt x="372739" y="46343"/>
                </a:cubicBezTo>
                <a:close/>
                <a:moveTo>
                  <a:pt x="449441" y="305"/>
                </a:moveTo>
                <a:cubicBezTo>
                  <a:pt x="474266" y="2510"/>
                  <a:pt x="499437" y="1862"/>
                  <a:pt x="524412" y="1019"/>
                </a:cubicBezTo>
                <a:cubicBezTo>
                  <a:pt x="544134" y="370"/>
                  <a:pt x="557844" y="10771"/>
                  <a:pt x="574797" y="23205"/>
                </a:cubicBezTo>
                <a:cubicBezTo>
                  <a:pt x="512389" y="22340"/>
                  <a:pt x="453333" y="21540"/>
                  <a:pt x="391833" y="20697"/>
                </a:cubicBezTo>
                <a:cubicBezTo>
                  <a:pt x="410279" y="5797"/>
                  <a:pt x="427492" y="-1642"/>
                  <a:pt x="449441" y="305"/>
                </a:cubicBezTo>
                <a:close/>
              </a:path>
            </a:pathLst>
          </a:custGeom>
          <a:solidFill>
            <a:schemeClr val="accent1"/>
          </a:solidFill>
          <a:ln w="41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A26F06D-9A49-482A-995A-0F17BB991C7A}"/>
              </a:ext>
            </a:extLst>
          </p:cNvPr>
          <p:cNvSpPr/>
          <p:nvPr/>
        </p:nvSpPr>
        <p:spPr>
          <a:xfrm rot="3900000">
            <a:off x="6918366" y="2737124"/>
            <a:ext cx="1176851" cy="1682395"/>
          </a:xfrm>
          <a:custGeom>
            <a:avLst/>
            <a:gdLst>
              <a:gd name="connsiteX0" fmla="*/ 821620 w 1591722"/>
              <a:gd name="connsiteY0" fmla="*/ 85779 h 2275484"/>
              <a:gd name="connsiteX1" fmla="*/ 653263 w 1591722"/>
              <a:gd name="connsiteY1" fmla="*/ 130546 h 2275484"/>
              <a:gd name="connsiteX2" fmla="*/ 320347 w 1591722"/>
              <a:gd name="connsiteY2" fmla="*/ 542811 h 2275484"/>
              <a:gd name="connsiteX3" fmla="*/ 145185 w 1591722"/>
              <a:gd name="connsiteY3" fmla="*/ 1800902 h 2275484"/>
              <a:gd name="connsiteX4" fmla="*/ 645060 w 1591722"/>
              <a:gd name="connsiteY4" fmla="*/ 2184812 h 2275484"/>
              <a:gd name="connsiteX5" fmla="*/ 1185037 w 1591722"/>
              <a:gd name="connsiteY5" fmla="*/ 2093001 h 2275484"/>
              <a:gd name="connsiteX6" fmla="*/ 1529959 w 1591722"/>
              <a:gd name="connsiteY6" fmla="*/ 1565028 h 2275484"/>
              <a:gd name="connsiteX7" fmla="*/ 1509836 w 1591722"/>
              <a:gd name="connsiteY7" fmla="*/ 1214218 h 2275484"/>
              <a:gd name="connsiteX8" fmla="*/ 1224054 w 1591722"/>
              <a:gd name="connsiteY8" fmla="*/ 406037 h 2275484"/>
              <a:gd name="connsiteX9" fmla="*/ 1065843 w 1591722"/>
              <a:gd name="connsiteY9" fmla="*/ 208322 h 2275484"/>
              <a:gd name="connsiteX10" fmla="*/ 821620 w 1591722"/>
              <a:gd name="connsiteY10" fmla="*/ 85779 h 2275484"/>
              <a:gd name="connsiteX11" fmla="*/ 822548 w 1591722"/>
              <a:gd name="connsiteY11" fmla="*/ 501 h 2275484"/>
              <a:gd name="connsiteX12" fmla="*/ 1084971 w 1591722"/>
              <a:gd name="connsiteY12" fmla="*/ 132177 h 2275484"/>
              <a:gd name="connsiteX13" fmla="*/ 1254973 w 1591722"/>
              <a:gd name="connsiteY13" fmla="*/ 344626 h 2275484"/>
              <a:gd name="connsiteX14" fmla="*/ 1562052 w 1591722"/>
              <a:gd name="connsiteY14" fmla="*/ 1213035 h 2275484"/>
              <a:gd name="connsiteX15" fmla="*/ 1583675 w 1591722"/>
              <a:gd name="connsiteY15" fmla="*/ 1589988 h 2275484"/>
              <a:gd name="connsiteX16" fmla="*/ 1213048 w 1591722"/>
              <a:gd name="connsiteY16" fmla="*/ 2157308 h 2275484"/>
              <a:gd name="connsiteX17" fmla="*/ 632829 w 1591722"/>
              <a:gd name="connsiteY17" fmla="*/ 2255961 h 2275484"/>
              <a:gd name="connsiteX18" fmla="*/ 95702 w 1591722"/>
              <a:gd name="connsiteY18" fmla="*/ 1843440 h 2275484"/>
              <a:gd name="connsiteX19" fmla="*/ 283918 w 1591722"/>
              <a:gd name="connsiteY19" fmla="*/ 491592 h 2275484"/>
              <a:gd name="connsiteX20" fmla="*/ 641645 w 1591722"/>
              <a:gd name="connsiteY20" fmla="*/ 48604 h 2275484"/>
              <a:gd name="connsiteX21" fmla="*/ 822548 w 1591722"/>
              <a:gd name="connsiteY21" fmla="*/ 501 h 227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91722" h="2275484">
                <a:moveTo>
                  <a:pt x="821620" y="85779"/>
                </a:moveTo>
                <a:cubicBezTo>
                  <a:pt x="767680" y="82596"/>
                  <a:pt x="711231" y="95527"/>
                  <a:pt x="653263" y="130546"/>
                </a:cubicBezTo>
                <a:cubicBezTo>
                  <a:pt x="501855" y="221957"/>
                  <a:pt x="402097" y="391202"/>
                  <a:pt x="320347" y="542811"/>
                </a:cubicBezTo>
                <a:cubicBezTo>
                  <a:pt x="129150" y="897366"/>
                  <a:pt x="-60533" y="1416735"/>
                  <a:pt x="145185" y="1800902"/>
                </a:cubicBezTo>
                <a:cubicBezTo>
                  <a:pt x="247658" y="1992243"/>
                  <a:pt x="432110" y="2138249"/>
                  <a:pt x="645060" y="2184812"/>
                </a:cubicBezTo>
                <a:cubicBezTo>
                  <a:pt x="836114" y="2226573"/>
                  <a:pt x="1018422" y="2196502"/>
                  <a:pt x="1185037" y="2093001"/>
                </a:cubicBezTo>
                <a:cubicBezTo>
                  <a:pt x="1381122" y="1971148"/>
                  <a:pt x="1496058" y="1793499"/>
                  <a:pt x="1529959" y="1565028"/>
                </a:cubicBezTo>
                <a:cubicBezTo>
                  <a:pt x="1547452" y="1447062"/>
                  <a:pt x="1531645" y="1330069"/>
                  <a:pt x="1509836" y="1214218"/>
                </a:cubicBezTo>
                <a:cubicBezTo>
                  <a:pt x="1457127" y="934182"/>
                  <a:pt x="1376664" y="649343"/>
                  <a:pt x="1224054" y="406037"/>
                </a:cubicBezTo>
                <a:cubicBezTo>
                  <a:pt x="1182264" y="339408"/>
                  <a:pt x="1128498" y="267263"/>
                  <a:pt x="1065843" y="208322"/>
                </a:cubicBezTo>
                <a:cubicBezTo>
                  <a:pt x="994455" y="141151"/>
                  <a:pt x="911521" y="91084"/>
                  <a:pt x="821620" y="85779"/>
                </a:cubicBezTo>
                <a:close/>
                <a:moveTo>
                  <a:pt x="822548" y="501"/>
                </a:moveTo>
                <a:cubicBezTo>
                  <a:pt x="919149" y="6201"/>
                  <a:pt x="1008262" y="59999"/>
                  <a:pt x="1084971" y="132177"/>
                </a:cubicBezTo>
                <a:cubicBezTo>
                  <a:pt x="1152296" y="195509"/>
                  <a:pt x="1210069" y="273031"/>
                  <a:pt x="1254973" y="344626"/>
                </a:cubicBezTo>
                <a:cubicBezTo>
                  <a:pt x="1418955" y="606064"/>
                  <a:pt x="1505415" y="912129"/>
                  <a:pt x="1562052" y="1213035"/>
                </a:cubicBezTo>
                <a:cubicBezTo>
                  <a:pt x="1585486" y="1337519"/>
                  <a:pt x="1602472" y="1463232"/>
                  <a:pt x="1583675" y="1589988"/>
                </a:cubicBezTo>
                <a:cubicBezTo>
                  <a:pt x="1547247" y="1835486"/>
                  <a:pt x="1423746" y="2026374"/>
                  <a:pt x="1213048" y="2157308"/>
                </a:cubicBezTo>
                <a:cubicBezTo>
                  <a:pt x="1034016" y="2268522"/>
                  <a:pt x="838122" y="2300834"/>
                  <a:pt x="632829" y="2255961"/>
                </a:cubicBezTo>
                <a:cubicBezTo>
                  <a:pt x="404010" y="2205928"/>
                  <a:pt x="205812" y="2049041"/>
                  <a:pt x="95702" y="1843440"/>
                </a:cubicBezTo>
                <a:cubicBezTo>
                  <a:pt x="-125347" y="1430644"/>
                  <a:pt x="78472" y="872570"/>
                  <a:pt x="283918" y="491592"/>
                </a:cubicBezTo>
                <a:cubicBezTo>
                  <a:pt x="371760" y="328685"/>
                  <a:pt x="478952" y="146827"/>
                  <a:pt x="641645" y="48604"/>
                </a:cubicBezTo>
                <a:cubicBezTo>
                  <a:pt x="703933" y="10975"/>
                  <a:pt x="764588" y="-2920"/>
                  <a:pt x="822548" y="501"/>
                </a:cubicBezTo>
                <a:close/>
              </a:path>
            </a:pathLst>
          </a:custGeom>
          <a:solidFill>
            <a:schemeClr val="accent2"/>
          </a:solidFill>
          <a:ln w="381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8" name="Freeform: Shape 327">
            <a:extLst>
              <a:ext uri="{FF2B5EF4-FFF2-40B4-BE49-F238E27FC236}">
                <a16:creationId xmlns:a16="http://schemas.microsoft.com/office/drawing/2014/main" id="{91EBA905-3FF5-4CF5-A785-1DB50E41B08E}"/>
              </a:ext>
            </a:extLst>
          </p:cNvPr>
          <p:cNvSpPr/>
          <p:nvPr/>
        </p:nvSpPr>
        <p:spPr>
          <a:xfrm rot="3900000">
            <a:off x="7036818" y="2896715"/>
            <a:ext cx="939947" cy="1363214"/>
          </a:xfrm>
          <a:custGeom>
            <a:avLst/>
            <a:gdLst>
              <a:gd name="connsiteX0" fmla="*/ 903856 w 939947"/>
              <a:gd name="connsiteY0" fmla="*/ 1022447 h 1363214"/>
              <a:gd name="connsiteX1" fmla="*/ 926799 w 939947"/>
              <a:gd name="connsiteY1" fmla="*/ 1016847 h 1363214"/>
              <a:gd name="connsiteX2" fmla="*/ 932378 w 939947"/>
              <a:gd name="connsiteY2" fmla="*/ 1026448 h 1363214"/>
              <a:gd name="connsiteX3" fmla="*/ 901996 w 939947"/>
              <a:gd name="connsiteY3" fmla="*/ 1119585 h 1363214"/>
              <a:gd name="connsiteX4" fmla="*/ 903856 w 939947"/>
              <a:gd name="connsiteY4" fmla="*/ 1022447 h 1363214"/>
              <a:gd name="connsiteX5" fmla="*/ 826267 w 939947"/>
              <a:gd name="connsiteY5" fmla="*/ 1015755 h 1363214"/>
              <a:gd name="connsiteX6" fmla="*/ 834679 w 939947"/>
              <a:gd name="connsiteY6" fmla="*/ 1015527 h 1363214"/>
              <a:gd name="connsiteX7" fmla="*/ 871484 w 939947"/>
              <a:gd name="connsiteY7" fmla="*/ 1022599 h 1363214"/>
              <a:gd name="connsiteX8" fmla="*/ 871808 w 939947"/>
              <a:gd name="connsiteY8" fmla="*/ 1132084 h 1363214"/>
              <a:gd name="connsiteX9" fmla="*/ 871354 w 939947"/>
              <a:gd name="connsiteY9" fmla="*/ 1135414 h 1363214"/>
              <a:gd name="connsiteX10" fmla="*/ 866964 w 939947"/>
              <a:gd name="connsiteY10" fmla="*/ 1139523 h 1363214"/>
              <a:gd name="connsiteX11" fmla="*/ 825511 w 939947"/>
              <a:gd name="connsiteY11" fmla="*/ 1139263 h 1363214"/>
              <a:gd name="connsiteX12" fmla="*/ 821618 w 939947"/>
              <a:gd name="connsiteY12" fmla="*/ 1132126 h 1363214"/>
              <a:gd name="connsiteX13" fmla="*/ 822591 w 939947"/>
              <a:gd name="connsiteY13" fmla="*/ 1024156 h 1363214"/>
              <a:gd name="connsiteX14" fmla="*/ 826267 w 939947"/>
              <a:gd name="connsiteY14" fmla="*/ 1015755 h 1363214"/>
              <a:gd name="connsiteX15" fmla="*/ 744870 w 939947"/>
              <a:gd name="connsiteY15" fmla="*/ 1015952 h 1363214"/>
              <a:gd name="connsiteX16" fmla="*/ 755512 w 939947"/>
              <a:gd name="connsiteY16" fmla="*/ 1014295 h 1363214"/>
              <a:gd name="connsiteX17" fmla="*/ 790284 w 939947"/>
              <a:gd name="connsiteY17" fmla="*/ 1016652 h 1363214"/>
              <a:gd name="connsiteX18" fmla="*/ 792317 w 939947"/>
              <a:gd name="connsiteY18" fmla="*/ 1051770 h 1363214"/>
              <a:gd name="connsiteX19" fmla="*/ 791560 w 939947"/>
              <a:gd name="connsiteY19" fmla="*/ 1126569 h 1363214"/>
              <a:gd name="connsiteX20" fmla="*/ 790955 w 939947"/>
              <a:gd name="connsiteY20" fmla="*/ 1136667 h 1363214"/>
              <a:gd name="connsiteX21" fmla="*/ 750517 w 939947"/>
              <a:gd name="connsiteY21" fmla="*/ 1138160 h 1363214"/>
              <a:gd name="connsiteX22" fmla="*/ 740808 w 939947"/>
              <a:gd name="connsiteY22" fmla="*/ 1132646 h 1363214"/>
              <a:gd name="connsiteX23" fmla="*/ 741283 w 939947"/>
              <a:gd name="connsiteY23" fmla="*/ 1127672 h 1363214"/>
              <a:gd name="connsiteX24" fmla="*/ 742257 w 939947"/>
              <a:gd name="connsiteY24" fmla="*/ 1026318 h 1363214"/>
              <a:gd name="connsiteX25" fmla="*/ 744870 w 939947"/>
              <a:gd name="connsiteY25" fmla="*/ 1015952 h 1363214"/>
              <a:gd name="connsiteX26" fmla="*/ 808946 w 939947"/>
              <a:gd name="connsiteY26" fmla="*/ 856825 h 1363214"/>
              <a:gd name="connsiteX27" fmla="*/ 824148 w 939947"/>
              <a:gd name="connsiteY27" fmla="*/ 850511 h 1363214"/>
              <a:gd name="connsiteX28" fmla="*/ 830029 w 939947"/>
              <a:gd name="connsiteY28" fmla="*/ 864350 h 1363214"/>
              <a:gd name="connsiteX29" fmla="*/ 815801 w 939947"/>
              <a:gd name="connsiteY29" fmla="*/ 872222 h 1363214"/>
              <a:gd name="connsiteX30" fmla="*/ 808946 w 939947"/>
              <a:gd name="connsiteY30" fmla="*/ 856825 h 1363214"/>
              <a:gd name="connsiteX31" fmla="*/ 750136 w 939947"/>
              <a:gd name="connsiteY31" fmla="*/ 846902 h 1363214"/>
              <a:gd name="connsiteX32" fmla="*/ 752031 w 939947"/>
              <a:gd name="connsiteY32" fmla="*/ 855376 h 1363214"/>
              <a:gd name="connsiteX33" fmla="*/ 819845 w 939947"/>
              <a:gd name="connsiteY33" fmla="*/ 908724 h 1363214"/>
              <a:gd name="connsiteX34" fmla="*/ 883551 w 939947"/>
              <a:gd name="connsiteY34" fmla="*/ 854512 h 1363214"/>
              <a:gd name="connsiteX35" fmla="*/ 876198 w 939947"/>
              <a:gd name="connsiteY35" fmla="*/ 841061 h 1363214"/>
              <a:gd name="connsiteX36" fmla="*/ 818547 w 939947"/>
              <a:gd name="connsiteY36" fmla="*/ 798029 h 1363214"/>
              <a:gd name="connsiteX37" fmla="*/ 791690 w 939947"/>
              <a:gd name="connsiteY37" fmla="*/ 825686 h 1363214"/>
              <a:gd name="connsiteX38" fmla="*/ 756529 w 939947"/>
              <a:gd name="connsiteY38" fmla="*/ 840520 h 1363214"/>
              <a:gd name="connsiteX39" fmla="*/ 750136 w 939947"/>
              <a:gd name="connsiteY39" fmla="*/ 846902 h 1363214"/>
              <a:gd name="connsiteX40" fmla="*/ 663868 w 939947"/>
              <a:gd name="connsiteY40" fmla="*/ 1015101 h 1363214"/>
              <a:gd name="connsiteX41" fmla="*/ 671610 w 939947"/>
              <a:gd name="connsiteY41" fmla="*/ 1012825 h 1363214"/>
              <a:gd name="connsiteX42" fmla="*/ 711896 w 939947"/>
              <a:gd name="connsiteY42" fmla="*/ 1052203 h 1363214"/>
              <a:gd name="connsiteX43" fmla="*/ 710988 w 939947"/>
              <a:gd name="connsiteY43" fmla="*/ 1123649 h 1363214"/>
              <a:gd name="connsiteX44" fmla="*/ 711139 w 939947"/>
              <a:gd name="connsiteY44" fmla="*/ 1134764 h 1363214"/>
              <a:gd name="connsiteX45" fmla="*/ 669404 w 939947"/>
              <a:gd name="connsiteY45" fmla="*/ 1137186 h 1363214"/>
              <a:gd name="connsiteX46" fmla="*/ 660711 w 939947"/>
              <a:gd name="connsiteY46" fmla="*/ 1126764 h 1363214"/>
              <a:gd name="connsiteX47" fmla="*/ 661576 w 939947"/>
              <a:gd name="connsiteY47" fmla="*/ 1076941 h 1363214"/>
              <a:gd name="connsiteX48" fmla="*/ 662095 w 939947"/>
              <a:gd name="connsiteY48" fmla="*/ 1022079 h 1363214"/>
              <a:gd name="connsiteX49" fmla="*/ 663868 w 939947"/>
              <a:gd name="connsiteY49" fmla="*/ 1015101 h 1363214"/>
              <a:gd name="connsiteX50" fmla="*/ 524447 w 939947"/>
              <a:gd name="connsiteY50" fmla="*/ 1279904 h 1363214"/>
              <a:gd name="connsiteX51" fmla="*/ 524347 w 939947"/>
              <a:gd name="connsiteY51" fmla="*/ 1287518 h 1363214"/>
              <a:gd name="connsiteX52" fmla="*/ 561303 w 939947"/>
              <a:gd name="connsiteY52" fmla="*/ 1334833 h 1363214"/>
              <a:gd name="connsiteX53" fmla="*/ 655240 w 939947"/>
              <a:gd name="connsiteY53" fmla="*/ 1290849 h 1363214"/>
              <a:gd name="connsiteX54" fmla="*/ 648558 w 939947"/>
              <a:gd name="connsiteY54" fmla="*/ 1279323 h 1363214"/>
              <a:gd name="connsiteX55" fmla="*/ 532088 w 939947"/>
              <a:gd name="connsiteY55" fmla="*/ 1277593 h 1363214"/>
              <a:gd name="connsiteX56" fmla="*/ 524447 w 939947"/>
              <a:gd name="connsiteY56" fmla="*/ 1279904 h 1363214"/>
              <a:gd name="connsiteX57" fmla="*/ 581868 w 939947"/>
              <a:gd name="connsiteY57" fmla="*/ 1019982 h 1363214"/>
              <a:gd name="connsiteX58" fmla="*/ 590496 w 939947"/>
              <a:gd name="connsiteY58" fmla="*/ 1011916 h 1363214"/>
              <a:gd name="connsiteX59" fmla="*/ 631928 w 939947"/>
              <a:gd name="connsiteY59" fmla="*/ 1050926 h 1363214"/>
              <a:gd name="connsiteX60" fmla="*/ 631237 w 939947"/>
              <a:gd name="connsiteY60" fmla="*/ 1125920 h 1363214"/>
              <a:gd name="connsiteX61" fmla="*/ 619949 w 939947"/>
              <a:gd name="connsiteY61" fmla="*/ 1136711 h 1363214"/>
              <a:gd name="connsiteX62" fmla="*/ 584420 w 939947"/>
              <a:gd name="connsiteY62" fmla="*/ 1135737 h 1363214"/>
              <a:gd name="connsiteX63" fmla="*/ 580506 w 939947"/>
              <a:gd name="connsiteY63" fmla="*/ 1126569 h 1363214"/>
              <a:gd name="connsiteX64" fmla="*/ 581868 w 939947"/>
              <a:gd name="connsiteY64" fmla="*/ 1019982 h 1363214"/>
              <a:gd name="connsiteX65" fmla="*/ 650807 w 939947"/>
              <a:gd name="connsiteY65" fmla="*/ 855246 h 1363214"/>
              <a:gd name="connsiteX66" fmla="*/ 665576 w 939947"/>
              <a:gd name="connsiteY66" fmla="*/ 848088 h 1363214"/>
              <a:gd name="connsiteX67" fmla="*/ 672582 w 939947"/>
              <a:gd name="connsiteY67" fmla="*/ 863442 h 1363214"/>
              <a:gd name="connsiteX68" fmla="*/ 657229 w 939947"/>
              <a:gd name="connsiteY68" fmla="*/ 868719 h 1363214"/>
              <a:gd name="connsiteX69" fmla="*/ 650807 w 939947"/>
              <a:gd name="connsiteY69" fmla="*/ 855246 h 1363214"/>
              <a:gd name="connsiteX70" fmla="*/ 736959 w 939947"/>
              <a:gd name="connsiteY70" fmla="*/ 665493 h 1363214"/>
              <a:gd name="connsiteX71" fmla="*/ 767146 w 939947"/>
              <a:gd name="connsiteY71" fmla="*/ 653513 h 1363214"/>
              <a:gd name="connsiteX72" fmla="*/ 780813 w 939947"/>
              <a:gd name="connsiteY72" fmla="*/ 683484 h 1363214"/>
              <a:gd name="connsiteX73" fmla="*/ 749133 w 939947"/>
              <a:gd name="connsiteY73" fmla="*/ 697541 h 1363214"/>
              <a:gd name="connsiteX74" fmla="*/ 736959 w 939947"/>
              <a:gd name="connsiteY74" fmla="*/ 665493 h 1363214"/>
              <a:gd name="connsiteX75" fmla="*/ 674751 w 939947"/>
              <a:gd name="connsiteY75" fmla="*/ 758659 h 1363214"/>
              <a:gd name="connsiteX76" fmla="*/ 674443 w 939947"/>
              <a:gd name="connsiteY76" fmla="*/ 768425 h 1363214"/>
              <a:gd name="connsiteX77" fmla="*/ 745911 w 939947"/>
              <a:gd name="connsiteY77" fmla="*/ 819177 h 1363214"/>
              <a:gd name="connsiteX78" fmla="*/ 805940 w 939947"/>
              <a:gd name="connsiteY78" fmla="*/ 758175 h 1363214"/>
              <a:gd name="connsiteX79" fmla="*/ 684498 w 939947"/>
              <a:gd name="connsiteY79" fmla="*/ 756402 h 1363214"/>
              <a:gd name="connsiteX80" fmla="*/ 674751 w 939947"/>
              <a:gd name="connsiteY80" fmla="*/ 758659 h 1363214"/>
              <a:gd name="connsiteX81" fmla="*/ 594665 w 939947"/>
              <a:gd name="connsiteY81" fmla="*/ 841334 h 1363214"/>
              <a:gd name="connsiteX82" fmla="*/ 593502 w 939947"/>
              <a:gd name="connsiteY82" fmla="*/ 848522 h 1363214"/>
              <a:gd name="connsiteX83" fmla="*/ 657986 w 939947"/>
              <a:gd name="connsiteY83" fmla="*/ 906692 h 1363214"/>
              <a:gd name="connsiteX84" fmla="*/ 726384 w 939947"/>
              <a:gd name="connsiteY84" fmla="*/ 851463 h 1363214"/>
              <a:gd name="connsiteX85" fmla="*/ 721130 w 939947"/>
              <a:gd name="connsiteY85" fmla="*/ 839959 h 1363214"/>
              <a:gd name="connsiteX86" fmla="*/ 660495 w 939947"/>
              <a:gd name="connsiteY86" fmla="*/ 795196 h 1363214"/>
              <a:gd name="connsiteX87" fmla="*/ 600790 w 939947"/>
              <a:gd name="connsiteY87" fmla="*/ 837731 h 1363214"/>
              <a:gd name="connsiteX88" fmla="*/ 594665 w 939947"/>
              <a:gd name="connsiteY88" fmla="*/ 841334 h 1363214"/>
              <a:gd name="connsiteX89" fmla="*/ 503696 w 939947"/>
              <a:gd name="connsiteY89" fmla="*/ 1013024 h 1363214"/>
              <a:gd name="connsiteX90" fmla="*/ 513297 w 939947"/>
              <a:gd name="connsiteY90" fmla="*/ 1010619 h 1363214"/>
              <a:gd name="connsiteX91" fmla="*/ 547615 w 939947"/>
              <a:gd name="connsiteY91" fmla="*/ 1011441 h 1363214"/>
              <a:gd name="connsiteX92" fmla="*/ 551940 w 939947"/>
              <a:gd name="connsiteY92" fmla="*/ 1019528 h 1363214"/>
              <a:gd name="connsiteX93" fmla="*/ 550491 w 939947"/>
              <a:gd name="connsiteY93" fmla="*/ 1126007 h 1363214"/>
              <a:gd name="connsiteX94" fmla="*/ 541084 w 939947"/>
              <a:gd name="connsiteY94" fmla="*/ 1135306 h 1363214"/>
              <a:gd name="connsiteX95" fmla="*/ 500950 w 939947"/>
              <a:gd name="connsiteY95" fmla="*/ 1097333 h 1363214"/>
              <a:gd name="connsiteX96" fmla="*/ 501296 w 939947"/>
              <a:gd name="connsiteY96" fmla="*/ 1022469 h 1363214"/>
              <a:gd name="connsiteX97" fmla="*/ 503696 w 939947"/>
              <a:gd name="connsiteY97" fmla="*/ 1013024 h 1363214"/>
              <a:gd name="connsiteX98" fmla="*/ 366729 w 939947"/>
              <a:gd name="connsiteY98" fmla="*/ 1278212 h 1363214"/>
              <a:gd name="connsiteX99" fmla="*/ 367311 w 939947"/>
              <a:gd name="connsiteY99" fmla="*/ 1287195 h 1363214"/>
              <a:gd name="connsiteX100" fmla="*/ 410257 w 939947"/>
              <a:gd name="connsiteY100" fmla="*/ 1334336 h 1363214"/>
              <a:gd name="connsiteX101" fmla="*/ 497814 w 939947"/>
              <a:gd name="connsiteY101" fmla="*/ 1288167 h 1363214"/>
              <a:gd name="connsiteX102" fmla="*/ 490116 w 939947"/>
              <a:gd name="connsiteY102" fmla="*/ 1277074 h 1363214"/>
              <a:gd name="connsiteX103" fmla="*/ 375441 w 939947"/>
              <a:gd name="connsiteY103" fmla="*/ 1275474 h 1363214"/>
              <a:gd name="connsiteX104" fmla="*/ 366729 w 939947"/>
              <a:gd name="connsiteY104" fmla="*/ 1278212 h 1363214"/>
              <a:gd name="connsiteX105" fmla="*/ 423253 w 939947"/>
              <a:gd name="connsiteY105" fmla="*/ 1011670 h 1363214"/>
              <a:gd name="connsiteX106" fmla="*/ 431233 w 939947"/>
              <a:gd name="connsiteY106" fmla="*/ 1009689 h 1363214"/>
              <a:gd name="connsiteX107" fmla="*/ 464361 w 939947"/>
              <a:gd name="connsiteY107" fmla="*/ 1010273 h 1363214"/>
              <a:gd name="connsiteX108" fmla="*/ 471626 w 939947"/>
              <a:gd name="connsiteY108" fmla="*/ 1020652 h 1363214"/>
              <a:gd name="connsiteX109" fmla="*/ 470329 w 939947"/>
              <a:gd name="connsiteY109" fmla="*/ 1125488 h 1363214"/>
              <a:gd name="connsiteX110" fmla="*/ 460728 w 939947"/>
              <a:gd name="connsiteY110" fmla="*/ 1134224 h 1363214"/>
              <a:gd name="connsiteX111" fmla="*/ 420313 w 939947"/>
              <a:gd name="connsiteY111" fmla="*/ 1095040 h 1363214"/>
              <a:gd name="connsiteX112" fmla="*/ 421307 w 939947"/>
              <a:gd name="connsiteY112" fmla="*/ 1020155 h 1363214"/>
              <a:gd name="connsiteX113" fmla="*/ 423253 w 939947"/>
              <a:gd name="connsiteY113" fmla="*/ 1011670 h 1363214"/>
              <a:gd name="connsiteX114" fmla="*/ 494116 w 939947"/>
              <a:gd name="connsiteY114" fmla="*/ 851874 h 1363214"/>
              <a:gd name="connsiteX115" fmla="*/ 507631 w 939947"/>
              <a:gd name="connsiteY115" fmla="*/ 846273 h 1363214"/>
              <a:gd name="connsiteX116" fmla="*/ 514789 w 939947"/>
              <a:gd name="connsiteY116" fmla="*/ 860610 h 1363214"/>
              <a:gd name="connsiteX117" fmla="*/ 499349 w 939947"/>
              <a:gd name="connsiteY117" fmla="*/ 867119 h 1363214"/>
              <a:gd name="connsiteX118" fmla="*/ 494116 w 939947"/>
              <a:gd name="connsiteY118" fmla="*/ 851874 h 1363214"/>
              <a:gd name="connsiteX119" fmla="*/ 635605 w 939947"/>
              <a:gd name="connsiteY119" fmla="*/ 508521 h 1363214"/>
              <a:gd name="connsiteX120" fmla="*/ 663933 w 939947"/>
              <a:gd name="connsiteY120" fmla="*/ 559208 h 1363214"/>
              <a:gd name="connsiteX121" fmla="*/ 690228 w 939947"/>
              <a:gd name="connsiteY121" fmla="*/ 509429 h 1363214"/>
              <a:gd name="connsiteX122" fmla="*/ 635605 w 939947"/>
              <a:gd name="connsiteY122" fmla="*/ 508521 h 1363214"/>
              <a:gd name="connsiteX123" fmla="*/ 515719 w 939947"/>
              <a:gd name="connsiteY123" fmla="*/ 754174 h 1363214"/>
              <a:gd name="connsiteX124" fmla="*/ 577998 w 939947"/>
              <a:gd name="connsiteY124" fmla="*/ 817771 h 1363214"/>
              <a:gd name="connsiteX125" fmla="*/ 647131 w 939947"/>
              <a:gd name="connsiteY125" fmla="*/ 768338 h 1363214"/>
              <a:gd name="connsiteX126" fmla="*/ 637984 w 939947"/>
              <a:gd name="connsiteY126" fmla="*/ 755818 h 1363214"/>
              <a:gd name="connsiteX127" fmla="*/ 515719 w 939947"/>
              <a:gd name="connsiteY127" fmla="*/ 754174 h 1363214"/>
              <a:gd name="connsiteX128" fmla="*/ 548199 w 939947"/>
              <a:gd name="connsiteY128" fmla="*/ 664239 h 1363214"/>
              <a:gd name="connsiteX129" fmla="*/ 577824 w 939947"/>
              <a:gd name="connsiteY129" fmla="*/ 649945 h 1363214"/>
              <a:gd name="connsiteX130" fmla="*/ 592940 w 939947"/>
              <a:gd name="connsiteY130" fmla="*/ 679095 h 1363214"/>
              <a:gd name="connsiteX131" fmla="*/ 562968 w 939947"/>
              <a:gd name="connsiteY131" fmla="*/ 694708 h 1363214"/>
              <a:gd name="connsiteX132" fmla="*/ 548199 w 939947"/>
              <a:gd name="connsiteY132" fmla="*/ 664239 h 1363214"/>
              <a:gd name="connsiteX133" fmla="*/ 637659 w 939947"/>
              <a:gd name="connsiteY133" fmla="*/ 428273 h 1363214"/>
              <a:gd name="connsiteX134" fmla="*/ 663954 w 939947"/>
              <a:gd name="connsiteY134" fmla="*/ 480733 h 1363214"/>
              <a:gd name="connsiteX135" fmla="*/ 716935 w 939947"/>
              <a:gd name="connsiteY135" fmla="*/ 455260 h 1363214"/>
              <a:gd name="connsiteX136" fmla="*/ 690596 w 939947"/>
              <a:gd name="connsiteY136" fmla="*/ 402583 h 1363214"/>
              <a:gd name="connsiteX137" fmla="*/ 637659 w 939947"/>
              <a:gd name="connsiteY137" fmla="*/ 428273 h 1363214"/>
              <a:gd name="connsiteX138" fmla="*/ 436750 w 939947"/>
              <a:gd name="connsiteY138" fmla="*/ 840059 h 1363214"/>
              <a:gd name="connsiteX139" fmla="*/ 436682 w 939947"/>
              <a:gd name="connsiteY139" fmla="*/ 849019 h 1363214"/>
              <a:gd name="connsiteX140" fmla="*/ 467864 w 939947"/>
              <a:gd name="connsiteY140" fmla="*/ 894560 h 1363214"/>
              <a:gd name="connsiteX141" fmla="*/ 568137 w 939947"/>
              <a:gd name="connsiteY141" fmla="*/ 853993 h 1363214"/>
              <a:gd name="connsiteX142" fmla="*/ 558190 w 939947"/>
              <a:gd name="connsiteY142" fmla="*/ 835915 h 1363214"/>
              <a:gd name="connsiteX143" fmla="*/ 503199 w 939947"/>
              <a:gd name="connsiteY143" fmla="*/ 792730 h 1363214"/>
              <a:gd name="connsiteX144" fmla="*/ 444878 w 939947"/>
              <a:gd name="connsiteY144" fmla="*/ 835201 h 1363214"/>
              <a:gd name="connsiteX145" fmla="*/ 436750 w 939947"/>
              <a:gd name="connsiteY145" fmla="*/ 840059 h 1363214"/>
              <a:gd name="connsiteX146" fmla="*/ 585025 w 939947"/>
              <a:gd name="connsiteY146" fmla="*/ 509602 h 1363214"/>
              <a:gd name="connsiteX147" fmla="*/ 662138 w 939947"/>
              <a:gd name="connsiteY147" fmla="*/ 647328 h 1363214"/>
              <a:gd name="connsiteX148" fmla="*/ 742840 w 939947"/>
              <a:gd name="connsiteY148" fmla="*/ 511916 h 1363214"/>
              <a:gd name="connsiteX149" fmla="*/ 703700 w 939947"/>
              <a:gd name="connsiteY149" fmla="*/ 530924 h 1363214"/>
              <a:gd name="connsiteX150" fmla="*/ 676562 w 939947"/>
              <a:gd name="connsiteY150" fmla="*/ 576854 h 1363214"/>
              <a:gd name="connsiteX151" fmla="*/ 649899 w 939947"/>
              <a:gd name="connsiteY151" fmla="*/ 576703 h 1363214"/>
              <a:gd name="connsiteX152" fmla="*/ 622263 w 939947"/>
              <a:gd name="connsiteY152" fmla="*/ 526880 h 1363214"/>
              <a:gd name="connsiteX153" fmla="*/ 585025 w 939947"/>
              <a:gd name="connsiteY153" fmla="*/ 509602 h 1363214"/>
              <a:gd name="connsiteX154" fmla="*/ 341253 w 939947"/>
              <a:gd name="connsiteY154" fmla="*/ 1011311 h 1363214"/>
              <a:gd name="connsiteX155" fmla="*/ 385108 w 939947"/>
              <a:gd name="connsiteY155" fmla="*/ 1009494 h 1363214"/>
              <a:gd name="connsiteX156" fmla="*/ 391055 w 939947"/>
              <a:gd name="connsiteY156" fmla="*/ 1023333 h 1363214"/>
              <a:gd name="connsiteX157" fmla="*/ 389865 w 939947"/>
              <a:gd name="connsiteY157" fmla="*/ 1119843 h 1363214"/>
              <a:gd name="connsiteX158" fmla="*/ 389930 w 939947"/>
              <a:gd name="connsiteY158" fmla="*/ 1128839 h 1363214"/>
              <a:gd name="connsiteX159" fmla="*/ 387530 w 939947"/>
              <a:gd name="connsiteY159" fmla="*/ 1132191 h 1363214"/>
              <a:gd name="connsiteX160" fmla="*/ 341059 w 939947"/>
              <a:gd name="connsiteY160" fmla="*/ 1131909 h 1363214"/>
              <a:gd name="connsiteX161" fmla="*/ 339480 w 939947"/>
              <a:gd name="connsiteY161" fmla="*/ 1122546 h 1363214"/>
              <a:gd name="connsiteX162" fmla="*/ 341145 w 939947"/>
              <a:gd name="connsiteY162" fmla="*/ 1017732 h 1363214"/>
              <a:gd name="connsiteX163" fmla="*/ 341253 w 939947"/>
              <a:gd name="connsiteY163" fmla="*/ 1011311 h 1363214"/>
              <a:gd name="connsiteX164" fmla="*/ 209101 w 939947"/>
              <a:gd name="connsiteY164" fmla="*/ 1275885 h 1363214"/>
              <a:gd name="connsiteX165" fmla="*/ 209215 w 939947"/>
              <a:gd name="connsiteY165" fmla="*/ 1283129 h 1363214"/>
              <a:gd name="connsiteX166" fmla="*/ 270261 w 939947"/>
              <a:gd name="connsiteY166" fmla="*/ 1336541 h 1363214"/>
              <a:gd name="connsiteX167" fmla="*/ 337988 w 939947"/>
              <a:gd name="connsiteY167" fmla="*/ 1293119 h 1363214"/>
              <a:gd name="connsiteX168" fmla="*/ 333404 w 939947"/>
              <a:gd name="connsiteY168" fmla="*/ 1275388 h 1363214"/>
              <a:gd name="connsiteX169" fmla="*/ 216805 w 939947"/>
              <a:gd name="connsiteY169" fmla="*/ 1273506 h 1363214"/>
              <a:gd name="connsiteX170" fmla="*/ 209101 w 939947"/>
              <a:gd name="connsiteY170" fmla="*/ 1275885 h 1363214"/>
              <a:gd name="connsiteX171" fmla="*/ 263322 w 939947"/>
              <a:gd name="connsiteY171" fmla="*/ 1009548 h 1363214"/>
              <a:gd name="connsiteX172" fmla="*/ 273029 w 939947"/>
              <a:gd name="connsiteY172" fmla="*/ 1007570 h 1363214"/>
              <a:gd name="connsiteX173" fmla="*/ 310309 w 939947"/>
              <a:gd name="connsiteY173" fmla="*/ 1044806 h 1363214"/>
              <a:gd name="connsiteX174" fmla="*/ 309617 w 939947"/>
              <a:gd name="connsiteY174" fmla="*/ 1119691 h 1363214"/>
              <a:gd name="connsiteX175" fmla="*/ 309207 w 939947"/>
              <a:gd name="connsiteY175" fmla="*/ 1129163 h 1363214"/>
              <a:gd name="connsiteX176" fmla="*/ 293507 w 939947"/>
              <a:gd name="connsiteY176" fmla="*/ 1131628 h 1363214"/>
              <a:gd name="connsiteX177" fmla="*/ 259210 w 939947"/>
              <a:gd name="connsiteY177" fmla="*/ 1127217 h 1363214"/>
              <a:gd name="connsiteX178" fmla="*/ 259210 w 939947"/>
              <a:gd name="connsiteY178" fmla="*/ 1119129 h 1363214"/>
              <a:gd name="connsiteX179" fmla="*/ 260638 w 939947"/>
              <a:gd name="connsiteY179" fmla="*/ 1019311 h 1363214"/>
              <a:gd name="connsiteX180" fmla="*/ 263322 w 939947"/>
              <a:gd name="connsiteY180" fmla="*/ 1009548 h 1363214"/>
              <a:gd name="connsiteX181" fmla="*/ 335198 w 939947"/>
              <a:gd name="connsiteY181" fmla="*/ 850381 h 1363214"/>
              <a:gd name="connsiteX182" fmla="*/ 348735 w 939947"/>
              <a:gd name="connsiteY182" fmla="*/ 843332 h 1363214"/>
              <a:gd name="connsiteX183" fmla="*/ 356780 w 939947"/>
              <a:gd name="connsiteY183" fmla="*/ 856999 h 1363214"/>
              <a:gd name="connsiteX184" fmla="*/ 342334 w 939947"/>
              <a:gd name="connsiteY184" fmla="*/ 865151 h 1363214"/>
              <a:gd name="connsiteX185" fmla="*/ 335198 w 939947"/>
              <a:gd name="connsiteY185" fmla="*/ 850381 h 1363214"/>
              <a:gd name="connsiteX186" fmla="*/ 520433 w 939947"/>
              <a:gd name="connsiteY186" fmla="*/ 425332 h 1363214"/>
              <a:gd name="connsiteX187" fmla="*/ 545171 w 939947"/>
              <a:gd name="connsiteY187" fmla="*/ 478636 h 1363214"/>
              <a:gd name="connsiteX188" fmla="*/ 598865 w 939947"/>
              <a:gd name="connsiteY188" fmla="*/ 454633 h 1363214"/>
              <a:gd name="connsiteX189" fmla="*/ 574083 w 939947"/>
              <a:gd name="connsiteY189" fmla="*/ 401566 h 1363214"/>
              <a:gd name="connsiteX190" fmla="*/ 520433 w 939947"/>
              <a:gd name="connsiteY190" fmla="*/ 425332 h 1363214"/>
              <a:gd name="connsiteX191" fmla="*/ 359161 w 939947"/>
              <a:gd name="connsiteY191" fmla="*/ 754612 h 1363214"/>
              <a:gd name="connsiteX192" fmla="*/ 359396 w 939947"/>
              <a:gd name="connsiteY192" fmla="*/ 763343 h 1363214"/>
              <a:gd name="connsiteX193" fmla="*/ 421675 w 939947"/>
              <a:gd name="connsiteY193" fmla="*/ 815307 h 1363214"/>
              <a:gd name="connsiteX194" fmla="*/ 487867 w 939947"/>
              <a:gd name="connsiteY194" fmla="*/ 771344 h 1363214"/>
              <a:gd name="connsiteX195" fmla="*/ 475001 w 939947"/>
              <a:gd name="connsiteY195" fmla="*/ 753634 h 1363214"/>
              <a:gd name="connsiteX196" fmla="*/ 368478 w 939947"/>
              <a:gd name="connsiteY196" fmla="*/ 752077 h 1363214"/>
              <a:gd name="connsiteX197" fmla="*/ 359161 w 939947"/>
              <a:gd name="connsiteY197" fmla="*/ 754612 h 1363214"/>
              <a:gd name="connsiteX198" fmla="*/ 121593 w 939947"/>
              <a:gd name="connsiteY198" fmla="*/ 1251298 h 1363214"/>
              <a:gd name="connsiteX199" fmla="*/ 809595 w 939947"/>
              <a:gd name="connsiteY199" fmla="*/ 1260661 h 1363214"/>
              <a:gd name="connsiteX200" fmla="*/ 777288 w 939947"/>
              <a:gd name="connsiteY200" fmla="*/ 1280945 h 1363214"/>
              <a:gd name="connsiteX201" fmla="*/ 694012 w 939947"/>
              <a:gd name="connsiteY201" fmla="*/ 1279539 h 1363214"/>
              <a:gd name="connsiteX202" fmla="*/ 683200 w 939947"/>
              <a:gd name="connsiteY202" fmla="*/ 1294849 h 1363214"/>
              <a:gd name="connsiteX203" fmla="*/ 719291 w 939947"/>
              <a:gd name="connsiteY203" fmla="*/ 1336455 h 1363214"/>
              <a:gd name="connsiteX204" fmla="*/ 668279 w 939947"/>
              <a:gd name="connsiteY204" fmla="*/ 1319458 h 1363214"/>
              <a:gd name="connsiteX205" fmla="*/ 588529 w 939947"/>
              <a:gd name="connsiteY205" fmla="*/ 1363204 h 1363214"/>
              <a:gd name="connsiteX206" fmla="*/ 510940 w 939947"/>
              <a:gd name="connsiteY206" fmla="*/ 1316452 h 1363214"/>
              <a:gd name="connsiteX207" fmla="*/ 431298 w 939947"/>
              <a:gd name="connsiteY207" fmla="*/ 1361344 h 1363214"/>
              <a:gd name="connsiteX208" fmla="*/ 353233 w 939947"/>
              <a:gd name="connsiteY208" fmla="*/ 1314484 h 1363214"/>
              <a:gd name="connsiteX209" fmla="*/ 301487 w 939947"/>
              <a:gd name="connsiteY209" fmla="*/ 1355333 h 1363214"/>
              <a:gd name="connsiteX210" fmla="*/ 202793 w 939947"/>
              <a:gd name="connsiteY210" fmla="*/ 1321901 h 1363214"/>
              <a:gd name="connsiteX211" fmla="*/ 190877 w 939947"/>
              <a:gd name="connsiteY211" fmla="*/ 1314830 h 1363214"/>
              <a:gd name="connsiteX212" fmla="*/ 179568 w 939947"/>
              <a:gd name="connsiteY212" fmla="*/ 1293768 h 1363214"/>
              <a:gd name="connsiteX213" fmla="*/ 164755 w 939947"/>
              <a:gd name="connsiteY213" fmla="*/ 1273312 h 1363214"/>
              <a:gd name="connsiteX214" fmla="*/ 121593 w 939947"/>
              <a:gd name="connsiteY214" fmla="*/ 1251298 h 1363214"/>
              <a:gd name="connsiteX215" fmla="*/ 448618 w 939947"/>
              <a:gd name="connsiteY215" fmla="*/ 506078 h 1363214"/>
              <a:gd name="connsiteX216" fmla="*/ 476103 w 939947"/>
              <a:gd name="connsiteY216" fmla="*/ 555381 h 1363214"/>
              <a:gd name="connsiteX217" fmla="*/ 505556 w 939947"/>
              <a:gd name="connsiteY217" fmla="*/ 506899 h 1363214"/>
              <a:gd name="connsiteX218" fmla="*/ 448618 w 939947"/>
              <a:gd name="connsiteY218" fmla="*/ 506078 h 1363214"/>
              <a:gd name="connsiteX219" fmla="*/ 278694 w 939947"/>
              <a:gd name="connsiteY219" fmla="*/ 843180 h 1363214"/>
              <a:gd name="connsiteX220" fmla="*/ 346724 w 939947"/>
              <a:gd name="connsiteY220" fmla="*/ 902172 h 1363214"/>
              <a:gd name="connsiteX221" fmla="*/ 411554 w 939947"/>
              <a:gd name="connsiteY221" fmla="*/ 843851 h 1363214"/>
              <a:gd name="connsiteX222" fmla="*/ 406689 w 939947"/>
              <a:gd name="connsiteY222" fmla="*/ 835352 h 1363214"/>
              <a:gd name="connsiteX223" fmla="*/ 345708 w 939947"/>
              <a:gd name="connsiteY223" fmla="*/ 791109 h 1363214"/>
              <a:gd name="connsiteX224" fmla="*/ 286025 w 939947"/>
              <a:gd name="connsiteY224" fmla="*/ 833449 h 1363214"/>
              <a:gd name="connsiteX225" fmla="*/ 278694 w 939947"/>
              <a:gd name="connsiteY225" fmla="*/ 843180 h 1363214"/>
              <a:gd name="connsiteX226" fmla="*/ 359959 w 939947"/>
              <a:gd name="connsiteY226" fmla="*/ 661017 h 1363214"/>
              <a:gd name="connsiteX227" fmla="*/ 390406 w 939947"/>
              <a:gd name="connsiteY227" fmla="*/ 646875 h 1363214"/>
              <a:gd name="connsiteX228" fmla="*/ 404246 w 939947"/>
              <a:gd name="connsiteY228" fmla="*/ 678252 h 1363214"/>
              <a:gd name="connsiteX229" fmla="*/ 374599 w 939947"/>
              <a:gd name="connsiteY229" fmla="*/ 691961 h 1363214"/>
              <a:gd name="connsiteX230" fmla="*/ 359959 w 939947"/>
              <a:gd name="connsiteY230" fmla="*/ 661017 h 1363214"/>
              <a:gd name="connsiteX231" fmla="*/ 182052 w 939947"/>
              <a:gd name="connsiteY231" fmla="*/ 1008305 h 1363214"/>
              <a:gd name="connsiteX232" fmla="*/ 189277 w 939947"/>
              <a:gd name="connsiteY232" fmla="*/ 1006251 h 1363214"/>
              <a:gd name="connsiteX233" fmla="*/ 230471 w 939947"/>
              <a:gd name="connsiteY233" fmla="*/ 1044915 h 1363214"/>
              <a:gd name="connsiteX234" fmla="*/ 229023 w 939947"/>
              <a:gd name="connsiteY234" fmla="*/ 1126223 h 1363214"/>
              <a:gd name="connsiteX235" fmla="*/ 224006 w 939947"/>
              <a:gd name="connsiteY235" fmla="*/ 1130613 h 1363214"/>
              <a:gd name="connsiteX236" fmla="*/ 185796 w 939947"/>
              <a:gd name="connsiteY236" fmla="*/ 1130418 h 1363214"/>
              <a:gd name="connsiteX237" fmla="*/ 178854 w 939947"/>
              <a:gd name="connsiteY237" fmla="*/ 1120061 h 1363214"/>
              <a:gd name="connsiteX238" fmla="*/ 180454 w 939947"/>
              <a:gd name="connsiteY238" fmla="*/ 1015484 h 1363214"/>
              <a:gd name="connsiteX239" fmla="*/ 182052 w 939947"/>
              <a:gd name="connsiteY239" fmla="*/ 1008305 h 1363214"/>
              <a:gd name="connsiteX240" fmla="*/ 83079 w 939947"/>
              <a:gd name="connsiteY240" fmla="*/ 1203659 h 1363214"/>
              <a:gd name="connsiteX241" fmla="*/ 849902 w 939947"/>
              <a:gd name="connsiteY241" fmla="*/ 1214147 h 1363214"/>
              <a:gd name="connsiteX242" fmla="*/ 818396 w 939947"/>
              <a:gd name="connsiteY242" fmla="*/ 1235274 h 1363214"/>
              <a:gd name="connsiteX243" fmla="*/ 115235 w 939947"/>
              <a:gd name="connsiteY243" fmla="*/ 1225738 h 1363214"/>
              <a:gd name="connsiteX244" fmla="*/ 83079 w 939947"/>
              <a:gd name="connsiteY244" fmla="*/ 1203659 h 1363214"/>
              <a:gd name="connsiteX245" fmla="*/ 397736 w 939947"/>
              <a:gd name="connsiteY245" fmla="*/ 506834 h 1363214"/>
              <a:gd name="connsiteX246" fmla="*/ 475174 w 939947"/>
              <a:gd name="connsiteY246" fmla="*/ 644884 h 1363214"/>
              <a:gd name="connsiteX247" fmla="*/ 555616 w 939947"/>
              <a:gd name="connsiteY247" fmla="*/ 509148 h 1363214"/>
              <a:gd name="connsiteX248" fmla="*/ 519395 w 939947"/>
              <a:gd name="connsiteY248" fmla="*/ 524242 h 1363214"/>
              <a:gd name="connsiteX249" fmla="*/ 490700 w 939947"/>
              <a:gd name="connsiteY249" fmla="*/ 573156 h 1363214"/>
              <a:gd name="connsiteX250" fmla="*/ 461745 w 939947"/>
              <a:gd name="connsiteY250" fmla="*/ 572162 h 1363214"/>
              <a:gd name="connsiteX251" fmla="*/ 435536 w 939947"/>
              <a:gd name="connsiteY251" fmla="*/ 525388 h 1363214"/>
              <a:gd name="connsiteX252" fmla="*/ 397736 w 939947"/>
              <a:gd name="connsiteY252" fmla="*/ 506834 h 1363214"/>
              <a:gd name="connsiteX253" fmla="*/ 402688 w 939947"/>
              <a:gd name="connsiteY253" fmla="*/ 424380 h 1363214"/>
              <a:gd name="connsiteX254" fmla="*/ 427881 w 939947"/>
              <a:gd name="connsiteY254" fmla="*/ 477382 h 1363214"/>
              <a:gd name="connsiteX255" fmla="*/ 481206 w 939947"/>
              <a:gd name="connsiteY255" fmla="*/ 452600 h 1363214"/>
              <a:gd name="connsiteX256" fmla="*/ 455949 w 939947"/>
              <a:gd name="connsiteY256" fmla="*/ 399209 h 1363214"/>
              <a:gd name="connsiteX257" fmla="*/ 402688 w 939947"/>
              <a:gd name="connsiteY257" fmla="*/ 424380 h 1363214"/>
              <a:gd name="connsiteX258" fmla="*/ 57326 w 939947"/>
              <a:gd name="connsiteY258" fmla="*/ 1157578 h 1363214"/>
              <a:gd name="connsiteX259" fmla="*/ 879572 w 939947"/>
              <a:gd name="connsiteY259" fmla="*/ 1168822 h 1363214"/>
              <a:gd name="connsiteX260" fmla="*/ 849752 w 939947"/>
              <a:gd name="connsiteY260" fmla="*/ 1189646 h 1363214"/>
              <a:gd name="connsiteX261" fmla="*/ 84702 w 939947"/>
              <a:gd name="connsiteY261" fmla="*/ 1179419 h 1363214"/>
              <a:gd name="connsiteX262" fmla="*/ 57326 w 939947"/>
              <a:gd name="connsiteY262" fmla="*/ 1157578 h 1363214"/>
              <a:gd name="connsiteX263" fmla="*/ 177080 w 939947"/>
              <a:gd name="connsiteY263" fmla="*/ 848954 h 1363214"/>
              <a:gd name="connsiteX264" fmla="*/ 192671 w 939947"/>
              <a:gd name="connsiteY264" fmla="*/ 842381 h 1363214"/>
              <a:gd name="connsiteX265" fmla="*/ 198943 w 939947"/>
              <a:gd name="connsiteY265" fmla="*/ 856609 h 1363214"/>
              <a:gd name="connsiteX266" fmla="*/ 183719 w 939947"/>
              <a:gd name="connsiteY266" fmla="*/ 862534 h 1363214"/>
              <a:gd name="connsiteX267" fmla="*/ 177080 w 939947"/>
              <a:gd name="connsiteY267" fmla="*/ 848954 h 1363214"/>
              <a:gd name="connsiteX268" fmla="*/ 102496 w 939947"/>
              <a:gd name="connsiteY268" fmla="*/ 1007080 h 1363214"/>
              <a:gd name="connsiteX269" fmla="*/ 110867 w 939947"/>
              <a:gd name="connsiteY269" fmla="*/ 1005364 h 1363214"/>
              <a:gd name="connsiteX270" fmla="*/ 149727 w 939947"/>
              <a:gd name="connsiteY270" fmla="*/ 1043942 h 1363214"/>
              <a:gd name="connsiteX271" fmla="*/ 148710 w 939947"/>
              <a:gd name="connsiteY271" fmla="*/ 1115432 h 1363214"/>
              <a:gd name="connsiteX272" fmla="*/ 148883 w 939947"/>
              <a:gd name="connsiteY272" fmla="*/ 1122547 h 1363214"/>
              <a:gd name="connsiteX273" fmla="*/ 144407 w 939947"/>
              <a:gd name="connsiteY273" fmla="*/ 1129618 h 1363214"/>
              <a:gd name="connsiteX274" fmla="*/ 102779 w 939947"/>
              <a:gd name="connsiteY274" fmla="*/ 1128926 h 1363214"/>
              <a:gd name="connsiteX275" fmla="*/ 99060 w 939947"/>
              <a:gd name="connsiteY275" fmla="*/ 1119843 h 1363214"/>
              <a:gd name="connsiteX276" fmla="*/ 99882 w 939947"/>
              <a:gd name="connsiteY276" fmla="*/ 1015138 h 1363214"/>
              <a:gd name="connsiteX277" fmla="*/ 102496 w 939947"/>
              <a:gd name="connsiteY277" fmla="*/ 1007080 h 1363214"/>
              <a:gd name="connsiteX278" fmla="*/ 202192 w 939947"/>
              <a:gd name="connsiteY278" fmla="*/ 751958 h 1363214"/>
              <a:gd name="connsiteX279" fmla="*/ 201884 w 939947"/>
              <a:gd name="connsiteY279" fmla="*/ 760597 h 1363214"/>
              <a:gd name="connsiteX280" fmla="*/ 244203 w 939947"/>
              <a:gd name="connsiteY280" fmla="*/ 808495 h 1363214"/>
              <a:gd name="connsiteX281" fmla="*/ 333144 w 939947"/>
              <a:gd name="connsiteY281" fmla="*/ 763840 h 1363214"/>
              <a:gd name="connsiteX282" fmla="*/ 325122 w 939947"/>
              <a:gd name="connsiteY282" fmla="*/ 751385 h 1363214"/>
              <a:gd name="connsiteX283" fmla="*/ 210318 w 939947"/>
              <a:gd name="connsiteY283" fmla="*/ 749742 h 1363214"/>
              <a:gd name="connsiteX284" fmla="*/ 202192 w 939947"/>
              <a:gd name="connsiteY284" fmla="*/ 751958 h 1363214"/>
              <a:gd name="connsiteX285" fmla="*/ 120290 w 939947"/>
              <a:gd name="connsiteY285" fmla="*/ 837674 h 1363214"/>
              <a:gd name="connsiteX286" fmla="*/ 122046 w 939947"/>
              <a:gd name="connsiteY286" fmla="*/ 845192 h 1363214"/>
              <a:gd name="connsiteX287" fmla="*/ 188434 w 939947"/>
              <a:gd name="connsiteY287" fmla="*/ 899793 h 1363214"/>
              <a:gd name="connsiteX288" fmla="*/ 253912 w 939947"/>
              <a:gd name="connsiteY288" fmla="*/ 844024 h 1363214"/>
              <a:gd name="connsiteX289" fmla="*/ 247469 w 939947"/>
              <a:gd name="connsiteY289" fmla="*/ 833471 h 1363214"/>
              <a:gd name="connsiteX290" fmla="*/ 188585 w 939947"/>
              <a:gd name="connsiteY290" fmla="*/ 789011 h 1363214"/>
              <a:gd name="connsiteX291" fmla="*/ 126350 w 939947"/>
              <a:gd name="connsiteY291" fmla="*/ 832022 h 1363214"/>
              <a:gd name="connsiteX292" fmla="*/ 120290 w 939947"/>
              <a:gd name="connsiteY292" fmla="*/ 837674 h 1363214"/>
              <a:gd name="connsiteX293" fmla="*/ 261567 w 939947"/>
              <a:gd name="connsiteY293" fmla="*/ 503764 h 1363214"/>
              <a:gd name="connsiteX294" fmla="*/ 289744 w 939947"/>
              <a:gd name="connsiteY294" fmla="*/ 554191 h 1363214"/>
              <a:gd name="connsiteX295" fmla="*/ 316363 w 939947"/>
              <a:gd name="connsiteY295" fmla="*/ 504109 h 1363214"/>
              <a:gd name="connsiteX296" fmla="*/ 261567 w 939947"/>
              <a:gd name="connsiteY296" fmla="*/ 503764 h 1363214"/>
              <a:gd name="connsiteX297" fmla="*/ 19633 w 939947"/>
              <a:gd name="connsiteY297" fmla="*/ 1009667 h 1363214"/>
              <a:gd name="connsiteX298" fmla="*/ 24131 w 939947"/>
              <a:gd name="connsiteY298" fmla="*/ 1004218 h 1363214"/>
              <a:gd name="connsiteX299" fmla="*/ 66147 w 939947"/>
              <a:gd name="connsiteY299" fmla="*/ 1004910 h 1363214"/>
              <a:gd name="connsiteX300" fmla="*/ 70342 w 939947"/>
              <a:gd name="connsiteY300" fmla="*/ 1012587 h 1363214"/>
              <a:gd name="connsiteX301" fmla="*/ 68785 w 939947"/>
              <a:gd name="connsiteY301" fmla="*/ 1122157 h 1363214"/>
              <a:gd name="connsiteX302" fmla="*/ 64027 w 939947"/>
              <a:gd name="connsiteY302" fmla="*/ 1128623 h 1363214"/>
              <a:gd name="connsiteX303" fmla="*/ 38662 w 939947"/>
              <a:gd name="connsiteY303" fmla="*/ 1122914 h 1363214"/>
              <a:gd name="connsiteX304" fmla="*/ 19633 w 939947"/>
              <a:gd name="connsiteY304" fmla="*/ 1009667 h 1363214"/>
              <a:gd name="connsiteX305" fmla="*/ 285419 w 939947"/>
              <a:gd name="connsiteY305" fmla="*/ 421850 h 1363214"/>
              <a:gd name="connsiteX306" fmla="*/ 309595 w 939947"/>
              <a:gd name="connsiteY306" fmla="*/ 474938 h 1363214"/>
              <a:gd name="connsiteX307" fmla="*/ 363332 w 939947"/>
              <a:gd name="connsiteY307" fmla="*/ 451779 h 1363214"/>
              <a:gd name="connsiteX308" fmla="*/ 339048 w 939947"/>
              <a:gd name="connsiteY308" fmla="*/ 398474 h 1363214"/>
              <a:gd name="connsiteX309" fmla="*/ 285419 w 939947"/>
              <a:gd name="connsiteY309" fmla="*/ 421850 h 1363214"/>
              <a:gd name="connsiteX310" fmla="*/ 172021 w 939947"/>
              <a:gd name="connsiteY310" fmla="*/ 658724 h 1363214"/>
              <a:gd name="connsiteX311" fmla="*/ 202252 w 939947"/>
              <a:gd name="connsiteY311" fmla="*/ 645166 h 1363214"/>
              <a:gd name="connsiteX312" fmla="*/ 217216 w 939947"/>
              <a:gd name="connsiteY312" fmla="*/ 676175 h 1363214"/>
              <a:gd name="connsiteX313" fmla="*/ 186661 w 939947"/>
              <a:gd name="connsiteY313" fmla="*/ 690253 h 1363214"/>
              <a:gd name="connsiteX314" fmla="*/ 172021 w 939947"/>
              <a:gd name="connsiteY314" fmla="*/ 658724 h 1363214"/>
              <a:gd name="connsiteX315" fmla="*/ 1439 w 939947"/>
              <a:gd name="connsiteY315" fmla="*/ 958428 h 1363214"/>
              <a:gd name="connsiteX316" fmla="*/ 14292 w 939947"/>
              <a:gd name="connsiteY316" fmla="*/ 953984 h 1363214"/>
              <a:gd name="connsiteX317" fmla="*/ 926107 w 939947"/>
              <a:gd name="connsiteY317" fmla="*/ 966159 h 1363214"/>
              <a:gd name="connsiteX318" fmla="*/ 937979 w 939947"/>
              <a:gd name="connsiteY318" fmla="*/ 982183 h 1363214"/>
              <a:gd name="connsiteX319" fmla="*/ 923469 w 939947"/>
              <a:gd name="connsiteY319" fmla="*/ 987265 h 1363214"/>
              <a:gd name="connsiteX320" fmla="*/ 688455 w 939947"/>
              <a:gd name="connsiteY320" fmla="*/ 984108 h 1363214"/>
              <a:gd name="connsiteX321" fmla="*/ 20023 w 939947"/>
              <a:gd name="connsiteY321" fmla="*/ 974938 h 1363214"/>
              <a:gd name="connsiteX322" fmla="*/ 2161 w 939947"/>
              <a:gd name="connsiteY322" fmla="*/ 971176 h 1363214"/>
              <a:gd name="connsiteX323" fmla="*/ 1439 w 939947"/>
              <a:gd name="connsiteY323" fmla="*/ 958428 h 1363214"/>
              <a:gd name="connsiteX324" fmla="*/ 210988 w 939947"/>
              <a:gd name="connsiteY324" fmla="*/ 504542 h 1363214"/>
              <a:gd name="connsiteX325" fmla="*/ 287949 w 939947"/>
              <a:gd name="connsiteY325" fmla="*/ 642225 h 1363214"/>
              <a:gd name="connsiteX326" fmla="*/ 369084 w 939947"/>
              <a:gd name="connsiteY326" fmla="*/ 506185 h 1363214"/>
              <a:gd name="connsiteX327" fmla="*/ 330701 w 939947"/>
              <a:gd name="connsiteY327" fmla="*/ 523204 h 1363214"/>
              <a:gd name="connsiteX328" fmla="*/ 302956 w 939947"/>
              <a:gd name="connsiteY328" fmla="*/ 570669 h 1363214"/>
              <a:gd name="connsiteX329" fmla="*/ 274823 w 939947"/>
              <a:gd name="connsiteY329" fmla="*/ 570691 h 1363214"/>
              <a:gd name="connsiteX330" fmla="*/ 246582 w 939947"/>
              <a:gd name="connsiteY330" fmla="*/ 519376 h 1363214"/>
              <a:gd name="connsiteX331" fmla="*/ 210988 w 939947"/>
              <a:gd name="connsiteY331" fmla="*/ 504542 h 1363214"/>
              <a:gd name="connsiteX332" fmla="*/ 383353 w 939947"/>
              <a:gd name="connsiteY332" fmla="*/ 70257 h 1363214"/>
              <a:gd name="connsiteX333" fmla="*/ 383875 w 939947"/>
              <a:gd name="connsiteY333" fmla="*/ 79234 h 1363214"/>
              <a:gd name="connsiteX334" fmla="*/ 429265 w 939947"/>
              <a:gd name="connsiteY334" fmla="*/ 127391 h 1363214"/>
              <a:gd name="connsiteX335" fmla="*/ 514508 w 939947"/>
              <a:gd name="connsiteY335" fmla="*/ 80013 h 1363214"/>
              <a:gd name="connsiteX336" fmla="*/ 506852 w 939947"/>
              <a:gd name="connsiteY336" fmla="*/ 69222 h 1363214"/>
              <a:gd name="connsiteX337" fmla="*/ 391962 w 939947"/>
              <a:gd name="connsiteY337" fmla="*/ 67427 h 1363214"/>
              <a:gd name="connsiteX338" fmla="*/ 383353 w 939947"/>
              <a:gd name="connsiteY338" fmla="*/ 70257 h 1363214"/>
              <a:gd name="connsiteX339" fmla="*/ 20347 w 939947"/>
              <a:gd name="connsiteY339" fmla="*/ 845647 h 1363214"/>
              <a:gd name="connsiteX340" fmla="*/ 33949 w 939947"/>
              <a:gd name="connsiteY340" fmla="*/ 839289 h 1363214"/>
              <a:gd name="connsiteX341" fmla="*/ 41366 w 939947"/>
              <a:gd name="connsiteY341" fmla="*/ 854188 h 1363214"/>
              <a:gd name="connsiteX342" fmla="*/ 26035 w 939947"/>
              <a:gd name="connsiteY342" fmla="*/ 860935 h 1363214"/>
              <a:gd name="connsiteX343" fmla="*/ 20347 w 939947"/>
              <a:gd name="connsiteY343" fmla="*/ 845647 h 1363214"/>
              <a:gd name="connsiteX344" fmla="*/ 391833 w 939947"/>
              <a:gd name="connsiteY344" fmla="*/ 20697 h 1363214"/>
              <a:gd name="connsiteX345" fmla="*/ 449440 w 939947"/>
              <a:gd name="connsiteY345" fmla="*/ 304 h 1363214"/>
              <a:gd name="connsiteX346" fmla="*/ 524412 w 939947"/>
              <a:gd name="connsiteY346" fmla="*/ 1018 h 1363214"/>
              <a:gd name="connsiteX347" fmla="*/ 574797 w 939947"/>
              <a:gd name="connsiteY347" fmla="*/ 23205 h 1363214"/>
              <a:gd name="connsiteX348" fmla="*/ 391833 w 939947"/>
              <a:gd name="connsiteY348" fmla="*/ 20697 h 1363214"/>
              <a:gd name="connsiteX349" fmla="*/ 45323 w 939947"/>
              <a:gd name="connsiteY349" fmla="*/ 749871 h 1363214"/>
              <a:gd name="connsiteX350" fmla="*/ 44956 w 939947"/>
              <a:gd name="connsiteY350" fmla="*/ 760597 h 1363214"/>
              <a:gd name="connsiteX351" fmla="*/ 85956 w 939947"/>
              <a:gd name="connsiteY351" fmla="*/ 807133 h 1363214"/>
              <a:gd name="connsiteX352" fmla="*/ 174118 w 939947"/>
              <a:gd name="connsiteY352" fmla="*/ 766479 h 1363214"/>
              <a:gd name="connsiteX353" fmla="*/ 163414 w 939947"/>
              <a:gd name="connsiteY353" fmla="*/ 749244 h 1363214"/>
              <a:gd name="connsiteX354" fmla="*/ 55487 w 939947"/>
              <a:gd name="connsiteY354" fmla="*/ 747515 h 1363214"/>
              <a:gd name="connsiteX355" fmla="*/ 45323 w 939947"/>
              <a:gd name="connsiteY355" fmla="*/ 749871 h 1363214"/>
              <a:gd name="connsiteX356" fmla="*/ 26185 w 939947"/>
              <a:gd name="connsiteY356" fmla="*/ 742346 h 1363214"/>
              <a:gd name="connsiteX357" fmla="*/ 46080 w 939947"/>
              <a:gd name="connsiteY357" fmla="*/ 726409 h 1363214"/>
              <a:gd name="connsiteX358" fmla="*/ 899444 w 939947"/>
              <a:gd name="connsiteY358" fmla="*/ 737956 h 1363214"/>
              <a:gd name="connsiteX359" fmla="*/ 919750 w 939947"/>
              <a:gd name="connsiteY359" fmla="*/ 759494 h 1363214"/>
              <a:gd name="connsiteX360" fmla="*/ 842010 w 939947"/>
              <a:gd name="connsiteY360" fmla="*/ 758586 h 1363214"/>
              <a:gd name="connsiteX361" fmla="*/ 832042 w 939947"/>
              <a:gd name="connsiteY361" fmla="*/ 770631 h 1363214"/>
              <a:gd name="connsiteX362" fmla="*/ 928681 w 939947"/>
              <a:gd name="connsiteY362" fmla="*/ 814766 h 1363214"/>
              <a:gd name="connsiteX363" fmla="*/ 914063 w 939947"/>
              <a:gd name="connsiteY363" fmla="*/ 842662 h 1363214"/>
              <a:gd name="connsiteX364" fmla="*/ 908700 w 939947"/>
              <a:gd name="connsiteY364" fmla="*/ 851852 h 1363214"/>
              <a:gd name="connsiteX365" fmla="*/ 927254 w 939947"/>
              <a:gd name="connsiteY365" fmla="*/ 890127 h 1363214"/>
              <a:gd name="connsiteX366" fmla="*/ 939536 w 939947"/>
              <a:gd name="connsiteY366" fmla="*/ 924877 h 1363214"/>
              <a:gd name="connsiteX367" fmla="*/ 895033 w 939947"/>
              <a:gd name="connsiteY367" fmla="*/ 887835 h 1363214"/>
              <a:gd name="connsiteX368" fmla="*/ 815931 w 939947"/>
              <a:gd name="connsiteY368" fmla="*/ 931711 h 1363214"/>
              <a:gd name="connsiteX369" fmla="*/ 738278 w 939947"/>
              <a:gd name="connsiteY369" fmla="*/ 885197 h 1363214"/>
              <a:gd name="connsiteX370" fmla="*/ 659608 w 939947"/>
              <a:gd name="connsiteY370" fmla="*/ 929484 h 1363214"/>
              <a:gd name="connsiteX371" fmla="*/ 581220 w 939947"/>
              <a:gd name="connsiteY371" fmla="*/ 883488 h 1363214"/>
              <a:gd name="connsiteX372" fmla="*/ 501404 w 939947"/>
              <a:gd name="connsiteY372" fmla="*/ 927213 h 1363214"/>
              <a:gd name="connsiteX373" fmla="*/ 424248 w 939947"/>
              <a:gd name="connsiteY373" fmla="*/ 882061 h 1363214"/>
              <a:gd name="connsiteX374" fmla="*/ 266217 w 939947"/>
              <a:gd name="connsiteY374" fmla="*/ 879466 h 1363214"/>
              <a:gd name="connsiteX375" fmla="*/ 186250 w 939947"/>
              <a:gd name="connsiteY375" fmla="*/ 922953 h 1363214"/>
              <a:gd name="connsiteX376" fmla="*/ 108402 w 939947"/>
              <a:gd name="connsiteY376" fmla="*/ 876525 h 1363214"/>
              <a:gd name="connsiteX377" fmla="*/ 36890 w 939947"/>
              <a:gd name="connsiteY377" fmla="*/ 920618 h 1363214"/>
              <a:gd name="connsiteX378" fmla="*/ 26921 w 939947"/>
              <a:gd name="connsiteY378" fmla="*/ 921072 h 1363214"/>
              <a:gd name="connsiteX379" fmla="*/ 3610 w 939947"/>
              <a:gd name="connsiteY379" fmla="*/ 893608 h 1363214"/>
              <a:gd name="connsiteX380" fmla="*/ 85004 w 939947"/>
              <a:gd name="connsiteY380" fmla="*/ 869000 h 1363214"/>
              <a:gd name="connsiteX381" fmla="*/ 90259 w 939947"/>
              <a:gd name="connsiteY381" fmla="*/ 860544 h 1363214"/>
              <a:gd name="connsiteX382" fmla="*/ 76570 w 939947"/>
              <a:gd name="connsiteY382" fmla="*/ 826422 h 1363214"/>
              <a:gd name="connsiteX383" fmla="*/ 31635 w 939947"/>
              <a:gd name="connsiteY383" fmla="*/ 788298 h 1363214"/>
              <a:gd name="connsiteX384" fmla="*/ 15395 w 939947"/>
              <a:gd name="connsiteY384" fmla="*/ 802873 h 1363214"/>
              <a:gd name="connsiteX385" fmla="*/ 26185 w 939947"/>
              <a:gd name="connsiteY385" fmla="*/ 742346 h 1363214"/>
              <a:gd name="connsiteX386" fmla="*/ 167825 w 939947"/>
              <a:gd name="connsiteY386" fmla="*/ 420445 h 1363214"/>
              <a:gd name="connsiteX387" fmla="*/ 191764 w 939947"/>
              <a:gd name="connsiteY387" fmla="*/ 473943 h 1363214"/>
              <a:gd name="connsiteX388" fmla="*/ 245306 w 939947"/>
              <a:gd name="connsiteY388" fmla="*/ 450005 h 1363214"/>
              <a:gd name="connsiteX389" fmla="*/ 221259 w 939947"/>
              <a:gd name="connsiteY389" fmla="*/ 396290 h 1363214"/>
              <a:gd name="connsiteX390" fmla="*/ 167825 w 939947"/>
              <a:gd name="connsiteY390" fmla="*/ 420445 h 1363214"/>
              <a:gd name="connsiteX391" fmla="*/ 272098 w 939947"/>
              <a:gd name="connsiteY391" fmla="*/ 149124 h 1363214"/>
              <a:gd name="connsiteX392" fmla="*/ 301767 w 939947"/>
              <a:gd name="connsiteY392" fmla="*/ 127370 h 1363214"/>
              <a:gd name="connsiteX393" fmla="*/ 357298 w 939947"/>
              <a:gd name="connsiteY393" fmla="*/ 76812 h 1363214"/>
              <a:gd name="connsiteX394" fmla="*/ 341685 w 939947"/>
              <a:gd name="connsiteY394" fmla="*/ 66367 h 1363214"/>
              <a:gd name="connsiteX395" fmla="*/ 372738 w 939947"/>
              <a:gd name="connsiteY395" fmla="*/ 46343 h 1363214"/>
              <a:gd name="connsiteX396" fmla="*/ 587490 w 939947"/>
              <a:gd name="connsiteY396" fmla="*/ 48981 h 1363214"/>
              <a:gd name="connsiteX397" fmla="*/ 625333 w 939947"/>
              <a:gd name="connsiteY397" fmla="*/ 70779 h 1363214"/>
              <a:gd name="connsiteX398" fmla="*/ 550512 w 939947"/>
              <a:gd name="connsiteY398" fmla="*/ 69979 h 1363214"/>
              <a:gd name="connsiteX399" fmla="*/ 541344 w 939947"/>
              <a:gd name="connsiteY399" fmla="*/ 81396 h 1363214"/>
              <a:gd name="connsiteX400" fmla="*/ 648860 w 939947"/>
              <a:gd name="connsiteY400" fmla="*/ 118417 h 1363214"/>
              <a:gd name="connsiteX401" fmla="*/ 665965 w 939947"/>
              <a:gd name="connsiteY401" fmla="*/ 117380 h 1363214"/>
              <a:gd name="connsiteX402" fmla="*/ 661683 w 939947"/>
              <a:gd name="connsiteY402" fmla="*/ 136949 h 1363214"/>
              <a:gd name="connsiteX403" fmla="*/ 527634 w 939947"/>
              <a:gd name="connsiteY403" fmla="*/ 108773 h 1363214"/>
              <a:gd name="connsiteX404" fmla="*/ 448121 w 939947"/>
              <a:gd name="connsiteY404" fmla="*/ 153319 h 1363214"/>
              <a:gd name="connsiteX405" fmla="*/ 370014 w 939947"/>
              <a:gd name="connsiteY405" fmla="*/ 106805 h 1363214"/>
              <a:gd name="connsiteX406" fmla="*/ 272098 w 939947"/>
              <a:gd name="connsiteY406" fmla="*/ 149124 h 1363214"/>
              <a:gd name="connsiteX407" fmla="*/ 233044 w 939947"/>
              <a:gd name="connsiteY407" fmla="*/ 209737 h 1363214"/>
              <a:gd name="connsiteX408" fmla="*/ 264314 w 939947"/>
              <a:gd name="connsiteY408" fmla="*/ 188718 h 1363214"/>
              <a:gd name="connsiteX409" fmla="*/ 702403 w 939947"/>
              <a:gd name="connsiteY409" fmla="*/ 194470 h 1363214"/>
              <a:gd name="connsiteX410" fmla="*/ 728698 w 939947"/>
              <a:gd name="connsiteY410" fmla="*/ 216484 h 1363214"/>
              <a:gd name="connsiteX411" fmla="*/ 233044 w 939947"/>
              <a:gd name="connsiteY411" fmla="*/ 209737 h 1363214"/>
              <a:gd name="connsiteX412" fmla="*/ 202057 w 939947"/>
              <a:gd name="connsiteY412" fmla="*/ 263171 h 1363214"/>
              <a:gd name="connsiteX413" fmla="*/ 232569 w 939947"/>
              <a:gd name="connsiteY413" fmla="*/ 241958 h 1363214"/>
              <a:gd name="connsiteX414" fmla="*/ 734299 w 939947"/>
              <a:gd name="connsiteY414" fmla="*/ 248791 h 1363214"/>
              <a:gd name="connsiteX415" fmla="*/ 756680 w 939947"/>
              <a:gd name="connsiteY415" fmla="*/ 270697 h 1363214"/>
              <a:gd name="connsiteX416" fmla="*/ 202057 w 939947"/>
              <a:gd name="connsiteY416" fmla="*/ 263171 h 1363214"/>
              <a:gd name="connsiteX417" fmla="*/ 174681 w 939947"/>
              <a:gd name="connsiteY417" fmla="*/ 316605 h 1363214"/>
              <a:gd name="connsiteX418" fmla="*/ 202295 w 939947"/>
              <a:gd name="connsiteY418" fmla="*/ 295435 h 1363214"/>
              <a:gd name="connsiteX419" fmla="*/ 758475 w 939947"/>
              <a:gd name="connsiteY419" fmla="*/ 303328 h 1363214"/>
              <a:gd name="connsiteX420" fmla="*/ 782975 w 939947"/>
              <a:gd name="connsiteY420" fmla="*/ 324888 h 1363214"/>
              <a:gd name="connsiteX421" fmla="*/ 174681 w 939947"/>
              <a:gd name="connsiteY421" fmla="*/ 316605 h 1363214"/>
              <a:gd name="connsiteX422" fmla="*/ 146006 w 939947"/>
              <a:gd name="connsiteY422" fmla="*/ 374666 h 1363214"/>
              <a:gd name="connsiteX423" fmla="*/ 164041 w 939947"/>
              <a:gd name="connsiteY423" fmla="*/ 367183 h 1363214"/>
              <a:gd name="connsiteX424" fmla="*/ 425675 w 939947"/>
              <a:gd name="connsiteY424" fmla="*/ 370557 h 1363214"/>
              <a:gd name="connsiteX425" fmla="*/ 785614 w 939947"/>
              <a:gd name="connsiteY425" fmla="*/ 375293 h 1363214"/>
              <a:gd name="connsiteX426" fmla="*/ 818223 w 939947"/>
              <a:gd name="connsiteY426" fmla="*/ 407297 h 1363214"/>
              <a:gd name="connsiteX427" fmla="*/ 771947 w 939947"/>
              <a:gd name="connsiteY427" fmla="*/ 408875 h 1363214"/>
              <a:gd name="connsiteX428" fmla="*/ 755080 w 939947"/>
              <a:gd name="connsiteY428" fmla="*/ 431127 h 1363214"/>
              <a:gd name="connsiteX429" fmla="*/ 778823 w 939947"/>
              <a:gd name="connsiteY429" fmla="*/ 480972 h 1363214"/>
              <a:gd name="connsiteX430" fmla="*/ 836950 w 939947"/>
              <a:gd name="connsiteY430" fmla="*/ 454200 h 1363214"/>
              <a:gd name="connsiteX431" fmla="*/ 852909 w 939947"/>
              <a:gd name="connsiteY431" fmla="*/ 500801 h 1363214"/>
              <a:gd name="connsiteX432" fmla="*/ 844432 w 939947"/>
              <a:gd name="connsiteY432" fmla="*/ 511375 h 1363214"/>
              <a:gd name="connsiteX433" fmla="*/ 823154 w 939947"/>
              <a:gd name="connsiteY433" fmla="*/ 511829 h 1363214"/>
              <a:gd name="connsiteX434" fmla="*/ 849600 w 939947"/>
              <a:gd name="connsiteY434" fmla="*/ 559360 h 1363214"/>
              <a:gd name="connsiteX435" fmla="*/ 863137 w 939947"/>
              <a:gd name="connsiteY435" fmla="*/ 538081 h 1363214"/>
              <a:gd name="connsiteX436" fmla="*/ 863959 w 939947"/>
              <a:gd name="connsiteY436" fmla="*/ 579579 h 1363214"/>
              <a:gd name="connsiteX437" fmla="*/ 836323 w 939947"/>
              <a:gd name="connsiteY437" fmla="*/ 578735 h 1363214"/>
              <a:gd name="connsiteX438" fmla="*/ 810503 w 939947"/>
              <a:gd name="connsiteY438" fmla="*/ 531616 h 1363214"/>
              <a:gd name="connsiteX439" fmla="*/ 772012 w 939947"/>
              <a:gd name="connsiteY439" fmla="*/ 511916 h 1363214"/>
              <a:gd name="connsiteX440" fmla="*/ 849017 w 939947"/>
              <a:gd name="connsiteY440" fmla="*/ 649685 h 1363214"/>
              <a:gd name="connsiteX441" fmla="*/ 881107 w 939947"/>
              <a:gd name="connsiteY441" fmla="*/ 596965 h 1363214"/>
              <a:gd name="connsiteX442" fmla="*/ 880588 w 939947"/>
              <a:gd name="connsiteY442" fmla="*/ 638159 h 1363214"/>
              <a:gd name="connsiteX443" fmla="*/ 862272 w 939947"/>
              <a:gd name="connsiteY443" fmla="*/ 668001 h 1363214"/>
              <a:gd name="connsiteX444" fmla="*/ 834636 w 939947"/>
              <a:gd name="connsiteY444" fmla="*/ 667028 h 1363214"/>
              <a:gd name="connsiteX445" fmla="*/ 765113 w 939947"/>
              <a:gd name="connsiteY445" fmla="*/ 542298 h 1363214"/>
              <a:gd name="connsiteX446" fmla="*/ 749241 w 939947"/>
              <a:gd name="connsiteY446" fmla="*/ 541801 h 1363214"/>
              <a:gd name="connsiteX447" fmla="*/ 676929 w 939947"/>
              <a:gd name="connsiteY447" fmla="*/ 664022 h 1363214"/>
              <a:gd name="connsiteX448" fmla="*/ 646807 w 939947"/>
              <a:gd name="connsiteY448" fmla="*/ 663330 h 1363214"/>
              <a:gd name="connsiteX449" fmla="*/ 570364 w 939947"/>
              <a:gd name="connsiteY449" fmla="*/ 526231 h 1363214"/>
              <a:gd name="connsiteX450" fmla="*/ 523115 w 939947"/>
              <a:gd name="connsiteY450" fmla="*/ 604988 h 1363214"/>
              <a:gd name="connsiteX451" fmla="*/ 489424 w 939947"/>
              <a:gd name="connsiteY451" fmla="*/ 660757 h 1363214"/>
              <a:gd name="connsiteX452" fmla="*/ 459128 w 939947"/>
              <a:gd name="connsiteY452" fmla="*/ 659589 h 1363214"/>
              <a:gd name="connsiteX453" fmla="*/ 388632 w 939947"/>
              <a:gd name="connsiteY453" fmla="*/ 533475 h 1363214"/>
              <a:gd name="connsiteX454" fmla="*/ 381713 w 939947"/>
              <a:gd name="connsiteY454" fmla="*/ 525820 h 1363214"/>
              <a:gd name="connsiteX455" fmla="*/ 303822 w 939947"/>
              <a:gd name="connsiteY455" fmla="*/ 656994 h 1363214"/>
              <a:gd name="connsiteX456" fmla="*/ 273050 w 939947"/>
              <a:gd name="connsiteY456" fmla="*/ 657859 h 1363214"/>
              <a:gd name="connsiteX457" fmla="*/ 196023 w 939947"/>
              <a:gd name="connsiteY457" fmla="*/ 521258 h 1363214"/>
              <a:gd name="connsiteX458" fmla="*/ 130782 w 939947"/>
              <a:gd name="connsiteY458" fmla="*/ 630742 h 1363214"/>
              <a:gd name="connsiteX459" fmla="*/ 114067 w 939947"/>
              <a:gd name="connsiteY459" fmla="*/ 657751 h 1363214"/>
              <a:gd name="connsiteX460" fmla="*/ 86582 w 939947"/>
              <a:gd name="connsiteY460" fmla="*/ 657016 h 1363214"/>
              <a:gd name="connsiteX461" fmla="*/ 70212 w 939947"/>
              <a:gd name="connsiteY461" fmla="*/ 627650 h 1363214"/>
              <a:gd name="connsiteX462" fmla="*/ 69845 w 939947"/>
              <a:gd name="connsiteY462" fmla="*/ 584552 h 1363214"/>
              <a:gd name="connsiteX463" fmla="*/ 100855 w 939947"/>
              <a:gd name="connsiteY463" fmla="*/ 639651 h 1363214"/>
              <a:gd name="connsiteX464" fmla="*/ 181514 w 939947"/>
              <a:gd name="connsiteY464" fmla="*/ 504391 h 1363214"/>
              <a:gd name="connsiteX465" fmla="*/ 144817 w 939947"/>
              <a:gd name="connsiteY465" fmla="*/ 520760 h 1363214"/>
              <a:gd name="connsiteX466" fmla="*/ 119949 w 939947"/>
              <a:gd name="connsiteY466" fmla="*/ 562322 h 1363214"/>
              <a:gd name="connsiteX467" fmla="*/ 95708 w 939947"/>
              <a:gd name="connsiteY467" fmla="*/ 576227 h 1363214"/>
              <a:gd name="connsiteX468" fmla="*/ 80722 w 939947"/>
              <a:gd name="connsiteY468" fmla="*/ 546947 h 1363214"/>
              <a:gd name="connsiteX469" fmla="*/ 87685 w 939947"/>
              <a:gd name="connsiteY469" fmla="*/ 526880 h 1363214"/>
              <a:gd name="connsiteX470" fmla="*/ 102325 w 939947"/>
              <a:gd name="connsiteY470" fmla="*/ 549651 h 1363214"/>
              <a:gd name="connsiteX471" fmla="*/ 131237 w 939947"/>
              <a:gd name="connsiteY471" fmla="*/ 502033 h 1363214"/>
              <a:gd name="connsiteX472" fmla="*/ 96421 w 939947"/>
              <a:gd name="connsiteY472" fmla="*/ 500715 h 1363214"/>
              <a:gd name="connsiteX473" fmla="*/ 117203 w 939947"/>
              <a:gd name="connsiteY473" fmla="*/ 463001 h 1363214"/>
              <a:gd name="connsiteX474" fmla="*/ 129896 w 939947"/>
              <a:gd name="connsiteY474" fmla="*/ 433419 h 1363214"/>
              <a:gd name="connsiteX475" fmla="*/ 146006 w 939947"/>
              <a:gd name="connsiteY475" fmla="*/ 374666 h 136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</a:cxnLst>
            <a:rect l="l" t="t" r="r" b="b"/>
            <a:pathLst>
              <a:path w="939947" h="1363214">
                <a:moveTo>
                  <a:pt x="903856" y="1022447"/>
                </a:moveTo>
                <a:cubicBezTo>
                  <a:pt x="904807" y="1010100"/>
                  <a:pt x="918906" y="1018382"/>
                  <a:pt x="926799" y="1016847"/>
                </a:cubicBezTo>
                <a:cubicBezTo>
                  <a:pt x="934130" y="1015398"/>
                  <a:pt x="933481" y="1020501"/>
                  <a:pt x="932378" y="1026448"/>
                </a:cubicBezTo>
                <a:cubicBezTo>
                  <a:pt x="926410" y="1058409"/>
                  <a:pt x="917544" y="1089462"/>
                  <a:pt x="901996" y="1119585"/>
                </a:cubicBezTo>
                <a:cubicBezTo>
                  <a:pt x="902364" y="1087191"/>
                  <a:pt x="901347" y="1054689"/>
                  <a:pt x="903856" y="1022447"/>
                </a:cubicBezTo>
                <a:close/>
                <a:moveTo>
                  <a:pt x="826267" y="1015755"/>
                </a:moveTo>
                <a:cubicBezTo>
                  <a:pt x="828489" y="1014468"/>
                  <a:pt x="831501" y="1014543"/>
                  <a:pt x="834679" y="1015527"/>
                </a:cubicBezTo>
                <a:cubicBezTo>
                  <a:pt x="847199" y="1019398"/>
                  <a:pt x="869580" y="1006359"/>
                  <a:pt x="871484" y="1022599"/>
                </a:cubicBezTo>
                <a:cubicBezTo>
                  <a:pt x="875700" y="1058604"/>
                  <a:pt x="872197" y="1095538"/>
                  <a:pt x="871808" y="1132084"/>
                </a:cubicBezTo>
                <a:cubicBezTo>
                  <a:pt x="871808" y="1133186"/>
                  <a:pt x="871505" y="1134311"/>
                  <a:pt x="871354" y="1135414"/>
                </a:cubicBezTo>
                <a:cubicBezTo>
                  <a:pt x="871246" y="1138203"/>
                  <a:pt x="869062" y="1139500"/>
                  <a:pt x="866964" y="1139523"/>
                </a:cubicBezTo>
                <a:cubicBezTo>
                  <a:pt x="853146" y="1139609"/>
                  <a:pt x="839328" y="1139392"/>
                  <a:pt x="825511" y="1139263"/>
                </a:cubicBezTo>
                <a:cubicBezTo>
                  <a:pt x="819975" y="1139220"/>
                  <a:pt x="821575" y="1135154"/>
                  <a:pt x="821618" y="1132126"/>
                </a:cubicBezTo>
                <a:cubicBezTo>
                  <a:pt x="821921" y="1096122"/>
                  <a:pt x="822375" y="1060139"/>
                  <a:pt x="822591" y="1024156"/>
                </a:cubicBezTo>
                <a:cubicBezTo>
                  <a:pt x="822613" y="1019691"/>
                  <a:pt x="824046" y="1017042"/>
                  <a:pt x="826267" y="1015755"/>
                </a:cubicBezTo>
                <a:close/>
                <a:moveTo>
                  <a:pt x="744870" y="1015952"/>
                </a:moveTo>
                <a:cubicBezTo>
                  <a:pt x="746857" y="1014035"/>
                  <a:pt x="750182" y="1013570"/>
                  <a:pt x="755512" y="1014295"/>
                </a:cubicBezTo>
                <a:cubicBezTo>
                  <a:pt x="767384" y="1015895"/>
                  <a:pt x="784380" y="1010489"/>
                  <a:pt x="790284" y="1016652"/>
                </a:cubicBezTo>
                <a:cubicBezTo>
                  <a:pt x="796468" y="1023097"/>
                  <a:pt x="792360" y="1039639"/>
                  <a:pt x="792317" y="1051770"/>
                </a:cubicBezTo>
                <a:cubicBezTo>
                  <a:pt x="792209" y="1076703"/>
                  <a:pt x="791841" y="1101636"/>
                  <a:pt x="791560" y="1126569"/>
                </a:cubicBezTo>
                <a:cubicBezTo>
                  <a:pt x="791517" y="1129316"/>
                  <a:pt x="791236" y="1132062"/>
                  <a:pt x="790955" y="1136667"/>
                </a:cubicBezTo>
                <a:cubicBezTo>
                  <a:pt x="778239" y="1141360"/>
                  <a:pt x="764119" y="1136754"/>
                  <a:pt x="750517" y="1138160"/>
                </a:cubicBezTo>
                <a:cubicBezTo>
                  <a:pt x="747014" y="1138528"/>
                  <a:pt x="740981" y="1139674"/>
                  <a:pt x="740808" y="1132646"/>
                </a:cubicBezTo>
                <a:cubicBezTo>
                  <a:pt x="740765" y="1131003"/>
                  <a:pt x="741262" y="1129337"/>
                  <a:pt x="741283" y="1127672"/>
                </a:cubicBezTo>
                <a:cubicBezTo>
                  <a:pt x="741694" y="1093895"/>
                  <a:pt x="742386" y="1060096"/>
                  <a:pt x="742257" y="1026318"/>
                </a:cubicBezTo>
                <a:cubicBezTo>
                  <a:pt x="742235" y="1021237"/>
                  <a:pt x="742884" y="1017869"/>
                  <a:pt x="744870" y="1015952"/>
                </a:cubicBezTo>
                <a:close/>
                <a:moveTo>
                  <a:pt x="808946" y="856825"/>
                </a:moveTo>
                <a:cubicBezTo>
                  <a:pt x="811454" y="850813"/>
                  <a:pt x="817401" y="847526"/>
                  <a:pt x="824148" y="850511"/>
                </a:cubicBezTo>
                <a:cubicBezTo>
                  <a:pt x="829835" y="853041"/>
                  <a:pt x="832063" y="858079"/>
                  <a:pt x="830029" y="864350"/>
                </a:cubicBezTo>
                <a:cubicBezTo>
                  <a:pt x="827673" y="871573"/>
                  <a:pt x="822158" y="872935"/>
                  <a:pt x="815801" y="872222"/>
                </a:cubicBezTo>
                <a:cubicBezTo>
                  <a:pt x="808968" y="868783"/>
                  <a:pt x="806351" y="862966"/>
                  <a:pt x="808946" y="856825"/>
                </a:cubicBezTo>
                <a:close/>
                <a:moveTo>
                  <a:pt x="750136" y="846902"/>
                </a:moveTo>
                <a:cubicBezTo>
                  <a:pt x="750144" y="849732"/>
                  <a:pt x="751534" y="852911"/>
                  <a:pt x="752031" y="855376"/>
                </a:cubicBezTo>
                <a:cubicBezTo>
                  <a:pt x="758323" y="886624"/>
                  <a:pt x="787603" y="909351"/>
                  <a:pt x="819845" y="908724"/>
                </a:cubicBezTo>
                <a:cubicBezTo>
                  <a:pt x="849773" y="908141"/>
                  <a:pt x="877280" y="884591"/>
                  <a:pt x="883551" y="854512"/>
                </a:cubicBezTo>
                <a:cubicBezTo>
                  <a:pt x="885021" y="847505"/>
                  <a:pt x="884697" y="842900"/>
                  <a:pt x="876198" y="841061"/>
                </a:cubicBezTo>
                <a:cubicBezTo>
                  <a:pt x="850941" y="835612"/>
                  <a:pt x="832668" y="820215"/>
                  <a:pt x="818547" y="798029"/>
                </a:cubicBezTo>
                <a:cubicBezTo>
                  <a:pt x="809638" y="807890"/>
                  <a:pt x="802308" y="818312"/>
                  <a:pt x="791690" y="825686"/>
                </a:cubicBezTo>
                <a:cubicBezTo>
                  <a:pt x="780921" y="833190"/>
                  <a:pt x="769222" y="837818"/>
                  <a:pt x="756529" y="840520"/>
                </a:cubicBezTo>
                <a:cubicBezTo>
                  <a:pt x="751501" y="841591"/>
                  <a:pt x="750128" y="844072"/>
                  <a:pt x="750136" y="846902"/>
                </a:cubicBezTo>
                <a:close/>
                <a:moveTo>
                  <a:pt x="663868" y="1015101"/>
                </a:moveTo>
                <a:cubicBezTo>
                  <a:pt x="665241" y="1013603"/>
                  <a:pt x="667609" y="1012889"/>
                  <a:pt x="671610" y="1012825"/>
                </a:cubicBezTo>
                <a:cubicBezTo>
                  <a:pt x="712739" y="1012133"/>
                  <a:pt x="712653" y="1011743"/>
                  <a:pt x="711896" y="1052203"/>
                </a:cubicBezTo>
                <a:cubicBezTo>
                  <a:pt x="711463" y="1076011"/>
                  <a:pt x="711269" y="1099841"/>
                  <a:pt x="710988" y="1123649"/>
                </a:cubicBezTo>
                <a:cubicBezTo>
                  <a:pt x="710944" y="1126417"/>
                  <a:pt x="711053" y="1129185"/>
                  <a:pt x="711139" y="1134764"/>
                </a:cubicBezTo>
                <a:cubicBezTo>
                  <a:pt x="698078" y="1141166"/>
                  <a:pt x="683244" y="1135283"/>
                  <a:pt x="669404" y="1137186"/>
                </a:cubicBezTo>
                <a:cubicBezTo>
                  <a:pt x="661533" y="1138267"/>
                  <a:pt x="660559" y="1132970"/>
                  <a:pt x="660711" y="1126764"/>
                </a:cubicBezTo>
                <a:cubicBezTo>
                  <a:pt x="661100" y="1110178"/>
                  <a:pt x="661360" y="1093548"/>
                  <a:pt x="661576" y="1076941"/>
                </a:cubicBezTo>
                <a:cubicBezTo>
                  <a:pt x="661814" y="1058668"/>
                  <a:pt x="661965" y="1040374"/>
                  <a:pt x="662095" y="1022079"/>
                </a:cubicBezTo>
                <a:cubicBezTo>
                  <a:pt x="662117" y="1018879"/>
                  <a:pt x="662495" y="1016597"/>
                  <a:pt x="663868" y="1015101"/>
                </a:cubicBezTo>
                <a:close/>
                <a:moveTo>
                  <a:pt x="524447" y="1279904"/>
                </a:moveTo>
                <a:cubicBezTo>
                  <a:pt x="523347" y="1281556"/>
                  <a:pt x="523504" y="1284091"/>
                  <a:pt x="524347" y="1287518"/>
                </a:cubicBezTo>
                <a:cubicBezTo>
                  <a:pt x="530186" y="1311479"/>
                  <a:pt x="544588" y="1327892"/>
                  <a:pt x="561303" y="1334833"/>
                </a:cubicBezTo>
                <a:cubicBezTo>
                  <a:pt x="603990" y="1350511"/>
                  <a:pt x="647714" y="1327632"/>
                  <a:pt x="655240" y="1290849"/>
                </a:cubicBezTo>
                <a:cubicBezTo>
                  <a:pt x="656256" y="1285897"/>
                  <a:pt x="660754" y="1279237"/>
                  <a:pt x="648558" y="1279323"/>
                </a:cubicBezTo>
                <a:cubicBezTo>
                  <a:pt x="609742" y="1279604"/>
                  <a:pt x="570905" y="1278588"/>
                  <a:pt x="532088" y="1277593"/>
                </a:cubicBezTo>
                <a:cubicBezTo>
                  <a:pt x="527904" y="1277485"/>
                  <a:pt x="525547" y="1278253"/>
                  <a:pt x="524447" y="1279904"/>
                </a:cubicBezTo>
                <a:close/>
                <a:moveTo>
                  <a:pt x="581868" y="1019982"/>
                </a:moveTo>
                <a:cubicBezTo>
                  <a:pt x="581890" y="1013127"/>
                  <a:pt x="583771" y="1012197"/>
                  <a:pt x="590496" y="1011916"/>
                </a:cubicBezTo>
                <a:cubicBezTo>
                  <a:pt x="632340" y="1010165"/>
                  <a:pt x="632361" y="1009905"/>
                  <a:pt x="631928" y="1050926"/>
                </a:cubicBezTo>
                <a:cubicBezTo>
                  <a:pt x="631669" y="1075924"/>
                  <a:pt x="630847" y="1100922"/>
                  <a:pt x="631237" y="1125920"/>
                </a:cubicBezTo>
                <a:cubicBezTo>
                  <a:pt x="631388" y="1135045"/>
                  <a:pt x="628015" y="1137165"/>
                  <a:pt x="619949" y="1136711"/>
                </a:cubicBezTo>
                <a:cubicBezTo>
                  <a:pt x="608315" y="1136062"/>
                  <a:pt x="596660" y="1136040"/>
                  <a:pt x="584420" y="1135737"/>
                </a:cubicBezTo>
                <a:cubicBezTo>
                  <a:pt x="580247" y="1134310"/>
                  <a:pt x="580441" y="1130915"/>
                  <a:pt x="580506" y="1126569"/>
                </a:cubicBezTo>
                <a:cubicBezTo>
                  <a:pt x="581220" y="1091040"/>
                  <a:pt x="581760" y="1055511"/>
                  <a:pt x="581868" y="1019982"/>
                </a:cubicBezTo>
                <a:close/>
                <a:moveTo>
                  <a:pt x="650807" y="855246"/>
                </a:moveTo>
                <a:cubicBezTo>
                  <a:pt x="653077" y="848067"/>
                  <a:pt x="659565" y="845904"/>
                  <a:pt x="665576" y="848088"/>
                </a:cubicBezTo>
                <a:cubicBezTo>
                  <a:pt x="671523" y="850251"/>
                  <a:pt x="674723" y="855981"/>
                  <a:pt x="672582" y="863442"/>
                </a:cubicBezTo>
                <a:cubicBezTo>
                  <a:pt x="668950" y="868913"/>
                  <a:pt x="664148" y="871681"/>
                  <a:pt x="657229" y="868719"/>
                </a:cubicBezTo>
                <a:cubicBezTo>
                  <a:pt x="651109" y="866102"/>
                  <a:pt x="648860" y="861323"/>
                  <a:pt x="650807" y="855246"/>
                </a:cubicBezTo>
                <a:close/>
                <a:moveTo>
                  <a:pt x="736959" y="665493"/>
                </a:moveTo>
                <a:cubicBezTo>
                  <a:pt x="741997" y="653254"/>
                  <a:pt x="754344" y="648345"/>
                  <a:pt x="767146" y="653513"/>
                </a:cubicBezTo>
                <a:cubicBezTo>
                  <a:pt x="779192" y="658379"/>
                  <a:pt x="785290" y="671721"/>
                  <a:pt x="780813" y="683484"/>
                </a:cubicBezTo>
                <a:cubicBezTo>
                  <a:pt x="776294" y="695378"/>
                  <a:pt x="760573" y="702341"/>
                  <a:pt x="749133" y="697541"/>
                </a:cubicBezTo>
                <a:cubicBezTo>
                  <a:pt x="737239" y="692545"/>
                  <a:pt x="731769" y="678143"/>
                  <a:pt x="736959" y="665493"/>
                </a:cubicBezTo>
                <a:close/>
                <a:moveTo>
                  <a:pt x="674751" y="758659"/>
                </a:moveTo>
                <a:cubicBezTo>
                  <a:pt x="673199" y="760483"/>
                  <a:pt x="673221" y="763560"/>
                  <a:pt x="674443" y="768425"/>
                </a:cubicBezTo>
                <a:cubicBezTo>
                  <a:pt x="682400" y="800213"/>
                  <a:pt x="712415" y="821794"/>
                  <a:pt x="745911" y="819177"/>
                </a:cubicBezTo>
                <a:cubicBezTo>
                  <a:pt x="778629" y="816626"/>
                  <a:pt x="803562" y="791390"/>
                  <a:pt x="805940" y="758175"/>
                </a:cubicBezTo>
                <a:cubicBezTo>
                  <a:pt x="765460" y="757656"/>
                  <a:pt x="724957" y="757461"/>
                  <a:pt x="684498" y="756402"/>
                </a:cubicBezTo>
                <a:cubicBezTo>
                  <a:pt x="679427" y="756261"/>
                  <a:pt x="676302" y="756834"/>
                  <a:pt x="674751" y="758659"/>
                </a:cubicBezTo>
                <a:close/>
                <a:moveTo>
                  <a:pt x="594665" y="841334"/>
                </a:moveTo>
                <a:cubicBezTo>
                  <a:pt x="593578" y="843148"/>
                  <a:pt x="593319" y="845559"/>
                  <a:pt x="593502" y="848522"/>
                </a:cubicBezTo>
                <a:cubicBezTo>
                  <a:pt x="595254" y="877109"/>
                  <a:pt x="627129" y="905999"/>
                  <a:pt x="657986" y="906692"/>
                </a:cubicBezTo>
                <a:cubicBezTo>
                  <a:pt x="690401" y="907427"/>
                  <a:pt x="723616" y="880872"/>
                  <a:pt x="726384" y="851463"/>
                </a:cubicBezTo>
                <a:cubicBezTo>
                  <a:pt x="726752" y="847592"/>
                  <a:pt x="729520" y="841473"/>
                  <a:pt x="721130" y="839959"/>
                </a:cubicBezTo>
                <a:cubicBezTo>
                  <a:pt x="694726" y="835223"/>
                  <a:pt x="676432" y="818637"/>
                  <a:pt x="660495" y="795196"/>
                </a:cubicBezTo>
                <a:cubicBezTo>
                  <a:pt x="645098" y="818139"/>
                  <a:pt x="626393" y="833017"/>
                  <a:pt x="600790" y="837731"/>
                </a:cubicBezTo>
                <a:cubicBezTo>
                  <a:pt x="597665" y="838304"/>
                  <a:pt x="595751" y="839521"/>
                  <a:pt x="594665" y="841334"/>
                </a:cubicBezTo>
                <a:close/>
                <a:moveTo>
                  <a:pt x="503696" y="1013024"/>
                </a:moveTo>
                <a:cubicBezTo>
                  <a:pt x="505507" y="1011030"/>
                  <a:pt x="508518" y="1010208"/>
                  <a:pt x="513297" y="1010619"/>
                </a:cubicBezTo>
                <a:cubicBezTo>
                  <a:pt x="524888" y="1011614"/>
                  <a:pt x="536587" y="1011224"/>
                  <a:pt x="547615" y="1011441"/>
                </a:cubicBezTo>
                <a:cubicBezTo>
                  <a:pt x="552589" y="1012803"/>
                  <a:pt x="552005" y="1015917"/>
                  <a:pt x="551940" y="1019528"/>
                </a:cubicBezTo>
                <a:cubicBezTo>
                  <a:pt x="551248" y="1055014"/>
                  <a:pt x="550642" y="1090522"/>
                  <a:pt x="550491" y="1126007"/>
                </a:cubicBezTo>
                <a:cubicBezTo>
                  <a:pt x="550469" y="1133294"/>
                  <a:pt x="548653" y="1134981"/>
                  <a:pt x="541084" y="1135306"/>
                </a:cubicBezTo>
                <a:cubicBezTo>
                  <a:pt x="500431" y="1137035"/>
                  <a:pt x="500495" y="1137359"/>
                  <a:pt x="500950" y="1097333"/>
                </a:cubicBezTo>
                <a:cubicBezTo>
                  <a:pt x="501209" y="1072378"/>
                  <a:pt x="501404" y="1047424"/>
                  <a:pt x="501296" y="1022469"/>
                </a:cubicBezTo>
                <a:cubicBezTo>
                  <a:pt x="501274" y="1018187"/>
                  <a:pt x="501885" y="1015019"/>
                  <a:pt x="503696" y="1013024"/>
                </a:cubicBezTo>
                <a:close/>
                <a:moveTo>
                  <a:pt x="366729" y="1278212"/>
                </a:moveTo>
                <a:cubicBezTo>
                  <a:pt x="365700" y="1280161"/>
                  <a:pt x="366219" y="1283151"/>
                  <a:pt x="367311" y="1287195"/>
                </a:cubicBezTo>
                <a:cubicBezTo>
                  <a:pt x="373582" y="1310462"/>
                  <a:pt x="387443" y="1326378"/>
                  <a:pt x="410257" y="1334336"/>
                </a:cubicBezTo>
                <a:cubicBezTo>
                  <a:pt x="448316" y="1348024"/>
                  <a:pt x="486937" y="1327373"/>
                  <a:pt x="497814" y="1288167"/>
                </a:cubicBezTo>
                <a:cubicBezTo>
                  <a:pt x="500149" y="1279799"/>
                  <a:pt x="498312" y="1277161"/>
                  <a:pt x="490116" y="1277074"/>
                </a:cubicBezTo>
                <a:cubicBezTo>
                  <a:pt x="451884" y="1276685"/>
                  <a:pt x="413652" y="1276382"/>
                  <a:pt x="375441" y="1275474"/>
                </a:cubicBezTo>
                <a:cubicBezTo>
                  <a:pt x="370338" y="1275355"/>
                  <a:pt x="367759" y="1276263"/>
                  <a:pt x="366729" y="1278212"/>
                </a:cubicBezTo>
                <a:close/>
                <a:moveTo>
                  <a:pt x="423253" y="1011670"/>
                </a:moveTo>
                <a:cubicBezTo>
                  <a:pt x="424761" y="1010046"/>
                  <a:pt x="427276" y="1009505"/>
                  <a:pt x="431233" y="1009689"/>
                </a:cubicBezTo>
                <a:cubicBezTo>
                  <a:pt x="442867" y="1010229"/>
                  <a:pt x="454565" y="1010121"/>
                  <a:pt x="464361" y="1010273"/>
                </a:cubicBezTo>
                <a:cubicBezTo>
                  <a:pt x="473140" y="1011095"/>
                  <a:pt x="471670" y="1016738"/>
                  <a:pt x="471626" y="1020652"/>
                </a:cubicBezTo>
                <a:cubicBezTo>
                  <a:pt x="471302" y="1055597"/>
                  <a:pt x="470481" y="1090543"/>
                  <a:pt x="470329" y="1125488"/>
                </a:cubicBezTo>
                <a:cubicBezTo>
                  <a:pt x="470308" y="1133078"/>
                  <a:pt x="467734" y="1133986"/>
                  <a:pt x="460728" y="1134224"/>
                </a:cubicBezTo>
                <a:cubicBezTo>
                  <a:pt x="419642" y="1135565"/>
                  <a:pt x="419642" y="1135803"/>
                  <a:pt x="420313" y="1095040"/>
                </a:cubicBezTo>
                <a:cubicBezTo>
                  <a:pt x="420701" y="1070086"/>
                  <a:pt x="421696" y="1045109"/>
                  <a:pt x="421307" y="1020155"/>
                </a:cubicBezTo>
                <a:cubicBezTo>
                  <a:pt x="421242" y="1016003"/>
                  <a:pt x="421745" y="1013295"/>
                  <a:pt x="423253" y="1011670"/>
                </a:cubicBezTo>
                <a:close/>
                <a:moveTo>
                  <a:pt x="494116" y="851874"/>
                </a:moveTo>
                <a:cubicBezTo>
                  <a:pt x="496970" y="845905"/>
                  <a:pt x="501382" y="844046"/>
                  <a:pt x="507631" y="846273"/>
                </a:cubicBezTo>
                <a:cubicBezTo>
                  <a:pt x="514919" y="848890"/>
                  <a:pt x="515460" y="854620"/>
                  <a:pt x="514789" y="860610"/>
                </a:cubicBezTo>
                <a:cubicBezTo>
                  <a:pt x="511070" y="866946"/>
                  <a:pt x="505555" y="870038"/>
                  <a:pt x="499349" y="867119"/>
                </a:cubicBezTo>
                <a:cubicBezTo>
                  <a:pt x="493467" y="864329"/>
                  <a:pt x="490829" y="858729"/>
                  <a:pt x="494116" y="851874"/>
                </a:cubicBezTo>
                <a:close/>
                <a:moveTo>
                  <a:pt x="635605" y="508521"/>
                </a:moveTo>
                <a:cubicBezTo>
                  <a:pt x="644904" y="525172"/>
                  <a:pt x="653445" y="540460"/>
                  <a:pt x="663933" y="559208"/>
                </a:cubicBezTo>
                <a:cubicBezTo>
                  <a:pt x="672194" y="540071"/>
                  <a:pt x="684736" y="527334"/>
                  <a:pt x="690228" y="509429"/>
                </a:cubicBezTo>
                <a:cubicBezTo>
                  <a:pt x="671740" y="509126"/>
                  <a:pt x="654786" y="508845"/>
                  <a:pt x="635605" y="508521"/>
                </a:cubicBezTo>
                <a:close/>
                <a:moveTo>
                  <a:pt x="515719" y="754174"/>
                </a:moveTo>
                <a:cubicBezTo>
                  <a:pt x="520736" y="791304"/>
                  <a:pt x="544674" y="815090"/>
                  <a:pt x="577998" y="817771"/>
                </a:cubicBezTo>
                <a:cubicBezTo>
                  <a:pt x="608856" y="820259"/>
                  <a:pt x="637681" y="799305"/>
                  <a:pt x="647131" y="768338"/>
                </a:cubicBezTo>
                <a:cubicBezTo>
                  <a:pt x="650029" y="758867"/>
                  <a:pt x="648861" y="755818"/>
                  <a:pt x="637984" y="755818"/>
                </a:cubicBezTo>
                <a:cubicBezTo>
                  <a:pt x="597503" y="755839"/>
                  <a:pt x="557022" y="754823"/>
                  <a:pt x="515719" y="754174"/>
                </a:cubicBezTo>
                <a:close/>
                <a:moveTo>
                  <a:pt x="548199" y="664239"/>
                </a:moveTo>
                <a:cubicBezTo>
                  <a:pt x="552675" y="652194"/>
                  <a:pt x="565779" y="645880"/>
                  <a:pt x="577824" y="649945"/>
                </a:cubicBezTo>
                <a:cubicBezTo>
                  <a:pt x="590020" y="654054"/>
                  <a:pt x="596681" y="666856"/>
                  <a:pt x="592940" y="679095"/>
                </a:cubicBezTo>
                <a:cubicBezTo>
                  <a:pt x="588853" y="692459"/>
                  <a:pt x="576073" y="699120"/>
                  <a:pt x="562968" y="694708"/>
                </a:cubicBezTo>
                <a:cubicBezTo>
                  <a:pt x="549864" y="690297"/>
                  <a:pt x="543441" y="677041"/>
                  <a:pt x="548199" y="664239"/>
                </a:cubicBezTo>
                <a:close/>
                <a:moveTo>
                  <a:pt x="637659" y="428273"/>
                </a:moveTo>
                <a:cubicBezTo>
                  <a:pt x="630675" y="449529"/>
                  <a:pt x="642633" y="473381"/>
                  <a:pt x="663954" y="480733"/>
                </a:cubicBezTo>
                <a:cubicBezTo>
                  <a:pt x="685082" y="488021"/>
                  <a:pt x="709906" y="476084"/>
                  <a:pt x="716935" y="455260"/>
                </a:cubicBezTo>
                <a:cubicBezTo>
                  <a:pt x="724070" y="434111"/>
                  <a:pt x="711918" y="409805"/>
                  <a:pt x="690596" y="402583"/>
                </a:cubicBezTo>
                <a:cubicBezTo>
                  <a:pt x="669166" y="395339"/>
                  <a:pt x="644579" y="407275"/>
                  <a:pt x="637659" y="428273"/>
                </a:cubicBezTo>
                <a:close/>
                <a:moveTo>
                  <a:pt x="436750" y="840059"/>
                </a:moveTo>
                <a:cubicBezTo>
                  <a:pt x="435715" y="842337"/>
                  <a:pt x="436023" y="845299"/>
                  <a:pt x="436682" y="849019"/>
                </a:cubicBezTo>
                <a:cubicBezTo>
                  <a:pt x="440228" y="869000"/>
                  <a:pt x="451279" y="883813"/>
                  <a:pt x="467864" y="894560"/>
                </a:cubicBezTo>
                <a:cubicBezTo>
                  <a:pt x="502636" y="917092"/>
                  <a:pt x="554752" y="900031"/>
                  <a:pt x="568137" y="853993"/>
                </a:cubicBezTo>
                <a:cubicBezTo>
                  <a:pt x="570624" y="845429"/>
                  <a:pt x="569672" y="838575"/>
                  <a:pt x="558190" y="835915"/>
                </a:cubicBezTo>
                <a:cubicBezTo>
                  <a:pt x="534230" y="830401"/>
                  <a:pt x="516930" y="815025"/>
                  <a:pt x="503199" y="792730"/>
                </a:cubicBezTo>
                <a:cubicBezTo>
                  <a:pt x="488386" y="815912"/>
                  <a:pt x="469508" y="830076"/>
                  <a:pt x="444878" y="835201"/>
                </a:cubicBezTo>
                <a:cubicBezTo>
                  <a:pt x="440164" y="836185"/>
                  <a:pt x="437785" y="837780"/>
                  <a:pt x="436750" y="840059"/>
                </a:cubicBezTo>
                <a:close/>
                <a:moveTo>
                  <a:pt x="585025" y="509602"/>
                </a:moveTo>
                <a:cubicBezTo>
                  <a:pt x="610434" y="554992"/>
                  <a:pt x="635648" y="600014"/>
                  <a:pt x="662138" y="647328"/>
                </a:cubicBezTo>
                <a:cubicBezTo>
                  <a:pt x="690034" y="600511"/>
                  <a:pt x="716631" y="555900"/>
                  <a:pt x="742840" y="511916"/>
                </a:cubicBezTo>
                <a:cubicBezTo>
                  <a:pt x="722167" y="503980"/>
                  <a:pt x="712004" y="514316"/>
                  <a:pt x="703700" y="530924"/>
                </a:cubicBezTo>
                <a:cubicBezTo>
                  <a:pt x="695764" y="546796"/>
                  <a:pt x="685752" y="561630"/>
                  <a:pt x="676562" y="576854"/>
                </a:cubicBezTo>
                <a:cubicBezTo>
                  <a:pt x="669599" y="588380"/>
                  <a:pt x="656819" y="588488"/>
                  <a:pt x="649899" y="576703"/>
                </a:cubicBezTo>
                <a:cubicBezTo>
                  <a:pt x="640276" y="560311"/>
                  <a:pt x="630156" y="544093"/>
                  <a:pt x="622263" y="526880"/>
                </a:cubicBezTo>
                <a:cubicBezTo>
                  <a:pt x="614694" y="510381"/>
                  <a:pt x="604207" y="503590"/>
                  <a:pt x="585025" y="509602"/>
                </a:cubicBezTo>
                <a:close/>
                <a:moveTo>
                  <a:pt x="341253" y="1011311"/>
                </a:moveTo>
                <a:cubicBezTo>
                  <a:pt x="355634" y="1006336"/>
                  <a:pt x="370446" y="1009451"/>
                  <a:pt x="385108" y="1009494"/>
                </a:cubicBezTo>
                <a:cubicBezTo>
                  <a:pt x="396266" y="1009537"/>
                  <a:pt x="391055" y="1018727"/>
                  <a:pt x="391055" y="1023333"/>
                </a:cubicBezTo>
                <a:cubicBezTo>
                  <a:pt x="391119" y="1055511"/>
                  <a:pt x="390362" y="1087666"/>
                  <a:pt x="389865" y="1119843"/>
                </a:cubicBezTo>
                <a:cubicBezTo>
                  <a:pt x="389822" y="1122611"/>
                  <a:pt x="389908" y="1125401"/>
                  <a:pt x="389930" y="1128839"/>
                </a:cubicBezTo>
                <a:cubicBezTo>
                  <a:pt x="389346" y="1129704"/>
                  <a:pt x="388460" y="1132169"/>
                  <a:pt x="387530" y="1132191"/>
                </a:cubicBezTo>
                <a:cubicBezTo>
                  <a:pt x="372047" y="1132407"/>
                  <a:pt x="356542" y="1132450"/>
                  <a:pt x="341059" y="1131909"/>
                </a:cubicBezTo>
                <a:cubicBezTo>
                  <a:pt x="340388" y="1131888"/>
                  <a:pt x="339416" y="1125811"/>
                  <a:pt x="339480" y="1122546"/>
                </a:cubicBezTo>
                <a:cubicBezTo>
                  <a:pt x="339935" y="1087601"/>
                  <a:pt x="340562" y="1052677"/>
                  <a:pt x="341145" y="1017732"/>
                </a:cubicBezTo>
                <a:cubicBezTo>
                  <a:pt x="341189" y="1015506"/>
                  <a:pt x="340562" y="1011548"/>
                  <a:pt x="341253" y="1011311"/>
                </a:cubicBezTo>
                <a:close/>
                <a:moveTo>
                  <a:pt x="209101" y="1275885"/>
                </a:moveTo>
                <a:cubicBezTo>
                  <a:pt x="208231" y="1277550"/>
                  <a:pt x="208664" y="1280026"/>
                  <a:pt x="209215" y="1283129"/>
                </a:cubicBezTo>
                <a:cubicBezTo>
                  <a:pt x="214210" y="1310852"/>
                  <a:pt x="240462" y="1333881"/>
                  <a:pt x="270261" y="1336541"/>
                </a:cubicBezTo>
                <a:cubicBezTo>
                  <a:pt x="299151" y="1339136"/>
                  <a:pt x="327306" y="1321447"/>
                  <a:pt x="337988" y="1293119"/>
                </a:cubicBezTo>
                <a:cubicBezTo>
                  <a:pt x="334680" y="1288232"/>
                  <a:pt x="353493" y="1276123"/>
                  <a:pt x="333404" y="1275388"/>
                </a:cubicBezTo>
                <a:cubicBezTo>
                  <a:pt x="294566" y="1273981"/>
                  <a:pt x="255664" y="1274674"/>
                  <a:pt x="216805" y="1273506"/>
                </a:cubicBezTo>
                <a:cubicBezTo>
                  <a:pt x="212145" y="1273365"/>
                  <a:pt x="209972" y="1274219"/>
                  <a:pt x="209101" y="1275885"/>
                </a:cubicBezTo>
                <a:close/>
                <a:moveTo>
                  <a:pt x="263322" y="1009548"/>
                </a:moveTo>
                <a:cubicBezTo>
                  <a:pt x="265276" y="1007910"/>
                  <a:pt x="268401" y="1007570"/>
                  <a:pt x="273029" y="1007570"/>
                </a:cubicBezTo>
                <a:cubicBezTo>
                  <a:pt x="310698" y="1007548"/>
                  <a:pt x="310698" y="1007201"/>
                  <a:pt x="310309" y="1044806"/>
                </a:cubicBezTo>
                <a:cubicBezTo>
                  <a:pt x="310071" y="1069761"/>
                  <a:pt x="309876" y="1094737"/>
                  <a:pt x="309617" y="1119691"/>
                </a:cubicBezTo>
                <a:cubicBezTo>
                  <a:pt x="309595" y="1122460"/>
                  <a:pt x="309379" y="1125249"/>
                  <a:pt x="309207" y="1129163"/>
                </a:cubicBezTo>
                <a:cubicBezTo>
                  <a:pt x="305336" y="1134959"/>
                  <a:pt x="298545" y="1132234"/>
                  <a:pt x="293507" y="1131628"/>
                </a:cubicBezTo>
                <a:cubicBezTo>
                  <a:pt x="282024" y="1130245"/>
                  <a:pt x="269417" y="1136213"/>
                  <a:pt x="259210" y="1127217"/>
                </a:cubicBezTo>
                <a:cubicBezTo>
                  <a:pt x="257891" y="1126049"/>
                  <a:pt x="259189" y="1121898"/>
                  <a:pt x="259210" y="1119129"/>
                </a:cubicBezTo>
                <a:cubicBezTo>
                  <a:pt x="259794" y="1085850"/>
                  <a:pt x="260940" y="1052570"/>
                  <a:pt x="260638" y="1019311"/>
                </a:cubicBezTo>
                <a:cubicBezTo>
                  <a:pt x="260584" y="1014122"/>
                  <a:pt x="261368" y="1011186"/>
                  <a:pt x="263322" y="1009548"/>
                </a:cubicBezTo>
                <a:close/>
                <a:moveTo>
                  <a:pt x="335198" y="850381"/>
                </a:moveTo>
                <a:cubicBezTo>
                  <a:pt x="336993" y="844932"/>
                  <a:pt x="342680" y="841602"/>
                  <a:pt x="348735" y="843332"/>
                </a:cubicBezTo>
                <a:cubicBezTo>
                  <a:pt x="355460" y="845257"/>
                  <a:pt x="358012" y="850598"/>
                  <a:pt x="356780" y="856999"/>
                </a:cubicBezTo>
                <a:cubicBezTo>
                  <a:pt x="353990" y="864286"/>
                  <a:pt x="349578" y="867659"/>
                  <a:pt x="342334" y="865151"/>
                </a:cubicBezTo>
                <a:cubicBezTo>
                  <a:pt x="335220" y="862665"/>
                  <a:pt x="333209" y="856415"/>
                  <a:pt x="335198" y="850381"/>
                </a:cubicBezTo>
                <a:close/>
                <a:moveTo>
                  <a:pt x="520433" y="425332"/>
                </a:moveTo>
                <a:cubicBezTo>
                  <a:pt x="512519" y="445940"/>
                  <a:pt x="523980" y="470656"/>
                  <a:pt x="545171" y="478636"/>
                </a:cubicBezTo>
                <a:cubicBezTo>
                  <a:pt x="566126" y="486529"/>
                  <a:pt x="590994" y="475414"/>
                  <a:pt x="598865" y="454633"/>
                </a:cubicBezTo>
                <a:cubicBezTo>
                  <a:pt x="606693" y="433982"/>
                  <a:pt x="595210" y="409373"/>
                  <a:pt x="574083" y="401566"/>
                </a:cubicBezTo>
                <a:cubicBezTo>
                  <a:pt x="552761" y="393673"/>
                  <a:pt x="528478" y="404421"/>
                  <a:pt x="520433" y="425332"/>
                </a:cubicBezTo>
                <a:close/>
                <a:moveTo>
                  <a:pt x="359161" y="754612"/>
                </a:moveTo>
                <a:cubicBezTo>
                  <a:pt x="358045" y="756505"/>
                  <a:pt x="358521" y="759429"/>
                  <a:pt x="359396" y="763343"/>
                </a:cubicBezTo>
                <a:cubicBezTo>
                  <a:pt x="365797" y="791801"/>
                  <a:pt x="391422" y="813274"/>
                  <a:pt x="421675" y="815307"/>
                </a:cubicBezTo>
                <a:cubicBezTo>
                  <a:pt x="450867" y="817275"/>
                  <a:pt x="477574" y="799520"/>
                  <a:pt x="487867" y="771344"/>
                </a:cubicBezTo>
                <a:cubicBezTo>
                  <a:pt x="494246" y="753872"/>
                  <a:pt x="494247" y="753850"/>
                  <a:pt x="475001" y="753634"/>
                </a:cubicBezTo>
                <a:cubicBezTo>
                  <a:pt x="439472" y="753223"/>
                  <a:pt x="403943" y="753504"/>
                  <a:pt x="368478" y="752077"/>
                </a:cubicBezTo>
                <a:cubicBezTo>
                  <a:pt x="362986" y="751861"/>
                  <a:pt x="360278" y="752720"/>
                  <a:pt x="359161" y="754612"/>
                </a:cubicBezTo>
                <a:close/>
                <a:moveTo>
                  <a:pt x="121593" y="1251298"/>
                </a:moveTo>
                <a:cubicBezTo>
                  <a:pt x="351179" y="1254411"/>
                  <a:pt x="580333" y="1257547"/>
                  <a:pt x="809595" y="1260661"/>
                </a:cubicBezTo>
                <a:cubicBezTo>
                  <a:pt x="800642" y="1278501"/>
                  <a:pt x="796166" y="1281247"/>
                  <a:pt x="777288" y="1280945"/>
                </a:cubicBezTo>
                <a:cubicBezTo>
                  <a:pt x="749522" y="1280513"/>
                  <a:pt x="721735" y="1280707"/>
                  <a:pt x="694012" y="1279539"/>
                </a:cubicBezTo>
                <a:cubicBezTo>
                  <a:pt x="680648" y="1278977"/>
                  <a:pt x="679373" y="1283388"/>
                  <a:pt x="683200" y="1294849"/>
                </a:cubicBezTo>
                <a:cubicBezTo>
                  <a:pt x="689493" y="1313685"/>
                  <a:pt x="700824" y="1327783"/>
                  <a:pt x="719291" y="1336455"/>
                </a:cubicBezTo>
                <a:cubicBezTo>
                  <a:pt x="695829" y="1354446"/>
                  <a:pt x="694445" y="1353971"/>
                  <a:pt x="668279" y="1319458"/>
                </a:cubicBezTo>
                <a:cubicBezTo>
                  <a:pt x="648796" y="1347137"/>
                  <a:pt x="623430" y="1363702"/>
                  <a:pt x="588529" y="1363204"/>
                </a:cubicBezTo>
                <a:cubicBezTo>
                  <a:pt x="554059" y="1362729"/>
                  <a:pt x="529948" y="1345451"/>
                  <a:pt x="510940" y="1316452"/>
                </a:cubicBezTo>
                <a:cubicBezTo>
                  <a:pt x="491846" y="1345861"/>
                  <a:pt x="465507" y="1361691"/>
                  <a:pt x="431298" y="1361344"/>
                </a:cubicBezTo>
                <a:cubicBezTo>
                  <a:pt x="397369" y="1360977"/>
                  <a:pt x="372371" y="1343634"/>
                  <a:pt x="353233" y="1314484"/>
                </a:cubicBezTo>
                <a:cubicBezTo>
                  <a:pt x="340280" y="1334854"/>
                  <a:pt x="323284" y="1348283"/>
                  <a:pt x="301487" y="1355333"/>
                </a:cubicBezTo>
                <a:cubicBezTo>
                  <a:pt x="262670" y="1367875"/>
                  <a:pt x="231077" y="1348500"/>
                  <a:pt x="202793" y="1321901"/>
                </a:cubicBezTo>
                <a:cubicBezTo>
                  <a:pt x="199181" y="1318507"/>
                  <a:pt x="198403" y="1314981"/>
                  <a:pt x="190877" y="1314830"/>
                </a:cubicBezTo>
                <a:cubicBezTo>
                  <a:pt x="182184" y="1314657"/>
                  <a:pt x="172994" y="1308019"/>
                  <a:pt x="179568" y="1293768"/>
                </a:cubicBezTo>
                <a:cubicBezTo>
                  <a:pt x="188671" y="1274025"/>
                  <a:pt x="187526" y="1272619"/>
                  <a:pt x="164755" y="1273312"/>
                </a:cubicBezTo>
                <a:cubicBezTo>
                  <a:pt x="146137" y="1273874"/>
                  <a:pt x="130502" y="1270933"/>
                  <a:pt x="121593" y="1251298"/>
                </a:cubicBezTo>
                <a:close/>
                <a:moveTo>
                  <a:pt x="448618" y="506078"/>
                </a:moveTo>
                <a:cubicBezTo>
                  <a:pt x="458350" y="523528"/>
                  <a:pt x="466826" y="538708"/>
                  <a:pt x="476103" y="555381"/>
                </a:cubicBezTo>
                <a:cubicBezTo>
                  <a:pt x="486115" y="538903"/>
                  <a:pt x="494960" y="524328"/>
                  <a:pt x="505556" y="506899"/>
                </a:cubicBezTo>
                <a:cubicBezTo>
                  <a:pt x="485791" y="506618"/>
                  <a:pt x="468470" y="506359"/>
                  <a:pt x="448618" y="506078"/>
                </a:cubicBezTo>
                <a:close/>
                <a:moveTo>
                  <a:pt x="278694" y="843180"/>
                </a:moveTo>
                <a:cubicBezTo>
                  <a:pt x="280662" y="874730"/>
                  <a:pt x="312277" y="902496"/>
                  <a:pt x="346724" y="902172"/>
                </a:cubicBezTo>
                <a:cubicBezTo>
                  <a:pt x="379118" y="901847"/>
                  <a:pt x="409760" y="874060"/>
                  <a:pt x="411554" y="843851"/>
                </a:cubicBezTo>
                <a:cubicBezTo>
                  <a:pt x="411836" y="839266"/>
                  <a:pt x="411900" y="836217"/>
                  <a:pt x="406689" y="835352"/>
                </a:cubicBezTo>
                <a:cubicBezTo>
                  <a:pt x="379463" y="830898"/>
                  <a:pt x="361148" y="813858"/>
                  <a:pt x="345708" y="791109"/>
                </a:cubicBezTo>
                <a:cubicBezTo>
                  <a:pt x="330506" y="813922"/>
                  <a:pt x="311368" y="828368"/>
                  <a:pt x="286025" y="833449"/>
                </a:cubicBezTo>
                <a:cubicBezTo>
                  <a:pt x="279797" y="834704"/>
                  <a:pt x="278283" y="836628"/>
                  <a:pt x="278694" y="843180"/>
                </a:cubicBezTo>
                <a:close/>
                <a:moveTo>
                  <a:pt x="359959" y="661017"/>
                </a:moveTo>
                <a:cubicBezTo>
                  <a:pt x="364457" y="649966"/>
                  <a:pt x="379205" y="643134"/>
                  <a:pt x="390406" y="646875"/>
                </a:cubicBezTo>
                <a:cubicBezTo>
                  <a:pt x="402451" y="650918"/>
                  <a:pt x="408895" y="665536"/>
                  <a:pt x="404246" y="678252"/>
                </a:cubicBezTo>
                <a:cubicBezTo>
                  <a:pt x="399769" y="690556"/>
                  <a:pt x="387249" y="696329"/>
                  <a:pt x="374599" y="691961"/>
                </a:cubicBezTo>
                <a:cubicBezTo>
                  <a:pt x="361927" y="687572"/>
                  <a:pt x="355051" y="673040"/>
                  <a:pt x="359959" y="661017"/>
                </a:cubicBezTo>
                <a:close/>
                <a:moveTo>
                  <a:pt x="182052" y="1008305"/>
                </a:moveTo>
                <a:cubicBezTo>
                  <a:pt x="183309" y="1006911"/>
                  <a:pt x="185504" y="1006370"/>
                  <a:pt x="189277" y="1006251"/>
                </a:cubicBezTo>
                <a:cubicBezTo>
                  <a:pt x="231012" y="1004932"/>
                  <a:pt x="231055" y="1004650"/>
                  <a:pt x="230471" y="1044915"/>
                </a:cubicBezTo>
                <a:cubicBezTo>
                  <a:pt x="230082" y="1072032"/>
                  <a:pt x="229520" y="1099128"/>
                  <a:pt x="229023" y="1126223"/>
                </a:cubicBezTo>
                <a:cubicBezTo>
                  <a:pt x="229412" y="1129900"/>
                  <a:pt x="227293" y="1130656"/>
                  <a:pt x="224006" y="1130613"/>
                </a:cubicBezTo>
                <a:cubicBezTo>
                  <a:pt x="211269" y="1130418"/>
                  <a:pt x="198532" y="1130397"/>
                  <a:pt x="185796" y="1130418"/>
                </a:cubicBezTo>
                <a:cubicBezTo>
                  <a:pt x="178162" y="1130418"/>
                  <a:pt x="178789" y="1125056"/>
                  <a:pt x="178854" y="1120061"/>
                </a:cubicBezTo>
                <a:cubicBezTo>
                  <a:pt x="179438" y="1085201"/>
                  <a:pt x="180303" y="1050343"/>
                  <a:pt x="180454" y="1015484"/>
                </a:cubicBezTo>
                <a:cubicBezTo>
                  <a:pt x="180476" y="1011949"/>
                  <a:pt x="180795" y="1009700"/>
                  <a:pt x="182052" y="1008305"/>
                </a:cubicBezTo>
                <a:close/>
                <a:moveTo>
                  <a:pt x="83079" y="1203659"/>
                </a:moveTo>
                <a:cubicBezTo>
                  <a:pt x="339394" y="1207162"/>
                  <a:pt x="593999" y="1210644"/>
                  <a:pt x="849902" y="1214147"/>
                </a:cubicBezTo>
                <a:cubicBezTo>
                  <a:pt x="843848" y="1229392"/>
                  <a:pt x="835198" y="1235556"/>
                  <a:pt x="818396" y="1235274"/>
                </a:cubicBezTo>
                <a:cubicBezTo>
                  <a:pt x="584009" y="1231490"/>
                  <a:pt x="349622" y="1228246"/>
                  <a:pt x="115235" y="1225738"/>
                </a:cubicBezTo>
                <a:cubicBezTo>
                  <a:pt x="98238" y="1225543"/>
                  <a:pt x="90972" y="1217434"/>
                  <a:pt x="83079" y="1203659"/>
                </a:cubicBezTo>
                <a:close/>
                <a:moveTo>
                  <a:pt x="397736" y="506834"/>
                </a:moveTo>
                <a:cubicBezTo>
                  <a:pt x="423555" y="552894"/>
                  <a:pt x="448878" y="598003"/>
                  <a:pt x="475174" y="644884"/>
                </a:cubicBezTo>
                <a:cubicBezTo>
                  <a:pt x="502744" y="598371"/>
                  <a:pt x="528997" y="554084"/>
                  <a:pt x="555616" y="509148"/>
                </a:cubicBezTo>
                <a:cubicBezTo>
                  <a:pt x="536695" y="503893"/>
                  <a:pt x="526640" y="508629"/>
                  <a:pt x="519395" y="524242"/>
                </a:cubicBezTo>
                <a:cubicBezTo>
                  <a:pt x="511481" y="541325"/>
                  <a:pt x="500669" y="557089"/>
                  <a:pt x="490700" y="573156"/>
                </a:cubicBezTo>
                <a:cubicBezTo>
                  <a:pt x="482331" y="586607"/>
                  <a:pt x="469724" y="586023"/>
                  <a:pt x="461745" y="572162"/>
                </a:cubicBezTo>
                <a:cubicBezTo>
                  <a:pt x="452835" y="556657"/>
                  <a:pt x="442542" y="541714"/>
                  <a:pt x="435536" y="525388"/>
                </a:cubicBezTo>
                <a:cubicBezTo>
                  <a:pt x="428097" y="508067"/>
                  <a:pt x="417263" y="501601"/>
                  <a:pt x="397736" y="506834"/>
                </a:cubicBezTo>
                <a:close/>
                <a:moveTo>
                  <a:pt x="402688" y="424380"/>
                </a:moveTo>
                <a:cubicBezTo>
                  <a:pt x="395163" y="445377"/>
                  <a:pt x="406775" y="469813"/>
                  <a:pt x="427881" y="477382"/>
                </a:cubicBezTo>
                <a:cubicBezTo>
                  <a:pt x="449246" y="485037"/>
                  <a:pt x="473357" y="473835"/>
                  <a:pt x="481206" y="452600"/>
                </a:cubicBezTo>
                <a:cubicBezTo>
                  <a:pt x="488753" y="432187"/>
                  <a:pt x="476601" y="406497"/>
                  <a:pt x="455949" y="399209"/>
                </a:cubicBezTo>
                <a:cubicBezTo>
                  <a:pt x="434930" y="391792"/>
                  <a:pt x="410170" y="403491"/>
                  <a:pt x="402688" y="424380"/>
                </a:cubicBezTo>
                <a:close/>
                <a:moveTo>
                  <a:pt x="57326" y="1157578"/>
                </a:moveTo>
                <a:cubicBezTo>
                  <a:pt x="331393" y="1161319"/>
                  <a:pt x="605115" y="1165059"/>
                  <a:pt x="879572" y="1168822"/>
                </a:cubicBezTo>
                <a:cubicBezTo>
                  <a:pt x="874599" y="1185149"/>
                  <a:pt x="866057" y="1189907"/>
                  <a:pt x="849752" y="1189646"/>
                </a:cubicBezTo>
                <a:cubicBezTo>
                  <a:pt x="594735" y="1185625"/>
                  <a:pt x="339719" y="1182402"/>
                  <a:pt x="84702" y="1179419"/>
                </a:cubicBezTo>
                <a:cubicBezTo>
                  <a:pt x="69154" y="1179224"/>
                  <a:pt x="58969" y="1175504"/>
                  <a:pt x="57326" y="1157578"/>
                </a:cubicBezTo>
                <a:close/>
                <a:moveTo>
                  <a:pt x="177080" y="848954"/>
                </a:moveTo>
                <a:cubicBezTo>
                  <a:pt x="179415" y="841818"/>
                  <a:pt x="184843" y="839980"/>
                  <a:pt x="192671" y="842381"/>
                </a:cubicBezTo>
                <a:cubicBezTo>
                  <a:pt x="198358" y="844846"/>
                  <a:pt x="201667" y="849841"/>
                  <a:pt x="198943" y="856609"/>
                </a:cubicBezTo>
                <a:cubicBezTo>
                  <a:pt x="196261" y="863313"/>
                  <a:pt x="190119" y="865173"/>
                  <a:pt x="183719" y="862534"/>
                </a:cubicBezTo>
                <a:cubicBezTo>
                  <a:pt x="178097" y="860198"/>
                  <a:pt x="175026" y="855247"/>
                  <a:pt x="177080" y="848954"/>
                </a:cubicBezTo>
                <a:close/>
                <a:moveTo>
                  <a:pt x="102496" y="1007080"/>
                </a:moveTo>
                <a:cubicBezTo>
                  <a:pt x="104288" y="1005737"/>
                  <a:pt x="107039" y="1005450"/>
                  <a:pt x="110867" y="1005364"/>
                </a:cubicBezTo>
                <a:cubicBezTo>
                  <a:pt x="150440" y="1004521"/>
                  <a:pt x="150397" y="1004261"/>
                  <a:pt x="149727" y="1043942"/>
                </a:cubicBezTo>
                <a:cubicBezTo>
                  <a:pt x="149315" y="1067772"/>
                  <a:pt x="149013" y="1091602"/>
                  <a:pt x="148710" y="1115432"/>
                </a:cubicBezTo>
                <a:cubicBezTo>
                  <a:pt x="148667" y="1118740"/>
                  <a:pt x="148861" y="1122071"/>
                  <a:pt x="148883" y="1122547"/>
                </a:cubicBezTo>
                <a:cubicBezTo>
                  <a:pt x="148256" y="1127866"/>
                  <a:pt x="147088" y="1129639"/>
                  <a:pt x="144407" y="1129618"/>
                </a:cubicBezTo>
                <a:cubicBezTo>
                  <a:pt x="130524" y="1129466"/>
                  <a:pt x="116641" y="1129552"/>
                  <a:pt x="102779" y="1128926"/>
                </a:cubicBezTo>
                <a:cubicBezTo>
                  <a:pt x="96638" y="1128645"/>
                  <a:pt x="99017" y="1123411"/>
                  <a:pt x="99060" y="1119843"/>
                </a:cubicBezTo>
                <a:cubicBezTo>
                  <a:pt x="99384" y="1084942"/>
                  <a:pt x="99968" y="1050040"/>
                  <a:pt x="99882" y="1015138"/>
                </a:cubicBezTo>
                <a:cubicBezTo>
                  <a:pt x="99871" y="1010824"/>
                  <a:pt x="100703" y="1008424"/>
                  <a:pt x="102496" y="1007080"/>
                </a:cubicBezTo>
                <a:close/>
                <a:moveTo>
                  <a:pt x="202192" y="751958"/>
                </a:moveTo>
                <a:cubicBezTo>
                  <a:pt x="200803" y="753639"/>
                  <a:pt x="200716" y="756391"/>
                  <a:pt x="201884" y="760597"/>
                </a:cubicBezTo>
                <a:cubicBezTo>
                  <a:pt x="208263" y="783584"/>
                  <a:pt x="221216" y="800386"/>
                  <a:pt x="244203" y="808495"/>
                </a:cubicBezTo>
                <a:cubicBezTo>
                  <a:pt x="282089" y="822378"/>
                  <a:pt x="323175" y="801661"/>
                  <a:pt x="333144" y="763840"/>
                </a:cubicBezTo>
                <a:cubicBezTo>
                  <a:pt x="335155" y="756164"/>
                  <a:pt x="335501" y="751450"/>
                  <a:pt x="325122" y="751385"/>
                </a:cubicBezTo>
                <a:cubicBezTo>
                  <a:pt x="286846" y="751169"/>
                  <a:pt x="248593" y="750433"/>
                  <a:pt x="210318" y="749742"/>
                </a:cubicBezTo>
                <a:cubicBezTo>
                  <a:pt x="206274" y="749666"/>
                  <a:pt x="203582" y="750277"/>
                  <a:pt x="202192" y="751958"/>
                </a:cubicBezTo>
                <a:close/>
                <a:moveTo>
                  <a:pt x="120290" y="837674"/>
                </a:moveTo>
                <a:cubicBezTo>
                  <a:pt x="120349" y="840213"/>
                  <a:pt x="121712" y="843062"/>
                  <a:pt x="122046" y="845192"/>
                </a:cubicBezTo>
                <a:cubicBezTo>
                  <a:pt x="126933" y="876353"/>
                  <a:pt x="156667" y="900485"/>
                  <a:pt x="188434" y="899793"/>
                </a:cubicBezTo>
                <a:cubicBezTo>
                  <a:pt x="221692" y="899058"/>
                  <a:pt x="248766" y="875877"/>
                  <a:pt x="253912" y="844024"/>
                </a:cubicBezTo>
                <a:cubicBezTo>
                  <a:pt x="254842" y="838229"/>
                  <a:pt x="254388" y="835006"/>
                  <a:pt x="247469" y="833471"/>
                </a:cubicBezTo>
                <a:cubicBezTo>
                  <a:pt x="221713" y="827762"/>
                  <a:pt x="203160" y="811739"/>
                  <a:pt x="188585" y="789011"/>
                </a:cubicBezTo>
                <a:cubicBezTo>
                  <a:pt x="172864" y="811695"/>
                  <a:pt x="153099" y="827157"/>
                  <a:pt x="126350" y="832022"/>
                </a:cubicBezTo>
                <a:cubicBezTo>
                  <a:pt x="121474" y="832909"/>
                  <a:pt x="120230" y="835136"/>
                  <a:pt x="120290" y="837674"/>
                </a:cubicBezTo>
                <a:close/>
                <a:moveTo>
                  <a:pt x="261567" y="503764"/>
                </a:moveTo>
                <a:cubicBezTo>
                  <a:pt x="271147" y="520912"/>
                  <a:pt x="279537" y="535941"/>
                  <a:pt x="289744" y="554191"/>
                </a:cubicBezTo>
                <a:cubicBezTo>
                  <a:pt x="298047" y="535184"/>
                  <a:pt x="310482" y="522166"/>
                  <a:pt x="316363" y="504109"/>
                </a:cubicBezTo>
                <a:cubicBezTo>
                  <a:pt x="297745" y="504001"/>
                  <a:pt x="280488" y="503893"/>
                  <a:pt x="261567" y="503764"/>
                </a:cubicBezTo>
                <a:close/>
                <a:moveTo>
                  <a:pt x="19633" y="1009667"/>
                </a:moveTo>
                <a:cubicBezTo>
                  <a:pt x="19827" y="1006424"/>
                  <a:pt x="20541" y="1004175"/>
                  <a:pt x="24131" y="1004218"/>
                </a:cubicBezTo>
                <a:cubicBezTo>
                  <a:pt x="37970" y="1004391"/>
                  <a:pt x="51832" y="1004672"/>
                  <a:pt x="66147" y="1004910"/>
                </a:cubicBezTo>
                <a:cubicBezTo>
                  <a:pt x="69952" y="1005754"/>
                  <a:pt x="70385" y="1009214"/>
                  <a:pt x="70342" y="1012587"/>
                </a:cubicBezTo>
                <a:cubicBezTo>
                  <a:pt x="69822" y="1049110"/>
                  <a:pt x="69152" y="1085634"/>
                  <a:pt x="68785" y="1122157"/>
                </a:cubicBezTo>
                <a:cubicBezTo>
                  <a:pt x="68742" y="1126007"/>
                  <a:pt x="68374" y="1129704"/>
                  <a:pt x="64027" y="1128623"/>
                </a:cubicBezTo>
                <a:cubicBezTo>
                  <a:pt x="55594" y="1126547"/>
                  <a:pt x="44890" y="1134267"/>
                  <a:pt x="38662" y="1122914"/>
                </a:cubicBezTo>
                <a:cubicBezTo>
                  <a:pt x="19179" y="1087386"/>
                  <a:pt x="17254" y="1048894"/>
                  <a:pt x="19633" y="1009667"/>
                </a:cubicBezTo>
                <a:close/>
                <a:moveTo>
                  <a:pt x="285419" y="421850"/>
                </a:moveTo>
                <a:cubicBezTo>
                  <a:pt x="277224" y="443129"/>
                  <a:pt x="287971" y="466764"/>
                  <a:pt x="309595" y="474938"/>
                </a:cubicBezTo>
                <a:cubicBezTo>
                  <a:pt x="330960" y="483026"/>
                  <a:pt x="355136" y="472602"/>
                  <a:pt x="363332" y="451779"/>
                </a:cubicBezTo>
                <a:cubicBezTo>
                  <a:pt x="371419" y="431214"/>
                  <a:pt x="360110" y="406410"/>
                  <a:pt x="339048" y="398474"/>
                </a:cubicBezTo>
                <a:cubicBezTo>
                  <a:pt x="317575" y="390387"/>
                  <a:pt x="293507" y="400896"/>
                  <a:pt x="285419" y="421850"/>
                </a:cubicBezTo>
                <a:close/>
                <a:moveTo>
                  <a:pt x="172021" y="658724"/>
                </a:moveTo>
                <a:cubicBezTo>
                  <a:pt x="176282" y="647415"/>
                  <a:pt x="190337" y="641100"/>
                  <a:pt x="202252" y="645166"/>
                </a:cubicBezTo>
                <a:cubicBezTo>
                  <a:pt x="214470" y="649318"/>
                  <a:pt x="221779" y="664476"/>
                  <a:pt x="217216" y="676175"/>
                </a:cubicBezTo>
                <a:cubicBezTo>
                  <a:pt x="212956" y="687075"/>
                  <a:pt x="197906" y="694016"/>
                  <a:pt x="186661" y="690253"/>
                </a:cubicBezTo>
                <a:cubicBezTo>
                  <a:pt x="174854" y="686296"/>
                  <a:pt x="167567" y="670618"/>
                  <a:pt x="172021" y="658724"/>
                </a:cubicBezTo>
                <a:close/>
                <a:moveTo>
                  <a:pt x="1439" y="958428"/>
                </a:moveTo>
                <a:cubicBezTo>
                  <a:pt x="3540" y="955471"/>
                  <a:pt x="7903" y="953898"/>
                  <a:pt x="14292" y="953984"/>
                </a:cubicBezTo>
                <a:cubicBezTo>
                  <a:pt x="318224" y="958136"/>
                  <a:pt x="622155" y="962418"/>
                  <a:pt x="926107" y="966159"/>
                </a:cubicBezTo>
                <a:cubicBezTo>
                  <a:pt x="939623" y="966310"/>
                  <a:pt x="941677" y="970765"/>
                  <a:pt x="937979" y="982183"/>
                </a:cubicBezTo>
                <a:cubicBezTo>
                  <a:pt x="935925" y="990919"/>
                  <a:pt x="928919" y="987329"/>
                  <a:pt x="923469" y="987265"/>
                </a:cubicBezTo>
                <a:cubicBezTo>
                  <a:pt x="845146" y="986248"/>
                  <a:pt x="766800" y="985145"/>
                  <a:pt x="688455" y="984108"/>
                </a:cubicBezTo>
                <a:cubicBezTo>
                  <a:pt x="465659" y="981123"/>
                  <a:pt x="242841" y="978182"/>
                  <a:pt x="20023" y="974938"/>
                </a:cubicBezTo>
                <a:cubicBezTo>
                  <a:pt x="14141" y="974852"/>
                  <a:pt x="6205" y="979458"/>
                  <a:pt x="2161" y="971176"/>
                </a:cubicBezTo>
                <a:cubicBezTo>
                  <a:pt x="-498" y="965726"/>
                  <a:pt x="-661" y="961385"/>
                  <a:pt x="1439" y="958428"/>
                </a:cubicBezTo>
                <a:close/>
                <a:moveTo>
                  <a:pt x="210988" y="504542"/>
                </a:moveTo>
                <a:cubicBezTo>
                  <a:pt x="236656" y="550451"/>
                  <a:pt x="261805" y="595472"/>
                  <a:pt x="287949" y="642225"/>
                </a:cubicBezTo>
                <a:cubicBezTo>
                  <a:pt x="315477" y="596078"/>
                  <a:pt x="341880" y="551813"/>
                  <a:pt x="369084" y="506185"/>
                </a:cubicBezTo>
                <a:cubicBezTo>
                  <a:pt x="350184" y="500779"/>
                  <a:pt x="338788" y="506769"/>
                  <a:pt x="330701" y="523204"/>
                </a:cubicBezTo>
                <a:cubicBezTo>
                  <a:pt x="322635" y="539595"/>
                  <a:pt x="312363" y="554927"/>
                  <a:pt x="302956" y="570669"/>
                </a:cubicBezTo>
                <a:cubicBezTo>
                  <a:pt x="295561" y="583039"/>
                  <a:pt x="281937" y="583125"/>
                  <a:pt x="274823" y="570691"/>
                </a:cubicBezTo>
                <a:cubicBezTo>
                  <a:pt x="265114" y="553737"/>
                  <a:pt x="254215" y="537238"/>
                  <a:pt x="246582" y="519376"/>
                </a:cubicBezTo>
                <a:cubicBezTo>
                  <a:pt x="239208" y="502077"/>
                  <a:pt x="227898" y="500260"/>
                  <a:pt x="210988" y="504542"/>
                </a:cubicBezTo>
                <a:close/>
                <a:moveTo>
                  <a:pt x="383353" y="70257"/>
                </a:moveTo>
                <a:cubicBezTo>
                  <a:pt x="382269" y="72244"/>
                  <a:pt x="382707" y="75255"/>
                  <a:pt x="383875" y="79234"/>
                </a:cubicBezTo>
                <a:cubicBezTo>
                  <a:pt x="390600" y="102113"/>
                  <a:pt x="403791" y="118850"/>
                  <a:pt x="429265" y="127391"/>
                </a:cubicBezTo>
                <a:cubicBezTo>
                  <a:pt x="464923" y="140150"/>
                  <a:pt x="505382" y="118417"/>
                  <a:pt x="514508" y="80013"/>
                </a:cubicBezTo>
                <a:cubicBezTo>
                  <a:pt x="516324" y="72379"/>
                  <a:pt x="515913" y="69265"/>
                  <a:pt x="506852" y="69222"/>
                </a:cubicBezTo>
                <a:cubicBezTo>
                  <a:pt x="468555" y="69027"/>
                  <a:pt x="430259" y="68335"/>
                  <a:pt x="391962" y="67427"/>
                </a:cubicBezTo>
                <a:cubicBezTo>
                  <a:pt x="387043" y="67308"/>
                  <a:pt x="384437" y="68270"/>
                  <a:pt x="383353" y="70257"/>
                </a:cubicBezTo>
                <a:close/>
                <a:moveTo>
                  <a:pt x="20347" y="845647"/>
                </a:moveTo>
                <a:cubicBezTo>
                  <a:pt x="22942" y="839527"/>
                  <a:pt x="27894" y="837386"/>
                  <a:pt x="33949" y="839289"/>
                </a:cubicBezTo>
                <a:cubicBezTo>
                  <a:pt x="41172" y="841559"/>
                  <a:pt x="42123" y="847614"/>
                  <a:pt x="41366" y="854188"/>
                </a:cubicBezTo>
                <a:cubicBezTo>
                  <a:pt x="37712" y="859854"/>
                  <a:pt x="32738" y="863811"/>
                  <a:pt x="26035" y="860935"/>
                </a:cubicBezTo>
                <a:cubicBezTo>
                  <a:pt x="19612" y="858167"/>
                  <a:pt x="17428" y="852480"/>
                  <a:pt x="20347" y="845647"/>
                </a:cubicBezTo>
                <a:close/>
                <a:moveTo>
                  <a:pt x="391833" y="20697"/>
                </a:moveTo>
                <a:cubicBezTo>
                  <a:pt x="410279" y="5797"/>
                  <a:pt x="427492" y="-1642"/>
                  <a:pt x="449440" y="304"/>
                </a:cubicBezTo>
                <a:cubicBezTo>
                  <a:pt x="474265" y="2510"/>
                  <a:pt x="499437" y="1861"/>
                  <a:pt x="524412" y="1018"/>
                </a:cubicBezTo>
                <a:cubicBezTo>
                  <a:pt x="544134" y="369"/>
                  <a:pt x="557844" y="10771"/>
                  <a:pt x="574797" y="23205"/>
                </a:cubicBezTo>
                <a:cubicBezTo>
                  <a:pt x="512389" y="22340"/>
                  <a:pt x="453333" y="21540"/>
                  <a:pt x="391833" y="20697"/>
                </a:cubicBezTo>
                <a:close/>
                <a:moveTo>
                  <a:pt x="45323" y="749871"/>
                </a:moveTo>
                <a:cubicBezTo>
                  <a:pt x="43550" y="751812"/>
                  <a:pt x="43410" y="755147"/>
                  <a:pt x="44956" y="760597"/>
                </a:cubicBezTo>
                <a:cubicBezTo>
                  <a:pt x="51378" y="783281"/>
                  <a:pt x="66277" y="797683"/>
                  <a:pt x="85956" y="807133"/>
                </a:cubicBezTo>
                <a:cubicBezTo>
                  <a:pt x="120619" y="820193"/>
                  <a:pt x="162246" y="800732"/>
                  <a:pt x="174118" y="766479"/>
                </a:cubicBezTo>
                <a:cubicBezTo>
                  <a:pt x="177513" y="756640"/>
                  <a:pt x="180000" y="748963"/>
                  <a:pt x="163414" y="749244"/>
                </a:cubicBezTo>
                <a:cubicBezTo>
                  <a:pt x="127453" y="749871"/>
                  <a:pt x="91448" y="748444"/>
                  <a:pt x="55487" y="747515"/>
                </a:cubicBezTo>
                <a:cubicBezTo>
                  <a:pt x="50502" y="747385"/>
                  <a:pt x="47096" y="747931"/>
                  <a:pt x="45323" y="749871"/>
                </a:cubicBezTo>
                <a:close/>
                <a:moveTo>
                  <a:pt x="26185" y="742346"/>
                </a:moveTo>
                <a:cubicBezTo>
                  <a:pt x="28110" y="730798"/>
                  <a:pt x="33213" y="726214"/>
                  <a:pt x="46080" y="726409"/>
                </a:cubicBezTo>
                <a:cubicBezTo>
                  <a:pt x="330527" y="730691"/>
                  <a:pt x="614997" y="734583"/>
                  <a:pt x="899444" y="737956"/>
                </a:cubicBezTo>
                <a:cubicBezTo>
                  <a:pt x="915100" y="738151"/>
                  <a:pt x="920356" y="743968"/>
                  <a:pt x="919750" y="759494"/>
                </a:cubicBezTo>
                <a:cubicBezTo>
                  <a:pt x="894017" y="759278"/>
                  <a:pt x="867981" y="759645"/>
                  <a:pt x="842010" y="758586"/>
                </a:cubicBezTo>
                <a:cubicBezTo>
                  <a:pt x="831457" y="758153"/>
                  <a:pt x="829749" y="760748"/>
                  <a:pt x="832042" y="770631"/>
                </a:cubicBezTo>
                <a:cubicBezTo>
                  <a:pt x="841621" y="812041"/>
                  <a:pt x="882924" y="831157"/>
                  <a:pt x="928681" y="814766"/>
                </a:cubicBezTo>
                <a:cubicBezTo>
                  <a:pt x="934973" y="829925"/>
                  <a:pt x="934282" y="841602"/>
                  <a:pt x="914063" y="842662"/>
                </a:cubicBezTo>
                <a:cubicBezTo>
                  <a:pt x="906775" y="843051"/>
                  <a:pt x="908289" y="847181"/>
                  <a:pt x="908700" y="851852"/>
                </a:cubicBezTo>
                <a:cubicBezTo>
                  <a:pt x="910019" y="867054"/>
                  <a:pt x="915663" y="881348"/>
                  <a:pt x="927254" y="890127"/>
                </a:cubicBezTo>
                <a:cubicBezTo>
                  <a:pt x="940163" y="899923"/>
                  <a:pt x="940704" y="911405"/>
                  <a:pt x="939536" y="924877"/>
                </a:cubicBezTo>
                <a:cubicBezTo>
                  <a:pt x="918950" y="916595"/>
                  <a:pt x="916290" y="914390"/>
                  <a:pt x="895033" y="887835"/>
                </a:cubicBezTo>
                <a:cubicBezTo>
                  <a:pt x="876501" y="916704"/>
                  <a:pt x="850033" y="932014"/>
                  <a:pt x="815931" y="931711"/>
                </a:cubicBezTo>
                <a:cubicBezTo>
                  <a:pt x="782067" y="931408"/>
                  <a:pt x="756940" y="914433"/>
                  <a:pt x="738278" y="885197"/>
                </a:cubicBezTo>
                <a:cubicBezTo>
                  <a:pt x="718924" y="914022"/>
                  <a:pt x="693039" y="929959"/>
                  <a:pt x="659608" y="929484"/>
                </a:cubicBezTo>
                <a:cubicBezTo>
                  <a:pt x="626134" y="929007"/>
                  <a:pt x="599990" y="913373"/>
                  <a:pt x="581220" y="883488"/>
                </a:cubicBezTo>
                <a:cubicBezTo>
                  <a:pt x="561174" y="910995"/>
                  <a:pt x="535765" y="927689"/>
                  <a:pt x="501404" y="927213"/>
                </a:cubicBezTo>
                <a:cubicBezTo>
                  <a:pt x="467237" y="926737"/>
                  <a:pt x="442348" y="910151"/>
                  <a:pt x="424248" y="882061"/>
                </a:cubicBezTo>
                <a:cubicBezTo>
                  <a:pt x="373171" y="948643"/>
                  <a:pt x="297464" y="930608"/>
                  <a:pt x="266217" y="879466"/>
                </a:cubicBezTo>
                <a:cubicBezTo>
                  <a:pt x="246214" y="906648"/>
                  <a:pt x="220632" y="923645"/>
                  <a:pt x="186250" y="922953"/>
                </a:cubicBezTo>
                <a:cubicBezTo>
                  <a:pt x="152429" y="922261"/>
                  <a:pt x="127280" y="905934"/>
                  <a:pt x="108402" y="876525"/>
                </a:cubicBezTo>
                <a:cubicBezTo>
                  <a:pt x="90951" y="902777"/>
                  <a:pt x="67704" y="918152"/>
                  <a:pt x="36890" y="920618"/>
                </a:cubicBezTo>
                <a:cubicBezTo>
                  <a:pt x="33581" y="920877"/>
                  <a:pt x="30251" y="921202"/>
                  <a:pt x="26921" y="921072"/>
                </a:cubicBezTo>
                <a:cubicBezTo>
                  <a:pt x="1663" y="920120"/>
                  <a:pt x="1663" y="920099"/>
                  <a:pt x="3610" y="893608"/>
                </a:cubicBezTo>
                <a:cubicBezTo>
                  <a:pt x="35852" y="902431"/>
                  <a:pt x="64202" y="897804"/>
                  <a:pt x="85004" y="869000"/>
                </a:cubicBezTo>
                <a:cubicBezTo>
                  <a:pt x="86950" y="866319"/>
                  <a:pt x="88897" y="863551"/>
                  <a:pt x="90259" y="860544"/>
                </a:cubicBezTo>
                <a:cubicBezTo>
                  <a:pt x="100984" y="836931"/>
                  <a:pt x="100422" y="834920"/>
                  <a:pt x="76570" y="826422"/>
                </a:cubicBezTo>
                <a:cubicBezTo>
                  <a:pt x="56654" y="819329"/>
                  <a:pt x="43420" y="804776"/>
                  <a:pt x="31635" y="788298"/>
                </a:cubicBezTo>
                <a:cubicBezTo>
                  <a:pt x="23785" y="790612"/>
                  <a:pt x="24412" y="801402"/>
                  <a:pt x="15395" y="802873"/>
                </a:cubicBezTo>
                <a:cubicBezTo>
                  <a:pt x="19049" y="782481"/>
                  <a:pt x="22812" y="762457"/>
                  <a:pt x="26185" y="742346"/>
                </a:cubicBezTo>
                <a:close/>
                <a:moveTo>
                  <a:pt x="167825" y="420445"/>
                </a:moveTo>
                <a:cubicBezTo>
                  <a:pt x="159846" y="441463"/>
                  <a:pt x="170831" y="466029"/>
                  <a:pt x="191764" y="473943"/>
                </a:cubicBezTo>
                <a:cubicBezTo>
                  <a:pt x="213042" y="481988"/>
                  <a:pt x="237002" y="471262"/>
                  <a:pt x="245306" y="450005"/>
                </a:cubicBezTo>
                <a:cubicBezTo>
                  <a:pt x="253371" y="429311"/>
                  <a:pt x="242192" y="404313"/>
                  <a:pt x="221259" y="396290"/>
                </a:cubicBezTo>
                <a:cubicBezTo>
                  <a:pt x="200348" y="388268"/>
                  <a:pt x="175826" y="399339"/>
                  <a:pt x="167825" y="420445"/>
                </a:cubicBezTo>
                <a:close/>
                <a:moveTo>
                  <a:pt x="272098" y="149124"/>
                </a:moveTo>
                <a:cubicBezTo>
                  <a:pt x="278110" y="134117"/>
                  <a:pt x="287084" y="128603"/>
                  <a:pt x="301767" y="127370"/>
                </a:cubicBezTo>
                <a:cubicBezTo>
                  <a:pt x="329705" y="125034"/>
                  <a:pt x="351114" y="103929"/>
                  <a:pt x="357298" y="76812"/>
                </a:cubicBezTo>
                <a:cubicBezTo>
                  <a:pt x="359374" y="67730"/>
                  <a:pt x="359374" y="67730"/>
                  <a:pt x="341685" y="66367"/>
                </a:cubicBezTo>
                <a:cubicBezTo>
                  <a:pt x="350573" y="50127"/>
                  <a:pt x="356801" y="46127"/>
                  <a:pt x="372738" y="46343"/>
                </a:cubicBezTo>
                <a:cubicBezTo>
                  <a:pt x="444315" y="47359"/>
                  <a:pt x="515913" y="48874"/>
                  <a:pt x="587490" y="48981"/>
                </a:cubicBezTo>
                <a:cubicBezTo>
                  <a:pt x="604768" y="49003"/>
                  <a:pt x="615667" y="55858"/>
                  <a:pt x="625333" y="70779"/>
                </a:cubicBezTo>
                <a:cubicBezTo>
                  <a:pt x="599492" y="70606"/>
                  <a:pt x="574970" y="71017"/>
                  <a:pt x="550512" y="69979"/>
                </a:cubicBezTo>
                <a:cubicBezTo>
                  <a:pt x="540284" y="69546"/>
                  <a:pt x="539440" y="72595"/>
                  <a:pt x="541344" y="81396"/>
                </a:cubicBezTo>
                <a:cubicBezTo>
                  <a:pt x="551593" y="129014"/>
                  <a:pt x="609288" y="149103"/>
                  <a:pt x="648860" y="118417"/>
                </a:cubicBezTo>
                <a:cubicBezTo>
                  <a:pt x="654526" y="114028"/>
                  <a:pt x="657964" y="106891"/>
                  <a:pt x="665965" y="117380"/>
                </a:cubicBezTo>
                <a:cubicBezTo>
                  <a:pt x="673685" y="127478"/>
                  <a:pt x="668690" y="131349"/>
                  <a:pt x="661683" y="136949"/>
                </a:cubicBezTo>
                <a:cubicBezTo>
                  <a:pt x="625614" y="165775"/>
                  <a:pt x="561757" y="163807"/>
                  <a:pt x="527634" y="108773"/>
                </a:cubicBezTo>
                <a:cubicBezTo>
                  <a:pt x="508474" y="137144"/>
                  <a:pt x="482785" y="153600"/>
                  <a:pt x="448121" y="153319"/>
                </a:cubicBezTo>
                <a:cubicBezTo>
                  <a:pt x="413824" y="153060"/>
                  <a:pt x="389259" y="135674"/>
                  <a:pt x="370014" y="106805"/>
                </a:cubicBezTo>
                <a:cubicBezTo>
                  <a:pt x="345859" y="142096"/>
                  <a:pt x="313747" y="156217"/>
                  <a:pt x="272098" y="149124"/>
                </a:cubicBezTo>
                <a:close/>
                <a:moveTo>
                  <a:pt x="233044" y="209737"/>
                </a:moveTo>
                <a:cubicBezTo>
                  <a:pt x="236915" y="190707"/>
                  <a:pt x="248787" y="188459"/>
                  <a:pt x="264314" y="188718"/>
                </a:cubicBezTo>
                <a:cubicBezTo>
                  <a:pt x="410321" y="191119"/>
                  <a:pt x="556373" y="193238"/>
                  <a:pt x="702403" y="194470"/>
                </a:cubicBezTo>
                <a:cubicBezTo>
                  <a:pt x="718642" y="194600"/>
                  <a:pt x="722946" y="203639"/>
                  <a:pt x="728698" y="216484"/>
                </a:cubicBezTo>
                <a:cubicBezTo>
                  <a:pt x="562947" y="214235"/>
                  <a:pt x="398428" y="211986"/>
                  <a:pt x="233044" y="209737"/>
                </a:cubicBezTo>
                <a:close/>
                <a:moveTo>
                  <a:pt x="202057" y="263171"/>
                </a:moveTo>
                <a:cubicBezTo>
                  <a:pt x="206360" y="245374"/>
                  <a:pt x="216545" y="241676"/>
                  <a:pt x="232569" y="241958"/>
                </a:cubicBezTo>
                <a:cubicBezTo>
                  <a:pt x="399812" y="244812"/>
                  <a:pt x="567056" y="247039"/>
                  <a:pt x="734299" y="248791"/>
                </a:cubicBezTo>
                <a:cubicBezTo>
                  <a:pt x="749436" y="248943"/>
                  <a:pt x="752074" y="258306"/>
                  <a:pt x="756680" y="270697"/>
                </a:cubicBezTo>
                <a:cubicBezTo>
                  <a:pt x="571554" y="268166"/>
                  <a:pt x="387443" y="265680"/>
                  <a:pt x="202057" y="263171"/>
                </a:cubicBezTo>
                <a:close/>
                <a:moveTo>
                  <a:pt x="174681" y="316605"/>
                </a:moveTo>
                <a:cubicBezTo>
                  <a:pt x="177124" y="300279"/>
                  <a:pt x="186012" y="295154"/>
                  <a:pt x="202295" y="295435"/>
                </a:cubicBezTo>
                <a:cubicBezTo>
                  <a:pt x="387681" y="298592"/>
                  <a:pt x="573067" y="301317"/>
                  <a:pt x="758475" y="303328"/>
                </a:cubicBezTo>
                <a:cubicBezTo>
                  <a:pt x="774433" y="303501"/>
                  <a:pt x="780013" y="310161"/>
                  <a:pt x="782975" y="324888"/>
                </a:cubicBezTo>
                <a:cubicBezTo>
                  <a:pt x="579749" y="322120"/>
                  <a:pt x="377344" y="319352"/>
                  <a:pt x="174681" y="316605"/>
                </a:cubicBezTo>
                <a:close/>
                <a:moveTo>
                  <a:pt x="146006" y="374666"/>
                </a:moveTo>
                <a:cubicBezTo>
                  <a:pt x="149034" y="365021"/>
                  <a:pt x="156970" y="367097"/>
                  <a:pt x="164041" y="367183"/>
                </a:cubicBezTo>
                <a:cubicBezTo>
                  <a:pt x="251252" y="368287"/>
                  <a:pt x="338464" y="369411"/>
                  <a:pt x="425675" y="370557"/>
                </a:cubicBezTo>
                <a:cubicBezTo>
                  <a:pt x="545647" y="372114"/>
                  <a:pt x="665641" y="373714"/>
                  <a:pt x="785614" y="375293"/>
                </a:cubicBezTo>
                <a:cubicBezTo>
                  <a:pt x="808427" y="375595"/>
                  <a:pt x="808427" y="375595"/>
                  <a:pt x="818223" y="407297"/>
                </a:cubicBezTo>
                <a:cubicBezTo>
                  <a:pt x="801983" y="400831"/>
                  <a:pt x="786479" y="398993"/>
                  <a:pt x="771947" y="408875"/>
                </a:cubicBezTo>
                <a:cubicBezTo>
                  <a:pt x="763860" y="414368"/>
                  <a:pt x="757848" y="421829"/>
                  <a:pt x="755080" y="431127"/>
                </a:cubicBezTo>
                <a:cubicBezTo>
                  <a:pt x="749090" y="451259"/>
                  <a:pt x="759599" y="472776"/>
                  <a:pt x="778823" y="480972"/>
                </a:cubicBezTo>
                <a:cubicBezTo>
                  <a:pt x="801269" y="490551"/>
                  <a:pt x="820926" y="481814"/>
                  <a:pt x="836950" y="454200"/>
                </a:cubicBezTo>
                <a:cubicBezTo>
                  <a:pt x="842443" y="470354"/>
                  <a:pt x="847395" y="485686"/>
                  <a:pt x="852909" y="500801"/>
                </a:cubicBezTo>
                <a:cubicBezTo>
                  <a:pt x="856153" y="509710"/>
                  <a:pt x="854833" y="513148"/>
                  <a:pt x="844432" y="511375"/>
                </a:cubicBezTo>
                <a:cubicBezTo>
                  <a:pt x="838204" y="510294"/>
                  <a:pt x="831587" y="511548"/>
                  <a:pt x="823154" y="511829"/>
                </a:cubicBezTo>
                <a:cubicBezTo>
                  <a:pt x="832322" y="528307"/>
                  <a:pt x="840648" y="543271"/>
                  <a:pt x="849600" y="559360"/>
                </a:cubicBezTo>
                <a:cubicBezTo>
                  <a:pt x="856217" y="552678"/>
                  <a:pt x="859634" y="546277"/>
                  <a:pt x="863137" y="538081"/>
                </a:cubicBezTo>
                <a:cubicBezTo>
                  <a:pt x="872025" y="552700"/>
                  <a:pt x="874728" y="565739"/>
                  <a:pt x="863959" y="579579"/>
                </a:cubicBezTo>
                <a:cubicBezTo>
                  <a:pt x="855590" y="590326"/>
                  <a:pt x="843070" y="590369"/>
                  <a:pt x="836323" y="578735"/>
                </a:cubicBezTo>
                <a:cubicBezTo>
                  <a:pt x="827349" y="563252"/>
                  <a:pt x="817964" y="547856"/>
                  <a:pt x="810503" y="531616"/>
                </a:cubicBezTo>
                <a:cubicBezTo>
                  <a:pt x="802827" y="514879"/>
                  <a:pt x="792533" y="505429"/>
                  <a:pt x="772012" y="511916"/>
                </a:cubicBezTo>
                <a:cubicBezTo>
                  <a:pt x="797269" y="557068"/>
                  <a:pt x="822743" y="602652"/>
                  <a:pt x="849017" y="649685"/>
                </a:cubicBezTo>
                <a:cubicBezTo>
                  <a:pt x="860175" y="631348"/>
                  <a:pt x="870208" y="614870"/>
                  <a:pt x="881107" y="596965"/>
                </a:cubicBezTo>
                <a:cubicBezTo>
                  <a:pt x="887962" y="611713"/>
                  <a:pt x="892763" y="624168"/>
                  <a:pt x="880588" y="638159"/>
                </a:cubicBezTo>
                <a:cubicBezTo>
                  <a:pt x="873020" y="646831"/>
                  <a:pt x="868586" y="658162"/>
                  <a:pt x="862272" y="668001"/>
                </a:cubicBezTo>
                <a:cubicBezTo>
                  <a:pt x="854293" y="680413"/>
                  <a:pt x="841837" y="679895"/>
                  <a:pt x="834636" y="667028"/>
                </a:cubicBezTo>
                <a:cubicBezTo>
                  <a:pt x="811412" y="625487"/>
                  <a:pt x="788208" y="583925"/>
                  <a:pt x="765113" y="542298"/>
                </a:cubicBezTo>
                <a:cubicBezTo>
                  <a:pt x="759880" y="532870"/>
                  <a:pt x="757480" y="526945"/>
                  <a:pt x="749241" y="541801"/>
                </a:cubicBezTo>
                <a:cubicBezTo>
                  <a:pt x="726298" y="583190"/>
                  <a:pt x="701170" y="623368"/>
                  <a:pt x="676929" y="664022"/>
                </a:cubicBezTo>
                <a:cubicBezTo>
                  <a:pt x="668085" y="678878"/>
                  <a:pt x="655348" y="678641"/>
                  <a:pt x="646807" y="663330"/>
                </a:cubicBezTo>
                <a:cubicBezTo>
                  <a:pt x="621744" y="618481"/>
                  <a:pt x="596746" y="573567"/>
                  <a:pt x="570364" y="526231"/>
                </a:cubicBezTo>
                <a:cubicBezTo>
                  <a:pt x="553756" y="553911"/>
                  <a:pt x="538446" y="579449"/>
                  <a:pt x="523115" y="604988"/>
                </a:cubicBezTo>
                <a:cubicBezTo>
                  <a:pt x="511935" y="623606"/>
                  <a:pt x="500906" y="642332"/>
                  <a:pt x="489424" y="660757"/>
                </a:cubicBezTo>
                <a:cubicBezTo>
                  <a:pt x="479671" y="676413"/>
                  <a:pt x="468362" y="676002"/>
                  <a:pt x="459128" y="659589"/>
                </a:cubicBezTo>
                <a:cubicBezTo>
                  <a:pt x="435492" y="617638"/>
                  <a:pt x="412160" y="575492"/>
                  <a:pt x="388632" y="533475"/>
                </a:cubicBezTo>
                <a:cubicBezTo>
                  <a:pt x="387119" y="530750"/>
                  <a:pt x="387011" y="526728"/>
                  <a:pt x="381713" y="525820"/>
                </a:cubicBezTo>
                <a:cubicBezTo>
                  <a:pt x="355850" y="569307"/>
                  <a:pt x="329663" y="613053"/>
                  <a:pt x="303822" y="656994"/>
                </a:cubicBezTo>
                <a:cubicBezTo>
                  <a:pt x="294523" y="672802"/>
                  <a:pt x="282024" y="673602"/>
                  <a:pt x="273050" y="657859"/>
                </a:cubicBezTo>
                <a:cubicBezTo>
                  <a:pt x="247620" y="613140"/>
                  <a:pt x="222492" y="568248"/>
                  <a:pt x="196023" y="521258"/>
                </a:cubicBezTo>
                <a:cubicBezTo>
                  <a:pt x="173729" y="558711"/>
                  <a:pt x="152299" y="594759"/>
                  <a:pt x="130782" y="630742"/>
                </a:cubicBezTo>
                <a:cubicBezTo>
                  <a:pt x="125355" y="639824"/>
                  <a:pt x="119797" y="648863"/>
                  <a:pt x="114067" y="657751"/>
                </a:cubicBezTo>
                <a:cubicBezTo>
                  <a:pt x="106196" y="670012"/>
                  <a:pt x="93719" y="669623"/>
                  <a:pt x="86582" y="657016"/>
                </a:cubicBezTo>
                <a:cubicBezTo>
                  <a:pt x="81047" y="647263"/>
                  <a:pt x="75554" y="637511"/>
                  <a:pt x="70212" y="627650"/>
                </a:cubicBezTo>
                <a:cubicBezTo>
                  <a:pt x="59444" y="607691"/>
                  <a:pt x="59509" y="607647"/>
                  <a:pt x="69845" y="584552"/>
                </a:cubicBezTo>
                <a:cubicBezTo>
                  <a:pt x="80095" y="602781"/>
                  <a:pt x="89826" y="620060"/>
                  <a:pt x="100855" y="639651"/>
                </a:cubicBezTo>
                <a:cubicBezTo>
                  <a:pt x="128209" y="593764"/>
                  <a:pt x="154721" y="549305"/>
                  <a:pt x="181514" y="504391"/>
                </a:cubicBezTo>
                <a:cubicBezTo>
                  <a:pt x="157294" y="500347"/>
                  <a:pt x="157251" y="500325"/>
                  <a:pt x="144817" y="520760"/>
                </a:cubicBezTo>
                <a:cubicBezTo>
                  <a:pt x="136405" y="534557"/>
                  <a:pt x="127669" y="548159"/>
                  <a:pt x="119949" y="562322"/>
                </a:cubicBezTo>
                <a:cubicBezTo>
                  <a:pt x="114435" y="572421"/>
                  <a:pt x="107277" y="581698"/>
                  <a:pt x="95708" y="576227"/>
                </a:cubicBezTo>
                <a:cubicBezTo>
                  <a:pt x="85047" y="571188"/>
                  <a:pt x="79922" y="559208"/>
                  <a:pt x="80722" y="546947"/>
                </a:cubicBezTo>
                <a:cubicBezTo>
                  <a:pt x="81133" y="540676"/>
                  <a:pt x="84874" y="534621"/>
                  <a:pt x="87685" y="526880"/>
                </a:cubicBezTo>
                <a:cubicBezTo>
                  <a:pt x="92616" y="534557"/>
                  <a:pt x="96984" y="541347"/>
                  <a:pt x="102325" y="549651"/>
                </a:cubicBezTo>
                <a:cubicBezTo>
                  <a:pt x="112143" y="533476"/>
                  <a:pt x="121203" y="518555"/>
                  <a:pt x="131237" y="502033"/>
                </a:cubicBezTo>
                <a:cubicBezTo>
                  <a:pt x="118911" y="501558"/>
                  <a:pt x="108228" y="501169"/>
                  <a:pt x="96421" y="500715"/>
                </a:cubicBezTo>
                <a:cubicBezTo>
                  <a:pt x="101504" y="486205"/>
                  <a:pt x="103904" y="472257"/>
                  <a:pt x="117203" y="463001"/>
                </a:cubicBezTo>
                <a:cubicBezTo>
                  <a:pt x="126826" y="456298"/>
                  <a:pt x="131648" y="444643"/>
                  <a:pt x="129896" y="433419"/>
                </a:cubicBezTo>
                <a:cubicBezTo>
                  <a:pt x="126393" y="410952"/>
                  <a:pt x="139951" y="394019"/>
                  <a:pt x="146006" y="374666"/>
                </a:cubicBezTo>
                <a:close/>
              </a:path>
            </a:pathLst>
          </a:custGeom>
          <a:solidFill>
            <a:schemeClr val="accent2"/>
          </a:solidFill>
          <a:ln w="41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8ADCBF0-2EC4-42B5-9179-66B34F2A6467}"/>
              </a:ext>
            </a:extLst>
          </p:cNvPr>
          <p:cNvSpPr/>
          <p:nvPr/>
        </p:nvSpPr>
        <p:spPr>
          <a:xfrm rot="7800000">
            <a:off x="6429852" y="4397119"/>
            <a:ext cx="1176851" cy="1682395"/>
          </a:xfrm>
          <a:custGeom>
            <a:avLst/>
            <a:gdLst>
              <a:gd name="connsiteX0" fmla="*/ 821620 w 1591722"/>
              <a:gd name="connsiteY0" fmla="*/ 85779 h 2275484"/>
              <a:gd name="connsiteX1" fmla="*/ 653263 w 1591722"/>
              <a:gd name="connsiteY1" fmla="*/ 130546 h 2275484"/>
              <a:gd name="connsiteX2" fmla="*/ 320347 w 1591722"/>
              <a:gd name="connsiteY2" fmla="*/ 542811 h 2275484"/>
              <a:gd name="connsiteX3" fmla="*/ 145185 w 1591722"/>
              <a:gd name="connsiteY3" fmla="*/ 1800902 h 2275484"/>
              <a:gd name="connsiteX4" fmla="*/ 645060 w 1591722"/>
              <a:gd name="connsiteY4" fmla="*/ 2184812 h 2275484"/>
              <a:gd name="connsiteX5" fmla="*/ 1185037 w 1591722"/>
              <a:gd name="connsiteY5" fmla="*/ 2093001 h 2275484"/>
              <a:gd name="connsiteX6" fmla="*/ 1529959 w 1591722"/>
              <a:gd name="connsiteY6" fmla="*/ 1565028 h 2275484"/>
              <a:gd name="connsiteX7" fmla="*/ 1509836 w 1591722"/>
              <a:gd name="connsiteY7" fmla="*/ 1214218 h 2275484"/>
              <a:gd name="connsiteX8" fmla="*/ 1224054 w 1591722"/>
              <a:gd name="connsiteY8" fmla="*/ 406037 h 2275484"/>
              <a:gd name="connsiteX9" fmla="*/ 1065843 w 1591722"/>
              <a:gd name="connsiteY9" fmla="*/ 208322 h 2275484"/>
              <a:gd name="connsiteX10" fmla="*/ 821620 w 1591722"/>
              <a:gd name="connsiteY10" fmla="*/ 85779 h 2275484"/>
              <a:gd name="connsiteX11" fmla="*/ 822548 w 1591722"/>
              <a:gd name="connsiteY11" fmla="*/ 501 h 2275484"/>
              <a:gd name="connsiteX12" fmla="*/ 1084971 w 1591722"/>
              <a:gd name="connsiteY12" fmla="*/ 132177 h 2275484"/>
              <a:gd name="connsiteX13" fmla="*/ 1254973 w 1591722"/>
              <a:gd name="connsiteY13" fmla="*/ 344626 h 2275484"/>
              <a:gd name="connsiteX14" fmla="*/ 1562052 w 1591722"/>
              <a:gd name="connsiteY14" fmla="*/ 1213035 h 2275484"/>
              <a:gd name="connsiteX15" fmla="*/ 1583675 w 1591722"/>
              <a:gd name="connsiteY15" fmla="*/ 1589988 h 2275484"/>
              <a:gd name="connsiteX16" fmla="*/ 1213048 w 1591722"/>
              <a:gd name="connsiteY16" fmla="*/ 2157308 h 2275484"/>
              <a:gd name="connsiteX17" fmla="*/ 632829 w 1591722"/>
              <a:gd name="connsiteY17" fmla="*/ 2255961 h 2275484"/>
              <a:gd name="connsiteX18" fmla="*/ 95702 w 1591722"/>
              <a:gd name="connsiteY18" fmla="*/ 1843440 h 2275484"/>
              <a:gd name="connsiteX19" fmla="*/ 283918 w 1591722"/>
              <a:gd name="connsiteY19" fmla="*/ 491592 h 2275484"/>
              <a:gd name="connsiteX20" fmla="*/ 641645 w 1591722"/>
              <a:gd name="connsiteY20" fmla="*/ 48604 h 2275484"/>
              <a:gd name="connsiteX21" fmla="*/ 822548 w 1591722"/>
              <a:gd name="connsiteY21" fmla="*/ 501 h 227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91722" h="2275484">
                <a:moveTo>
                  <a:pt x="821620" y="85779"/>
                </a:moveTo>
                <a:cubicBezTo>
                  <a:pt x="767680" y="82596"/>
                  <a:pt x="711231" y="95527"/>
                  <a:pt x="653263" y="130546"/>
                </a:cubicBezTo>
                <a:cubicBezTo>
                  <a:pt x="501855" y="221957"/>
                  <a:pt x="402097" y="391202"/>
                  <a:pt x="320347" y="542811"/>
                </a:cubicBezTo>
                <a:cubicBezTo>
                  <a:pt x="129150" y="897366"/>
                  <a:pt x="-60533" y="1416735"/>
                  <a:pt x="145185" y="1800902"/>
                </a:cubicBezTo>
                <a:cubicBezTo>
                  <a:pt x="247658" y="1992243"/>
                  <a:pt x="432110" y="2138249"/>
                  <a:pt x="645060" y="2184812"/>
                </a:cubicBezTo>
                <a:cubicBezTo>
                  <a:pt x="836114" y="2226573"/>
                  <a:pt x="1018422" y="2196502"/>
                  <a:pt x="1185037" y="2093001"/>
                </a:cubicBezTo>
                <a:cubicBezTo>
                  <a:pt x="1381122" y="1971148"/>
                  <a:pt x="1496058" y="1793499"/>
                  <a:pt x="1529959" y="1565028"/>
                </a:cubicBezTo>
                <a:cubicBezTo>
                  <a:pt x="1547452" y="1447062"/>
                  <a:pt x="1531645" y="1330069"/>
                  <a:pt x="1509836" y="1214218"/>
                </a:cubicBezTo>
                <a:cubicBezTo>
                  <a:pt x="1457127" y="934182"/>
                  <a:pt x="1376664" y="649343"/>
                  <a:pt x="1224054" y="406037"/>
                </a:cubicBezTo>
                <a:cubicBezTo>
                  <a:pt x="1182264" y="339408"/>
                  <a:pt x="1128498" y="267263"/>
                  <a:pt x="1065843" y="208322"/>
                </a:cubicBezTo>
                <a:cubicBezTo>
                  <a:pt x="994455" y="141151"/>
                  <a:pt x="911521" y="91084"/>
                  <a:pt x="821620" y="85779"/>
                </a:cubicBezTo>
                <a:close/>
                <a:moveTo>
                  <a:pt x="822548" y="501"/>
                </a:moveTo>
                <a:cubicBezTo>
                  <a:pt x="919149" y="6201"/>
                  <a:pt x="1008262" y="59999"/>
                  <a:pt x="1084971" y="132177"/>
                </a:cubicBezTo>
                <a:cubicBezTo>
                  <a:pt x="1152296" y="195509"/>
                  <a:pt x="1210069" y="273031"/>
                  <a:pt x="1254973" y="344626"/>
                </a:cubicBezTo>
                <a:cubicBezTo>
                  <a:pt x="1418955" y="606064"/>
                  <a:pt x="1505415" y="912129"/>
                  <a:pt x="1562052" y="1213035"/>
                </a:cubicBezTo>
                <a:cubicBezTo>
                  <a:pt x="1585486" y="1337519"/>
                  <a:pt x="1602472" y="1463232"/>
                  <a:pt x="1583675" y="1589988"/>
                </a:cubicBezTo>
                <a:cubicBezTo>
                  <a:pt x="1547247" y="1835486"/>
                  <a:pt x="1423746" y="2026374"/>
                  <a:pt x="1213048" y="2157308"/>
                </a:cubicBezTo>
                <a:cubicBezTo>
                  <a:pt x="1034016" y="2268522"/>
                  <a:pt x="838122" y="2300834"/>
                  <a:pt x="632829" y="2255961"/>
                </a:cubicBezTo>
                <a:cubicBezTo>
                  <a:pt x="404010" y="2205928"/>
                  <a:pt x="205812" y="2049041"/>
                  <a:pt x="95702" y="1843440"/>
                </a:cubicBezTo>
                <a:cubicBezTo>
                  <a:pt x="-125347" y="1430644"/>
                  <a:pt x="78472" y="872570"/>
                  <a:pt x="283918" y="491592"/>
                </a:cubicBezTo>
                <a:cubicBezTo>
                  <a:pt x="371760" y="328685"/>
                  <a:pt x="478952" y="146827"/>
                  <a:pt x="641645" y="48604"/>
                </a:cubicBezTo>
                <a:cubicBezTo>
                  <a:pt x="703933" y="10975"/>
                  <a:pt x="764588" y="-2920"/>
                  <a:pt x="822548" y="501"/>
                </a:cubicBezTo>
                <a:close/>
              </a:path>
            </a:pathLst>
          </a:custGeom>
          <a:solidFill>
            <a:schemeClr val="accent3"/>
          </a:solidFill>
          <a:ln w="381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2" name="Freeform: Shape 331">
            <a:extLst>
              <a:ext uri="{FF2B5EF4-FFF2-40B4-BE49-F238E27FC236}">
                <a16:creationId xmlns:a16="http://schemas.microsoft.com/office/drawing/2014/main" id="{CF992002-6DB6-48C3-A3A6-CC098FC4BA24}"/>
              </a:ext>
            </a:extLst>
          </p:cNvPr>
          <p:cNvSpPr/>
          <p:nvPr/>
        </p:nvSpPr>
        <p:spPr>
          <a:xfrm rot="7800000">
            <a:off x="6548304" y="4556708"/>
            <a:ext cx="939946" cy="1363216"/>
          </a:xfrm>
          <a:custGeom>
            <a:avLst/>
            <a:gdLst>
              <a:gd name="connsiteX0" fmla="*/ 391833 w 939946"/>
              <a:gd name="connsiteY0" fmla="*/ 20697 h 1363216"/>
              <a:gd name="connsiteX1" fmla="*/ 449441 w 939946"/>
              <a:gd name="connsiteY1" fmla="*/ 305 h 1363216"/>
              <a:gd name="connsiteX2" fmla="*/ 524412 w 939946"/>
              <a:gd name="connsiteY2" fmla="*/ 1019 h 1363216"/>
              <a:gd name="connsiteX3" fmla="*/ 574797 w 939946"/>
              <a:gd name="connsiteY3" fmla="*/ 23206 h 1363216"/>
              <a:gd name="connsiteX4" fmla="*/ 391833 w 939946"/>
              <a:gd name="connsiteY4" fmla="*/ 20697 h 1363216"/>
              <a:gd name="connsiteX5" fmla="*/ 399539 w 939946"/>
              <a:gd name="connsiteY5" fmla="*/ 108690 h 1363216"/>
              <a:gd name="connsiteX6" fmla="*/ 429265 w 939946"/>
              <a:gd name="connsiteY6" fmla="*/ 127393 h 1363216"/>
              <a:gd name="connsiteX7" fmla="*/ 514508 w 939946"/>
              <a:gd name="connsiteY7" fmla="*/ 80013 h 1363216"/>
              <a:gd name="connsiteX8" fmla="*/ 506853 w 939946"/>
              <a:gd name="connsiteY8" fmla="*/ 69222 h 1363216"/>
              <a:gd name="connsiteX9" fmla="*/ 391962 w 939946"/>
              <a:gd name="connsiteY9" fmla="*/ 67428 h 1363216"/>
              <a:gd name="connsiteX10" fmla="*/ 383875 w 939946"/>
              <a:gd name="connsiteY10" fmla="*/ 79235 h 1363216"/>
              <a:gd name="connsiteX11" fmla="*/ 399539 w 939946"/>
              <a:gd name="connsiteY11" fmla="*/ 108690 h 1363216"/>
              <a:gd name="connsiteX12" fmla="*/ 640192 w 939946"/>
              <a:gd name="connsiteY12" fmla="*/ 459718 h 1363216"/>
              <a:gd name="connsiteX13" fmla="*/ 663954 w 939946"/>
              <a:gd name="connsiteY13" fmla="*/ 480734 h 1363216"/>
              <a:gd name="connsiteX14" fmla="*/ 716934 w 939946"/>
              <a:gd name="connsiteY14" fmla="*/ 455261 h 1363216"/>
              <a:gd name="connsiteX15" fmla="*/ 690596 w 939946"/>
              <a:gd name="connsiteY15" fmla="*/ 402584 h 1363216"/>
              <a:gd name="connsiteX16" fmla="*/ 637660 w 939946"/>
              <a:gd name="connsiteY16" fmla="*/ 428274 h 1363216"/>
              <a:gd name="connsiteX17" fmla="*/ 640192 w 939946"/>
              <a:gd name="connsiteY17" fmla="*/ 459718 h 1363216"/>
              <a:gd name="connsiteX18" fmla="*/ 663933 w 939946"/>
              <a:gd name="connsiteY18" fmla="*/ 559209 h 1363216"/>
              <a:gd name="connsiteX19" fmla="*/ 690228 w 939946"/>
              <a:gd name="connsiteY19" fmla="*/ 509430 h 1363216"/>
              <a:gd name="connsiteX20" fmla="*/ 635605 w 939946"/>
              <a:gd name="connsiteY20" fmla="*/ 508522 h 1363216"/>
              <a:gd name="connsiteX21" fmla="*/ 663933 w 939946"/>
              <a:gd name="connsiteY21" fmla="*/ 559209 h 1363216"/>
              <a:gd name="connsiteX22" fmla="*/ 736639 w 939946"/>
              <a:gd name="connsiteY22" fmla="*/ 684388 h 1363216"/>
              <a:gd name="connsiteX23" fmla="*/ 736959 w 939946"/>
              <a:gd name="connsiteY23" fmla="*/ 665493 h 1363216"/>
              <a:gd name="connsiteX24" fmla="*/ 767146 w 939946"/>
              <a:gd name="connsiteY24" fmla="*/ 653513 h 1363216"/>
              <a:gd name="connsiteX25" fmla="*/ 780814 w 939946"/>
              <a:gd name="connsiteY25" fmla="*/ 683485 h 1363216"/>
              <a:gd name="connsiteX26" fmla="*/ 749133 w 939946"/>
              <a:gd name="connsiteY26" fmla="*/ 697541 h 1363216"/>
              <a:gd name="connsiteX27" fmla="*/ 736639 w 939946"/>
              <a:gd name="connsiteY27" fmla="*/ 684388 h 1363216"/>
              <a:gd name="connsiteX28" fmla="*/ 272099 w 939946"/>
              <a:gd name="connsiteY28" fmla="*/ 149125 h 1363216"/>
              <a:gd name="connsiteX29" fmla="*/ 301767 w 939946"/>
              <a:gd name="connsiteY29" fmla="*/ 127371 h 1363216"/>
              <a:gd name="connsiteX30" fmla="*/ 357299 w 939946"/>
              <a:gd name="connsiteY30" fmla="*/ 76813 h 1363216"/>
              <a:gd name="connsiteX31" fmla="*/ 341685 w 939946"/>
              <a:gd name="connsiteY31" fmla="*/ 66368 h 1363216"/>
              <a:gd name="connsiteX32" fmla="*/ 372738 w 939946"/>
              <a:gd name="connsiteY32" fmla="*/ 46344 h 1363216"/>
              <a:gd name="connsiteX33" fmla="*/ 587490 w 939946"/>
              <a:gd name="connsiteY33" fmla="*/ 48982 h 1363216"/>
              <a:gd name="connsiteX34" fmla="*/ 625333 w 939946"/>
              <a:gd name="connsiteY34" fmla="*/ 70780 h 1363216"/>
              <a:gd name="connsiteX35" fmla="*/ 550513 w 939946"/>
              <a:gd name="connsiteY35" fmla="*/ 69980 h 1363216"/>
              <a:gd name="connsiteX36" fmla="*/ 541344 w 939946"/>
              <a:gd name="connsiteY36" fmla="*/ 81397 h 1363216"/>
              <a:gd name="connsiteX37" fmla="*/ 648860 w 939946"/>
              <a:gd name="connsiteY37" fmla="*/ 118418 h 1363216"/>
              <a:gd name="connsiteX38" fmla="*/ 665965 w 939946"/>
              <a:gd name="connsiteY38" fmla="*/ 117380 h 1363216"/>
              <a:gd name="connsiteX39" fmla="*/ 661684 w 939946"/>
              <a:gd name="connsiteY39" fmla="*/ 136950 h 1363216"/>
              <a:gd name="connsiteX40" fmla="*/ 527634 w 939946"/>
              <a:gd name="connsiteY40" fmla="*/ 108774 h 1363216"/>
              <a:gd name="connsiteX41" fmla="*/ 448121 w 939946"/>
              <a:gd name="connsiteY41" fmla="*/ 153320 h 1363216"/>
              <a:gd name="connsiteX42" fmla="*/ 370014 w 939946"/>
              <a:gd name="connsiteY42" fmla="*/ 106806 h 1363216"/>
              <a:gd name="connsiteX43" fmla="*/ 272099 w 939946"/>
              <a:gd name="connsiteY43" fmla="*/ 149125 h 1363216"/>
              <a:gd name="connsiteX44" fmla="*/ 521888 w 939946"/>
              <a:gd name="connsiteY44" fmla="*/ 456720 h 1363216"/>
              <a:gd name="connsiteX45" fmla="*/ 545171 w 939946"/>
              <a:gd name="connsiteY45" fmla="*/ 478637 h 1363216"/>
              <a:gd name="connsiteX46" fmla="*/ 598865 w 939946"/>
              <a:gd name="connsiteY46" fmla="*/ 454634 h 1363216"/>
              <a:gd name="connsiteX47" fmla="*/ 574083 w 939946"/>
              <a:gd name="connsiteY47" fmla="*/ 401567 h 1363216"/>
              <a:gd name="connsiteX48" fmla="*/ 520433 w 939946"/>
              <a:gd name="connsiteY48" fmla="*/ 425332 h 1363216"/>
              <a:gd name="connsiteX49" fmla="*/ 521888 w 939946"/>
              <a:gd name="connsiteY49" fmla="*/ 456720 h 1363216"/>
              <a:gd name="connsiteX50" fmla="*/ 662138 w 939946"/>
              <a:gd name="connsiteY50" fmla="*/ 647329 h 1363216"/>
              <a:gd name="connsiteX51" fmla="*/ 742840 w 939946"/>
              <a:gd name="connsiteY51" fmla="*/ 511917 h 1363216"/>
              <a:gd name="connsiteX52" fmla="*/ 703700 w 939946"/>
              <a:gd name="connsiteY52" fmla="*/ 530924 h 1363216"/>
              <a:gd name="connsiteX53" fmla="*/ 676562 w 939946"/>
              <a:gd name="connsiteY53" fmla="*/ 576855 h 1363216"/>
              <a:gd name="connsiteX54" fmla="*/ 649898 w 939946"/>
              <a:gd name="connsiteY54" fmla="*/ 576704 h 1363216"/>
              <a:gd name="connsiteX55" fmla="*/ 622262 w 939946"/>
              <a:gd name="connsiteY55" fmla="*/ 526881 h 1363216"/>
              <a:gd name="connsiteX56" fmla="*/ 585026 w 939946"/>
              <a:gd name="connsiteY56" fmla="*/ 509603 h 1363216"/>
              <a:gd name="connsiteX57" fmla="*/ 662138 w 939946"/>
              <a:gd name="connsiteY57" fmla="*/ 647329 h 1363216"/>
              <a:gd name="connsiteX58" fmla="*/ 815801 w 939946"/>
              <a:gd name="connsiteY58" fmla="*/ 872223 h 1363216"/>
              <a:gd name="connsiteX59" fmla="*/ 808947 w 939946"/>
              <a:gd name="connsiteY59" fmla="*/ 856827 h 1363216"/>
              <a:gd name="connsiteX60" fmla="*/ 824148 w 939946"/>
              <a:gd name="connsiteY60" fmla="*/ 850512 h 1363216"/>
              <a:gd name="connsiteX61" fmla="*/ 830030 w 939946"/>
              <a:gd name="connsiteY61" fmla="*/ 864352 h 1363216"/>
              <a:gd name="connsiteX62" fmla="*/ 815801 w 939946"/>
              <a:gd name="connsiteY62" fmla="*/ 872223 h 1363216"/>
              <a:gd name="connsiteX63" fmla="*/ 233044 w 939946"/>
              <a:gd name="connsiteY63" fmla="*/ 209738 h 1363216"/>
              <a:gd name="connsiteX64" fmla="*/ 264313 w 939946"/>
              <a:gd name="connsiteY64" fmla="*/ 188719 h 1363216"/>
              <a:gd name="connsiteX65" fmla="*/ 702402 w 939946"/>
              <a:gd name="connsiteY65" fmla="*/ 194471 h 1363216"/>
              <a:gd name="connsiteX66" fmla="*/ 728698 w 939946"/>
              <a:gd name="connsiteY66" fmla="*/ 216484 h 1363216"/>
              <a:gd name="connsiteX67" fmla="*/ 233044 w 939946"/>
              <a:gd name="connsiteY67" fmla="*/ 209738 h 1363216"/>
              <a:gd name="connsiteX68" fmla="*/ 760746 w 939946"/>
              <a:gd name="connsiteY68" fmla="*/ 876983 h 1363216"/>
              <a:gd name="connsiteX69" fmla="*/ 819844 w 939946"/>
              <a:gd name="connsiteY69" fmla="*/ 908725 h 1363216"/>
              <a:gd name="connsiteX70" fmla="*/ 883550 w 939946"/>
              <a:gd name="connsiteY70" fmla="*/ 854512 h 1363216"/>
              <a:gd name="connsiteX71" fmla="*/ 876197 w 939946"/>
              <a:gd name="connsiteY71" fmla="*/ 841062 h 1363216"/>
              <a:gd name="connsiteX72" fmla="*/ 818546 w 939946"/>
              <a:gd name="connsiteY72" fmla="*/ 798029 h 1363216"/>
              <a:gd name="connsiteX73" fmla="*/ 791689 w 939946"/>
              <a:gd name="connsiteY73" fmla="*/ 825687 h 1363216"/>
              <a:gd name="connsiteX74" fmla="*/ 756528 w 939946"/>
              <a:gd name="connsiteY74" fmla="*/ 840521 h 1363216"/>
              <a:gd name="connsiteX75" fmla="*/ 752030 w 939946"/>
              <a:gd name="connsiteY75" fmla="*/ 855377 h 1363216"/>
              <a:gd name="connsiteX76" fmla="*/ 760746 w 939946"/>
              <a:gd name="connsiteY76" fmla="*/ 876983 h 1363216"/>
              <a:gd name="connsiteX77" fmla="*/ 404548 w 939946"/>
              <a:gd name="connsiteY77" fmla="*/ 455917 h 1363216"/>
              <a:gd name="connsiteX78" fmla="*/ 427881 w 939946"/>
              <a:gd name="connsiteY78" fmla="*/ 477383 h 1363216"/>
              <a:gd name="connsiteX79" fmla="*/ 481206 w 939946"/>
              <a:gd name="connsiteY79" fmla="*/ 452601 h 1363216"/>
              <a:gd name="connsiteX80" fmla="*/ 455949 w 939946"/>
              <a:gd name="connsiteY80" fmla="*/ 399210 h 1363216"/>
              <a:gd name="connsiteX81" fmla="*/ 402689 w 939946"/>
              <a:gd name="connsiteY81" fmla="*/ 424381 h 1363216"/>
              <a:gd name="connsiteX82" fmla="*/ 404548 w 939946"/>
              <a:gd name="connsiteY82" fmla="*/ 455917 h 1363216"/>
              <a:gd name="connsiteX83" fmla="*/ 684255 w 939946"/>
              <a:gd name="connsiteY83" fmla="*/ 790134 h 1363216"/>
              <a:gd name="connsiteX84" fmla="*/ 745910 w 939946"/>
              <a:gd name="connsiteY84" fmla="*/ 819178 h 1363216"/>
              <a:gd name="connsiteX85" fmla="*/ 805940 w 939946"/>
              <a:gd name="connsiteY85" fmla="*/ 758175 h 1363216"/>
              <a:gd name="connsiteX86" fmla="*/ 684497 w 939946"/>
              <a:gd name="connsiteY86" fmla="*/ 756402 h 1363216"/>
              <a:gd name="connsiteX87" fmla="*/ 674442 w 939946"/>
              <a:gd name="connsiteY87" fmla="*/ 768425 h 1363216"/>
              <a:gd name="connsiteX88" fmla="*/ 684255 w 939946"/>
              <a:gd name="connsiteY88" fmla="*/ 790134 h 1363216"/>
              <a:gd name="connsiteX89" fmla="*/ 476103 w 939946"/>
              <a:gd name="connsiteY89" fmla="*/ 555382 h 1363216"/>
              <a:gd name="connsiteX90" fmla="*/ 505556 w 939946"/>
              <a:gd name="connsiteY90" fmla="*/ 506900 h 1363216"/>
              <a:gd name="connsiteX91" fmla="*/ 448618 w 939946"/>
              <a:gd name="connsiteY91" fmla="*/ 506078 h 1363216"/>
              <a:gd name="connsiteX92" fmla="*/ 476103 w 939946"/>
              <a:gd name="connsiteY92" fmla="*/ 555382 h 1363216"/>
              <a:gd name="connsiteX93" fmla="*/ 202057 w 939946"/>
              <a:gd name="connsiteY93" fmla="*/ 263172 h 1363216"/>
              <a:gd name="connsiteX94" fmla="*/ 232569 w 939946"/>
              <a:gd name="connsiteY94" fmla="*/ 241958 h 1363216"/>
              <a:gd name="connsiteX95" fmla="*/ 734299 w 939946"/>
              <a:gd name="connsiteY95" fmla="*/ 248791 h 1363216"/>
              <a:gd name="connsiteX96" fmla="*/ 756680 w 939946"/>
              <a:gd name="connsiteY96" fmla="*/ 270697 h 1363216"/>
              <a:gd name="connsiteX97" fmla="*/ 202057 w 939946"/>
              <a:gd name="connsiteY97" fmla="*/ 263172 h 1363216"/>
              <a:gd name="connsiteX98" fmla="*/ 548885 w 939946"/>
              <a:gd name="connsiteY98" fmla="*/ 682621 h 1363216"/>
              <a:gd name="connsiteX99" fmla="*/ 548199 w 939946"/>
              <a:gd name="connsiteY99" fmla="*/ 664240 h 1363216"/>
              <a:gd name="connsiteX100" fmla="*/ 577824 w 939946"/>
              <a:gd name="connsiteY100" fmla="*/ 649946 h 1363216"/>
              <a:gd name="connsiteX101" fmla="*/ 592940 w 939946"/>
              <a:gd name="connsiteY101" fmla="*/ 679096 h 1363216"/>
              <a:gd name="connsiteX102" fmla="*/ 562968 w 939946"/>
              <a:gd name="connsiteY102" fmla="*/ 694708 h 1363216"/>
              <a:gd name="connsiteX103" fmla="*/ 548885 w 939946"/>
              <a:gd name="connsiteY103" fmla="*/ 682621 h 1363216"/>
              <a:gd name="connsiteX104" fmla="*/ 901996 w 939946"/>
              <a:gd name="connsiteY104" fmla="*/ 1119585 h 1363216"/>
              <a:gd name="connsiteX105" fmla="*/ 903856 w 939946"/>
              <a:gd name="connsiteY105" fmla="*/ 1022448 h 1363216"/>
              <a:gd name="connsiteX106" fmla="*/ 926799 w 939946"/>
              <a:gd name="connsiteY106" fmla="*/ 1016847 h 1363216"/>
              <a:gd name="connsiteX107" fmla="*/ 932379 w 939946"/>
              <a:gd name="connsiteY107" fmla="*/ 1026449 h 1363216"/>
              <a:gd name="connsiteX108" fmla="*/ 901996 w 939946"/>
              <a:gd name="connsiteY108" fmla="*/ 1119585 h 1363216"/>
              <a:gd name="connsiteX109" fmla="*/ 475173 w 939946"/>
              <a:gd name="connsiteY109" fmla="*/ 644886 h 1363216"/>
              <a:gd name="connsiteX110" fmla="*/ 555616 w 939946"/>
              <a:gd name="connsiteY110" fmla="*/ 509149 h 1363216"/>
              <a:gd name="connsiteX111" fmla="*/ 519395 w 939946"/>
              <a:gd name="connsiteY111" fmla="*/ 524243 h 1363216"/>
              <a:gd name="connsiteX112" fmla="*/ 490700 w 939946"/>
              <a:gd name="connsiteY112" fmla="*/ 573157 h 1363216"/>
              <a:gd name="connsiteX113" fmla="*/ 461745 w 939946"/>
              <a:gd name="connsiteY113" fmla="*/ 572163 h 1363216"/>
              <a:gd name="connsiteX114" fmla="*/ 435536 w 939946"/>
              <a:gd name="connsiteY114" fmla="*/ 525389 h 1363216"/>
              <a:gd name="connsiteX115" fmla="*/ 397736 w 939946"/>
              <a:gd name="connsiteY115" fmla="*/ 506836 h 1363216"/>
              <a:gd name="connsiteX116" fmla="*/ 475173 w 939946"/>
              <a:gd name="connsiteY116" fmla="*/ 644886 h 1363216"/>
              <a:gd name="connsiteX117" fmla="*/ 657229 w 939946"/>
              <a:gd name="connsiteY117" fmla="*/ 868720 h 1363216"/>
              <a:gd name="connsiteX118" fmla="*/ 650807 w 939946"/>
              <a:gd name="connsiteY118" fmla="*/ 855247 h 1363216"/>
              <a:gd name="connsiteX119" fmla="*/ 665576 w 939946"/>
              <a:gd name="connsiteY119" fmla="*/ 848090 h 1363216"/>
              <a:gd name="connsiteX120" fmla="*/ 672582 w 939946"/>
              <a:gd name="connsiteY120" fmla="*/ 863444 h 1363216"/>
              <a:gd name="connsiteX121" fmla="*/ 657229 w 939946"/>
              <a:gd name="connsiteY121" fmla="*/ 868720 h 1363216"/>
              <a:gd name="connsiteX122" fmla="*/ 174681 w 939946"/>
              <a:gd name="connsiteY122" fmla="*/ 316606 h 1363216"/>
              <a:gd name="connsiteX123" fmla="*/ 202295 w 939946"/>
              <a:gd name="connsiteY123" fmla="*/ 295435 h 1363216"/>
              <a:gd name="connsiteX124" fmla="*/ 758475 w 939946"/>
              <a:gd name="connsiteY124" fmla="*/ 303328 h 1363216"/>
              <a:gd name="connsiteX125" fmla="*/ 782975 w 939946"/>
              <a:gd name="connsiteY125" fmla="*/ 324888 h 1363216"/>
              <a:gd name="connsiteX126" fmla="*/ 174681 w 939946"/>
              <a:gd name="connsiteY126" fmla="*/ 316606 h 1363216"/>
              <a:gd name="connsiteX127" fmla="*/ 286325 w 939946"/>
              <a:gd name="connsiteY127" fmla="*/ 453309 h 1363216"/>
              <a:gd name="connsiteX128" fmla="*/ 309595 w 939946"/>
              <a:gd name="connsiteY128" fmla="*/ 474939 h 1363216"/>
              <a:gd name="connsiteX129" fmla="*/ 363332 w 939946"/>
              <a:gd name="connsiteY129" fmla="*/ 451779 h 1363216"/>
              <a:gd name="connsiteX130" fmla="*/ 339048 w 939946"/>
              <a:gd name="connsiteY130" fmla="*/ 398475 h 1363216"/>
              <a:gd name="connsiteX131" fmla="*/ 285419 w 939946"/>
              <a:gd name="connsiteY131" fmla="*/ 421851 h 1363216"/>
              <a:gd name="connsiteX132" fmla="*/ 286325 w 939946"/>
              <a:gd name="connsiteY132" fmla="*/ 453309 h 1363216"/>
              <a:gd name="connsiteX133" fmla="*/ 614829 w 939946"/>
              <a:gd name="connsiteY133" fmla="*/ 888068 h 1363216"/>
              <a:gd name="connsiteX134" fmla="*/ 657985 w 939946"/>
              <a:gd name="connsiteY134" fmla="*/ 906692 h 1363216"/>
              <a:gd name="connsiteX135" fmla="*/ 726383 w 939946"/>
              <a:gd name="connsiteY135" fmla="*/ 851463 h 1363216"/>
              <a:gd name="connsiteX136" fmla="*/ 721128 w 939946"/>
              <a:gd name="connsiteY136" fmla="*/ 839959 h 1363216"/>
              <a:gd name="connsiteX137" fmla="*/ 660494 w 939946"/>
              <a:gd name="connsiteY137" fmla="*/ 795197 h 1363216"/>
              <a:gd name="connsiteX138" fmla="*/ 600789 w 939946"/>
              <a:gd name="connsiteY138" fmla="*/ 837731 h 1363216"/>
              <a:gd name="connsiteX139" fmla="*/ 593501 w 939946"/>
              <a:gd name="connsiteY139" fmla="*/ 848522 h 1363216"/>
              <a:gd name="connsiteX140" fmla="*/ 614829 w 939946"/>
              <a:gd name="connsiteY140" fmla="*/ 888068 h 1363216"/>
              <a:gd name="connsiteX141" fmla="*/ 821473 w 939946"/>
              <a:gd name="connsiteY141" fmla="*/ 1136814 h 1363216"/>
              <a:gd name="connsiteX142" fmla="*/ 821619 w 939946"/>
              <a:gd name="connsiteY142" fmla="*/ 1132127 h 1363216"/>
              <a:gd name="connsiteX143" fmla="*/ 822592 w 939946"/>
              <a:gd name="connsiteY143" fmla="*/ 1024156 h 1363216"/>
              <a:gd name="connsiteX144" fmla="*/ 834680 w 939946"/>
              <a:gd name="connsiteY144" fmla="*/ 1015528 h 1363216"/>
              <a:gd name="connsiteX145" fmla="*/ 871484 w 939946"/>
              <a:gd name="connsiteY145" fmla="*/ 1022599 h 1363216"/>
              <a:gd name="connsiteX146" fmla="*/ 871808 w 939946"/>
              <a:gd name="connsiteY146" fmla="*/ 1132084 h 1363216"/>
              <a:gd name="connsiteX147" fmla="*/ 871354 w 939946"/>
              <a:gd name="connsiteY147" fmla="*/ 1135414 h 1363216"/>
              <a:gd name="connsiteX148" fmla="*/ 866965 w 939946"/>
              <a:gd name="connsiteY148" fmla="*/ 1139523 h 1363216"/>
              <a:gd name="connsiteX149" fmla="*/ 825511 w 939946"/>
              <a:gd name="connsiteY149" fmla="*/ 1139263 h 1363216"/>
              <a:gd name="connsiteX150" fmla="*/ 821473 w 939946"/>
              <a:gd name="connsiteY150" fmla="*/ 1136814 h 1363216"/>
              <a:gd name="connsiteX151" fmla="*/ 536243 w 939946"/>
              <a:gd name="connsiteY151" fmla="*/ 798892 h 1363216"/>
              <a:gd name="connsiteX152" fmla="*/ 577997 w 939946"/>
              <a:gd name="connsiteY152" fmla="*/ 817772 h 1363216"/>
              <a:gd name="connsiteX153" fmla="*/ 647130 w 939946"/>
              <a:gd name="connsiteY153" fmla="*/ 768339 h 1363216"/>
              <a:gd name="connsiteX154" fmla="*/ 637983 w 939946"/>
              <a:gd name="connsiteY154" fmla="*/ 755819 h 1363216"/>
              <a:gd name="connsiteX155" fmla="*/ 515719 w 939946"/>
              <a:gd name="connsiteY155" fmla="*/ 754175 h 1363216"/>
              <a:gd name="connsiteX156" fmla="*/ 536243 w 939946"/>
              <a:gd name="connsiteY156" fmla="*/ 798892 h 1363216"/>
              <a:gd name="connsiteX157" fmla="*/ 289744 w 939946"/>
              <a:gd name="connsiteY157" fmla="*/ 554193 h 1363216"/>
              <a:gd name="connsiteX158" fmla="*/ 316363 w 939946"/>
              <a:gd name="connsiteY158" fmla="*/ 504111 h 1363216"/>
              <a:gd name="connsiteX159" fmla="*/ 261567 w 939946"/>
              <a:gd name="connsiteY159" fmla="*/ 503764 h 1363216"/>
              <a:gd name="connsiteX160" fmla="*/ 289744 w 939946"/>
              <a:gd name="connsiteY160" fmla="*/ 554193 h 1363216"/>
              <a:gd name="connsiteX161" fmla="*/ 360686 w 939946"/>
              <a:gd name="connsiteY161" fmla="*/ 679352 h 1363216"/>
              <a:gd name="connsiteX162" fmla="*/ 359959 w 939946"/>
              <a:gd name="connsiteY162" fmla="*/ 661017 h 1363216"/>
              <a:gd name="connsiteX163" fmla="*/ 390406 w 939946"/>
              <a:gd name="connsiteY163" fmla="*/ 646875 h 1363216"/>
              <a:gd name="connsiteX164" fmla="*/ 404245 w 939946"/>
              <a:gd name="connsiteY164" fmla="*/ 678252 h 1363216"/>
              <a:gd name="connsiteX165" fmla="*/ 374599 w 939946"/>
              <a:gd name="connsiteY165" fmla="*/ 691962 h 1363216"/>
              <a:gd name="connsiteX166" fmla="*/ 360686 w 939946"/>
              <a:gd name="connsiteY166" fmla="*/ 679352 h 1363216"/>
              <a:gd name="connsiteX167" fmla="*/ 168953 w 939946"/>
              <a:gd name="connsiteY167" fmla="*/ 452109 h 1363216"/>
              <a:gd name="connsiteX168" fmla="*/ 191764 w 939946"/>
              <a:gd name="connsiteY168" fmla="*/ 473944 h 1363216"/>
              <a:gd name="connsiteX169" fmla="*/ 245306 w 939946"/>
              <a:gd name="connsiteY169" fmla="*/ 450006 h 1363216"/>
              <a:gd name="connsiteX170" fmla="*/ 221259 w 939946"/>
              <a:gd name="connsiteY170" fmla="*/ 396291 h 1363216"/>
              <a:gd name="connsiteX171" fmla="*/ 167825 w 939946"/>
              <a:gd name="connsiteY171" fmla="*/ 420446 h 1363216"/>
              <a:gd name="connsiteX172" fmla="*/ 168953 w 939946"/>
              <a:gd name="connsiteY172" fmla="*/ 452109 h 1363216"/>
              <a:gd name="connsiteX173" fmla="*/ 744413 w 939946"/>
              <a:gd name="connsiteY173" fmla="*/ 1138176 h 1363216"/>
              <a:gd name="connsiteX174" fmla="*/ 740808 w 939946"/>
              <a:gd name="connsiteY174" fmla="*/ 1132645 h 1363216"/>
              <a:gd name="connsiteX175" fmla="*/ 741283 w 939946"/>
              <a:gd name="connsiteY175" fmla="*/ 1127672 h 1363216"/>
              <a:gd name="connsiteX176" fmla="*/ 742257 w 939946"/>
              <a:gd name="connsiteY176" fmla="*/ 1026318 h 1363216"/>
              <a:gd name="connsiteX177" fmla="*/ 755513 w 939946"/>
              <a:gd name="connsiteY177" fmla="*/ 1014295 h 1363216"/>
              <a:gd name="connsiteX178" fmla="*/ 790284 w 939946"/>
              <a:gd name="connsiteY178" fmla="*/ 1016652 h 1363216"/>
              <a:gd name="connsiteX179" fmla="*/ 792317 w 939946"/>
              <a:gd name="connsiteY179" fmla="*/ 1051770 h 1363216"/>
              <a:gd name="connsiteX180" fmla="*/ 791560 w 939946"/>
              <a:gd name="connsiteY180" fmla="*/ 1126569 h 1363216"/>
              <a:gd name="connsiteX181" fmla="*/ 790954 w 939946"/>
              <a:gd name="connsiteY181" fmla="*/ 1136668 h 1363216"/>
              <a:gd name="connsiteX182" fmla="*/ 750517 w 939946"/>
              <a:gd name="connsiteY182" fmla="*/ 1138160 h 1363216"/>
              <a:gd name="connsiteX183" fmla="*/ 744413 w 939946"/>
              <a:gd name="connsiteY183" fmla="*/ 1138176 h 1363216"/>
              <a:gd name="connsiteX184" fmla="*/ 493294 w 939946"/>
              <a:gd name="connsiteY184" fmla="*/ 861021 h 1363216"/>
              <a:gd name="connsiteX185" fmla="*/ 494116 w 939946"/>
              <a:gd name="connsiteY185" fmla="*/ 851875 h 1363216"/>
              <a:gd name="connsiteX186" fmla="*/ 507631 w 939946"/>
              <a:gd name="connsiteY186" fmla="*/ 846274 h 1363216"/>
              <a:gd name="connsiteX187" fmla="*/ 514789 w 939946"/>
              <a:gd name="connsiteY187" fmla="*/ 860611 h 1363216"/>
              <a:gd name="connsiteX188" fmla="*/ 499350 w 939946"/>
              <a:gd name="connsiteY188" fmla="*/ 867119 h 1363216"/>
              <a:gd name="connsiteX189" fmla="*/ 493294 w 939946"/>
              <a:gd name="connsiteY189" fmla="*/ 861021 h 1363216"/>
              <a:gd name="connsiteX190" fmla="*/ 287949 w 939946"/>
              <a:gd name="connsiteY190" fmla="*/ 642226 h 1363216"/>
              <a:gd name="connsiteX191" fmla="*/ 369084 w 939946"/>
              <a:gd name="connsiteY191" fmla="*/ 506187 h 1363216"/>
              <a:gd name="connsiteX192" fmla="*/ 330700 w 939946"/>
              <a:gd name="connsiteY192" fmla="*/ 523205 h 1363216"/>
              <a:gd name="connsiteX193" fmla="*/ 302956 w 939946"/>
              <a:gd name="connsiteY193" fmla="*/ 570671 h 1363216"/>
              <a:gd name="connsiteX194" fmla="*/ 274823 w 939946"/>
              <a:gd name="connsiteY194" fmla="*/ 570692 h 1363216"/>
              <a:gd name="connsiteX195" fmla="*/ 246581 w 939946"/>
              <a:gd name="connsiteY195" fmla="*/ 519377 h 1363216"/>
              <a:gd name="connsiteX196" fmla="*/ 210988 w 939946"/>
              <a:gd name="connsiteY196" fmla="*/ 504543 h 1363216"/>
              <a:gd name="connsiteX197" fmla="*/ 287949 w 939946"/>
              <a:gd name="connsiteY197" fmla="*/ 642226 h 1363216"/>
              <a:gd name="connsiteX198" fmla="*/ 447382 w 939946"/>
              <a:gd name="connsiteY198" fmla="*/ 875252 h 1363216"/>
              <a:gd name="connsiteX199" fmla="*/ 467863 w 939946"/>
              <a:gd name="connsiteY199" fmla="*/ 894560 h 1363216"/>
              <a:gd name="connsiteX200" fmla="*/ 568136 w 939946"/>
              <a:gd name="connsiteY200" fmla="*/ 853993 h 1363216"/>
              <a:gd name="connsiteX201" fmla="*/ 558188 w 939946"/>
              <a:gd name="connsiteY201" fmla="*/ 835916 h 1363216"/>
              <a:gd name="connsiteX202" fmla="*/ 503198 w 939946"/>
              <a:gd name="connsiteY202" fmla="*/ 792731 h 1363216"/>
              <a:gd name="connsiteX203" fmla="*/ 444876 w 939946"/>
              <a:gd name="connsiteY203" fmla="*/ 835202 h 1363216"/>
              <a:gd name="connsiteX204" fmla="*/ 436681 w 939946"/>
              <a:gd name="connsiteY204" fmla="*/ 849019 h 1363216"/>
              <a:gd name="connsiteX205" fmla="*/ 447382 w 939946"/>
              <a:gd name="connsiteY205" fmla="*/ 875252 h 1363216"/>
              <a:gd name="connsiteX206" fmla="*/ 381590 w 939946"/>
              <a:gd name="connsiteY206" fmla="*/ 799235 h 1363216"/>
              <a:gd name="connsiteX207" fmla="*/ 421674 w 939946"/>
              <a:gd name="connsiteY207" fmla="*/ 815307 h 1363216"/>
              <a:gd name="connsiteX208" fmla="*/ 487866 w 939946"/>
              <a:gd name="connsiteY208" fmla="*/ 771345 h 1363216"/>
              <a:gd name="connsiteX209" fmla="*/ 474999 w 939946"/>
              <a:gd name="connsiteY209" fmla="*/ 753634 h 1363216"/>
              <a:gd name="connsiteX210" fmla="*/ 368477 w 939946"/>
              <a:gd name="connsiteY210" fmla="*/ 752078 h 1363216"/>
              <a:gd name="connsiteX211" fmla="*/ 359395 w 939946"/>
              <a:gd name="connsiteY211" fmla="*/ 763344 h 1363216"/>
              <a:gd name="connsiteX212" fmla="*/ 381590 w 939946"/>
              <a:gd name="connsiteY212" fmla="*/ 799235 h 1363216"/>
              <a:gd name="connsiteX213" fmla="*/ 662048 w 939946"/>
              <a:gd name="connsiteY213" fmla="*/ 1134708 h 1363216"/>
              <a:gd name="connsiteX214" fmla="*/ 660711 w 939946"/>
              <a:gd name="connsiteY214" fmla="*/ 1126764 h 1363216"/>
              <a:gd name="connsiteX215" fmla="*/ 661576 w 939946"/>
              <a:gd name="connsiteY215" fmla="*/ 1076941 h 1363216"/>
              <a:gd name="connsiteX216" fmla="*/ 662095 w 939946"/>
              <a:gd name="connsiteY216" fmla="*/ 1022080 h 1363216"/>
              <a:gd name="connsiteX217" fmla="*/ 671609 w 939946"/>
              <a:gd name="connsiteY217" fmla="*/ 1012825 h 1363216"/>
              <a:gd name="connsiteX218" fmla="*/ 711896 w 939946"/>
              <a:gd name="connsiteY218" fmla="*/ 1052204 h 1363216"/>
              <a:gd name="connsiteX219" fmla="*/ 710988 w 939946"/>
              <a:gd name="connsiteY219" fmla="*/ 1123650 h 1363216"/>
              <a:gd name="connsiteX220" fmla="*/ 711139 w 939946"/>
              <a:gd name="connsiteY220" fmla="*/ 1134765 h 1363216"/>
              <a:gd name="connsiteX221" fmla="*/ 669403 w 939946"/>
              <a:gd name="connsiteY221" fmla="*/ 1137187 h 1363216"/>
              <a:gd name="connsiteX222" fmla="*/ 662048 w 939946"/>
              <a:gd name="connsiteY222" fmla="*/ 1134708 h 1363216"/>
              <a:gd name="connsiteX223" fmla="*/ 584420 w 939946"/>
              <a:gd name="connsiteY223" fmla="*/ 1135737 h 1363216"/>
              <a:gd name="connsiteX224" fmla="*/ 580506 w 939946"/>
              <a:gd name="connsiteY224" fmla="*/ 1126569 h 1363216"/>
              <a:gd name="connsiteX225" fmla="*/ 581868 w 939946"/>
              <a:gd name="connsiteY225" fmla="*/ 1019982 h 1363216"/>
              <a:gd name="connsiteX226" fmla="*/ 590496 w 939946"/>
              <a:gd name="connsiteY226" fmla="*/ 1011916 h 1363216"/>
              <a:gd name="connsiteX227" fmla="*/ 631929 w 939946"/>
              <a:gd name="connsiteY227" fmla="*/ 1050926 h 1363216"/>
              <a:gd name="connsiteX228" fmla="*/ 631237 w 939946"/>
              <a:gd name="connsiteY228" fmla="*/ 1125920 h 1363216"/>
              <a:gd name="connsiteX229" fmla="*/ 619949 w 939946"/>
              <a:gd name="connsiteY229" fmla="*/ 1136711 h 1363216"/>
              <a:gd name="connsiteX230" fmla="*/ 584420 w 939946"/>
              <a:gd name="connsiteY230" fmla="*/ 1135737 h 1363216"/>
              <a:gd name="connsiteX231" fmla="*/ 335352 w 939946"/>
              <a:gd name="connsiteY231" fmla="*/ 859097 h 1363216"/>
              <a:gd name="connsiteX232" fmla="*/ 335198 w 939946"/>
              <a:gd name="connsiteY232" fmla="*/ 850382 h 1363216"/>
              <a:gd name="connsiteX233" fmla="*/ 348735 w 939946"/>
              <a:gd name="connsiteY233" fmla="*/ 843333 h 1363216"/>
              <a:gd name="connsiteX234" fmla="*/ 356780 w 939946"/>
              <a:gd name="connsiteY234" fmla="*/ 857000 h 1363216"/>
              <a:gd name="connsiteX235" fmla="*/ 342334 w 939946"/>
              <a:gd name="connsiteY235" fmla="*/ 865153 h 1363216"/>
              <a:gd name="connsiteX236" fmla="*/ 335352 w 939946"/>
              <a:gd name="connsiteY236" fmla="*/ 859097 h 1363216"/>
              <a:gd name="connsiteX237" fmla="*/ 173243 w 939946"/>
              <a:gd name="connsiteY237" fmla="*/ 677465 h 1363216"/>
              <a:gd name="connsiteX238" fmla="*/ 172021 w 939946"/>
              <a:gd name="connsiteY238" fmla="*/ 658725 h 1363216"/>
              <a:gd name="connsiteX239" fmla="*/ 202251 w 939946"/>
              <a:gd name="connsiteY239" fmla="*/ 645167 h 1363216"/>
              <a:gd name="connsiteX240" fmla="*/ 217216 w 939946"/>
              <a:gd name="connsiteY240" fmla="*/ 676176 h 1363216"/>
              <a:gd name="connsiteX241" fmla="*/ 186661 w 939946"/>
              <a:gd name="connsiteY241" fmla="*/ 690254 h 1363216"/>
              <a:gd name="connsiteX242" fmla="*/ 173243 w 939946"/>
              <a:gd name="connsiteY242" fmla="*/ 677465 h 1363216"/>
              <a:gd name="connsiteX243" fmla="*/ 300528 w 939946"/>
              <a:gd name="connsiteY243" fmla="*/ 884630 h 1363216"/>
              <a:gd name="connsiteX244" fmla="*/ 346723 w 939946"/>
              <a:gd name="connsiteY244" fmla="*/ 902172 h 1363216"/>
              <a:gd name="connsiteX245" fmla="*/ 411553 w 939946"/>
              <a:gd name="connsiteY245" fmla="*/ 843851 h 1363216"/>
              <a:gd name="connsiteX246" fmla="*/ 406688 w 939946"/>
              <a:gd name="connsiteY246" fmla="*/ 835353 h 1363216"/>
              <a:gd name="connsiteX247" fmla="*/ 345707 w 939946"/>
              <a:gd name="connsiteY247" fmla="*/ 791109 h 1363216"/>
              <a:gd name="connsiteX248" fmla="*/ 286024 w 939946"/>
              <a:gd name="connsiteY248" fmla="*/ 833450 h 1363216"/>
              <a:gd name="connsiteX249" fmla="*/ 278693 w 939946"/>
              <a:gd name="connsiteY249" fmla="*/ 843181 h 1363216"/>
              <a:gd name="connsiteX250" fmla="*/ 300528 w 939946"/>
              <a:gd name="connsiteY250" fmla="*/ 884630 h 1363216"/>
              <a:gd name="connsiteX251" fmla="*/ 505602 w 939946"/>
              <a:gd name="connsiteY251" fmla="*/ 1131978 h 1363216"/>
              <a:gd name="connsiteX252" fmla="*/ 500950 w 939946"/>
              <a:gd name="connsiteY252" fmla="*/ 1097333 h 1363216"/>
              <a:gd name="connsiteX253" fmla="*/ 501296 w 939946"/>
              <a:gd name="connsiteY253" fmla="*/ 1022469 h 1363216"/>
              <a:gd name="connsiteX254" fmla="*/ 513297 w 939946"/>
              <a:gd name="connsiteY254" fmla="*/ 1010619 h 1363216"/>
              <a:gd name="connsiteX255" fmla="*/ 547615 w 939946"/>
              <a:gd name="connsiteY255" fmla="*/ 1011441 h 1363216"/>
              <a:gd name="connsiteX256" fmla="*/ 551940 w 939946"/>
              <a:gd name="connsiteY256" fmla="*/ 1019528 h 1363216"/>
              <a:gd name="connsiteX257" fmla="*/ 550491 w 939946"/>
              <a:gd name="connsiteY257" fmla="*/ 1126007 h 1363216"/>
              <a:gd name="connsiteX258" fmla="*/ 541085 w 939946"/>
              <a:gd name="connsiteY258" fmla="*/ 1135306 h 1363216"/>
              <a:gd name="connsiteX259" fmla="*/ 505602 w 939946"/>
              <a:gd name="connsiteY259" fmla="*/ 1131978 h 1363216"/>
              <a:gd name="connsiteX260" fmla="*/ 216814 w 939946"/>
              <a:gd name="connsiteY260" fmla="*/ 790126 h 1363216"/>
              <a:gd name="connsiteX261" fmla="*/ 244202 w 939946"/>
              <a:gd name="connsiteY261" fmla="*/ 808496 h 1363216"/>
              <a:gd name="connsiteX262" fmla="*/ 333143 w 939946"/>
              <a:gd name="connsiteY262" fmla="*/ 763841 h 1363216"/>
              <a:gd name="connsiteX263" fmla="*/ 325121 w 939946"/>
              <a:gd name="connsiteY263" fmla="*/ 751385 h 1363216"/>
              <a:gd name="connsiteX264" fmla="*/ 210317 w 939946"/>
              <a:gd name="connsiteY264" fmla="*/ 749742 h 1363216"/>
              <a:gd name="connsiteX265" fmla="*/ 201883 w 939946"/>
              <a:gd name="connsiteY265" fmla="*/ 760597 h 1363216"/>
              <a:gd name="connsiteX266" fmla="*/ 216814 w 939946"/>
              <a:gd name="connsiteY266" fmla="*/ 790126 h 1363216"/>
              <a:gd name="connsiteX267" fmla="*/ 86582 w 939946"/>
              <a:gd name="connsiteY267" fmla="*/ 657017 h 1363216"/>
              <a:gd name="connsiteX268" fmla="*/ 70213 w 939946"/>
              <a:gd name="connsiteY268" fmla="*/ 627651 h 1363216"/>
              <a:gd name="connsiteX269" fmla="*/ 69845 w 939946"/>
              <a:gd name="connsiteY269" fmla="*/ 584553 h 1363216"/>
              <a:gd name="connsiteX270" fmla="*/ 100854 w 939946"/>
              <a:gd name="connsiteY270" fmla="*/ 639652 h 1363216"/>
              <a:gd name="connsiteX271" fmla="*/ 181513 w 939946"/>
              <a:gd name="connsiteY271" fmla="*/ 504392 h 1363216"/>
              <a:gd name="connsiteX272" fmla="*/ 144817 w 939946"/>
              <a:gd name="connsiteY272" fmla="*/ 520761 h 1363216"/>
              <a:gd name="connsiteX273" fmla="*/ 119949 w 939946"/>
              <a:gd name="connsiteY273" fmla="*/ 562323 h 1363216"/>
              <a:gd name="connsiteX274" fmla="*/ 95708 w 939946"/>
              <a:gd name="connsiteY274" fmla="*/ 576228 h 1363216"/>
              <a:gd name="connsiteX275" fmla="*/ 80722 w 939946"/>
              <a:gd name="connsiteY275" fmla="*/ 546948 h 1363216"/>
              <a:gd name="connsiteX276" fmla="*/ 87685 w 939946"/>
              <a:gd name="connsiteY276" fmla="*/ 526881 h 1363216"/>
              <a:gd name="connsiteX277" fmla="*/ 102325 w 939946"/>
              <a:gd name="connsiteY277" fmla="*/ 549652 h 1363216"/>
              <a:gd name="connsiteX278" fmla="*/ 131237 w 939946"/>
              <a:gd name="connsiteY278" fmla="*/ 502035 h 1363216"/>
              <a:gd name="connsiteX279" fmla="*/ 96421 w 939946"/>
              <a:gd name="connsiteY279" fmla="*/ 500715 h 1363216"/>
              <a:gd name="connsiteX280" fmla="*/ 117203 w 939946"/>
              <a:gd name="connsiteY280" fmla="*/ 463002 h 1363216"/>
              <a:gd name="connsiteX281" fmla="*/ 129896 w 939946"/>
              <a:gd name="connsiteY281" fmla="*/ 433420 h 1363216"/>
              <a:gd name="connsiteX282" fmla="*/ 146006 w 939946"/>
              <a:gd name="connsiteY282" fmla="*/ 374667 h 1363216"/>
              <a:gd name="connsiteX283" fmla="*/ 164042 w 939946"/>
              <a:gd name="connsiteY283" fmla="*/ 367185 h 1363216"/>
              <a:gd name="connsiteX284" fmla="*/ 425675 w 939946"/>
              <a:gd name="connsiteY284" fmla="*/ 370558 h 1363216"/>
              <a:gd name="connsiteX285" fmla="*/ 785613 w 939946"/>
              <a:gd name="connsiteY285" fmla="*/ 375294 h 1363216"/>
              <a:gd name="connsiteX286" fmla="*/ 818223 w 939946"/>
              <a:gd name="connsiteY286" fmla="*/ 407298 h 1363216"/>
              <a:gd name="connsiteX287" fmla="*/ 771947 w 939946"/>
              <a:gd name="connsiteY287" fmla="*/ 408877 h 1363216"/>
              <a:gd name="connsiteX288" fmla="*/ 755079 w 939946"/>
              <a:gd name="connsiteY288" fmla="*/ 431128 h 1363216"/>
              <a:gd name="connsiteX289" fmla="*/ 778823 w 939946"/>
              <a:gd name="connsiteY289" fmla="*/ 480973 h 1363216"/>
              <a:gd name="connsiteX290" fmla="*/ 836950 w 939946"/>
              <a:gd name="connsiteY290" fmla="*/ 454201 h 1363216"/>
              <a:gd name="connsiteX291" fmla="*/ 852908 w 939946"/>
              <a:gd name="connsiteY291" fmla="*/ 500802 h 1363216"/>
              <a:gd name="connsiteX292" fmla="*/ 844432 w 939946"/>
              <a:gd name="connsiteY292" fmla="*/ 511376 h 1363216"/>
              <a:gd name="connsiteX293" fmla="*/ 823154 w 939946"/>
              <a:gd name="connsiteY293" fmla="*/ 511831 h 1363216"/>
              <a:gd name="connsiteX294" fmla="*/ 849600 w 939946"/>
              <a:gd name="connsiteY294" fmla="*/ 559361 h 1363216"/>
              <a:gd name="connsiteX295" fmla="*/ 863137 w 939946"/>
              <a:gd name="connsiteY295" fmla="*/ 538082 h 1363216"/>
              <a:gd name="connsiteX296" fmla="*/ 863959 w 939946"/>
              <a:gd name="connsiteY296" fmla="*/ 579580 h 1363216"/>
              <a:gd name="connsiteX297" fmla="*/ 836322 w 939946"/>
              <a:gd name="connsiteY297" fmla="*/ 578736 h 1363216"/>
              <a:gd name="connsiteX298" fmla="*/ 810503 w 939946"/>
              <a:gd name="connsiteY298" fmla="*/ 531617 h 1363216"/>
              <a:gd name="connsiteX299" fmla="*/ 772012 w 939946"/>
              <a:gd name="connsiteY299" fmla="*/ 511917 h 1363216"/>
              <a:gd name="connsiteX300" fmla="*/ 849017 w 939946"/>
              <a:gd name="connsiteY300" fmla="*/ 649686 h 1363216"/>
              <a:gd name="connsiteX301" fmla="*/ 881107 w 939946"/>
              <a:gd name="connsiteY301" fmla="*/ 596966 h 1363216"/>
              <a:gd name="connsiteX302" fmla="*/ 880588 w 939946"/>
              <a:gd name="connsiteY302" fmla="*/ 638161 h 1363216"/>
              <a:gd name="connsiteX303" fmla="*/ 862272 w 939946"/>
              <a:gd name="connsiteY303" fmla="*/ 668002 h 1363216"/>
              <a:gd name="connsiteX304" fmla="*/ 834636 w 939946"/>
              <a:gd name="connsiteY304" fmla="*/ 667029 h 1363216"/>
              <a:gd name="connsiteX305" fmla="*/ 765114 w 939946"/>
              <a:gd name="connsiteY305" fmla="*/ 542299 h 1363216"/>
              <a:gd name="connsiteX306" fmla="*/ 749241 w 939946"/>
              <a:gd name="connsiteY306" fmla="*/ 541802 h 1363216"/>
              <a:gd name="connsiteX307" fmla="*/ 676929 w 939946"/>
              <a:gd name="connsiteY307" fmla="*/ 664023 h 1363216"/>
              <a:gd name="connsiteX308" fmla="*/ 646807 w 939946"/>
              <a:gd name="connsiteY308" fmla="*/ 663331 h 1363216"/>
              <a:gd name="connsiteX309" fmla="*/ 570364 w 939946"/>
              <a:gd name="connsiteY309" fmla="*/ 526233 h 1363216"/>
              <a:gd name="connsiteX310" fmla="*/ 523115 w 939946"/>
              <a:gd name="connsiteY310" fmla="*/ 604989 h 1363216"/>
              <a:gd name="connsiteX311" fmla="*/ 489424 w 939946"/>
              <a:gd name="connsiteY311" fmla="*/ 660758 h 1363216"/>
              <a:gd name="connsiteX312" fmla="*/ 459128 w 939946"/>
              <a:gd name="connsiteY312" fmla="*/ 659591 h 1363216"/>
              <a:gd name="connsiteX313" fmla="*/ 388632 w 939946"/>
              <a:gd name="connsiteY313" fmla="*/ 533477 h 1363216"/>
              <a:gd name="connsiteX314" fmla="*/ 381713 w 939946"/>
              <a:gd name="connsiteY314" fmla="*/ 525821 h 1363216"/>
              <a:gd name="connsiteX315" fmla="*/ 303821 w 939946"/>
              <a:gd name="connsiteY315" fmla="*/ 656995 h 1363216"/>
              <a:gd name="connsiteX316" fmla="*/ 273049 w 939946"/>
              <a:gd name="connsiteY316" fmla="*/ 657860 h 1363216"/>
              <a:gd name="connsiteX317" fmla="*/ 196024 w 939946"/>
              <a:gd name="connsiteY317" fmla="*/ 521258 h 1363216"/>
              <a:gd name="connsiteX318" fmla="*/ 130783 w 939946"/>
              <a:gd name="connsiteY318" fmla="*/ 630743 h 1363216"/>
              <a:gd name="connsiteX319" fmla="*/ 114067 w 939946"/>
              <a:gd name="connsiteY319" fmla="*/ 657752 h 1363216"/>
              <a:gd name="connsiteX320" fmla="*/ 86582 w 939946"/>
              <a:gd name="connsiteY320" fmla="*/ 657017 h 1363216"/>
              <a:gd name="connsiteX321" fmla="*/ 424862 w 939946"/>
              <a:gd name="connsiteY321" fmla="*/ 1130422 h 1363216"/>
              <a:gd name="connsiteX322" fmla="*/ 420313 w 939946"/>
              <a:gd name="connsiteY322" fmla="*/ 1095041 h 1363216"/>
              <a:gd name="connsiteX323" fmla="*/ 421307 w 939946"/>
              <a:gd name="connsiteY323" fmla="*/ 1020156 h 1363216"/>
              <a:gd name="connsiteX324" fmla="*/ 431233 w 939946"/>
              <a:gd name="connsiteY324" fmla="*/ 1009689 h 1363216"/>
              <a:gd name="connsiteX325" fmla="*/ 464361 w 939946"/>
              <a:gd name="connsiteY325" fmla="*/ 1010273 h 1363216"/>
              <a:gd name="connsiteX326" fmla="*/ 471627 w 939946"/>
              <a:gd name="connsiteY326" fmla="*/ 1020653 h 1363216"/>
              <a:gd name="connsiteX327" fmla="*/ 470330 w 939946"/>
              <a:gd name="connsiteY327" fmla="*/ 1125488 h 1363216"/>
              <a:gd name="connsiteX328" fmla="*/ 460728 w 939946"/>
              <a:gd name="connsiteY328" fmla="*/ 1134225 h 1363216"/>
              <a:gd name="connsiteX329" fmla="*/ 424862 w 939946"/>
              <a:gd name="connsiteY329" fmla="*/ 1130422 h 1363216"/>
              <a:gd name="connsiteX330" fmla="*/ 183720 w 939946"/>
              <a:gd name="connsiteY330" fmla="*/ 862535 h 1363216"/>
              <a:gd name="connsiteX331" fmla="*/ 177081 w 939946"/>
              <a:gd name="connsiteY331" fmla="*/ 848955 h 1363216"/>
              <a:gd name="connsiteX332" fmla="*/ 192672 w 939946"/>
              <a:gd name="connsiteY332" fmla="*/ 842382 h 1363216"/>
              <a:gd name="connsiteX333" fmla="*/ 198943 w 939946"/>
              <a:gd name="connsiteY333" fmla="*/ 856610 h 1363216"/>
              <a:gd name="connsiteX334" fmla="*/ 183720 w 939946"/>
              <a:gd name="connsiteY334" fmla="*/ 862535 h 1363216"/>
              <a:gd name="connsiteX335" fmla="*/ 538746 w 939946"/>
              <a:gd name="connsiteY335" fmla="*/ 1317559 h 1363216"/>
              <a:gd name="connsiteX336" fmla="*/ 561303 w 939946"/>
              <a:gd name="connsiteY336" fmla="*/ 1334834 h 1363216"/>
              <a:gd name="connsiteX337" fmla="*/ 655240 w 939946"/>
              <a:gd name="connsiteY337" fmla="*/ 1290850 h 1363216"/>
              <a:gd name="connsiteX338" fmla="*/ 648557 w 939946"/>
              <a:gd name="connsiteY338" fmla="*/ 1279324 h 1363216"/>
              <a:gd name="connsiteX339" fmla="*/ 532088 w 939946"/>
              <a:gd name="connsiteY339" fmla="*/ 1277594 h 1363216"/>
              <a:gd name="connsiteX340" fmla="*/ 524347 w 939946"/>
              <a:gd name="connsiteY340" fmla="*/ 1287520 h 1363216"/>
              <a:gd name="connsiteX341" fmla="*/ 538746 w 939946"/>
              <a:gd name="connsiteY341" fmla="*/ 1317559 h 1363216"/>
              <a:gd name="connsiteX342" fmla="*/ 130013 w 939946"/>
              <a:gd name="connsiteY342" fmla="*/ 866967 h 1363216"/>
              <a:gd name="connsiteX343" fmla="*/ 188433 w 939946"/>
              <a:gd name="connsiteY343" fmla="*/ 899794 h 1363216"/>
              <a:gd name="connsiteX344" fmla="*/ 253911 w 939946"/>
              <a:gd name="connsiteY344" fmla="*/ 844024 h 1363216"/>
              <a:gd name="connsiteX345" fmla="*/ 247468 w 939946"/>
              <a:gd name="connsiteY345" fmla="*/ 833472 h 1363216"/>
              <a:gd name="connsiteX346" fmla="*/ 188584 w 939946"/>
              <a:gd name="connsiteY346" fmla="*/ 789012 h 1363216"/>
              <a:gd name="connsiteX347" fmla="*/ 126349 w 939946"/>
              <a:gd name="connsiteY347" fmla="*/ 832023 h 1363216"/>
              <a:gd name="connsiteX348" fmla="*/ 122046 w 939946"/>
              <a:gd name="connsiteY348" fmla="*/ 845192 h 1363216"/>
              <a:gd name="connsiteX349" fmla="*/ 130013 w 939946"/>
              <a:gd name="connsiteY349" fmla="*/ 866967 h 1363216"/>
              <a:gd name="connsiteX350" fmla="*/ 60484 w 939946"/>
              <a:gd name="connsiteY350" fmla="*/ 788828 h 1363216"/>
              <a:gd name="connsiteX351" fmla="*/ 85955 w 939946"/>
              <a:gd name="connsiteY351" fmla="*/ 807133 h 1363216"/>
              <a:gd name="connsiteX352" fmla="*/ 174117 w 939946"/>
              <a:gd name="connsiteY352" fmla="*/ 766479 h 1363216"/>
              <a:gd name="connsiteX353" fmla="*/ 163413 w 939946"/>
              <a:gd name="connsiteY353" fmla="*/ 749245 h 1363216"/>
              <a:gd name="connsiteX354" fmla="*/ 55485 w 939946"/>
              <a:gd name="connsiteY354" fmla="*/ 747515 h 1363216"/>
              <a:gd name="connsiteX355" fmla="*/ 44955 w 939946"/>
              <a:gd name="connsiteY355" fmla="*/ 760597 h 1363216"/>
              <a:gd name="connsiteX356" fmla="*/ 60484 w 939946"/>
              <a:gd name="connsiteY356" fmla="*/ 788828 h 1363216"/>
              <a:gd name="connsiteX357" fmla="*/ 341058 w 939946"/>
              <a:gd name="connsiteY357" fmla="*/ 1131910 h 1363216"/>
              <a:gd name="connsiteX358" fmla="*/ 339479 w 939946"/>
              <a:gd name="connsiteY358" fmla="*/ 1122547 h 1363216"/>
              <a:gd name="connsiteX359" fmla="*/ 341144 w 939946"/>
              <a:gd name="connsiteY359" fmla="*/ 1017734 h 1363216"/>
              <a:gd name="connsiteX360" fmla="*/ 341253 w 939946"/>
              <a:gd name="connsiteY360" fmla="*/ 1011311 h 1363216"/>
              <a:gd name="connsiteX361" fmla="*/ 385107 w 939946"/>
              <a:gd name="connsiteY361" fmla="*/ 1009494 h 1363216"/>
              <a:gd name="connsiteX362" fmla="*/ 391054 w 939946"/>
              <a:gd name="connsiteY362" fmla="*/ 1023334 h 1363216"/>
              <a:gd name="connsiteX363" fmla="*/ 389864 w 939946"/>
              <a:gd name="connsiteY363" fmla="*/ 1119844 h 1363216"/>
              <a:gd name="connsiteX364" fmla="*/ 389929 w 939946"/>
              <a:gd name="connsiteY364" fmla="*/ 1128839 h 1363216"/>
              <a:gd name="connsiteX365" fmla="*/ 387529 w 939946"/>
              <a:gd name="connsiteY365" fmla="*/ 1132191 h 1363216"/>
              <a:gd name="connsiteX366" fmla="*/ 341058 w 939946"/>
              <a:gd name="connsiteY366" fmla="*/ 1131910 h 1363216"/>
              <a:gd name="connsiteX367" fmla="*/ 259210 w 939946"/>
              <a:gd name="connsiteY367" fmla="*/ 1127217 h 1363216"/>
              <a:gd name="connsiteX368" fmla="*/ 259210 w 939946"/>
              <a:gd name="connsiteY368" fmla="*/ 1119130 h 1363216"/>
              <a:gd name="connsiteX369" fmla="*/ 260637 w 939946"/>
              <a:gd name="connsiteY369" fmla="*/ 1019312 h 1363216"/>
              <a:gd name="connsiteX370" fmla="*/ 273028 w 939946"/>
              <a:gd name="connsiteY370" fmla="*/ 1007570 h 1363216"/>
              <a:gd name="connsiteX371" fmla="*/ 310309 w 939946"/>
              <a:gd name="connsiteY371" fmla="*/ 1044807 h 1363216"/>
              <a:gd name="connsiteX372" fmla="*/ 309617 w 939946"/>
              <a:gd name="connsiteY372" fmla="*/ 1119692 h 1363216"/>
              <a:gd name="connsiteX373" fmla="*/ 309206 w 939946"/>
              <a:gd name="connsiteY373" fmla="*/ 1129164 h 1363216"/>
              <a:gd name="connsiteX374" fmla="*/ 293506 w 939946"/>
              <a:gd name="connsiteY374" fmla="*/ 1131629 h 1363216"/>
              <a:gd name="connsiteX375" fmla="*/ 259210 w 939946"/>
              <a:gd name="connsiteY375" fmla="*/ 1127217 h 1363216"/>
              <a:gd name="connsiteX376" fmla="*/ 19688 w 939946"/>
              <a:gd name="connsiteY376" fmla="*/ 854815 h 1363216"/>
              <a:gd name="connsiteX377" fmla="*/ 20348 w 939946"/>
              <a:gd name="connsiteY377" fmla="*/ 845647 h 1363216"/>
              <a:gd name="connsiteX378" fmla="*/ 33949 w 939946"/>
              <a:gd name="connsiteY378" fmla="*/ 839289 h 1363216"/>
              <a:gd name="connsiteX379" fmla="*/ 41366 w 939946"/>
              <a:gd name="connsiteY379" fmla="*/ 854188 h 1363216"/>
              <a:gd name="connsiteX380" fmla="*/ 26035 w 939946"/>
              <a:gd name="connsiteY380" fmla="*/ 860935 h 1363216"/>
              <a:gd name="connsiteX381" fmla="*/ 19688 w 939946"/>
              <a:gd name="connsiteY381" fmla="*/ 854815 h 1363216"/>
              <a:gd name="connsiteX382" fmla="*/ 382580 w 939946"/>
              <a:gd name="connsiteY382" fmla="*/ 1316508 h 1363216"/>
              <a:gd name="connsiteX383" fmla="*/ 410256 w 939946"/>
              <a:gd name="connsiteY383" fmla="*/ 1334337 h 1363216"/>
              <a:gd name="connsiteX384" fmla="*/ 497814 w 939946"/>
              <a:gd name="connsiteY384" fmla="*/ 1288169 h 1363216"/>
              <a:gd name="connsiteX385" fmla="*/ 490116 w 939946"/>
              <a:gd name="connsiteY385" fmla="*/ 1277076 h 1363216"/>
              <a:gd name="connsiteX386" fmla="*/ 375441 w 939946"/>
              <a:gd name="connsiteY386" fmla="*/ 1275475 h 1363216"/>
              <a:gd name="connsiteX387" fmla="*/ 367310 w 939946"/>
              <a:gd name="connsiteY387" fmla="*/ 1287196 h 1363216"/>
              <a:gd name="connsiteX388" fmla="*/ 382580 w 939946"/>
              <a:gd name="connsiteY388" fmla="*/ 1316508 h 1363216"/>
              <a:gd name="connsiteX389" fmla="*/ 5063 w 939946"/>
              <a:gd name="connsiteY389" fmla="*/ 916918 h 1363216"/>
              <a:gd name="connsiteX390" fmla="*/ 3609 w 939946"/>
              <a:gd name="connsiteY390" fmla="*/ 893609 h 1363216"/>
              <a:gd name="connsiteX391" fmla="*/ 85003 w 939946"/>
              <a:gd name="connsiteY391" fmla="*/ 869001 h 1363216"/>
              <a:gd name="connsiteX392" fmla="*/ 90257 w 939946"/>
              <a:gd name="connsiteY392" fmla="*/ 860545 h 1363216"/>
              <a:gd name="connsiteX393" fmla="*/ 76569 w 939946"/>
              <a:gd name="connsiteY393" fmla="*/ 826422 h 1363216"/>
              <a:gd name="connsiteX394" fmla="*/ 31634 w 939946"/>
              <a:gd name="connsiteY394" fmla="*/ 788298 h 1363216"/>
              <a:gd name="connsiteX395" fmla="*/ 15394 w 939946"/>
              <a:gd name="connsiteY395" fmla="*/ 802873 h 1363216"/>
              <a:gd name="connsiteX396" fmla="*/ 26184 w 939946"/>
              <a:gd name="connsiteY396" fmla="*/ 742346 h 1363216"/>
              <a:gd name="connsiteX397" fmla="*/ 46079 w 939946"/>
              <a:gd name="connsiteY397" fmla="*/ 726409 h 1363216"/>
              <a:gd name="connsiteX398" fmla="*/ 899444 w 939946"/>
              <a:gd name="connsiteY398" fmla="*/ 737956 h 1363216"/>
              <a:gd name="connsiteX399" fmla="*/ 919748 w 939946"/>
              <a:gd name="connsiteY399" fmla="*/ 759495 h 1363216"/>
              <a:gd name="connsiteX400" fmla="*/ 842009 w 939946"/>
              <a:gd name="connsiteY400" fmla="*/ 758586 h 1363216"/>
              <a:gd name="connsiteX401" fmla="*/ 832041 w 939946"/>
              <a:gd name="connsiteY401" fmla="*/ 770631 h 1363216"/>
              <a:gd name="connsiteX402" fmla="*/ 928680 w 939946"/>
              <a:gd name="connsiteY402" fmla="*/ 814767 h 1363216"/>
              <a:gd name="connsiteX403" fmla="*/ 914062 w 939946"/>
              <a:gd name="connsiteY403" fmla="*/ 842662 h 1363216"/>
              <a:gd name="connsiteX404" fmla="*/ 908699 w 939946"/>
              <a:gd name="connsiteY404" fmla="*/ 851853 h 1363216"/>
              <a:gd name="connsiteX405" fmla="*/ 927253 w 939946"/>
              <a:gd name="connsiteY405" fmla="*/ 890128 h 1363216"/>
              <a:gd name="connsiteX406" fmla="*/ 939535 w 939946"/>
              <a:gd name="connsiteY406" fmla="*/ 924878 h 1363216"/>
              <a:gd name="connsiteX407" fmla="*/ 895032 w 939946"/>
              <a:gd name="connsiteY407" fmla="*/ 887835 h 1363216"/>
              <a:gd name="connsiteX408" fmla="*/ 815930 w 939946"/>
              <a:gd name="connsiteY408" fmla="*/ 931711 h 1363216"/>
              <a:gd name="connsiteX409" fmla="*/ 738277 w 939946"/>
              <a:gd name="connsiteY409" fmla="*/ 885197 h 1363216"/>
              <a:gd name="connsiteX410" fmla="*/ 659608 w 939946"/>
              <a:gd name="connsiteY410" fmla="*/ 929484 h 1363216"/>
              <a:gd name="connsiteX411" fmla="*/ 581219 w 939946"/>
              <a:gd name="connsiteY411" fmla="*/ 883489 h 1363216"/>
              <a:gd name="connsiteX412" fmla="*/ 501403 w 939946"/>
              <a:gd name="connsiteY412" fmla="*/ 927213 h 1363216"/>
              <a:gd name="connsiteX413" fmla="*/ 424247 w 939946"/>
              <a:gd name="connsiteY413" fmla="*/ 882062 h 1363216"/>
              <a:gd name="connsiteX414" fmla="*/ 266215 w 939946"/>
              <a:gd name="connsiteY414" fmla="*/ 879467 h 1363216"/>
              <a:gd name="connsiteX415" fmla="*/ 186249 w 939946"/>
              <a:gd name="connsiteY415" fmla="*/ 922953 h 1363216"/>
              <a:gd name="connsiteX416" fmla="*/ 108401 w 939946"/>
              <a:gd name="connsiteY416" fmla="*/ 876526 h 1363216"/>
              <a:gd name="connsiteX417" fmla="*/ 36889 w 939946"/>
              <a:gd name="connsiteY417" fmla="*/ 920618 h 1363216"/>
              <a:gd name="connsiteX418" fmla="*/ 26920 w 939946"/>
              <a:gd name="connsiteY418" fmla="*/ 921072 h 1363216"/>
              <a:gd name="connsiteX419" fmla="*/ 5063 w 939946"/>
              <a:gd name="connsiteY419" fmla="*/ 916918 h 1363216"/>
              <a:gd name="connsiteX420" fmla="*/ 179438 w 939946"/>
              <a:gd name="connsiteY420" fmla="*/ 1127113 h 1363216"/>
              <a:gd name="connsiteX421" fmla="*/ 178854 w 939946"/>
              <a:gd name="connsiteY421" fmla="*/ 1120061 h 1363216"/>
              <a:gd name="connsiteX422" fmla="*/ 180454 w 939946"/>
              <a:gd name="connsiteY422" fmla="*/ 1015485 h 1363216"/>
              <a:gd name="connsiteX423" fmla="*/ 189278 w 939946"/>
              <a:gd name="connsiteY423" fmla="*/ 1006251 h 1363216"/>
              <a:gd name="connsiteX424" fmla="*/ 230471 w 939946"/>
              <a:gd name="connsiteY424" fmla="*/ 1044916 h 1363216"/>
              <a:gd name="connsiteX425" fmla="*/ 229023 w 939946"/>
              <a:gd name="connsiteY425" fmla="*/ 1126223 h 1363216"/>
              <a:gd name="connsiteX426" fmla="*/ 224006 w 939946"/>
              <a:gd name="connsiteY426" fmla="*/ 1130613 h 1363216"/>
              <a:gd name="connsiteX427" fmla="*/ 185796 w 939946"/>
              <a:gd name="connsiteY427" fmla="*/ 1130419 h 1363216"/>
              <a:gd name="connsiteX428" fmla="*/ 179438 w 939946"/>
              <a:gd name="connsiteY428" fmla="*/ 1127113 h 1363216"/>
              <a:gd name="connsiteX429" fmla="*/ 2161 w 939946"/>
              <a:gd name="connsiteY429" fmla="*/ 971176 h 1363216"/>
              <a:gd name="connsiteX430" fmla="*/ 14292 w 939946"/>
              <a:gd name="connsiteY430" fmla="*/ 953985 h 1363216"/>
              <a:gd name="connsiteX431" fmla="*/ 926107 w 939946"/>
              <a:gd name="connsiteY431" fmla="*/ 966160 h 1363216"/>
              <a:gd name="connsiteX432" fmla="*/ 937979 w 939946"/>
              <a:gd name="connsiteY432" fmla="*/ 982183 h 1363216"/>
              <a:gd name="connsiteX433" fmla="*/ 923469 w 939946"/>
              <a:gd name="connsiteY433" fmla="*/ 987265 h 1363216"/>
              <a:gd name="connsiteX434" fmla="*/ 688455 w 939946"/>
              <a:gd name="connsiteY434" fmla="*/ 984108 h 1363216"/>
              <a:gd name="connsiteX435" fmla="*/ 20023 w 939946"/>
              <a:gd name="connsiteY435" fmla="*/ 974939 h 1363216"/>
              <a:gd name="connsiteX436" fmla="*/ 2161 w 939946"/>
              <a:gd name="connsiteY436" fmla="*/ 971176 h 1363216"/>
              <a:gd name="connsiteX437" fmla="*/ 98599 w 939946"/>
              <a:gd name="connsiteY437" fmla="*/ 1125618 h 1363216"/>
              <a:gd name="connsiteX438" fmla="*/ 99059 w 939946"/>
              <a:gd name="connsiteY438" fmla="*/ 1119844 h 1363216"/>
              <a:gd name="connsiteX439" fmla="*/ 99881 w 939946"/>
              <a:gd name="connsiteY439" fmla="*/ 1015139 h 1363216"/>
              <a:gd name="connsiteX440" fmla="*/ 110866 w 939946"/>
              <a:gd name="connsiteY440" fmla="*/ 1005364 h 1363216"/>
              <a:gd name="connsiteX441" fmla="*/ 149725 w 939946"/>
              <a:gd name="connsiteY441" fmla="*/ 1043943 h 1363216"/>
              <a:gd name="connsiteX442" fmla="*/ 148709 w 939946"/>
              <a:gd name="connsiteY442" fmla="*/ 1115432 h 1363216"/>
              <a:gd name="connsiteX443" fmla="*/ 148882 w 939946"/>
              <a:gd name="connsiteY443" fmla="*/ 1122547 h 1363216"/>
              <a:gd name="connsiteX444" fmla="*/ 144406 w 939946"/>
              <a:gd name="connsiteY444" fmla="*/ 1129618 h 1363216"/>
              <a:gd name="connsiteX445" fmla="*/ 102778 w 939946"/>
              <a:gd name="connsiteY445" fmla="*/ 1128926 h 1363216"/>
              <a:gd name="connsiteX446" fmla="*/ 98599 w 939946"/>
              <a:gd name="connsiteY446" fmla="*/ 1125618 h 1363216"/>
              <a:gd name="connsiteX447" fmla="*/ 230436 w 939946"/>
              <a:gd name="connsiteY447" fmla="*/ 1319235 h 1363216"/>
              <a:gd name="connsiteX448" fmla="*/ 270260 w 939946"/>
              <a:gd name="connsiteY448" fmla="*/ 1336543 h 1363216"/>
              <a:gd name="connsiteX449" fmla="*/ 337988 w 939946"/>
              <a:gd name="connsiteY449" fmla="*/ 1293121 h 1363216"/>
              <a:gd name="connsiteX450" fmla="*/ 333403 w 939946"/>
              <a:gd name="connsiteY450" fmla="*/ 1275389 h 1363216"/>
              <a:gd name="connsiteX451" fmla="*/ 216804 w 939946"/>
              <a:gd name="connsiteY451" fmla="*/ 1273508 h 1363216"/>
              <a:gd name="connsiteX452" fmla="*/ 209214 w 939946"/>
              <a:gd name="connsiteY452" fmla="*/ 1283130 h 1363216"/>
              <a:gd name="connsiteX453" fmla="*/ 230436 w 939946"/>
              <a:gd name="connsiteY453" fmla="*/ 1319235 h 1363216"/>
              <a:gd name="connsiteX454" fmla="*/ 38663 w 939946"/>
              <a:gd name="connsiteY454" fmla="*/ 1122915 h 1363216"/>
              <a:gd name="connsiteX455" fmla="*/ 19633 w 939946"/>
              <a:gd name="connsiteY455" fmla="*/ 1009668 h 1363216"/>
              <a:gd name="connsiteX456" fmla="*/ 24131 w 939946"/>
              <a:gd name="connsiteY456" fmla="*/ 1004219 h 1363216"/>
              <a:gd name="connsiteX457" fmla="*/ 66147 w 939946"/>
              <a:gd name="connsiteY457" fmla="*/ 1004911 h 1363216"/>
              <a:gd name="connsiteX458" fmla="*/ 70342 w 939946"/>
              <a:gd name="connsiteY458" fmla="*/ 1012587 h 1363216"/>
              <a:gd name="connsiteX459" fmla="*/ 68785 w 939946"/>
              <a:gd name="connsiteY459" fmla="*/ 1122158 h 1363216"/>
              <a:gd name="connsiteX460" fmla="*/ 64027 w 939946"/>
              <a:gd name="connsiteY460" fmla="*/ 1128624 h 1363216"/>
              <a:gd name="connsiteX461" fmla="*/ 38663 w 939946"/>
              <a:gd name="connsiteY461" fmla="*/ 1122915 h 1363216"/>
              <a:gd name="connsiteX462" fmla="*/ 65799 w 939946"/>
              <a:gd name="connsiteY462" fmla="*/ 1175148 h 1363216"/>
              <a:gd name="connsiteX463" fmla="*/ 57325 w 939946"/>
              <a:gd name="connsiteY463" fmla="*/ 1157579 h 1363216"/>
              <a:gd name="connsiteX464" fmla="*/ 879572 w 939946"/>
              <a:gd name="connsiteY464" fmla="*/ 1168823 h 1363216"/>
              <a:gd name="connsiteX465" fmla="*/ 849751 w 939946"/>
              <a:gd name="connsiteY465" fmla="*/ 1189648 h 1363216"/>
              <a:gd name="connsiteX466" fmla="*/ 84701 w 939946"/>
              <a:gd name="connsiteY466" fmla="*/ 1179419 h 1363216"/>
              <a:gd name="connsiteX467" fmla="*/ 65799 w 939946"/>
              <a:gd name="connsiteY467" fmla="*/ 1175148 h 1363216"/>
              <a:gd name="connsiteX468" fmla="*/ 95744 w 939946"/>
              <a:gd name="connsiteY468" fmla="*/ 1219792 h 1363216"/>
              <a:gd name="connsiteX469" fmla="*/ 83080 w 939946"/>
              <a:gd name="connsiteY469" fmla="*/ 1203660 h 1363216"/>
              <a:gd name="connsiteX470" fmla="*/ 849903 w 939946"/>
              <a:gd name="connsiteY470" fmla="*/ 1214148 h 1363216"/>
              <a:gd name="connsiteX471" fmla="*/ 818396 w 939946"/>
              <a:gd name="connsiteY471" fmla="*/ 1235275 h 1363216"/>
              <a:gd name="connsiteX472" fmla="*/ 115235 w 939946"/>
              <a:gd name="connsiteY472" fmla="*/ 1225738 h 1363216"/>
              <a:gd name="connsiteX473" fmla="*/ 95744 w 939946"/>
              <a:gd name="connsiteY473" fmla="*/ 1219792 h 1363216"/>
              <a:gd name="connsiteX474" fmla="*/ 121592 w 939946"/>
              <a:gd name="connsiteY474" fmla="*/ 1251299 h 1363216"/>
              <a:gd name="connsiteX475" fmla="*/ 809594 w 939946"/>
              <a:gd name="connsiteY475" fmla="*/ 1260662 h 1363216"/>
              <a:gd name="connsiteX476" fmla="*/ 777287 w 939946"/>
              <a:gd name="connsiteY476" fmla="*/ 1280947 h 1363216"/>
              <a:gd name="connsiteX477" fmla="*/ 694012 w 939946"/>
              <a:gd name="connsiteY477" fmla="*/ 1279541 h 1363216"/>
              <a:gd name="connsiteX478" fmla="*/ 683200 w 939946"/>
              <a:gd name="connsiteY478" fmla="*/ 1294851 h 1363216"/>
              <a:gd name="connsiteX479" fmla="*/ 719290 w 939946"/>
              <a:gd name="connsiteY479" fmla="*/ 1336456 h 1363216"/>
              <a:gd name="connsiteX480" fmla="*/ 668279 w 939946"/>
              <a:gd name="connsiteY480" fmla="*/ 1319459 h 1363216"/>
              <a:gd name="connsiteX481" fmla="*/ 588528 w 939946"/>
              <a:gd name="connsiteY481" fmla="*/ 1363206 h 1363216"/>
              <a:gd name="connsiteX482" fmla="*/ 510940 w 939946"/>
              <a:gd name="connsiteY482" fmla="*/ 1316453 h 1363216"/>
              <a:gd name="connsiteX483" fmla="*/ 431297 w 939946"/>
              <a:gd name="connsiteY483" fmla="*/ 1361346 h 1363216"/>
              <a:gd name="connsiteX484" fmla="*/ 353232 w 939946"/>
              <a:gd name="connsiteY484" fmla="*/ 1314486 h 1363216"/>
              <a:gd name="connsiteX485" fmla="*/ 301486 w 939946"/>
              <a:gd name="connsiteY485" fmla="*/ 1355335 h 1363216"/>
              <a:gd name="connsiteX486" fmla="*/ 202792 w 939946"/>
              <a:gd name="connsiteY486" fmla="*/ 1321903 h 1363216"/>
              <a:gd name="connsiteX487" fmla="*/ 190877 w 939946"/>
              <a:gd name="connsiteY487" fmla="*/ 1314832 h 1363216"/>
              <a:gd name="connsiteX488" fmla="*/ 179567 w 939946"/>
              <a:gd name="connsiteY488" fmla="*/ 1293770 h 1363216"/>
              <a:gd name="connsiteX489" fmla="*/ 164755 w 939946"/>
              <a:gd name="connsiteY489" fmla="*/ 1273313 h 1363216"/>
              <a:gd name="connsiteX490" fmla="*/ 121592 w 939946"/>
              <a:gd name="connsiteY490" fmla="*/ 1251299 h 136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</a:cxnLst>
            <a:rect l="l" t="t" r="r" b="b"/>
            <a:pathLst>
              <a:path w="939946" h="1363216">
                <a:moveTo>
                  <a:pt x="391833" y="20697"/>
                </a:moveTo>
                <a:cubicBezTo>
                  <a:pt x="410279" y="5797"/>
                  <a:pt x="427492" y="-1642"/>
                  <a:pt x="449441" y="305"/>
                </a:cubicBezTo>
                <a:cubicBezTo>
                  <a:pt x="474266" y="2510"/>
                  <a:pt x="499436" y="1861"/>
                  <a:pt x="524412" y="1019"/>
                </a:cubicBezTo>
                <a:cubicBezTo>
                  <a:pt x="544134" y="370"/>
                  <a:pt x="557844" y="10771"/>
                  <a:pt x="574797" y="23206"/>
                </a:cubicBezTo>
                <a:cubicBezTo>
                  <a:pt x="512389" y="22340"/>
                  <a:pt x="453333" y="21540"/>
                  <a:pt x="391833" y="20697"/>
                </a:cubicBezTo>
                <a:close/>
                <a:moveTo>
                  <a:pt x="399539" y="108690"/>
                </a:moveTo>
                <a:cubicBezTo>
                  <a:pt x="406862" y="116802"/>
                  <a:pt x="416528" y="123122"/>
                  <a:pt x="429265" y="127393"/>
                </a:cubicBezTo>
                <a:cubicBezTo>
                  <a:pt x="464923" y="140151"/>
                  <a:pt x="505383" y="118418"/>
                  <a:pt x="514508" y="80013"/>
                </a:cubicBezTo>
                <a:cubicBezTo>
                  <a:pt x="516325" y="72380"/>
                  <a:pt x="515914" y="69266"/>
                  <a:pt x="506853" y="69222"/>
                </a:cubicBezTo>
                <a:cubicBezTo>
                  <a:pt x="468556" y="69028"/>
                  <a:pt x="430260" y="68336"/>
                  <a:pt x="391962" y="67428"/>
                </a:cubicBezTo>
                <a:cubicBezTo>
                  <a:pt x="382123" y="67190"/>
                  <a:pt x="381540" y="71277"/>
                  <a:pt x="383875" y="79235"/>
                </a:cubicBezTo>
                <a:cubicBezTo>
                  <a:pt x="387238" y="90674"/>
                  <a:pt x="392217" y="100578"/>
                  <a:pt x="399539" y="108690"/>
                </a:cubicBezTo>
                <a:close/>
                <a:moveTo>
                  <a:pt x="640192" y="459718"/>
                </a:moveTo>
                <a:cubicBezTo>
                  <a:pt x="644974" y="469257"/>
                  <a:pt x="653294" y="477058"/>
                  <a:pt x="663954" y="480734"/>
                </a:cubicBezTo>
                <a:cubicBezTo>
                  <a:pt x="685082" y="488022"/>
                  <a:pt x="709906" y="476085"/>
                  <a:pt x="716934" y="455261"/>
                </a:cubicBezTo>
                <a:cubicBezTo>
                  <a:pt x="724071" y="434112"/>
                  <a:pt x="711917" y="409806"/>
                  <a:pt x="690596" y="402584"/>
                </a:cubicBezTo>
                <a:cubicBezTo>
                  <a:pt x="669166" y="395340"/>
                  <a:pt x="644579" y="407276"/>
                  <a:pt x="637660" y="428274"/>
                </a:cubicBezTo>
                <a:cubicBezTo>
                  <a:pt x="634167" y="438902"/>
                  <a:pt x="635411" y="450179"/>
                  <a:pt x="640192" y="459718"/>
                </a:cubicBezTo>
                <a:close/>
                <a:moveTo>
                  <a:pt x="663933" y="559209"/>
                </a:moveTo>
                <a:cubicBezTo>
                  <a:pt x="672193" y="540072"/>
                  <a:pt x="684736" y="527335"/>
                  <a:pt x="690228" y="509430"/>
                </a:cubicBezTo>
                <a:cubicBezTo>
                  <a:pt x="671739" y="509127"/>
                  <a:pt x="654786" y="508846"/>
                  <a:pt x="635605" y="508522"/>
                </a:cubicBezTo>
                <a:cubicBezTo>
                  <a:pt x="644903" y="525173"/>
                  <a:pt x="653445" y="540461"/>
                  <a:pt x="663933" y="559209"/>
                </a:cubicBezTo>
                <a:close/>
                <a:moveTo>
                  <a:pt x="736639" y="684388"/>
                </a:moveTo>
                <a:cubicBezTo>
                  <a:pt x="734434" y="678581"/>
                  <a:pt x="734364" y="671818"/>
                  <a:pt x="736959" y="665493"/>
                </a:cubicBezTo>
                <a:cubicBezTo>
                  <a:pt x="741997" y="653254"/>
                  <a:pt x="754344" y="648345"/>
                  <a:pt x="767146" y="653513"/>
                </a:cubicBezTo>
                <a:cubicBezTo>
                  <a:pt x="779192" y="658379"/>
                  <a:pt x="785290" y="671722"/>
                  <a:pt x="780814" y="683485"/>
                </a:cubicBezTo>
                <a:cubicBezTo>
                  <a:pt x="776294" y="695379"/>
                  <a:pt x="760573" y="702342"/>
                  <a:pt x="749133" y="697541"/>
                </a:cubicBezTo>
                <a:cubicBezTo>
                  <a:pt x="743186" y="695043"/>
                  <a:pt x="738845" y="690194"/>
                  <a:pt x="736639" y="684388"/>
                </a:cubicBezTo>
                <a:close/>
                <a:moveTo>
                  <a:pt x="272099" y="149125"/>
                </a:moveTo>
                <a:cubicBezTo>
                  <a:pt x="278110" y="134118"/>
                  <a:pt x="287084" y="128604"/>
                  <a:pt x="301767" y="127371"/>
                </a:cubicBezTo>
                <a:cubicBezTo>
                  <a:pt x="329705" y="125035"/>
                  <a:pt x="351114" y="103930"/>
                  <a:pt x="357299" y="76813"/>
                </a:cubicBezTo>
                <a:cubicBezTo>
                  <a:pt x="359374" y="67731"/>
                  <a:pt x="359374" y="67731"/>
                  <a:pt x="341685" y="66368"/>
                </a:cubicBezTo>
                <a:cubicBezTo>
                  <a:pt x="350574" y="50129"/>
                  <a:pt x="356801" y="46128"/>
                  <a:pt x="372738" y="46344"/>
                </a:cubicBezTo>
                <a:cubicBezTo>
                  <a:pt x="444315" y="47360"/>
                  <a:pt x="515913" y="48874"/>
                  <a:pt x="587490" y="48982"/>
                </a:cubicBezTo>
                <a:cubicBezTo>
                  <a:pt x="604768" y="49004"/>
                  <a:pt x="615667" y="55858"/>
                  <a:pt x="625333" y="70780"/>
                </a:cubicBezTo>
                <a:cubicBezTo>
                  <a:pt x="599492" y="70607"/>
                  <a:pt x="574970" y="71017"/>
                  <a:pt x="550513" y="69980"/>
                </a:cubicBezTo>
                <a:cubicBezTo>
                  <a:pt x="540284" y="69547"/>
                  <a:pt x="539441" y="72596"/>
                  <a:pt x="541344" y="81397"/>
                </a:cubicBezTo>
                <a:cubicBezTo>
                  <a:pt x="551594" y="129014"/>
                  <a:pt x="609288" y="149103"/>
                  <a:pt x="648860" y="118418"/>
                </a:cubicBezTo>
                <a:cubicBezTo>
                  <a:pt x="654526" y="114028"/>
                  <a:pt x="657964" y="106892"/>
                  <a:pt x="665965" y="117380"/>
                </a:cubicBezTo>
                <a:cubicBezTo>
                  <a:pt x="673685" y="127479"/>
                  <a:pt x="668690" y="131350"/>
                  <a:pt x="661684" y="136950"/>
                </a:cubicBezTo>
                <a:cubicBezTo>
                  <a:pt x="625614" y="165776"/>
                  <a:pt x="561758" y="163808"/>
                  <a:pt x="527634" y="108774"/>
                </a:cubicBezTo>
                <a:cubicBezTo>
                  <a:pt x="508475" y="137145"/>
                  <a:pt x="482785" y="153601"/>
                  <a:pt x="448121" y="153320"/>
                </a:cubicBezTo>
                <a:cubicBezTo>
                  <a:pt x="413825" y="153061"/>
                  <a:pt x="389259" y="135675"/>
                  <a:pt x="370014" y="106806"/>
                </a:cubicBezTo>
                <a:cubicBezTo>
                  <a:pt x="345860" y="142097"/>
                  <a:pt x="313747" y="156218"/>
                  <a:pt x="272099" y="149125"/>
                </a:cubicBezTo>
                <a:close/>
                <a:moveTo>
                  <a:pt x="521888" y="456720"/>
                </a:moveTo>
                <a:cubicBezTo>
                  <a:pt x="526412" y="466473"/>
                  <a:pt x="534575" y="474647"/>
                  <a:pt x="545171" y="478637"/>
                </a:cubicBezTo>
                <a:cubicBezTo>
                  <a:pt x="566126" y="486530"/>
                  <a:pt x="590994" y="475415"/>
                  <a:pt x="598865" y="454634"/>
                </a:cubicBezTo>
                <a:cubicBezTo>
                  <a:pt x="606693" y="433982"/>
                  <a:pt x="595210" y="409374"/>
                  <a:pt x="574083" y="401567"/>
                </a:cubicBezTo>
                <a:cubicBezTo>
                  <a:pt x="552762" y="393674"/>
                  <a:pt x="528478" y="404422"/>
                  <a:pt x="520433" y="425332"/>
                </a:cubicBezTo>
                <a:cubicBezTo>
                  <a:pt x="516476" y="435637"/>
                  <a:pt x="517363" y="446968"/>
                  <a:pt x="521888" y="456720"/>
                </a:cubicBezTo>
                <a:close/>
                <a:moveTo>
                  <a:pt x="662138" y="647329"/>
                </a:moveTo>
                <a:cubicBezTo>
                  <a:pt x="690034" y="600512"/>
                  <a:pt x="716632" y="555901"/>
                  <a:pt x="742840" y="511917"/>
                </a:cubicBezTo>
                <a:cubicBezTo>
                  <a:pt x="722167" y="503981"/>
                  <a:pt x="712004" y="514317"/>
                  <a:pt x="703700" y="530924"/>
                </a:cubicBezTo>
                <a:cubicBezTo>
                  <a:pt x="695764" y="546797"/>
                  <a:pt x="685752" y="561632"/>
                  <a:pt x="676562" y="576855"/>
                </a:cubicBezTo>
                <a:cubicBezTo>
                  <a:pt x="669599" y="588381"/>
                  <a:pt x="656819" y="588489"/>
                  <a:pt x="649898" y="576704"/>
                </a:cubicBezTo>
                <a:cubicBezTo>
                  <a:pt x="640276" y="560312"/>
                  <a:pt x="630156" y="544094"/>
                  <a:pt x="622262" y="526881"/>
                </a:cubicBezTo>
                <a:cubicBezTo>
                  <a:pt x="614694" y="510381"/>
                  <a:pt x="604206" y="503592"/>
                  <a:pt x="585026" y="509603"/>
                </a:cubicBezTo>
                <a:cubicBezTo>
                  <a:pt x="610434" y="554993"/>
                  <a:pt x="635648" y="600015"/>
                  <a:pt x="662138" y="647329"/>
                </a:cubicBezTo>
                <a:close/>
                <a:moveTo>
                  <a:pt x="815801" y="872223"/>
                </a:moveTo>
                <a:cubicBezTo>
                  <a:pt x="808968" y="868785"/>
                  <a:pt x="806351" y="862968"/>
                  <a:pt x="808947" y="856827"/>
                </a:cubicBezTo>
                <a:cubicBezTo>
                  <a:pt x="811455" y="850815"/>
                  <a:pt x="817401" y="847528"/>
                  <a:pt x="824148" y="850512"/>
                </a:cubicBezTo>
                <a:cubicBezTo>
                  <a:pt x="829836" y="853042"/>
                  <a:pt x="832063" y="858081"/>
                  <a:pt x="830030" y="864352"/>
                </a:cubicBezTo>
                <a:cubicBezTo>
                  <a:pt x="827674" y="871574"/>
                  <a:pt x="822159" y="872937"/>
                  <a:pt x="815801" y="872223"/>
                </a:cubicBezTo>
                <a:close/>
                <a:moveTo>
                  <a:pt x="233044" y="209738"/>
                </a:moveTo>
                <a:cubicBezTo>
                  <a:pt x="236915" y="190708"/>
                  <a:pt x="248787" y="188459"/>
                  <a:pt x="264313" y="188719"/>
                </a:cubicBezTo>
                <a:cubicBezTo>
                  <a:pt x="410322" y="191119"/>
                  <a:pt x="556373" y="193238"/>
                  <a:pt x="702402" y="194471"/>
                </a:cubicBezTo>
                <a:cubicBezTo>
                  <a:pt x="718642" y="194601"/>
                  <a:pt x="722946" y="203640"/>
                  <a:pt x="728698" y="216484"/>
                </a:cubicBezTo>
                <a:cubicBezTo>
                  <a:pt x="562946" y="214236"/>
                  <a:pt x="398428" y="211987"/>
                  <a:pt x="233044" y="209738"/>
                </a:cubicBezTo>
                <a:close/>
                <a:moveTo>
                  <a:pt x="760746" y="876983"/>
                </a:moveTo>
                <a:cubicBezTo>
                  <a:pt x="773147" y="896528"/>
                  <a:pt x="795662" y="909195"/>
                  <a:pt x="819844" y="908725"/>
                </a:cubicBezTo>
                <a:cubicBezTo>
                  <a:pt x="849772" y="908141"/>
                  <a:pt x="877278" y="884592"/>
                  <a:pt x="883550" y="854512"/>
                </a:cubicBezTo>
                <a:cubicBezTo>
                  <a:pt x="885020" y="847506"/>
                  <a:pt x="884696" y="842900"/>
                  <a:pt x="876197" y="841062"/>
                </a:cubicBezTo>
                <a:cubicBezTo>
                  <a:pt x="850940" y="835613"/>
                  <a:pt x="832667" y="820216"/>
                  <a:pt x="818546" y="798029"/>
                </a:cubicBezTo>
                <a:cubicBezTo>
                  <a:pt x="809637" y="807890"/>
                  <a:pt x="802307" y="818312"/>
                  <a:pt x="791689" y="825687"/>
                </a:cubicBezTo>
                <a:cubicBezTo>
                  <a:pt x="780920" y="833190"/>
                  <a:pt x="769222" y="837818"/>
                  <a:pt x="756528" y="840521"/>
                </a:cubicBezTo>
                <a:cubicBezTo>
                  <a:pt x="746472" y="842662"/>
                  <a:pt x="751035" y="850447"/>
                  <a:pt x="752030" y="855377"/>
                </a:cubicBezTo>
                <a:cubicBezTo>
                  <a:pt x="753603" y="863189"/>
                  <a:pt x="756613" y="870468"/>
                  <a:pt x="760746" y="876983"/>
                </a:cubicBezTo>
                <a:close/>
                <a:moveTo>
                  <a:pt x="404548" y="455917"/>
                </a:moveTo>
                <a:cubicBezTo>
                  <a:pt x="409149" y="465597"/>
                  <a:pt x="417328" y="473598"/>
                  <a:pt x="427881" y="477383"/>
                </a:cubicBezTo>
                <a:cubicBezTo>
                  <a:pt x="449245" y="485037"/>
                  <a:pt x="473357" y="473836"/>
                  <a:pt x="481206" y="452601"/>
                </a:cubicBezTo>
                <a:cubicBezTo>
                  <a:pt x="488753" y="432188"/>
                  <a:pt x="476601" y="406498"/>
                  <a:pt x="455949" y="399210"/>
                </a:cubicBezTo>
                <a:cubicBezTo>
                  <a:pt x="434930" y="391793"/>
                  <a:pt x="410170" y="403492"/>
                  <a:pt x="402689" y="424381"/>
                </a:cubicBezTo>
                <a:cubicBezTo>
                  <a:pt x="398926" y="434880"/>
                  <a:pt x="399948" y="446238"/>
                  <a:pt x="404548" y="455917"/>
                </a:cubicBezTo>
                <a:close/>
                <a:moveTo>
                  <a:pt x="684255" y="790134"/>
                </a:moveTo>
                <a:cubicBezTo>
                  <a:pt x="697624" y="809491"/>
                  <a:pt x="720788" y="821140"/>
                  <a:pt x="745910" y="819178"/>
                </a:cubicBezTo>
                <a:cubicBezTo>
                  <a:pt x="778627" y="816626"/>
                  <a:pt x="803561" y="791390"/>
                  <a:pt x="805940" y="758175"/>
                </a:cubicBezTo>
                <a:cubicBezTo>
                  <a:pt x="765459" y="757656"/>
                  <a:pt x="724956" y="757462"/>
                  <a:pt x="684497" y="756402"/>
                </a:cubicBezTo>
                <a:cubicBezTo>
                  <a:pt x="674355" y="756121"/>
                  <a:pt x="671998" y="758695"/>
                  <a:pt x="674442" y="768425"/>
                </a:cubicBezTo>
                <a:cubicBezTo>
                  <a:pt x="676431" y="776372"/>
                  <a:pt x="679799" y="783681"/>
                  <a:pt x="684255" y="790134"/>
                </a:cubicBezTo>
                <a:close/>
                <a:moveTo>
                  <a:pt x="476103" y="555382"/>
                </a:moveTo>
                <a:cubicBezTo>
                  <a:pt x="486115" y="538904"/>
                  <a:pt x="494960" y="524330"/>
                  <a:pt x="505556" y="506900"/>
                </a:cubicBezTo>
                <a:cubicBezTo>
                  <a:pt x="485791" y="506619"/>
                  <a:pt x="468470" y="506359"/>
                  <a:pt x="448618" y="506078"/>
                </a:cubicBezTo>
                <a:cubicBezTo>
                  <a:pt x="458350" y="523529"/>
                  <a:pt x="466826" y="538709"/>
                  <a:pt x="476103" y="555382"/>
                </a:cubicBezTo>
                <a:close/>
                <a:moveTo>
                  <a:pt x="202057" y="263172"/>
                </a:moveTo>
                <a:cubicBezTo>
                  <a:pt x="206360" y="245375"/>
                  <a:pt x="216545" y="241677"/>
                  <a:pt x="232569" y="241958"/>
                </a:cubicBezTo>
                <a:cubicBezTo>
                  <a:pt x="399812" y="244812"/>
                  <a:pt x="567055" y="247040"/>
                  <a:pt x="734299" y="248791"/>
                </a:cubicBezTo>
                <a:cubicBezTo>
                  <a:pt x="749436" y="248943"/>
                  <a:pt x="752074" y="258306"/>
                  <a:pt x="756680" y="270697"/>
                </a:cubicBezTo>
                <a:cubicBezTo>
                  <a:pt x="571554" y="268167"/>
                  <a:pt x="387443" y="265680"/>
                  <a:pt x="202057" y="263172"/>
                </a:cubicBezTo>
                <a:close/>
                <a:moveTo>
                  <a:pt x="548885" y="682621"/>
                </a:moveTo>
                <a:cubicBezTo>
                  <a:pt x="546237" y="677155"/>
                  <a:pt x="545820" y="670641"/>
                  <a:pt x="548199" y="664240"/>
                </a:cubicBezTo>
                <a:cubicBezTo>
                  <a:pt x="552675" y="652195"/>
                  <a:pt x="565779" y="645881"/>
                  <a:pt x="577824" y="649946"/>
                </a:cubicBezTo>
                <a:cubicBezTo>
                  <a:pt x="590021" y="654054"/>
                  <a:pt x="596681" y="666856"/>
                  <a:pt x="592940" y="679096"/>
                </a:cubicBezTo>
                <a:cubicBezTo>
                  <a:pt x="588853" y="692460"/>
                  <a:pt x="576073" y="699120"/>
                  <a:pt x="562968" y="694708"/>
                </a:cubicBezTo>
                <a:cubicBezTo>
                  <a:pt x="556416" y="692502"/>
                  <a:pt x="551534" y="688086"/>
                  <a:pt x="548885" y="682621"/>
                </a:cubicBezTo>
                <a:close/>
                <a:moveTo>
                  <a:pt x="901996" y="1119585"/>
                </a:moveTo>
                <a:cubicBezTo>
                  <a:pt x="902364" y="1087191"/>
                  <a:pt x="901347" y="1054690"/>
                  <a:pt x="903856" y="1022448"/>
                </a:cubicBezTo>
                <a:cubicBezTo>
                  <a:pt x="904807" y="1010100"/>
                  <a:pt x="918906" y="1018383"/>
                  <a:pt x="926799" y="1016847"/>
                </a:cubicBezTo>
                <a:cubicBezTo>
                  <a:pt x="934130" y="1015398"/>
                  <a:pt x="933481" y="1020501"/>
                  <a:pt x="932379" y="1026449"/>
                </a:cubicBezTo>
                <a:cubicBezTo>
                  <a:pt x="926410" y="1058409"/>
                  <a:pt x="917544" y="1089462"/>
                  <a:pt x="901996" y="1119585"/>
                </a:cubicBezTo>
                <a:close/>
                <a:moveTo>
                  <a:pt x="475173" y="644886"/>
                </a:moveTo>
                <a:cubicBezTo>
                  <a:pt x="502744" y="598372"/>
                  <a:pt x="528997" y="554085"/>
                  <a:pt x="555616" y="509149"/>
                </a:cubicBezTo>
                <a:cubicBezTo>
                  <a:pt x="536695" y="503894"/>
                  <a:pt x="526640" y="508630"/>
                  <a:pt x="519395" y="524243"/>
                </a:cubicBezTo>
                <a:cubicBezTo>
                  <a:pt x="511481" y="541326"/>
                  <a:pt x="500668" y="557090"/>
                  <a:pt x="490700" y="573157"/>
                </a:cubicBezTo>
                <a:cubicBezTo>
                  <a:pt x="482331" y="586608"/>
                  <a:pt x="469724" y="586024"/>
                  <a:pt x="461745" y="572163"/>
                </a:cubicBezTo>
                <a:cubicBezTo>
                  <a:pt x="452835" y="556658"/>
                  <a:pt x="442542" y="541715"/>
                  <a:pt x="435536" y="525389"/>
                </a:cubicBezTo>
                <a:cubicBezTo>
                  <a:pt x="428097" y="508068"/>
                  <a:pt x="417263" y="501602"/>
                  <a:pt x="397736" y="506836"/>
                </a:cubicBezTo>
                <a:cubicBezTo>
                  <a:pt x="423555" y="552895"/>
                  <a:pt x="448878" y="598004"/>
                  <a:pt x="475173" y="644886"/>
                </a:cubicBezTo>
                <a:close/>
                <a:moveTo>
                  <a:pt x="657229" y="868720"/>
                </a:moveTo>
                <a:cubicBezTo>
                  <a:pt x="651109" y="866103"/>
                  <a:pt x="648860" y="861324"/>
                  <a:pt x="650807" y="855247"/>
                </a:cubicBezTo>
                <a:cubicBezTo>
                  <a:pt x="653077" y="848069"/>
                  <a:pt x="659565" y="845906"/>
                  <a:pt x="665576" y="848090"/>
                </a:cubicBezTo>
                <a:cubicBezTo>
                  <a:pt x="671523" y="850252"/>
                  <a:pt x="674723" y="855983"/>
                  <a:pt x="672582" y="863444"/>
                </a:cubicBezTo>
                <a:cubicBezTo>
                  <a:pt x="668950" y="868915"/>
                  <a:pt x="664149" y="871683"/>
                  <a:pt x="657229" y="868720"/>
                </a:cubicBezTo>
                <a:close/>
                <a:moveTo>
                  <a:pt x="174681" y="316606"/>
                </a:moveTo>
                <a:cubicBezTo>
                  <a:pt x="177125" y="300280"/>
                  <a:pt x="186012" y="295154"/>
                  <a:pt x="202295" y="295435"/>
                </a:cubicBezTo>
                <a:cubicBezTo>
                  <a:pt x="387681" y="298593"/>
                  <a:pt x="573067" y="301317"/>
                  <a:pt x="758475" y="303328"/>
                </a:cubicBezTo>
                <a:cubicBezTo>
                  <a:pt x="774434" y="303502"/>
                  <a:pt x="780013" y="310162"/>
                  <a:pt x="782975" y="324888"/>
                </a:cubicBezTo>
                <a:cubicBezTo>
                  <a:pt x="579749" y="322120"/>
                  <a:pt x="377345" y="319352"/>
                  <a:pt x="174681" y="316606"/>
                </a:cubicBezTo>
                <a:close/>
                <a:moveTo>
                  <a:pt x="286325" y="453309"/>
                </a:moveTo>
                <a:cubicBezTo>
                  <a:pt x="290690" y="462899"/>
                  <a:pt x="298783" y="470852"/>
                  <a:pt x="309595" y="474939"/>
                </a:cubicBezTo>
                <a:cubicBezTo>
                  <a:pt x="330960" y="483027"/>
                  <a:pt x="355136" y="472604"/>
                  <a:pt x="363332" y="451779"/>
                </a:cubicBezTo>
                <a:cubicBezTo>
                  <a:pt x="371419" y="431215"/>
                  <a:pt x="360110" y="406412"/>
                  <a:pt x="339048" y="398475"/>
                </a:cubicBezTo>
                <a:cubicBezTo>
                  <a:pt x="317574" y="390387"/>
                  <a:pt x="293506" y="400897"/>
                  <a:pt x="285419" y="421851"/>
                </a:cubicBezTo>
                <a:cubicBezTo>
                  <a:pt x="281321" y="432491"/>
                  <a:pt x="281959" y="443719"/>
                  <a:pt x="286325" y="453309"/>
                </a:cubicBezTo>
                <a:close/>
                <a:moveTo>
                  <a:pt x="614829" y="888068"/>
                </a:moveTo>
                <a:cubicBezTo>
                  <a:pt x="626873" y="898950"/>
                  <a:pt x="642556" y="906346"/>
                  <a:pt x="657985" y="906692"/>
                </a:cubicBezTo>
                <a:cubicBezTo>
                  <a:pt x="690400" y="907427"/>
                  <a:pt x="723615" y="880872"/>
                  <a:pt x="726383" y="851463"/>
                </a:cubicBezTo>
                <a:cubicBezTo>
                  <a:pt x="726751" y="847592"/>
                  <a:pt x="729519" y="841473"/>
                  <a:pt x="721128" y="839959"/>
                </a:cubicBezTo>
                <a:cubicBezTo>
                  <a:pt x="694725" y="835223"/>
                  <a:pt x="676431" y="818638"/>
                  <a:pt x="660494" y="795197"/>
                </a:cubicBezTo>
                <a:cubicBezTo>
                  <a:pt x="645097" y="818140"/>
                  <a:pt x="626392" y="833017"/>
                  <a:pt x="600789" y="837731"/>
                </a:cubicBezTo>
                <a:cubicBezTo>
                  <a:pt x="594539" y="838878"/>
                  <a:pt x="593134" y="842597"/>
                  <a:pt x="593501" y="848522"/>
                </a:cubicBezTo>
                <a:cubicBezTo>
                  <a:pt x="594377" y="862816"/>
                  <a:pt x="602783" y="877185"/>
                  <a:pt x="614829" y="888068"/>
                </a:cubicBezTo>
                <a:close/>
                <a:moveTo>
                  <a:pt x="821473" y="1136814"/>
                </a:moveTo>
                <a:cubicBezTo>
                  <a:pt x="821187" y="1135414"/>
                  <a:pt x="821597" y="1133640"/>
                  <a:pt x="821619" y="1132127"/>
                </a:cubicBezTo>
                <a:cubicBezTo>
                  <a:pt x="821922" y="1096123"/>
                  <a:pt x="822376" y="1060139"/>
                  <a:pt x="822592" y="1024156"/>
                </a:cubicBezTo>
                <a:cubicBezTo>
                  <a:pt x="822635" y="1015225"/>
                  <a:pt x="828323" y="1013560"/>
                  <a:pt x="834680" y="1015528"/>
                </a:cubicBezTo>
                <a:cubicBezTo>
                  <a:pt x="847200" y="1019399"/>
                  <a:pt x="869581" y="1006359"/>
                  <a:pt x="871484" y="1022599"/>
                </a:cubicBezTo>
                <a:cubicBezTo>
                  <a:pt x="875701" y="1058604"/>
                  <a:pt x="872198" y="1095538"/>
                  <a:pt x="871808" y="1132084"/>
                </a:cubicBezTo>
                <a:cubicBezTo>
                  <a:pt x="871808" y="1133186"/>
                  <a:pt x="871506" y="1134311"/>
                  <a:pt x="871354" y="1135414"/>
                </a:cubicBezTo>
                <a:cubicBezTo>
                  <a:pt x="871247" y="1138203"/>
                  <a:pt x="869062" y="1139501"/>
                  <a:pt x="866965" y="1139523"/>
                </a:cubicBezTo>
                <a:cubicBezTo>
                  <a:pt x="853147" y="1139609"/>
                  <a:pt x="839329" y="1139392"/>
                  <a:pt x="825511" y="1139263"/>
                </a:cubicBezTo>
                <a:cubicBezTo>
                  <a:pt x="822743" y="1139241"/>
                  <a:pt x="821760" y="1138214"/>
                  <a:pt x="821473" y="1136814"/>
                </a:cubicBezTo>
                <a:close/>
                <a:moveTo>
                  <a:pt x="536243" y="798892"/>
                </a:moveTo>
                <a:cubicBezTo>
                  <a:pt x="547019" y="809814"/>
                  <a:pt x="561335" y="816432"/>
                  <a:pt x="577997" y="817772"/>
                </a:cubicBezTo>
                <a:cubicBezTo>
                  <a:pt x="608855" y="820260"/>
                  <a:pt x="637680" y="799305"/>
                  <a:pt x="647130" y="768339"/>
                </a:cubicBezTo>
                <a:cubicBezTo>
                  <a:pt x="650028" y="758868"/>
                  <a:pt x="648860" y="755819"/>
                  <a:pt x="637983" y="755819"/>
                </a:cubicBezTo>
                <a:cubicBezTo>
                  <a:pt x="597502" y="755840"/>
                  <a:pt x="557021" y="754824"/>
                  <a:pt x="515719" y="754175"/>
                </a:cubicBezTo>
                <a:cubicBezTo>
                  <a:pt x="518227" y="772739"/>
                  <a:pt x="525465" y="787969"/>
                  <a:pt x="536243" y="798892"/>
                </a:cubicBezTo>
                <a:close/>
                <a:moveTo>
                  <a:pt x="289744" y="554193"/>
                </a:moveTo>
                <a:cubicBezTo>
                  <a:pt x="298047" y="535185"/>
                  <a:pt x="310482" y="522167"/>
                  <a:pt x="316363" y="504111"/>
                </a:cubicBezTo>
                <a:cubicBezTo>
                  <a:pt x="297745" y="504002"/>
                  <a:pt x="280488" y="503894"/>
                  <a:pt x="261567" y="503764"/>
                </a:cubicBezTo>
                <a:cubicBezTo>
                  <a:pt x="271147" y="520913"/>
                  <a:pt x="279537" y="535941"/>
                  <a:pt x="289744" y="554193"/>
                </a:cubicBezTo>
                <a:close/>
                <a:moveTo>
                  <a:pt x="360686" y="679352"/>
                </a:moveTo>
                <a:cubicBezTo>
                  <a:pt x="357996" y="673668"/>
                  <a:pt x="357505" y="667029"/>
                  <a:pt x="359959" y="661017"/>
                </a:cubicBezTo>
                <a:cubicBezTo>
                  <a:pt x="364457" y="649967"/>
                  <a:pt x="379205" y="643134"/>
                  <a:pt x="390406" y="646875"/>
                </a:cubicBezTo>
                <a:cubicBezTo>
                  <a:pt x="402451" y="650919"/>
                  <a:pt x="408895" y="665537"/>
                  <a:pt x="404245" y="678252"/>
                </a:cubicBezTo>
                <a:cubicBezTo>
                  <a:pt x="399769" y="690556"/>
                  <a:pt x="387249" y="696330"/>
                  <a:pt x="374599" y="691962"/>
                </a:cubicBezTo>
                <a:cubicBezTo>
                  <a:pt x="368263" y="689767"/>
                  <a:pt x="363375" y="685037"/>
                  <a:pt x="360686" y="679352"/>
                </a:cubicBezTo>
                <a:close/>
                <a:moveTo>
                  <a:pt x="168953" y="452109"/>
                </a:moveTo>
                <a:cubicBezTo>
                  <a:pt x="173318" y="461867"/>
                  <a:pt x="181298" y="469987"/>
                  <a:pt x="191764" y="473944"/>
                </a:cubicBezTo>
                <a:cubicBezTo>
                  <a:pt x="213042" y="481989"/>
                  <a:pt x="237002" y="471263"/>
                  <a:pt x="245306" y="450006"/>
                </a:cubicBezTo>
                <a:cubicBezTo>
                  <a:pt x="253371" y="429312"/>
                  <a:pt x="242192" y="404314"/>
                  <a:pt x="221259" y="396291"/>
                </a:cubicBezTo>
                <a:cubicBezTo>
                  <a:pt x="200348" y="388269"/>
                  <a:pt x="175827" y="399340"/>
                  <a:pt x="167825" y="420446"/>
                </a:cubicBezTo>
                <a:cubicBezTo>
                  <a:pt x="163836" y="430955"/>
                  <a:pt x="164587" y="442351"/>
                  <a:pt x="168953" y="452109"/>
                </a:cubicBezTo>
                <a:close/>
                <a:moveTo>
                  <a:pt x="744413" y="1138176"/>
                </a:moveTo>
                <a:cubicBezTo>
                  <a:pt x="742446" y="1137630"/>
                  <a:pt x="740894" y="1136159"/>
                  <a:pt x="740808" y="1132645"/>
                </a:cubicBezTo>
                <a:cubicBezTo>
                  <a:pt x="740765" y="1131002"/>
                  <a:pt x="741262" y="1129337"/>
                  <a:pt x="741283" y="1127672"/>
                </a:cubicBezTo>
                <a:cubicBezTo>
                  <a:pt x="741694" y="1093894"/>
                  <a:pt x="742386" y="1060095"/>
                  <a:pt x="742257" y="1026318"/>
                </a:cubicBezTo>
                <a:cubicBezTo>
                  <a:pt x="742213" y="1016154"/>
                  <a:pt x="744852" y="1012846"/>
                  <a:pt x="755513" y="1014295"/>
                </a:cubicBezTo>
                <a:cubicBezTo>
                  <a:pt x="767384" y="1015895"/>
                  <a:pt x="784381" y="1010489"/>
                  <a:pt x="790284" y="1016652"/>
                </a:cubicBezTo>
                <a:cubicBezTo>
                  <a:pt x="796469" y="1023096"/>
                  <a:pt x="792360" y="1039639"/>
                  <a:pt x="792317" y="1051770"/>
                </a:cubicBezTo>
                <a:cubicBezTo>
                  <a:pt x="792209" y="1076703"/>
                  <a:pt x="791841" y="1101636"/>
                  <a:pt x="791560" y="1126569"/>
                </a:cubicBezTo>
                <a:cubicBezTo>
                  <a:pt x="791517" y="1129316"/>
                  <a:pt x="791236" y="1132062"/>
                  <a:pt x="790954" y="1136668"/>
                </a:cubicBezTo>
                <a:cubicBezTo>
                  <a:pt x="778240" y="1141360"/>
                  <a:pt x="764119" y="1136754"/>
                  <a:pt x="750517" y="1138160"/>
                </a:cubicBezTo>
                <a:cubicBezTo>
                  <a:pt x="748766" y="1138344"/>
                  <a:pt x="746382" y="1138722"/>
                  <a:pt x="744413" y="1138176"/>
                </a:cubicBezTo>
                <a:close/>
                <a:moveTo>
                  <a:pt x="493294" y="861021"/>
                </a:moveTo>
                <a:cubicBezTo>
                  <a:pt x="492311" y="858415"/>
                  <a:pt x="492473" y="855302"/>
                  <a:pt x="494116" y="851875"/>
                </a:cubicBezTo>
                <a:cubicBezTo>
                  <a:pt x="496970" y="845906"/>
                  <a:pt x="501382" y="844047"/>
                  <a:pt x="507631" y="846274"/>
                </a:cubicBezTo>
                <a:cubicBezTo>
                  <a:pt x="514919" y="848890"/>
                  <a:pt x="515460" y="854621"/>
                  <a:pt x="514789" y="860611"/>
                </a:cubicBezTo>
                <a:cubicBezTo>
                  <a:pt x="511070" y="866946"/>
                  <a:pt x="505555" y="870039"/>
                  <a:pt x="499350" y="867119"/>
                </a:cubicBezTo>
                <a:cubicBezTo>
                  <a:pt x="496408" y="865724"/>
                  <a:pt x="494278" y="863627"/>
                  <a:pt x="493294" y="861021"/>
                </a:cubicBezTo>
                <a:close/>
                <a:moveTo>
                  <a:pt x="287949" y="642226"/>
                </a:moveTo>
                <a:cubicBezTo>
                  <a:pt x="315477" y="596079"/>
                  <a:pt x="341880" y="551814"/>
                  <a:pt x="369084" y="506187"/>
                </a:cubicBezTo>
                <a:cubicBezTo>
                  <a:pt x="350184" y="500780"/>
                  <a:pt x="338789" y="506770"/>
                  <a:pt x="330700" y="523205"/>
                </a:cubicBezTo>
                <a:cubicBezTo>
                  <a:pt x="322635" y="539596"/>
                  <a:pt x="312363" y="554928"/>
                  <a:pt x="302956" y="570671"/>
                </a:cubicBezTo>
                <a:cubicBezTo>
                  <a:pt x="295561" y="583040"/>
                  <a:pt x="281938" y="583126"/>
                  <a:pt x="274823" y="570692"/>
                </a:cubicBezTo>
                <a:cubicBezTo>
                  <a:pt x="265114" y="553739"/>
                  <a:pt x="254215" y="537239"/>
                  <a:pt x="246581" y="519377"/>
                </a:cubicBezTo>
                <a:cubicBezTo>
                  <a:pt x="239208" y="502078"/>
                  <a:pt x="227898" y="500261"/>
                  <a:pt x="210988" y="504543"/>
                </a:cubicBezTo>
                <a:cubicBezTo>
                  <a:pt x="236656" y="550451"/>
                  <a:pt x="261805" y="595474"/>
                  <a:pt x="287949" y="642226"/>
                </a:cubicBezTo>
                <a:close/>
                <a:moveTo>
                  <a:pt x="447382" y="875252"/>
                </a:moveTo>
                <a:cubicBezTo>
                  <a:pt x="452661" y="882797"/>
                  <a:pt x="459570" y="889187"/>
                  <a:pt x="467863" y="894560"/>
                </a:cubicBezTo>
                <a:cubicBezTo>
                  <a:pt x="502635" y="917093"/>
                  <a:pt x="554751" y="900032"/>
                  <a:pt x="568136" y="853993"/>
                </a:cubicBezTo>
                <a:cubicBezTo>
                  <a:pt x="570623" y="845430"/>
                  <a:pt x="569671" y="838575"/>
                  <a:pt x="558188" y="835916"/>
                </a:cubicBezTo>
                <a:cubicBezTo>
                  <a:pt x="534229" y="830401"/>
                  <a:pt x="516929" y="815026"/>
                  <a:pt x="503198" y="792731"/>
                </a:cubicBezTo>
                <a:cubicBezTo>
                  <a:pt x="488385" y="815913"/>
                  <a:pt x="469507" y="830077"/>
                  <a:pt x="444876" y="835202"/>
                </a:cubicBezTo>
                <a:cubicBezTo>
                  <a:pt x="435448" y="837170"/>
                  <a:pt x="435362" y="841581"/>
                  <a:pt x="436681" y="849019"/>
                </a:cubicBezTo>
                <a:cubicBezTo>
                  <a:pt x="438454" y="859010"/>
                  <a:pt x="442103" y="867708"/>
                  <a:pt x="447382" y="875252"/>
                </a:cubicBezTo>
                <a:close/>
                <a:moveTo>
                  <a:pt x="381590" y="799235"/>
                </a:moveTo>
                <a:cubicBezTo>
                  <a:pt x="392578" y="808414"/>
                  <a:pt x="406547" y="814291"/>
                  <a:pt x="421674" y="815307"/>
                </a:cubicBezTo>
                <a:cubicBezTo>
                  <a:pt x="450866" y="817275"/>
                  <a:pt x="477573" y="799521"/>
                  <a:pt x="487866" y="771345"/>
                </a:cubicBezTo>
                <a:cubicBezTo>
                  <a:pt x="494245" y="753872"/>
                  <a:pt x="494245" y="753851"/>
                  <a:pt x="474999" y="753634"/>
                </a:cubicBezTo>
                <a:cubicBezTo>
                  <a:pt x="439470" y="753224"/>
                  <a:pt x="403942" y="753505"/>
                  <a:pt x="368477" y="752078"/>
                </a:cubicBezTo>
                <a:cubicBezTo>
                  <a:pt x="357492" y="751645"/>
                  <a:pt x="357644" y="755516"/>
                  <a:pt x="359395" y="763344"/>
                </a:cubicBezTo>
                <a:cubicBezTo>
                  <a:pt x="362596" y="777572"/>
                  <a:pt x="370602" y="790055"/>
                  <a:pt x="381590" y="799235"/>
                </a:cubicBezTo>
                <a:close/>
                <a:moveTo>
                  <a:pt x="662048" y="1134708"/>
                </a:moveTo>
                <a:cubicBezTo>
                  <a:pt x="660840" y="1132743"/>
                  <a:pt x="660635" y="1129867"/>
                  <a:pt x="660711" y="1126764"/>
                </a:cubicBezTo>
                <a:cubicBezTo>
                  <a:pt x="661100" y="1110178"/>
                  <a:pt x="661359" y="1093549"/>
                  <a:pt x="661576" y="1076941"/>
                </a:cubicBezTo>
                <a:cubicBezTo>
                  <a:pt x="661813" y="1058669"/>
                  <a:pt x="661965" y="1040375"/>
                  <a:pt x="662095" y="1022080"/>
                </a:cubicBezTo>
                <a:cubicBezTo>
                  <a:pt x="662138" y="1015680"/>
                  <a:pt x="663608" y="1012955"/>
                  <a:pt x="671609" y="1012825"/>
                </a:cubicBezTo>
                <a:cubicBezTo>
                  <a:pt x="712739" y="1012133"/>
                  <a:pt x="712652" y="1011744"/>
                  <a:pt x="711896" y="1052204"/>
                </a:cubicBezTo>
                <a:cubicBezTo>
                  <a:pt x="711463" y="1076012"/>
                  <a:pt x="711269" y="1099841"/>
                  <a:pt x="710988" y="1123650"/>
                </a:cubicBezTo>
                <a:cubicBezTo>
                  <a:pt x="710944" y="1126418"/>
                  <a:pt x="711052" y="1129186"/>
                  <a:pt x="711139" y="1134765"/>
                </a:cubicBezTo>
                <a:cubicBezTo>
                  <a:pt x="698078" y="1141166"/>
                  <a:pt x="683243" y="1135284"/>
                  <a:pt x="669403" y="1137187"/>
                </a:cubicBezTo>
                <a:cubicBezTo>
                  <a:pt x="665468" y="1137728"/>
                  <a:pt x="663257" y="1136673"/>
                  <a:pt x="662048" y="1134708"/>
                </a:cubicBezTo>
                <a:close/>
                <a:moveTo>
                  <a:pt x="584420" y="1135737"/>
                </a:moveTo>
                <a:cubicBezTo>
                  <a:pt x="580247" y="1134310"/>
                  <a:pt x="580441" y="1130915"/>
                  <a:pt x="580506" y="1126569"/>
                </a:cubicBezTo>
                <a:cubicBezTo>
                  <a:pt x="581219" y="1091040"/>
                  <a:pt x="581760" y="1055511"/>
                  <a:pt x="581868" y="1019982"/>
                </a:cubicBezTo>
                <a:cubicBezTo>
                  <a:pt x="581890" y="1013127"/>
                  <a:pt x="583771" y="1012197"/>
                  <a:pt x="590496" y="1011916"/>
                </a:cubicBezTo>
                <a:cubicBezTo>
                  <a:pt x="632340" y="1010165"/>
                  <a:pt x="632361" y="1009905"/>
                  <a:pt x="631929" y="1050926"/>
                </a:cubicBezTo>
                <a:cubicBezTo>
                  <a:pt x="631669" y="1075924"/>
                  <a:pt x="630848" y="1100922"/>
                  <a:pt x="631237" y="1125920"/>
                </a:cubicBezTo>
                <a:cubicBezTo>
                  <a:pt x="631388" y="1135045"/>
                  <a:pt x="628015" y="1137165"/>
                  <a:pt x="619949" y="1136711"/>
                </a:cubicBezTo>
                <a:cubicBezTo>
                  <a:pt x="608315" y="1136062"/>
                  <a:pt x="596660" y="1136040"/>
                  <a:pt x="584420" y="1135737"/>
                </a:cubicBezTo>
                <a:close/>
                <a:moveTo>
                  <a:pt x="335352" y="859097"/>
                </a:moveTo>
                <a:cubicBezTo>
                  <a:pt x="334209" y="856470"/>
                  <a:pt x="334204" y="853399"/>
                  <a:pt x="335198" y="850382"/>
                </a:cubicBezTo>
                <a:cubicBezTo>
                  <a:pt x="336993" y="844933"/>
                  <a:pt x="342680" y="841603"/>
                  <a:pt x="348735" y="843333"/>
                </a:cubicBezTo>
                <a:cubicBezTo>
                  <a:pt x="355460" y="845258"/>
                  <a:pt x="358012" y="850599"/>
                  <a:pt x="356780" y="857000"/>
                </a:cubicBezTo>
                <a:cubicBezTo>
                  <a:pt x="353990" y="864288"/>
                  <a:pt x="349579" y="867661"/>
                  <a:pt x="342334" y="865153"/>
                </a:cubicBezTo>
                <a:cubicBezTo>
                  <a:pt x="338777" y="863909"/>
                  <a:pt x="336495" y="861725"/>
                  <a:pt x="335352" y="859097"/>
                </a:cubicBezTo>
                <a:close/>
                <a:moveTo>
                  <a:pt x="173243" y="677465"/>
                </a:moveTo>
                <a:cubicBezTo>
                  <a:pt x="170502" y="671565"/>
                  <a:pt x="169794" y="664672"/>
                  <a:pt x="172021" y="658725"/>
                </a:cubicBezTo>
                <a:cubicBezTo>
                  <a:pt x="176281" y="647416"/>
                  <a:pt x="190337" y="641101"/>
                  <a:pt x="202251" y="645167"/>
                </a:cubicBezTo>
                <a:cubicBezTo>
                  <a:pt x="214470" y="649318"/>
                  <a:pt x="221779" y="664477"/>
                  <a:pt x="217216" y="676176"/>
                </a:cubicBezTo>
                <a:cubicBezTo>
                  <a:pt x="212956" y="687075"/>
                  <a:pt x="197905" y="694017"/>
                  <a:pt x="186661" y="690254"/>
                </a:cubicBezTo>
                <a:cubicBezTo>
                  <a:pt x="180757" y="688275"/>
                  <a:pt x="175984" y="683366"/>
                  <a:pt x="173243" y="677465"/>
                </a:cubicBezTo>
                <a:close/>
                <a:moveTo>
                  <a:pt x="300528" y="884630"/>
                </a:moveTo>
                <a:cubicBezTo>
                  <a:pt x="312984" y="895474"/>
                  <a:pt x="329500" y="902334"/>
                  <a:pt x="346723" y="902172"/>
                </a:cubicBezTo>
                <a:cubicBezTo>
                  <a:pt x="379117" y="901848"/>
                  <a:pt x="409759" y="874061"/>
                  <a:pt x="411553" y="843851"/>
                </a:cubicBezTo>
                <a:cubicBezTo>
                  <a:pt x="411835" y="839267"/>
                  <a:pt x="411900" y="836218"/>
                  <a:pt x="406688" y="835353"/>
                </a:cubicBezTo>
                <a:cubicBezTo>
                  <a:pt x="379463" y="830899"/>
                  <a:pt x="361147" y="813858"/>
                  <a:pt x="345707" y="791109"/>
                </a:cubicBezTo>
                <a:cubicBezTo>
                  <a:pt x="330505" y="813923"/>
                  <a:pt x="311367" y="828368"/>
                  <a:pt x="286024" y="833450"/>
                </a:cubicBezTo>
                <a:cubicBezTo>
                  <a:pt x="279796" y="834704"/>
                  <a:pt x="278282" y="836629"/>
                  <a:pt x="278693" y="843181"/>
                </a:cubicBezTo>
                <a:cubicBezTo>
                  <a:pt x="279677" y="858956"/>
                  <a:pt x="288072" y="873785"/>
                  <a:pt x="300528" y="884630"/>
                </a:cubicBezTo>
                <a:close/>
                <a:moveTo>
                  <a:pt x="505602" y="1131978"/>
                </a:moveTo>
                <a:cubicBezTo>
                  <a:pt x="500593" y="1127272"/>
                  <a:pt x="500723" y="1117346"/>
                  <a:pt x="500950" y="1097333"/>
                </a:cubicBezTo>
                <a:cubicBezTo>
                  <a:pt x="501209" y="1072378"/>
                  <a:pt x="501404" y="1047424"/>
                  <a:pt x="501296" y="1022469"/>
                </a:cubicBezTo>
                <a:cubicBezTo>
                  <a:pt x="501252" y="1013906"/>
                  <a:pt x="503740" y="1009797"/>
                  <a:pt x="513297" y="1010619"/>
                </a:cubicBezTo>
                <a:cubicBezTo>
                  <a:pt x="524888" y="1011614"/>
                  <a:pt x="536587" y="1011224"/>
                  <a:pt x="547615" y="1011441"/>
                </a:cubicBezTo>
                <a:cubicBezTo>
                  <a:pt x="552589" y="1012803"/>
                  <a:pt x="552005" y="1015917"/>
                  <a:pt x="551940" y="1019528"/>
                </a:cubicBezTo>
                <a:cubicBezTo>
                  <a:pt x="551248" y="1055014"/>
                  <a:pt x="550643" y="1090521"/>
                  <a:pt x="550491" y="1126007"/>
                </a:cubicBezTo>
                <a:cubicBezTo>
                  <a:pt x="550469" y="1133294"/>
                  <a:pt x="548654" y="1134981"/>
                  <a:pt x="541085" y="1135306"/>
                </a:cubicBezTo>
                <a:cubicBezTo>
                  <a:pt x="520758" y="1136170"/>
                  <a:pt x="510611" y="1136684"/>
                  <a:pt x="505602" y="1131978"/>
                </a:cubicBezTo>
                <a:close/>
                <a:moveTo>
                  <a:pt x="216814" y="790126"/>
                </a:moveTo>
                <a:cubicBezTo>
                  <a:pt x="223723" y="798213"/>
                  <a:pt x="232709" y="804441"/>
                  <a:pt x="244202" y="808496"/>
                </a:cubicBezTo>
                <a:cubicBezTo>
                  <a:pt x="282088" y="822378"/>
                  <a:pt x="323174" y="801662"/>
                  <a:pt x="333143" y="763841"/>
                </a:cubicBezTo>
                <a:cubicBezTo>
                  <a:pt x="335154" y="756164"/>
                  <a:pt x="335500" y="751451"/>
                  <a:pt x="325121" y="751385"/>
                </a:cubicBezTo>
                <a:cubicBezTo>
                  <a:pt x="286845" y="751169"/>
                  <a:pt x="248592" y="750434"/>
                  <a:pt x="210317" y="749742"/>
                </a:cubicBezTo>
                <a:cubicBezTo>
                  <a:pt x="202229" y="749591"/>
                  <a:pt x="199548" y="752185"/>
                  <a:pt x="201883" y="760597"/>
                </a:cubicBezTo>
                <a:cubicBezTo>
                  <a:pt x="205073" y="772091"/>
                  <a:pt x="209906" y="782038"/>
                  <a:pt x="216814" y="790126"/>
                </a:cubicBezTo>
                <a:close/>
                <a:moveTo>
                  <a:pt x="86582" y="657017"/>
                </a:moveTo>
                <a:cubicBezTo>
                  <a:pt x="81046" y="647264"/>
                  <a:pt x="75554" y="637512"/>
                  <a:pt x="70213" y="627651"/>
                </a:cubicBezTo>
                <a:cubicBezTo>
                  <a:pt x="59444" y="607692"/>
                  <a:pt x="59509" y="607648"/>
                  <a:pt x="69845" y="584553"/>
                </a:cubicBezTo>
                <a:cubicBezTo>
                  <a:pt x="80095" y="602783"/>
                  <a:pt x="89826" y="620061"/>
                  <a:pt x="100854" y="639652"/>
                </a:cubicBezTo>
                <a:cubicBezTo>
                  <a:pt x="128209" y="593765"/>
                  <a:pt x="154721" y="549305"/>
                  <a:pt x="181513" y="504392"/>
                </a:cubicBezTo>
                <a:cubicBezTo>
                  <a:pt x="157294" y="500348"/>
                  <a:pt x="157251" y="500326"/>
                  <a:pt x="144817" y="520761"/>
                </a:cubicBezTo>
                <a:cubicBezTo>
                  <a:pt x="136405" y="534558"/>
                  <a:pt x="127669" y="548159"/>
                  <a:pt x="119949" y="562323"/>
                </a:cubicBezTo>
                <a:cubicBezTo>
                  <a:pt x="114435" y="572422"/>
                  <a:pt x="107277" y="581699"/>
                  <a:pt x="95708" y="576228"/>
                </a:cubicBezTo>
                <a:cubicBezTo>
                  <a:pt x="85047" y="571189"/>
                  <a:pt x="79922" y="559209"/>
                  <a:pt x="80722" y="546948"/>
                </a:cubicBezTo>
                <a:cubicBezTo>
                  <a:pt x="81133" y="540677"/>
                  <a:pt x="84874" y="534623"/>
                  <a:pt x="87685" y="526881"/>
                </a:cubicBezTo>
                <a:cubicBezTo>
                  <a:pt x="92615" y="534558"/>
                  <a:pt x="96984" y="541348"/>
                  <a:pt x="102325" y="549652"/>
                </a:cubicBezTo>
                <a:cubicBezTo>
                  <a:pt x="112142" y="533477"/>
                  <a:pt x="121203" y="518556"/>
                  <a:pt x="131237" y="502035"/>
                </a:cubicBezTo>
                <a:cubicBezTo>
                  <a:pt x="118911" y="501558"/>
                  <a:pt x="108228" y="501170"/>
                  <a:pt x="96421" y="500715"/>
                </a:cubicBezTo>
                <a:cubicBezTo>
                  <a:pt x="101504" y="486205"/>
                  <a:pt x="103904" y="472258"/>
                  <a:pt x="117203" y="463002"/>
                </a:cubicBezTo>
                <a:cubicBezTo>
                  <a:pt x="126826" y="456299"/>
                  <a:pt x="131648" y="444644"/>
                  <a:pt x="129896" y="433420"/>
                </a:cubicBezTo>
                <a:cubicBezTo>
                  <a:pt x="126393" y="410952"/>
                  <a:pt x="139952" y="394020"/>
                  <a:pt x="146006" y="374667"/>
                </a:cubicBezTo>
                <a:cubicBezTo>
                  <a:pt x="149034" y="365022"/>
                  <a:pt x="156970" y="367098"/>
                  <a:pt x="164042" y="367185"/>
                </a:cubicBezTo>
                <a:cubicBezTo>
                  <a:pt x="251253" y="368287"/>
                  <a:pt x="338464" y="369412"/>
                  <a:pt x="425675" y="370558"/>
                </a:cubicBezTo>
                <a:cubicBezTo>
                  <a:pt x="545648" y="372115"/>
                  <a:pt x="665641" y="373715"/>
                  <a:pt x="785613" y="375294"/>
                </a:cubicBezTo>
                <a:cubicBezTo>
                  <a:pt x="808427" y="375596"/>
                  <a:pt x="808427" y="375596"/>
                  <a:pt x="818223" y="407298"/>
                </a:cubicBezTo>
                <a:cubicBezTo>
                  <a:pt x="801983" y="400832"/>
                  <a:pt x="786479" y="398994"/>
                  <a:pt x="771947" y="408877"/>
                </a:cubicBezTo>
                <a:cubicBezTo>
                  <a:pt x="763859" y="414369"/>
                  <a:pt x="757848" y="421830"/>
                  <a:pt x="755079" y="431128"/>
                </a:cubicBezTo>
                <a:cubicBezTo>
                  <a:pt x="749090" y="451261"/>
                  <a:pt x="759599" y="472777"/>
                  <a:pt x="778823" y="480973"/>
                </a:cubicBezTo>
                <a:cubicBezTo>
                  <a:pt x="801269" y="490552"/>
                  <a:pt x="820926" y="481816"/>
                  <a:pt x="836950" y="454201"/>
                </a:cubicBezTo>
                <a:cubicBezTo>
                  <a:pt x="842443" y="470354"/>
                  <a:pt x="847394" y="485687"/>
                  <a:pt x="852908" y="500802"/>
                </a:cubicBezTo>
                <a:cubicBezTo>
                  <a:pt x="856153" y="509711"/>
                  <a:pt x="854834" y="513149"/>
                  <a:pt x="844432" y="511376"/>
                </a:cubicBezTo>
                <a:cubicBezTo>
                  <a:pt x="838204" y="510295"/>
                  <a:pt x="831587" y="511549"/>
                  <a:pt x="823154" y="511831"/>
                </a:cubicBezTo>
                <a:cubicBezTo>
                  <a:pt x="832322" y="528309"/>
                  <a:pt x="840648" y="543272"/>
                  <a:pt x="849600" y="559361"/>
                </a:cubicBezTo>
                <a:cubicBezTo>
                  <a:pt x="856217" y="552679"/>
                  <a:pt x="859634" y="546278"/>
                  <a:pt x="863137" y="538082"/>
                </a:cubicBezTo>
                <a:cubicBezTo>
                  <a:pt x="872025" y="552700"/>
                  <a:pt x="874728" y="565740"/>
                  <a:pt x="863959" y="579580"/>
                </a:cubicBezTo>
                <a:cubicBezTo>
                  <a:pt x="855590" y="590327"/>
                  <a:pt x="843070" y="590370"/>
                  <a:pt x="836322" y="578736"/>
                </a:cubicBezTo>
                <a:cubicBezTo>
                  <a:pt x="827349" y="563253"/>
                  <a:pt x="817964" y="547856"/>
                  <a:pt x="810503" y="531617"/>
                </a:cubicBezTo>
                <a:cubicBezTo>
                  <a:pt x="802826" y="514880"/>
                  <a:pt x="792533" y="505429"/>
                  <a:pt x="772012" y="511917"/>
                </a:cubicBezTo>
                <a:cubicBezTo>
                  <a:pt x="797269" y="557069"/>
                  <a:pt x="822742" y="602653"/>
                  <a:pt x="849017" y="649686"/>
                </a:cubicBezTo>
                <a:cubicBezTo>
                  <a:pt x="860175" y="631348"/>
                  <a:pt x="870208" y="614871"/>
                  <a:pt x="881107" y="596966"/>
                </a:cubicBezTo>
                <a:cubicBezTo>
                  <a:pt x="887962" y="611714"/>
                  <a:pt x="892762" y="624169"/>
                  <a:pt x="880588" y="638161"/>
                </a:cubicBezTo>
                <a:cubicBezTo>
                  <a:pt x="873020" y="646832"/>
                  <a:pt x="868586" y="658163"/>
                  <a:pt x="862272" y="668002"/>
                </a:cubicBezTo>
                <a:cubicBezTo>
                  <a:pt x="854293" y="680414"/>
                  <a:pt x="841837" y="679896"/>
                  <a:pt x="834636" y="667029"/>
                </a:cubicBezTo>
                <a:cubicBezTo>
                  <a:pt x="811412" y="625489"/>
                  <a:pt x="788208" y="583926"/>
                  <a:pt x="765114" y="542299"/>
                </a:cubicBezTo>
                <a:cubicBezTo>
                  <a:pt x="759881" y="532871"/>
                  <a:pt x="757481" y="526946"/>
                  <a:pt x="749241" y="541802"/>
                </a:cubicBezTo>
                <a:cubicBezTo>
                  <a:pt x="726298" y="583191"/>
                  <a:pt x="701170" y="623369"/>
                  <a:pt x="676929" y="664023"/>
                </a:cubicBezTo>
                <a:cubicBezTo>
                  <a:pt x="668085" y="678879"/>
                  <a:pt x="655348" y="678641"/>
                  <a:pt x="646807" y="663331"/>
                </a:cubicBezTo>
                <a:cubicBezTo>
                  <a:pt x="621744" y="618482"/>
                  <a:pt x="596746" y="573568"/>
                  <a:pt x="570364" y="526233"/>
                </a:cubicBezTo>
                <a:cubicBezTo>
                  <a:pt x="553756" y="553912"/>
                  <a:pt x="538446" y="579450"/>
                  <a:pt x="523115" y="604989"/>
                </a:cubicBezTo>
                <a:cubicBezTo>
                  <a:pt x="511935" y="623607"/>
                  <a:pt x="500906" y="642334"/>
                  <a:pt x="489424" y="660758"/>
                </a:cubicBezTo>
                <a:cubicBezTo>
                  <a:pt x="479671" y="676414"/>
                  <a:pt x="468362" y="676003"/>
                  <a:pt x="459128" y="659591"/>
                </a:cubicBezTo>
                <a:cubicBezTo>
                  <a:pt x="435492" y="617639"/>
                  <a:pt x="412160" y="575492"/>
                  <a:pt x="388632" y="533477"/>
                </a:cubicBezTo>
                <a:cubicBezTo>
                  <a:pt x="387119" y="530752"/>
                  <a:pt x="387011" y="526730"/>
                  <a:pt x="381713" y="525821"/>
                </a:cubicBezTo>
                <a:cubicBezTo>
                  <a:pt x="355850" y="569308"/>
                  <a:pt x="329663" y="613054"/>
                  <a:pt x="303821" y="656995"/>
                </a:cubicBezTo>
                <a:cubicBezTo>
                  <a:pt x="294523" y="672803"/>
                  <a:pt x="282024" y="673603"/>
                  <a:pt x="273049" y="657860"/>
                </a:cubicBezTo>
                <a:cubicBezTo>
                  <a:pt x="247619" y="613141"/>
                  <a:pt x="222492" y="568249"/>
                  <a:pt x="196024" y="521258"/>
                </a:cubicBezTo>
                <a:cubicBezTo>
                  <a:pt x="173729" y="558712"/>
                  <a:pt x="152299" y="594760"/>
                  <a:pt x="130783" y="630743"/>
                </a:cubicBezTo>
                <a:cubicBezTo>
                  <a:pt x="125355" y="639825"/>
                  <a:pt x="119798" y="648864"/>
                  <a:pt x="114067" y="657752"/>
                </a:cubicBezTo>
                <a:cubicBezTo>
                  <a:pt x="106196" y="670013"/>
                  <a:pt x="93719" y="669623"/>
                  <a:pt x="86582" y="657017"/>
                </a:cubicBezTo>
                <a:close/>
                <a:moveTo>
                  <a:pt x="424862" y="1130422"/>
                </a:moveTo>
                <a:cubicBezTo>
                  <a:pt x="419810" y="1125554"/>
                  <a:pt x="419977" y="1115422"/>
                  <a:pt x="420313" y="1095041"/>
                </a:cubicBezTo>
                <a:cubicBezTo>
                  <a:pt x="420702" y="1070086"/>
                  <a:pt x="421697" y="1045110"/>
                  <a:pt x="421307" y="1020156"/>
                </a:cubicBezTo>
                <a:cubicBezTo>
                  <a:pt x="421178" y="1011852"/>
                  <a:pt x="423318" y="1009322"/>
                  <a:pt x="431233" y="1009689"/>
                </a:cubicBezTo>
                <a:cubicBezTo>
                  <a:pt x="442867" y="1010230"/>
                  <a:pt x="454565" y="1010122"/>
                  <a:pt x="464361" y="1010273"/>
                </a:cubicBezTo>
                <a:cubicBezTo>
                  <a:pt x="473140" y="1011095"/>
                  <a:pt x="471671" y="1016739"/>
                  <a:pt x="471627" y="1020653"/>
                </a:cubicBezTo>
                <a:cubicBezTo>
                  <a:pt x="471303" y="1055598"/>
                  <a:pt x="470481" y="1090543"/>
                  <a:pt x="470330" y="1125488"/>
                </a:cubicBezTo>
                <a:cubicBezTo>
                  <a:pt x="470308" y="1133078"/>
                  <a:pt x="467735" y="1133987"/>
                  <a:pt x="460728" y="1134225"/>
                </a:cubicBezTo>
                <a:cubicBezTo>
                  <a:pt x="440185" y="1134895"/>
                  <a:pt x="429913" y="1135290"/>
                  <a:pt x="424862" y="1130422"/>
                </a:cubicBezTo>
                <a:close/>
                <a:moveTo>
                  <a:pt x="183720" y="862535"/>
                </a:moveTo>
                <a:cubicBezTo>
                  <a:pt x="178098" y="860200"/>
                  <a:pt x="175027" y="855248"/>
                  <a:pt x="177081" y="848955"/>
                </a:cubicBezTo>
                <a:cubicBezTo>
                  <a:pt x="179416" y="841819"/>
                  <a:pt x="184844" y="839981"/>
                  <a:pt x="192672" y="842382"/>
                </a:cubicBezTo>
                <a:cubicBezTo>
                  <a:pt x="198359" y="844847"/>
                  <a:pt x="201668" y="849842"/>
                  <a:pt x="198943" y="856610"/>
                </a:cubicBezTo>
                <a:cubicBezTo>
                  <a:pt x="196262" y="863314"/>
                  <a:pt x="190121" y="865174"/>
                  <a:pt x="183720" y="862535"/>
                </a:cubicBezTo>
                <a:close/>
                <a:moveTo>
                  <a:pt x="538746" y="1317559"/>
                </a:moveTo>
                <a:cubicBezTo>
                  <a:pt x="545166" y="1325525"/>
                  <a:pt x="552945" y="1331363"/>
                  <a:pt x="561303" y="1334834"/>
                </a:cubicBezTo>
                <a:cubicBezTo>
                  <a:pt x="603989" y="1350512"/>
                  <a:pt x="647714" y="1327634"/>
                  <a:pt x="655240" y="1290850"/>
                </a:cubicBezTo>
                <a:cubicBezTo>
                  <a:pt x="656256" y="1285898"/>
                  <a:pt x="660754" y="1279238"/>
                  <a:pt x="648557" y="1279324"/>
                </a:cubicBezTo>
                <a:cubicBezTo>
                  <a:pt x="609742" y="1279606"/>
                  <a:pt x="570904" y="1278590"/>
                  <a:pt x="532088" y="1277594"/>
                </a:cubicBezTo>
                <a:cubicBezTo>
                  <a:pt x="523720" y="1277378"/>
                  <a:pt x="522660" y="1280665"/>
                  <a:pt x="524347" y="1287520"/>
                </a:cubicBezTo>
                <a:cubicBezTo>
                  <a:pt x="527266" y="1299500"/>
                  <a:pt x="532327" y="1309593"/>
                  <a:pt x="538746" y="1317559"/>
                </a:cubicBezTo>
                <a:close/>
                <a:moveTo>
                  <a:pt x="130013" y="866967"/>
                </a:moveTo>
                <a:cubicBezTo>
                  <a:pt x="141926" y="886868"/>
                  <a:pt x="164608" y="900313"/>
                  <a:pt x="188433" y="899794"/>
                </a:cubicBezTo>
                <a:cubicBezTo>
                  <a:pt x="221691" y="899059"/>
                  <a:pt x="248765" y="875877"/>
                  <a:pt x="253911" y="844024"/>
                </a:cubicBezTo>
                <a:cubicBezTo>
                  <a:pt x="254841" y="838229"/>
                  <a:pt x="254387" y="835007"/>
                  <a:pt x="247468" y="833472"/>
                </a:cubicBezTo>
                <a:cubicBezTo>
                  <a:pt x="221712" y="827763"/>
                  <a:pt x="203159" y="811739"/>
                  <a:pt x="188584" y="789012"/>
                </a:cubicBezTo>
                <a:cubicBezTo>
                  <a:pt x="172863" y="811696"/>
                  <a:pt x="153098" y="827157"/>
                  <a:pt x="126349" y="832023"/>
                </a:cubicBezTo>
                <a:cubicBezTo>
                  <a:pt x="116596" y="833796"/>
                  <a:pt x="121375" y="840932"/>
                  <a:pt x="122046" y="845192"/>
                </a:cubicBezTo>
                <a:cubicBezTo>
                  <a:pt x="123267" y="852982"/>
                  <a:pt x="126042" y="860333"/>
                  <a:pt x="130013" y="866967"/>
                </a:cubicBezTo>
                <a:close/>
                <a:moveTo>
                  <a:pt x="60484" y="788828"/>
                </a:moveTo>
                <a:cubicBezTo>
                  <a:pt x="67471" y="796445"/>
                  <a:pt x="76116" y="802408"/>
                  <a:pt x="85955" y="807133"/>
                </a:cubicBezTo>
                <a:cubicBezTo>
                  <a:pt x="120618" y="820194"/>
                  <a:pt x="162246" y="800732"/>
                  <a:pt x="174117" y="766479"/>
                </a:cubicBezTo>
                <a:cubicBezTo>
                  <a:pt x="177512" y="756640"/>
                  <a:pt x="179999" y="748963"/>
                  <a:pt x="163413" y="749245"/>
                </a:cubicBezTo>
                <a:cubicBezTo>
                  <a:pt x="127452" y="749872"/>
                  <a:pt x="91447" y="748444"/>
                  <a:pt x="55485" y="747515"/>
                </a:cubicBezTo>
                <a:cubicBezTo>
                  <a:pt x="45517" y="747256"/>
                  <a:pt x="41862" y="749699"/>
                  <a:pt x="44955" y="760597"/>
                </a:cubicBezTo>
                <a:cubicBezTo>
                  <a:pt x="48166" y="771939"/>
                  <a:pt x="53496" y="781211"/>
                  <a:pt x="60484" y="788828"/>
                </a:cubicBezTo>
                <a:close/>
                <a:moveTo>
                  <a:pt x="341058" y="1131910"/>
                </a:moveTo>
                <a:cubicBezTo>
                  <a:pt x="340388" y="1131889"/>
                  <a:pt x="339414" y="1125812"/>
                  <a:pt x="339479" y="1122547"/>
                </a:cubicBezTo>
                <a:cubicBezTo>
                  <a:pt x="339934" y="1087602"/>
                  <a:pt x="340561" y="1052678"/>
                  <a:pt x="341144" y="1017734"/>
                </a:cubicBezTo>
                <a:cubicBezTo>
                  <a:pt x="341188" y="1015506"/>
                  <a:pt x="340561" y="1011549"/>
                  <a:pt x="341253" y="1011311"/>
                </a:cubicBezTo>
                <a:cubicBezTo>
                  <a:pt x="355633" y="1006337"/>
                  <a:pt x="370446" y="1009451"/>
                  <a:pt x="385107" y="1009494"/>
                </a:cubicBezTo>
                <a:cubicBezTo>
                  <a:pt x="396265" y="1009538"/>
                  <a:pt x="391054" y="1018728"/>
                  <a:pt x="391054" y="1023334"/>
                </a:cubicBezTo>
                <a:cubicBezTo>
                  <a:pt x="391119" y="1055512"/>
                  <a:pt x="390361" y="1087667"/>
                  <a:pt x="389864" y="1119844"/>
                </a:cubicBezTo>
                <a:cubicBezTo>
                  <a:pt x="389821" y="1122612"/>
                  <a:pt x="389907" y="1125401"/>
                  <a:pt x="389929" y="1128839"/>
                </a:cubicBezTo>
                <a:cubicBezTo>
                  <a:pt x="389346" y="1129705"/>
                  <a:pt x="388459" y="1132170"/>
                  <a:pt x="387529" y="1132191"/>
                </a:cubicBezTo>
                <a:cubicBezTo>
                  <a:pt x="372045" y="1132407"/>
                  <a:pt x="356541" y="1132451"/>
                  <a:pt x="341058" y="1131910"/>
                </a:cubicBezTo>
                <a:close/>
                <a:moveTo>
                  <a:pt x="259210" y="1127217"/>
                </a:moveTo>
                <a:cubicBezTo>
                  <a:pt x="257891" y="1126050"/>
                  <a:pt x="259189" y="1121898"/>
                  <a:pt x="259210" y="1119130"/>
                </a:cubicBezTo>
                <a:cubicBezTo>
                  <a:pt x="259794" y="1085850"/>
                  <a:pt x="260940" y="1052570"/>
                  <a:pt x="260637" y="1019312"/>
                </a:cubicBezTo>
                <a:cubicBezTo>
                  <a:pt x="260529" y="1008932"/>
                  <a:pt x="263773" y="1007570"/>
                  <a:pt x="273028" y="1007570"/>
                </a:cubicBezTo>
                <a:cubicBezTo>
                  <a:pt x="310698" y="1007548"/>
                  <a:pt x="310698" y="1007202"/>
                  <a:pt x="310309" y="1044807"/>
                </a:cubicBezTo>
                <a:cubicBezTo>
                  <a:pt x="310071" y="1069762"/>
                  <a:pt x="309876" y="1094738"/>
                  <a:pt x="309617" y="1119692"/>
                </a:cubicBezTo>
                <a:cubicBezTo>
                  <a:pt x="309595" y="1122460"/>
                  <a:pt x="309379" y="1125250"/>
                  <a:pt x="309206" y="1129164"/>
                </a:cubicBezTo>
                <a:cubicBezTo>
                  <a:pt x="305335" y="1134959"/>
                  <a:pt x="298545" y="1132234"/>
                  <a:pt x="293506" y="1131629"/>
                </a:cubicBezTo>
                <a:cubicBezTo>
                  <a:pt x="282023" y="1130245"/>
                  <a:pt x="269417" y="1136213"/>
                  <a:pt x="259210" y="1127217"/>
                </a:cubicBezTo>
                <a:close/>
                <a:moveTo>
                  <a:pt x="19688" y="854815"/>
                </a:moveTo>
                <a:cubicBezTo>
                  <a:pt x="18704" y="852193"/>
                  <a:pt x="18888" y="849063"/>
                  <a:pt x="20348" y="845647"/>
                </a:cubicBezTo>
                <a:cubicBezTo>
                  <a:pt x="22942" y="839527"/>
                  <a:pt x="27894" y="837386"/>
                  <a:pt x="33949" y="839289"/>
                </a:cubicBezTo>
                <a:cubicBezTo>
                  <a:pt x="41171" y="841560"/>
                  <a:pt x="42123" y="847614"/>
                  <a:pt x="41366" y="854188"/>
                </a:cubicBezTo>
                <a:cubicBezTo>
                  <a:pt x="37712" y="859854"/>
                  <a:pt x="32738" y="863811"/>
                  <a:pt x="26035" y="860935"/>
                </a:cubicBezTo>
                <a:cubicBezTo>
                  <a:pt x="22824" y="859551"/>
                  <a:pt x="20672" y="857437"/>
                  <a:pt x="19688" y="854815"/>
                </a:cubicBezTo>
                <a:close/>
                <a:moveTo>
                  <a:pt x="382580" y="1316508"/>
                </a:moveTo>
                <a:cubicBezTo>
                  <a:pt x="389681" y="1324389"/>
                  <a:pt x="398849" y="1330358"/>
                  <a:pt x="410256" y="1334337"/>
                </a:cubicBezTo>
                <a:cubicBezTo>
                  <a:pt x="448315" y="1348025"/>
                  <a:pt x="486936" y="1327374"/>
                  <a:pt x="497814" y="1288169"/>
                </a:cubicBezTo>
                <a:cubicBezTo>
                  <a:pt x="500149" y="1279800"/>
                  <a:pt x="498311" y="1277162"/>
                  <a:pt x="490116" y="1277076"/>
                </a:cubicBezTo>
                <a:cubicBezTo>
                  <a:pt x="451884" y="1276686"/>
                  <a:pt x="413651" y="1276384"/>
                  <a:pt x="375441" y="1275475"/>
                </a:cubicBezTo>
                <a:cubicBezTo>
                  <a:pt x="365234" y="1275238"/>
                  <a:pt x="365126" y="1279108"/>
                  <a:pt x="367310" y="1287196"/>
                </a:cubicBezTo>
                <a:cubicBezTo>
                  <a:pt x="370446" y="1298829"/>
                  <a:pt x="375479" y="1308626"/>
                  <a:pt x="382580" y="1316508"/>
                </a:cubicBezTo>
                <a:close/>
                <a:moveTo>
                  <a:pt x="5063" y="916918"/>
                </a:moveTo>
                <a:cubicBezTo>
                  <a:pt x="2149" y="913482"/>
                  <a:pt x="2636" y="906854"/>
                  <a:pt x="3609" y="893609"/>
                </a:cubicBezTo>
                <a:cubicBezTo>
                  <a:pt x="35850" y="902432"/>
                  <a:pt x="64200" y="897804"/>
                  <a:pt x="85003" y="869001"/>
                </a:cubicBezTo>
                <a:cubicBezTo>
                  <a:pt x="86949" y="866319"/>
                  <a:pt x="88896" y="863551"/>
                  <a:pt x="90257" y="860545"/>
                </a:cubicBezTo>
                <a:cubicBezTo>
                  <a:pt x="100983" y="836932"/>
                  <a:pt x="100421" y="834921"/>
                  <a:pt x="76569" y="826422"/>
                </a:cubicBezTo>
                <a:cubicBezTo>
                  <a:pt x="56653" y="819329"/>
                  <a:pt x="43419" y="804776"/>
                  <a:pt x="31634" y="788298"/>
                </a:cubicBezTo>
                <a:cubicBezTo>
                  <a:pt x="23784" y="790612"/>
                  <a:pt x="24411" y="801402"/>
                  <a:pt x="15394" y="802873"/>
                </a:cubicBezTo>
                <a:cubicBezTo>
                  <a:pt x="19048" y="782481"/>
                  <a:pt x="22811" y="762458"/>
                  <a:pt x="26184" y="742346"/>
                </a:cubicBezTo>
                <a:cubicBezTo>
                  <a:pt x="28109" y="730799"/>
                  <a:pt x="33213" y="726215"/>
                  <a:pt x="46079" y="726409"/>
                </a:cubicBezTo>
                <a:cubicBezTo>
                  <a:pt x="330527" y="730691"/>
                  <a:pt x="614996" y="734583"/>
                  <a:pt x="899444" y="737956"/>
                </a:cubicBezTo>
                <a:cubicBezTo>
                  <a:pt x="915099" y="738151"/>
                  <a:pt x="920354" y="743968"/>
                  <a:pt x="919748" y="759495"/>
                </a:cubicBezTo>
                <a:cubicBezTo>
                  <a:pt x="894016" y="759278"/>
                  <a:pt x="867980" y="759646"/>
                  <a:pt x="842009" y="758586"/>
                </a:cubicBezTo>
                <a:cubicBezTo>
                  <a:pt x="831456" y="758154"/>
                  <a:pt x="829748" y="760749"/>
                  <a:pt x="832041" y="770631"/>
                </a:cubicBezTo>
                <a:cubicBezTo>
                  <a:pt x="841620" y="812042"/>
                  <a:pt x="882923" y="831158"/>
                  <a:pt x="928680" y="814767"/>
                </a:cubicBezTo>
                <a:cubicBezTo>
                  <a:pt x="934972" y="829926"/>
                  <a:pt x="934281" y="841602"/>
                  <a:pt x="914062" y="842662"/>
                </a:cubicBezTo>
                <a:cubicBezTo>
                  <a:pt x="906774" y="843051"/>
                  <a:pt x="908288" y="847182"/>
                  <a:pt x="908699" y="851853"/>
                </a:cubicBezTo>
                <a:cubicBezTo>
                  <a:pt x="910018" y="867055"/>
                  <a:pt x="915662" y="881348"/>
                  <a:pt x="927253" y="890128"/>
                </a:cubicBezTo>
                <a:cubicBezTo>
                  <a:pt x="940162" y="899923"/>
                  <a:pt x="940703" y="911406"/>
                  <a:pt x="939535" y="924878"/>
                </a:cubicBezTo>
                <a:cubicBezTo>
                  <a:pt x="918949" y="916596"/>
                  <a:pt x="916289" y="914390"/>
                  <a:pt x="895032" y="887835"/>
                </a:cubicBezTo>
                <a:cubicBezTo>
                  <a:pt x="876500" y="916704"/>
                  <a:pt x="850032" y="932014"/>
                  <a:pt x="815930" y="931711"/>
                </a:cubicBezTo>
                <a:cubicBezTo>
                  <a:pt x="782066" y="931408"/>
                  <a:pt x="756939" y="914433"/>
                  <a:pt x="738277" y="885197"/>
                </a:cubicBezTo>
                <a:cubicBezTo>
                  <a:pt x="718923" y="914023"/>
                  <a:pt x="693038" y="929960"/>
                  <a:pt x="659608" y="929484"/>
                </a:cubicBezTo>
                <a:cubicBezTo>
                  <a:pt x="626132" y="929008"/>
                  <a:pt x="599988" y="913374"/>
                  <a:pt x="581219" y="883489"/>
                </a:cubicBezTo>
                <a:cubicBezTo>
                  <a:pt x="561173" y="910995"/>
                  <a:pt x="535764" y="927689"/>
                  <a:pt x="501403" y="927213"/>
                </a:cubicBezTo>
                <a:cubicBezTo>
                  <a:pt x="467236" y="926738"/>
                  <a:pt x="442347" y="910152"/>
                  <a:pt x="424247" y="882062"/>
                </a:cubicBezTo>
                <a:cubicBezTo>
                  <a:pt x="373170" y="948643"/>
                  <a:pt x="297463" y="930608"/>
                  <a:pt x="266215" y="879467"/>
                </a:cubicBezTo>
                <a:cubicBezTo>
                  <a:pt x="246213" y="906649"/>
                  <a:pt x="220631" y="923645"/>
                  <a:pt x="186249" y="922953"/>
                </a:cubicBezTo>
                <a:cubicBezTo>
                  <a:pt x="152428" y="922261"/>
                  <a:pt x="127279" y="905935"/>
                  <a:pt x="108401" y="876526"/>
                </a:cubicBezTo>
                <a:cubicBezTo>
                  <a:pt x="90950" y="902777"/>
                  <a:pt x="67703" y="918153"/>
                  <a:pt x="36889" y="920618"/>
                </a:cubicBezTo>
                <a:cubicBezTo>
                  <a:pt x="33580" y="920877"/>
                  <a:pt x="30250" y="921202"/>
                  <a:pt x="26920" y="921072"/>
                </a:cubicBezTo>
                <a:cubicBezTo>
                  <a:pt x="14291" y="920596"/>
                  <a:pt x="7977" y="920353"/>
                  <a:pt x="5063" y="916918"/>
                </a:cubicBezTo>
                <a:close/>
                <a:moveTo>
                  <a:pt x="179438" y="1127113"/>
                </a:moveTo>
                <a:cubicBezTo>
                  <a:pt x="178649" y="1125148"/>
                  <a:pt x="178822" y="1122558"/>
                  <a:pt x="178854" y="1120061"/>
                </a:cubicBezTo>
                <a:cubicBezTo>
                  <a:pt x="179438" y="1085202"/>
                  <a:pt x="180303" y="1050344"/>
                  <a:pt x="180454" y="1015485"/>
                </a:cubicBezTo>
                <a:cubicBezTo>
                  <a:pt x="180498" y="1008413"/>
                  <a:pt x="181731" y="1006489"/>
                  <a:pt x="189278" y="1006251"/>
                </a:cubicBezTo>
                <a:cubicBezTo>
                  <a:pt x="231012" y="1004932"/>
                  <a:pt x="231056" y="1004651"/>
                  <a:pt x="230471" y="1044916"/>
                </a:cubicBezTo>
                <a:cubicBezTo>
                  <a:pt x="230083" y="1072032"/>
                  <a:pt x="229520" y="1099128"/>
                  <a:pt x="229023" y="1126223"/>
                </a:cubicBezTo>
                <a:cubicBezTo>
                  <a:pt x="229412" y="1129900"/>
                  <a:pt x="227293" y="1130656"/>
                  <a:pt x="224006" y="1130613"/>
                </a:cubicBezTo>
                <a:cubicBezTo>
                  <a:pt x="211269" y="1130419"/>
                  <a:pt x="198532" y="1130397"/>
                  <a:pt x="185796" y="1130419"/>
                </a:cubicBezTo>
                <a:cubicBezTo>
                  <a:pt x="181980" y="1130418"/>
                  <a:pt x="180228" y="1129078"/>
                  <a:pt x="179438" y="1127113"/>
                </a:cubicBezTo>
                <a:close/>
                <a:moveTo>
                  <a:pt x="2161" y="971176"/>
                </a:moveTo>
                <a:cubicBezTo>
                  <a:pt x="-3159" y="960277"/>
                  <a:pt x="1512" y="953812"/>
                  <a:pt x="14292" y="953985"/>
                </a:cubicBezTo>
                <a:cubicBezTo>
                  <a:pt x="318224" y="958137"/>
                  <a:pt x="622154" y="962418"/>
                  <a:pt x="926107" y="966160"/>
                </a:cubicBezTo>
                <a:cubicBezTo>
                  <a:pt x="939622" y="966311"/>
                  <a:pt x="941677" y="970766"/>
                  <a:pt x="937979" y="982183"/>
                </a:cubicBezTo>
                <a:cubicBezTo>
                  <a:pt x="935924" y="990920"/>
                  <a:pt x="928918" y="987330"/>
                  <a:pt x="923469" y="987265"/>
                </a:cubicBezTo>
                <a:cubicBezTo>
                  <a:pt x="845145" y="986249"/>
                  <a:pt x="766799" y="985146"/>
                  <a:pt x="688455" y="984108"/>
                </a:cubicBezTo>
                <a:cubicBezTo>
                  <a:pt x="465659" y="981124"/>
                  <a:pt x="242841" y="978183"/>
                  <a:pt x="20023" y="974939"/>
                </a:cubicBezTo>
                <a:cubicBezTo>
                  <a:pt x="14141" y="974853"/>
                  <a:pt x="6204" y="979459"/>
                  <a:pt x="2161" y="971176"/>
                </a:cubicBezTo>
                <a:close/>
                <a:moveTo>
                  <a:pt x="98599" y="1125618"/>
                </a:moveTo>
                <a:cubicBezTo>
                  <a:pt x="98432" y="1123828"/>
                  <a:pt x="99037" y="1121628"/>
                  <a:pt x="99059" y="1119844"/>
                </a:cubicBezTo>
                <a:cubicBezTo>
                  <a:pt x="99383" y="1084942"/>
                  <a:pt x="99967" y="1050041"/>
                  <a:pt x="99881" y="1015139"/>
                </a:cubicBezTo>
                <a:cubicBezTo>
                  <a:pt x="99859" y="1006511"/>
                  <a:pt x="103210" y="1005537"/>
                  <a:pt x="110866" y="1005364"/>
                </a:cubicBezTo>
                <a:cubicBezTo>
                  <a:pt x="150439" y="1004521"/>
                  <a:pt x="150395" y="1004261"/>
                  <a:pt x="149725" y="1043943"/>
                </a:cubicBezTo>
                <a:cubicBezTo>
                  <a:pt x="149314" y="1067772"/>
                  <a:pt x="149012" y="1091602"/>
                  <a:pt x="148709" y="1115432"/>
                </a:cubicBezTo>
                <a:cubicBezTo>
                  <a:pt x="148666" y="1118741"/>
                  <a:pt x="148860" y="1122071"/>
                  <a:pt x="148882" y="1122547"/>
                </a:cubicBezTo>
                <a:cubicBezTo>
                  <a:pt x="148255" y="1127866"/>
                  <a:pt x="147087" y="1129640"/>
                  <a:pt x="144406" y="1129618"/>
                </a:cubicBezTo>
                <a:cubicBezTo>
                  <a:pt x="130523" y="1129467"/>
                  <a:pt x="116639" y="1129554"/>
                  <a:pt x="102778" y="1128926"/>
                </a:cubicBezTo>
                <a:cubicBezTo>
                  <a:pt x="99707" y="1128786"/>
                  <a:pt x="98767" y="1127407"/>
                  <a:pt x="98599" y="1125618"/>
                </a:cubicBezTo>
                <a:close/>
                <a:moveTo>
                  <a:pt x="230436" y="1319235"/>
                </a:moveTo>
                <a:cubicBezTo>
                  <a:pt x="241348" y="1328790"/>
                  <a:pt x="255361" y="1335213"/>
                  <a:pt x="270260" y="1336543"/>
                </a:cubicBezTo>
                <a:cubicBezTo>
                  <a:pt x="299150" y="1339138"/>
                  <a:pt x="327305" y="1321449"/>
                  <a:pt x="337988" y="1293121"/>
                </a:cubicBezTo>
                <a:cubicBezTo>
                  <a:pt x="334679" y="1288234"/>
                  <a:pt x="353492" y="1276124"/>
                  <a:pt x="333403" y="1275389"/>
                </a:cubicBezTo>
                <a:cubicBezTo>
                  <a:pt x="294566" y="1273983"/>
                  <a:pt x="255664" y="1274676"/>
                  <a:pt x="216804" y="1273508"/>
                </a:cubicBezTo>
                <a:cubicBezTo>
                  <a:pt x="207484" y="1273227"/>
                  <a:pt x="208111" y="1276924"/>
                  <a:pt x="209214" y="1283130"/>
                </a:cubicBezTo>
                <a:cubicBezTo>
                  <a:pt x="211712" y="1296991"/>
                  <a:pt x="219524" y="1309680"/>
                  <a:pt x="230436" y="1319235"/>
                </a:cubicBezTo>
                <a:close/>
                <a:moveTo>
                  <a:pt x="38663" y="1122915"/>
                </a:moveTo>
                <a:cubicBezTo>
                  <a:pt x="19179" y="1087386"/>
                  <a:pt x="17254" y="1048894"/>
                  <a:pt x="19633" y="1009668"/>
                </a:cubicBezTo>
                <a:cubicBezTo>
                  <a:pt x="19827" y="1006424"/>
                  <a:pt x="20541" y="1004175"/>
                  <a:pt x="24131" y="1004219"/>
                </a:cubicBezTo>
                <a:cubicBezTo>
                  <a:pt x="37971" y="1004391"/>
                  <a:pt x="51832" y="1004672"/>
                  <a:pt x="66147" y="1004911"/>
                </a:cubicBezTo>
                <a:cubicBezTo>
                  <a:pt x="69952" y="1005754"/>
                  <a:pt x="70385" y="1009214"/>
                  <a:pt x="70342" y="1012587"/>
                </a:cubicBezTo>
                <a:cubicBezTo>
                  <a:pt x="69822" y="1049111"/>
                  <a:pt x="69153" y="1085634"/>
                  <a:pt x="68785" y="1122158"/>
                </a:cubicBezTo>
                <a:cubicBezTo>
                  <a:pt x="68742" y="1126007"/>
                  <a:pt x="68374" y="1129705"/>
                  <a:pt x="64027" y="1128624"/>
                </a:cubicBezTo>
                <a:cubicBezTo>
                  <a:pt x="55595" y="1126548"/>
                  <a:pt x="44890" y="1134268"/>
                  <a:pt x="38663" y="1122915"/>
                </a:cubicBezTo>
                <a:close/>
                <a:moveTo>
                  <a:pt x="65799" y="1175148"/>
                </a:moveTo>
                <a:cubicBezTo>
                  <a:pt x="61104" y="1171953"/>
                  <a:pt x="58147" y="1166542"/>
                  <a:pt x="57325" y="1157579"/>
                </a:cubicBezTo>
                <a:cubicBezTo>
                  <a:pt x="331393" y="1161319"/>
                  <a:pt x="605114" y="1165060"/>
                  <a:pt x="879572" y="1168823"/>
                </a:cubicBezTo>
                <a:cubicBezTo>
                  <a:pt x="874598" y="1185150"/>
                  <a:pt x="866056" y="1189907"/>
                  <a:pt x="849751" y="1189648"/>
                </a:cubicBezTo>
                <a:cubicBezTo>
                  <a:pt x="594735" y="1185626"/>
                  <a:pt x="339718" y="1182403"/>
                  <a:pt x="84701" y="1179419"/>
                </a:cubicBezTo>
                <a:cubicBezTo>
                  <a:pt x="76928" y="1179322"/>
                  <a:pt x="70494" y="1178343"/>
                  <a:pt x="65799" y="1175148"/>
                </a:cubicBezTo>
                <a:close/>
                <a:moveTo>
                  <a:pt x="95744" y="1219792"/>
                </a:moveTo>
                <a:cubicBezTo>
                  <a:pt x="90816" y="1216018"/>
                  <a:pt x="87026" y="1210548"/>
                  <a:pt x="83080" y="1203660"/>
                </a:cubicBezTo>
                <a:cubicBezTo>
                  <a:pt x="339394" y="1207163"/>
                  <a:pt x="593999" y="1210645"/>
                  <a:pt x="849903" y="1214148"/>
                </a:cubicBezTo>
                <a:cubicBezTo>
                  <a:pt x="843848" y="1229393"/>
                  <a:pt x="835199" y="1235556"/>
                  <a:pt x="818396" y="1235275"/>
                </a:cubicBezTo>
                <a:cubicBezTo>
                  <a:pt x="584009" y="1231491"/>
                  <a:pt x="349622" y="1228247"/>
                  <a:pt x="115235" y="1225738"/>
                </a:cubicBezTo>
                <a:cubicBezTo>
                  <a:pt x="106737" y="1225641"/>
                  <a:pt x="100672" y="1223565"/>
                  <a:pt x="95744" y="1219792"/>
                </a:cubicBezTo>
                <a:close/>
                <a:moveTo>
                  <a:pt x="121592" y="1251299"/>
                </a:moveTo>
                <a:cubicBezTo>
                  <a:pt x="351178" y="1254413"/>
                  <a:pt x="580332" y="1257549"/>
                  <a:pt x="809594" y="1260662"/>
                </a:cubicBezTo>
                <a:cubicBezTo>
                  <a:pt x="800642" y="1278503"/>
                  <a:pt x="796165" y="1281249"/>
                  <a:pt x="777287" y="1280947"/>
                </a:cubicBezTo>
                <a:cubicBezTo>
                  <a:pt x="749522" y="1280514"/>
                  <a:pt x="721734" y="1280709"/>
                  <a:pt x="694012" y="1279541"/>
                </a:cubicBezTo>
                <a:cubicBezTo>
                  <a:pt x="680648" y="1278979"/>
                  <a:pt x="679372" y="1283390"/>
                  <a:pt x="683200" y="1294851"/>
                </a:cubicBezTo>
                <a:cubicBezTo>
                  <a:pt x="689493" y="1313686"/>
                  <a:pt x="700823" y="1327784"/>
                  <a:pt x="719290" y="1336456"/>
                </a:cubicBezTo>
                <a:cubicBezTo>
                  <a:pt x="695829" y="1354448"/>
                  <a:pt x="694444" y="1353972"/>
                  <a:pt x="668279" y="1319459"/>
                </a:cubicBezTo>
                <a:cubicBezTo>
                  <a:pt x="648795" y="1347139"/>
                  <a:pt x="623430" y="1363703"/>
                  <a:pt x="588528" y="1363206"/>
                </a:cubicBezTo>
                <a:cubicBezTo>
                  <a:pt x="554059" y="1362730"/>
                  <a:pt x="529947" y="1345452"/>
                  <a:pt x="510940" y="1316453"/>
                </a:cubicBezTo>
                <a:cubicBezTo>
                  <a:pt x="491845" y="1345863"/>
                  <a:pt x="465507" y="1361692"/>
                  <a:pt x="431297" y="1361346"/>
                </a:cubicBezTo>
                <a:cubicBezTo>
                  <a:pt x="397368" y="1360978"/>
                  <a:pt x="372370" y="1343636"/>
                  <a:pt x="353232" y="1314486"/>
                </a:cubicBezTo>
                <a:cubicBezTo>
                  <a:pt x="340280" y="1334856"/>
                  <a:pt x="323283" y="1348284"/>
                  <a:pt x="301486" y="1355335"/>
                </a:cubicBezTo>
                <a:cubicBezTo>
                  <a:pt x="262670" y="1367877"/>
                  <a:pt x="231076" y="1348501"/>
                  <a:pt x="202792" y="1321903"/>
                </a:cubicBezTo>
                <a:cubicBezTo>
                  <a:pt x="199181" y="1318508"/>
                  <a:pt x="198402" y="1314983"/>
                  <a:pt x="190877" y="1314832"/>
                </a:cubicBezTo>
                <a:cubicBezTo>
                  <a:pt x="182184" y="1314659"/>
                  <a:pt x="172994" y="1308020"/>
                  <a:pt x="179567" y="1293770"/>
                </a:cubicBezTo>
                <a:cubicBezTo>
                  <a:pt x="188671" y="1274026"/>
                  <a:pt x="187525" y="1272621"/>
                  <a:pt x="164755" y="1273313"/>
                </a:cubicBezTo>
                <a:cubicBezTo>
                  <a:pt x="146136" y="1273875"/>
                  <a:pt x="130501" y="1270935"/>
                  <a:pt x="121592" y="1251299"/>
                </a:cubicBezTo>
                <a:close/>
              </a:path>
            </a:pathLst>
          </a:custGeom>
          <a:solidFill>
            <a:schemeClr val="accent3"/>
          </a:solidFill>
          <a:ln w="41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1BDC1071-D321-4E80-AA91-1BABEA883059}"/>
              </a:ext>
            </a:extLst>
          </p:cNvPr>
          <p:cNvSpPr/>
          <p:nvPr/>
        </p:nvSpPr>
        <p:spPr>
          <a:xfrm rot="17700000" flipH="1">
            <a:off x="4120062" y="2737124"/>
            <a:ext cx="1176851" cy="1682395"/>
          </a:xfrm>
          <a:custGeom>
            <a:avLst/>
            <a:gdLst>
              <a:gd name="connsiteX0" fmla="*/ 821620 w 1591722"/>
              <a:gd name="connsiteY0" fmla="*/ 85779 h 2275484"/>
              <a:gd name="connsiteX1" fmla="*/ 653263 w 1591722"/>
              <a:gd name="connsiteY1" fmla="*/ 130546 h 2275484"/>
              <a:gd name="connsiteX2" fmla="*/ 320347 w 1591722"/>
              <a:gd name="connsiteY2" fmla="*/ 542811 h 2275484"/>
              <a:gd name="connsiteX3" fmla="*/ 145185 w 1591722"/>
              <a:gd name="connsiteY3" fmla="*/ 1800902 h 2275484"/>
              <a:gd name="connsiteX4" fmla="*/ 645060 w 1591722"/>
              <a:gd name="connsiteY4" fmla="*/ 2184812 h 2275484"/>
              <a:gd name="connsiteX5" fmla="*/ 1185037 w 1591722"/>
              <a:gd name="connsiteY5" fmla="*/ 2093001 h 2275484"/>
              <a:gd name="connsiteX6" fmla="*/ 1529959 w 1591722"/>
              <a:gd name="connsiteY6" fmla="*/ 1565028 h 2275484"/>
              <a:gd name="connsiteX7" fmla="*/ 1509836 w 1591722"/>
              <a:gd name="connsiteY7" fmla="*/ 1214218 h 2275484"/>
              <a:gd name="connsiteX8" fmla="*/ 1224054 w 1591722"/>
              <a:gd name="connsiteY8" fmla="*/ 406037 h 2275484"/>
              <a:gd name="connsiteX9" fmla="*/ 1065843 w 1591722"/>
              <a:gd name="connsiteY9" fmla="*/ 208322 h 2275484"/>
              <a:gd name="connsiteX10" fmla="*/ 821620 w 1591722"/>
              <a:gd name="connsiteY10" fmla="*/ 85779 h 2275484"/>
              <a:gd name="connsiteX11" fmla="*/ 822548 w 1591722"/>
              <a:gd name="connsiteY11" fmla="*/ 501 h 2275484"/>
              <a:gd name="connsiteX12" fmla="*/ 1084971 w 1591722"/>
              <a:gd name="connsiteY12" fmla="*/ 132177 h 2275484"/>
              <a:gd name="connsiteX13" fmla="*/ 1254973 w 1591722"/>
              <a:gd name="connsiteY13" fmla="*/ 344626 h 2275484"/>
              <a:gd name="connsiteX14" fmla="*/ 1562052 w 1591722"/>
              <a:gd name="connsiteY14" fmla="*/ 1213035 h 2275484"/>
              <a:gd name="connsiteX15" fmla="*/ 1583675 w 1591722"/>
              <a:gd name="connsiteY15" fmla="*/ 1589988 h 2275484"/>
              <a:gd name="connsiteX16" fmla="*/ 1213048 w 1591722"/>
              <a:gd name="connsiteY16" fmla="*/ 2157308 h 2275484"/>
              <a:gd name="connsiteX17" fmla="*/ 632829 w 1591722"/>
              <a:gd name="connsiteY17" fmla="*/ 2255961 h 2275484"/>
              <a:gd name="connsiteX18" fmla="*/ 95702 w 1591722"/>
              <a:gd name="connsiteY18" fmla="*/ 1843440 h 2275484"/>
              <a:gd name="connsiteX19" fmla="*/ 283918 w 1591722"/>
              <a:gd name="connsiteY19" fmla="*/ 491592 h 2275484"/>
              <a:gd name="connsiteX20" fmla="*/ 641645 w 1591722"/>
              <a:gd name="connsiteY20" fmla="*/ 48604 h 2275484"/>
              <a:gd name="connsiteX21" fmla="*/ 822548 w 1591722"/>
              <a:gd name="connsiteY21" fmla="*/ 501 h 227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91722" h="2275484">
                <a:moveTo>
                  <a:pt x="821620" y="85779"/>
                </a:moveTo>
                <a:cubicBezTo>
                  <a:pt x="767680" y="82596"/>
                  <a:pt x="711231" y="95527"/>
                  <a:pt x="653263" y="130546"/>
                </a:cubicBezTo>
                <a:cubicBezTo>
                  <a:pt x="501855" y="221957"/>
                  <a:pt x="402097" y="391202"/>
                  <a:pt x="320347" y="542811"/>
                </a:cubicBezTo>
                <a:cubicBezTo>
                  <a:pt x="129150" y="897366"/>
                  <a:pt x="-60533" y="1416735"/>
                  <a:pt x="145185" y="1800902"/>
                </a:cubicBezTo>
                <a:cubicBezTo>
                  <a:pt x="247658" y="1992243"/>
                  <a:pt x="432110" y="2138249"/>
                  <a:pt x="645060" y="2184812"/>
                </a:cubicBezTo>
                <a:cubicBezTo>
                  <a:pt x="836114" y="2226573"/>
                  <a:pt x="1018422" y="2196502"/>
                  <a:pt x="1185037" y="2093001"/>
                </a:cubicBezTo>
                <a:cubicBezTo>
                  <a:pt x="1381122" y="1971148"/>
                  <a:pt x="1496058" y="1793499"/>
                  <a:pt x="1529959" y="1565028"/>
                </a:cubicBezTo>
                <a:cubicBezTo>
                  <a:pt x="1547452" y="1447062"/>
                  <a:pt x="1531645" y="1330069"/>
                  <a:pt x="1509836" y="1214218"/>
                </a:cubicBezTo>
                <a:cubicBezTo>
                  <a:pt x="1457127" y="934182"/>
                  <a:pt x="1376664" y="649343"/>
                  <a:pt x="1224054" y="406037"/>
                </a:cubicBezTo>
                <a:cubicBezTo>
                  <a:pt x="1182264" y="339408"/>
                  <a:pt x="1128498" y="267263"/>
                  <a:pt x="1065843" y="208322"/>
                </a:cubicBezTo>
                <a:cubicBezTo>
                  <a:pt x="994455" y="141151"/>
                  <a:pt x="911521" y="91084"/>
                  <a:pt x="821620" y="85779"/>
                </a:cubicBezTo>
                <a:close/>
                <a:moveTo>
                  <a:pt x="822548" y="501"/>
                </a:moveTo>
                <a:cubicBezTo>
                  <a:pt x="919149" y="6201"/>
                  <a:pt x="1008262" y="59999"/>
                  <a:pt x="1084971" y="132177"/>
                </a:cubicBezTo>
                <a:cubicBezTo>
                  <a:pt x="1152296" y="195509"/>
                  <a:pt x="1210069" y="273031"/>
                  <a:pt x="1254973" y="344626"/>
                </a:cubicBezTo>
                <a:cubicBezTo>
                  <a:pt x="1418955" y="606064"/>
                  <a:pt x="1505415" y="912129"/>
                  <a:pt x="1562052" y="1213035"/>
                </a:cubicBezTo>
                <a:cubicBezTo>
                  <a:pt x="1585486" y="1337519"/>
                  <a:pt x="1602472" y="1463232"/>
                  <a:pt x="1583675" y="1589988"/>
                </a:cubicBezTo>
                <a:cubicBezTo>
                  <a:pt x="1547247" y="1835486"/>
                  <a:pt x="1423746" y="2026374"/>
                  <a:pt x="1213048" y="2157308"/>
                </a:cubicBezTo>
                <a:cubicBezTo>
                  <a:pt x="1034016" y="2268522"/>
                  <a:pt x="838122" y="2300834"/>
                  <a:pt x="632829" y="2255961"/>
                </a:cubicBezTo>
                <a:cubicBezTo>
                  <a:pt x="404010" y="2205928"/>
                  <a:pt x="205812" y="2049041"/>
                  <a:pt x="95702" y="1843440"/>
                </a:cubicBezTo>
                <a:cubicBezTo>
                  <a:pt x="-125347" y="1430644"/>
                  <a:pt x="78472" y="872570"/>
                  <a:pt x="283918" y="491592"/>
                </a:cubicBezTo>
                <a:cubicBezTo>
                  <a:pt x="371760" y="328685"/>
                  <a:pt x="478952" y="146827"/>
                  <a:pt x="641645" y="48604"/>
                </a:cubicBezTo>
                <a:cubicBezTo>
                  <a:pt x="703933" y="10975"/>
                  <a:pt x="764588" y="-2920"/>
                  <a:pt x="822548" y="501"/>
                </a:cubicBezTo>
                <a:close/>
              </a:path>
            </a:pathLst>
          </a:custGeom>
          <a:solidFill>
            <a:schemeClr val="accent5"/>
          </a:solidFill>
          <a:ln w="381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9" name="Freeform: Shape 328">
            <a:extLst>
              <a:ext uri="{FF2B5EF4-FFF2-40B4-BE49-F238E27FC236}">
                <a16:creationId xmlns:a16="http://schemas.microsoft.com/office/drawing/2014/main" id="{D949996B-A9C5-4FF1-9096-49D7EE57E556}"/>
              </a:ext>
            </a:extLst>
          </p:cNvPr>
          <p:cNvSpPr/>
          <p:nvPr/>
        </p:nvSpPr>
        <p:spPr>
          <a:xfrm rot="17700000" flipH="1">
            <a:off x="4238513" y="2896716"/>
            <a:ext cx="939946" cy="1363213"/>
          </a:xfrm>
          <a:custGeom>
            <a:avLst/>
            <a:gdLst>
              <a:gd name="connsiteX0" fmla="*/ 903856 w 939946"/>
              <a:gd name="connsiteY0" fmla="*/ 1022446 h 1363213"/>
              <a:gd name="connsiteX1" fmla="*/ 901996 w 939946"/>
              <a:gd name="connsiteY1" fmla="*/ 1119583 h 1363213"/>
              <a:gd name="connsiteX2" fmla="*/ 932378 w 939946"/>
              <a:gd name="connsiteY2" fmla="*/ 1026447 h 1363213"/>
              <a:gd name="connsiteX3" fmla="*/ 926799 w 939946"/>
              <a:gd name="connsiteY3" fmla="*/ 1016845 h 1363213"/>
              <a:gd name="connsiteX4" fmla="*/ 903856 w 939946"/>
              <a:gd name="connsiteY4" fmla="*/ 1022446 h 1363213"/>
              <a:gd name="connsiteX5" fmla="*/ 826267 w 939946"/>
              <a:gd name="connsiteY5" fmla="*/ 1015753 h 1363213"/>
              <a:gd name="connsiteX6" fmla="*/ 822591 w 939946"/>
              <a:gd name="connsiteY6" fmla="*/ 1024155 h 1363213"/>
              <a:gd name="connsiteX7" fmla="*/ 821618 w 939946"/>
              <a:gd name="connsiteY7" fmla="*/ 1132125 h 1363213"/>
              <a:gd name="connsiteX8" fmla="*/ 825511 w 939946"/>
              <a:gd name="connsiteY8" fmla="*/ 1139262 h 1363213"/>
              <a:gd name="connsiteX9" fmla="*/ 866964 w 939946"/>
              <a:gd name="connsiteY9" fmla="*/ 1139521 h 1363213"/>
              <a:gd name="connsiteX10" fmla="*/ 871354 w 939946"/>
              <a:gd name="connsiteY10" fmla="*/ 1135412 h 1363213"/>
              <a:gd name="connsiteX11" fmla="*/ 871808 w 939946"/>
              <a:gd name="connsiteY11" fmla="*/ 1132082 h 1363213"/>
              <a:gd name="connsiteX12" fmla="*/ 871484 w 939946"/>
              <a:gd name="connsiteY12" fmla="*/ 1022597 h 1363213"/>
              <a:gd name="connsiteX13" fmla="*/ 834679 w 939946"/>
              <a:gd name="connsiteY13" fmla="*/ 1015526 h 1363213"/>
              <a:gd name="connsiteX14" fmla="*/ 826267 w 939946"/>
              <a:gd name="connsiteY14" fmla="*/ 1015753 h 1363213"/>
              <a:gd name="connsiteX15" fmla="*/ 744870 w 939946"/>
              <a:gd name="connsiteY15" fmla="*/ 1015951 h 1363213"/>
              <a:gd name="connsiteX16" fmla="*/ 742257 w 939946"/>
              <a:gd name="connsiteY16" fmla="*/ 1026317 h 1363213"/>
              <a:gd name="connsiteX17" fmla="*/ 741283 w 939946"/>
              <a:gd name="connsiteY17" fmla="*/ 1127671 h 1363213"/>
              <a:gd name="connsiteX18" fmla="*/ 740807 w 939946"/>
              <a:gd name="connsiteY18" fmla="*/ 1132644 h 1363213"/>
              <a:gd name="connsiteX19" fmla="*/ 750517 w 939946"/>
              <a:gd name="connsiteY19" fmla="*/ 1138159 h 1363213"/>
              <a:gd name="connsiteX20" fmla="*/ 790955 w 939946"/>
              <a:gd name="connsiteY20" fmla="*/ 1136666 h 1363213"/>
              <a:gd name="connsiteX21" fmla="*/ 791560 w 939946"/>
              <a:gd name="connsiteY21" fmla="*/ 1126568 h 1363213"/>
              <a:gd name="connsiteX22" fmla="*/ 792317 w 939946"/>
              <a:gd name="connsiteY22" fmla="*/ 1051769 h 1363213"/>
              <a:gd name="connsiteX23" fmla="*/ 790284 w 939946"/>
              <a:gd name="connsiteY23" fmla="*/ 1016651 h 1363213"/>
              <a:gd name="connsiteX24" fmla="*/ 755512 w 939946"/>
              <a:gd name="connsiteY24" fmla="*/ 1014294 h 1363213"/>
              <a:gd name="connsiteX25" fmla="*/ 744870 w 939946"/>
              <a:gd name="connsiteY25" fmla="*/ 1015951 h 1363213"/>
              <a:gd name="connsiteX26" fmla="*/ 808946 w 939946"/>
              <a:gd name="connsiteY26" fmla="*/ 856825 h 1363213"/>
              <a:gd name="connsiteX27" fmla="*/ 815801 w 939946"/>
              <a:gd name="connsiteY27" fmla="*/ 872222 h 1363213"/>
              <a:gd name="connsiteX28" fmla="*/ 830030 w 939946"/>
              <a:gd name="connsiteY28" fmla="*/ 864350 h 1363213"/>
              <a:gd name="connsiteX29" fmla="*/ 824148 w 939946"/>
              <a:gd name="connsiteY29" fmla="*/ 850511 h 1363213"/>
              <a:gd name="connsiteX30" fmla="*/ 808946 w 939946"/>
              <a:gd name="connsiteY30" fmla="*/ 856825 h 1363213"/>
              <a:gd name="connsiteX31" fmla="*/ 750136 w 939946"/>
              <a:gd name="connsiteY31" fmla="*/ 846902 h 1363213"/>
              <a:gd name="connsiteX32" fmla="*/ 756529 w 939946"/>
              <a:gd name="connsiteY32" fmla="*/ 840520 h 1363213"/>
              <a:gd name="connsiteX33" fmla="*/ 791690 w 939946"/>
              <a:gd name="connsiteY33" fmla="*/ 825686 h 1363213"/>
              <a:gd name="connsiteX34" fmla="*/ 818547 w 939946"/>
              <a:gd name="connsiteY34" fmla="*/ 798028 h 1363213"/>
              <a:gd name="connsiteX35" fmla="*/ 876198 w 939946"/>
              <a:gd name="connsiteY35" fmla="*/ 841061 h 1363213"/>
              <a:gd name="connsiteX36" fmla="*/ 883550 w 939946"/>
              <a:gd name="connsiteY36" fmla="*/ 854512 h 1363213"/>
              <a:gd name="connsiteX37" fmla="*/ 819845 w 939946"/>
              <a:gd name="connsiteY37" fmla="*/ 908724 h 1363213"/>
              <a:gd name="connsiteX38" fmla="*/ 752031 w 939946"/>
              <a:gd name="connsiteY38" fmla="*/ 855376 h 1363213"/>
              <a:gd name="connsiteX39" fmla="*/ 750136 w 939946"/>
              <a:gd name="connsiteY39" fmla="*/ 846902 h 1363213"/>
              <a:gd name="connsiteX40" fmla="*/ 663868 w 939946"/>
              <a:gd name="connsiteY40" fmla="*/ 1015100 h 1363213"/>
              <a:gd name="connsiteX41" fmla="*/ 662094 w 939946"/>
              <a:gd name="connsiteY41" fmla="*/ 1022079 h 1363213"/>
              <a:gd name="connsiteX42" fmla="*/ 661575 w 939946"/>
              <a:gd name="connsiteY42" fmla="*/ 1076940 h 1363213"/>
              <a:gd name="connsiteX43" fmla="*/ 660711 w 939946"/>
              <a:gd name="connsiteY43" fmla="*/ 1126763 h 1363213"/>
              <a:gd name="connsiteX44" fmla="*/ 669403 w 939946"/>
              <a:gd name="connsiteY44" fmla="*/ 1137186 h 1363213"/>
              <a:gd name="connsiteX45" fmla="*/ 711139 w 939946"/>
              <a:gd name="connsiteY45" fmla="*/ 1134764 h 1363213"/>
              <a:gd name="connsiteX46" fmla="*/ 710987 w 939946"/>
              <a:gd name="connsiteY46" fmla="*/ 1123649 h 1363213"/>
              <a:gd name="connsiteX47" fmla="*/ 711896 w 939946"/>
              <a:gd name="connsiteY47" fmla="*/ 1052202 h 1363213"/>
              <a:gd name="connsiteX48" fmla="*/ 671609 w 939946"/>
              <a:gd name="connsiteY48" fmla="*/ 1012824 h 1363213"/>
              <a:gd name="connsiteX49" fmla="*/ 663868 w 939946"/>
              <a:gd name="connsiteY49" fmla="*/ 1015100 h 1363213"/>
              <a:gd name="connsiteX50" fmla="*/ 524447 w 939946"/>
              <a:gd name="connsiteY50" fmla="*/ 1279904 h 1363213"/>
              <a:gd name="connsiteX51" fmla="*/ 532088 w 939946"/>
              <a:gd name="connsiteY51" fmla="*/ 1277593 h 1363213"/>
              <a:gd name="connsiteX52" fmla="*/ 648557 w 939946"/>
              <a:gd name="connsiteY52" fmla="*/ 1279323 h 1363213"/>
              <a:gd name="connsiteX53" fmla="*/ 655239 w 939946"/>
              <a:gd name="connsiteY53" fmla="*/ 1290849 h 1363213"/>
              <a:gd name="connsiteX54" fmla="*/ 561303 w 939946"/>
              <a:gd name="connsiteY54" fmla="*/ 1334832 h 1363213"/>
              <a:gd name="connsiteX55" fmla="*/ 524347 w 939946"/>
              <a:gd name="connsiteY55" fmla="*/ 1287518 h 1363213"/>
              <a:gd name="connsiteX56" fmla="*/ 524447 w 939946"/>
              <a:gd name="connsiteY56" fmla="*/ 1279904 h 1363213"/>
              <a:gd name="connsiteX57" fmla="*/ 581868 w 939946"/>
              <a:gd name="connsiteY57" fmla="*/ 1019981 h 1363213"/>
              <a:gd name="connsiteX58" fmla="*/ 580505 w 939946"/>
              <a:gd name="connsiteY58" fmla="*/ 1126569 h 1363213"/>
              <a:gd name="connsiteX59" fmla="*/ 584420 w 939946"/>
              <a:gd name="connsiteY59" fmla="*/ 1135737 h 1363213"/>
              <a:gd name="connsiteX60" fmla="*/ 619948 w 939946"/>
              <a:gd name="connsiteY60" fmla="*/ 1136710 h 1363213"/>
              <a:gd name="connsiteX61" fmla="*/ 631236 w 939946"/>
              <a:gd name="connsiteY61" fmla="*/ 1125919 h 1363213"/>
              <a:gd name="connsiteX62" fmla="*/ 631928 w 939946"/>
              <a:gd name="connsiteY62" fmla="*/ 1050926 h 1363213"/>
              <a:gd name="connsiteX63" fmla="*/ 590496 w 939946"/>
              <a:gd name="connsiteY63" fmla="*/ 1011916 h 1363213"/>
              <a:gd name="connsiteX64" fmla="*/ 581868 w 939946"/>
              <a:gd name="connsiteY64" fmla="*/ 1019981 h 1363213"/>
              <a:gd name="connsiteX65" fmla="*/ 650807 w 939946"/>
              <a:gd name="connsiteY65" fmla="*/ 855246 h 1363213"/>
              <a:gd name="connsiteX66" fmla="*/ 657229 w 939946"/>
              <a:gd name="connsiteY66" fmla="*/ 868719 h 1363213"/>
              <a:gd name="connsiteX67" fmla="*/ 672583 w 939946"/>
              <a:gd name="connsiteY67" fmla="*/ 863442 h 1363213"/>
              <a:gd name="connsiteX68" fmla="*/ 665577 w 939946"/>
              <a:gd name="connsiteY68" fmla="*/ 848088 h 1363213"/>
              <a:gd name="connsiteX69" fmla="*/ 650807 w 939946"/>
              <a:gd name="connsiteY69" fmla="*/ 855246 h 1363213"/>
              <a:gd name="connsiteX70" fmla="*/ 736958 w 939946"/>
              <a:gd name="connsiteY70" fmla="*/ 665493 h 1363213"/>
              <a:gd name="connsiteX71" fmla="*/ 749132 w 939946"/>
              <a:gd name="connsiteY71" fmla="*/ 697540 h 1363213"/>
              <a:gd name="connsiteX72" fmla="*/ 780813 w 939946"/>
              <a:gd name="connsiteY72" fmla="*/ 683484 h 1363213"/>
              <a:gd name="connsiteX73" fmla="*/ 767146 w 939946"/>
              <a:gd name="connsiteY73" fmla="*/ 653513 h 1363213"/>
              <a:gd name="connsiteX74" fmla="*/ 736958 w 939946"/>
              <a:gd name="connsiteY74" fmla="*/ 665493 h 1363213"/>
              <a:gd name="connsiteX75" fmla="*/ 674750 w 939946"/>
              <a:gd name="connsiteY75" fmla="*/ 758659 h 1363213"/>
              <a:gd name="connsiteX76" fmla="*/ 684498 w 939946"/>
              <a:gd name="connsiteY76" fmla="*/ 756401 h 1363213"/>
              <a:gd name="connsiteX77" fmla="*/ 805940 w 939946"/>
              <a:gd name="connsiteY77" fmla="*/ 758175 h 1363213"/>
              <a:gd name="connsiteX78" fmla="*/ 745911 w 939946"/>
              <a:gd name="connsiteY78" fmla="*/ 819177 h 1363213"/>
              <a:gd name="connsiteX79" fmla="*/ 674442 w 939946"/>
              <a:gd name="connsiteY79" fmla="*/ 768425 h 1363213"/>
              <a:gd name="connsiteX80" fmla="*/ 674750 w 939946"/>
              <a:gd name="connsiteY80" fmla="*/ 758659 h 1363213"/>
              <a:gd name="connsiteX81" fmla="*/ 594664 w 939946"/>
              <a:gd name="connsiteY81" fmla="*/ 841334 h 1363213"/>
              <a:gd name="connsiteX82" fmla="*/ 600789 w 939946"/>
              <a:gd name="connsiteY82" fmla="*/ 837730 h 1363213"/>
              <a:gd name="connsiteX83" fmla="*/ 660494 w 939946"/>
              <a:gd name="connsiteY83" fmla="*/ 795196 h 1363213"/>
              <a:gd name="connsiteX84" fmla="*/ 721129 w 939946"/>
              <a:gd name="connsiteY84" fmla="*/ 839959 h 1363213"/>
              <a:gd name="connsiteX85" fmla="*/ 726384 w 939946"/>
              <a:gd name="connsiteY85" fmla="*/ 851463 h 1363213"/>
              <a:gd name="connsiteX86" fmla="*/ 657986 w 939946"/>
              <a:gd name="connsiteY86" fmla="*/ 906691 h 1363213"/>
              <a:gd name="connsiteX87" fmla="*/ 593502 w 939946"/>
              <a:gd name="connsiteY87" fmla="*/ 848522 h 1363213"/>
              <a:gd name="connsiteX88" fmla="*/ 594664 w 939946"/>
              <a:gd name="connsiteY88" fmla="*/ 841334 h 1363213"/>
              <a:gd name="connsiteX89" fmla="*/ 503696 w 939946"/>
              <a:gd name="connsiteY89" fmla="*/ 1013024 h 1363213"/>
              <a:gd name="connsiteX90" fmla="*/ 501295 w 939946"/>
              <a:gd name="connsiteY90" fmla="*/ 1022468 h 1363213"/>
              <a:gd name="connsiteX91" fmla="*/ 500949 w 939946"/>
              <a:gd name="connsiteY91" fmla="*/ 1097333 h 1363213"/>
              <a:gd name="connsiteX92" fmla="*/ 541084 w 939946"/>
              <a:gd name="connsiteY92" fmla="*/ 1135305 h 1363213"/>
              <a:gd name="connsiteX93" fmla="*/ 550491 w 939946"/>
              <a:gd name="connsiteY93" fmla="*/ 1126007 h 1363213"/>
              <a:gd name="connsiteX94" fmla="*/ 551939 w 939946"/>
              <a:gd name="connsiteY94" fmla="*/ 1019528 h 1363213"/>
              <a:gd name="connsiteX95" fmla="*/ 547614 w 939946"/>
              <a:gd name="connsiteY95" fmla="*/ 1011440 h 1363213"/>
              <a:gd name="connsiteX96" fmla="*/ 513297 w 939946"/>
              <a:gd name="connsiteY96" fmla="*/ 1010619 h 1363213"/>
              <a:gd name="connsiteX97" fmla="*/ 503696 w 939946"/>
              <a:gd name="connsiteY97" fmla="*/ 1013024 h 1363213"/>
              <a:gd name="connsiteX98" fmla="*/ 366729 w 939946"/>
              <a:gd name="connsiteY98" fmla="*/ 1278212 h 1363213"/>
              <a:gd name="connsiteX99" fmla="*/ 375441 w 939946"/>
              <a:gd name="connsiteY99" fmla="*/ 1275474 h 1363213"/>
              <a:gd name="connsiteX100" fmla="*/ 490116 w 939946"/>
              <a:gd name="connsiteY100" fmla="*/ 1277074 h 1363213"/>
              <a:gd name="connsiteX101" fmla="*/ 497814 w 939946"/>
              <a:gd name="connsiteY101" fmla="*/ 1288167 h 1363213"/>
              <a:gd name="connsiteX102" fmla="*/ 410256 w 939946"/>
              <a:gd name="connsiteY102" fmla="*/ 1334335 h 1363213"/>
              <a:gd name="connsiteX103" fmla="*/ 367310 w 939946"/>
              <a:gd name="connsiteY103" fmla="*/ 1287194 h 1363213"/>
              <a:gd name="connsiteX104" fmla="*/ 366729 w 939946"/>
              <a:gd name="connsiteY104" fmla="*/ 1278212 h 1363213"/>
              <a:gd name="connsiteX105" fmla="*/ 423253 w 939946"/>
              <a:gd name="connsiteY105" fmla="*/ 1011670 h 1363213"/>
              <a:gd name="connsiteX106" fmla="*/ 421306 w 939946"/>
              <a:gd name="connsiteY106" fmla="*/ 1020154 h 1363213"/>
              <a:gd name="connsiteX107" fmla="*/ 420312 w 939946"/>
              <a:gd name="connsiteY107" fmla="*/ 1095040 h 1363213"/>
              <a:gd name="connsiteX108" fmla="*/ 460728 w 939946"/>
              <a:gd name="connsiteY108" fmla="*/ 1134224 h 1363213"/>
              <a:gd name="connsiteX109" fmla="*/ 470329 w 939946"/>
              <a:gd name="connsiteY109" fmla="*/ 1125488 h 1363213"/>
              <a:gd name="connsiteX110" fmla="*/ 471626 w 939946"/>
              <a:gd name="connsiteY110" fmla="*/ 1020652 h 1363213"/>
              <a:gd name="connsiteX111" fmla="*/ 464360 w 939946"/>
              <a:gd name="connsiteY111" fmla="*/ 1010272 h 1363213"/>
              <a:gd name="connsiteX112" fmla="*/ 431232 w 939946"/>
              <a:gd name="connsiteY112" fmla="*/ 1009688 h 1363213"/>
              <a:gd name="connsiteX113" fmla="*/ 423253 w 939946"/>
              <a:gd name="connsiteY113" fmla="*/ 1011670 h 1363213"/>
              <a:gd name="connsiteX114" fmla="*/ 494115 w 939946"/>
              <a:gd name="connsiteY114" fmla="*/ 851874 h 1363213"/>
              <a:gd name="connsiteX115" fmla="*/ 499349 w 939946"/>
              <a:gd name="connsiteY115" fmla="*/ 867118 h 1363213"/>
              <a:gd name="connsiteX116" fmla="*/ 514789 w 939946"/>
              <a:gd name="connsiteY116" fmla="*/ 860610 h 1363213"/>
              <a:gd name="connsiteX117" fmla="*/ 507631 w 939946"/>
              <a:gd name="connsiteY117" fmla="*/ 846273 h 1363213"/>
              <a:gd name="connsiteX118" fmla="*/ 494115 w 939946"/>
              <a:gd name="connsiteY118" fmla="*/ 851874 h 1363213"/>
              <a:gd name="connsiteX119" fmla="*/ 635605 w 939946"/>
              <a:gd name="connsiteY119" fmla="*/ 508522 h 1363213"/>
              <a:gd name="connsiteX120" fmla="*/ 690228 w 939946"/>
              <a:gd name="connsiteY120" fmla="*/ 509430 h 1363213"/>
              <a:gd name="connsiteX121" fmla="*/ 663933 w 939946"/>
              <a:gd name="connsiteY121" fmla="*/ 559209 h 1363213"/>
              <a:gd name="connsiteX122" fmla="*/ 635605 w 939946"/>
              <a:gd name="connsiteY122" fmla="*/ 508522 h 1363213"/>
              <a:gd name="connsiteX123" fmla="*/ 515719 w 939946"/>
              <a:gd name="connsiteY123" fmla="*/ 754174 h 1363213"/>
              <a:gd name="connsiteX124" fmla="*/ 637983 w 939946"/>
              <a:gd name="connsiteY124" fmla="*/ 755818 h 1363213"/>
              <a:gd name="connsiteX125" fmla="*/ 647130 w 939946"/>
              <a:gd name="connsiteY125" fmla="*/ 768338 h 1363213"/>
              <a:gd name="connsiteX126" fmla="*/ 577997 w 939946"/>
              <a:gd name="connsiteY126" fmla="*/ 817771 h 1363213"/>
              <a:gd name="connsiteX127" fmla="*/ 515719 w 939946"/>
              <a:gd name="connsiteY127" fmla="*/ 754174 h 1363213"/>
              <a:gd name="connsiteX128" fmla="*/ 548198 w 939946"/>
              <a:gd name="connsiteY128" fmla="*/ 664239 h 1363213"/>
              <a:gd name="connsiteX129" fmla="*/ 562968 w 939946"/>
              <a:gd name="connsiteY129" fmla="*/ 694708 h 1363213"/>
              <a:gd name="connsiteX130" fmla="*/ 592940 w 939946"/>
              <a:gd name="connsiteY130" fmla="*/ 679095 h 1363213"/>
              <a:gd name="connsiteX131" fmla="*/ 577824 w 939946"/>
              <a:gd name="connsiteY131" fmla="*/ 649945 h 1363213"/>
              <a:gd name="connsiteX132" fmla="*/ 548198 w 939946"/>
              <a:gd name="connsiteY132" fmla="*/ 664239 h 1363213"/>
              <a:gd name="connsiteX133" fmla="*/ 637659 w 939946"/>
              <a:gd name="connsiteY133" fmla="*/ 428274 h 1363213"/>
              <a:gd name="connsiteX134" fmla="*/ 690596 w 939946"/>
              <a:gd name="connsiteY134" fmla="*/ 402584 h 1363213"/>
              <a:gd name="connsiteX135" fmla="*/ 716935 w 939946"/>
              <a:gd name="connsiteY135" fmla="*/ 455261 h 1363213"/>
              <a:gd name="connsiteX136" fmla="*/ 663954 w 939946"/>
              <a:gd name="connsiteY136" fmla="*/ 480734 h 1363213"/>
              <a:gd name="connsiteX137" fmla="*/ 637659 w 939946"/>
              <a:gd name="connsiteY137" fmla="*/ 428274 h 1363213"/>
              <a:gd name="connsiteX138" fmla="*/ 436749 w 939946"/>
              <a:gd name="connsiteY138" fmla="*/ 840058 h 1363213"/>
              <a:gd name="connsiteX139" fmla="*/ 444877 w 939946"/>
              <a:gd name="connsiteY139" fmla="*/ 835201 h 1363213"/>
              <a:gd name="connsiteX140" fmla="*/ 503199 w 939946"/>
              <a:gd name="connsiteY140" fmla="*/ 792730 h 1363213"/>
              <a:gd name="connsiteX141" fmla="*/ 558189 w 939946"/>
              <a:gd name="connsiteY141" fmla="*/ 835915 h 1363213"/>
              <a:gd name="connsiteX142" fmla="*/ 568136 w 939946"/>
              <a:gd name="connsiteY142" fmla="*/ 853992 h 1363213"/>
              <a:gd name="connsiteX143" fmla="*/ 467864 w 939946"/>
              <a:gd name="connsiteY143" fmla="*/ 894560 h 1363213"/>
              <a:gd name="connsiteX144" fmla="*/ 436682 w 939946"/>
              <a:gd name="connsiteY144" fmla="*/ 849019 h 1363213"/>
              <a:gd name="connsiteX145" fmla="*/ 436749 w 939946"/>
              <a:gd name="connsiteY145" fmla="*/ 840058 h 1363213"/>
              <a:gd name="connsiteX146" fmla="*/ 585025 w 939946"/>
              <a:gd name="connsiteY146" fmla="*/ 509603 h 1363213"/>
              <a:gd name="connsiteX147" fmla="*/ 622263 w 939946"/>
              <a:gd name="connsiteY147" fmla="*/ 526881 h 1363213"/>
              <a:gd name="connsiteX148" fmla="*/ 649899 w 939946"/>
              <a:gd name="connsiteY148" fmla="*/ 576704 h 1363213"/>
              <a:gd name="connsiteX149" fmla="*/ 676562 w 939946"/>
              <a:gd name="connsiteY149" fmla="*/ 576855 h 1363213"/>
              <a:gd name="connsiteX150" fmla="*/ 703700 w 939946"/>
              <a:gd name="connsiteY150" fmla="*/ 530925 h 1363213"/>
              <a:gd name="connsiteX151" fmla="*/ 742840 w 939946"/>
              <a:gd name="connsiteY151" fmla="*/ 511917 h 1363213"/>
              <a:gd name="connsiteX152" fmla="*/ 662138 w 939946"/>
              <a:gd name="connsiteY152" fmla="*/ 647329 h 1363213"/>
              <a:gd name="connsiteX153" fmla="*/ 585025 w 939946"/>
              <a:gd name="connsiteY153" fmla="*/ 509603 h 1363213"/>
              <a:gd name="connsiteX154" fmla="*/ 341253 w 939946"/>
              <a:gd name="connsiteY154" fmla="*/ 1011310 h 1363213"/>
              <a:gd name="connsiteX155" fmla="*/ 341145 w 939946"/>
              <a:gd name="connsiteY155" fmla="*/ 1017732 h 1363213"/>
              <a:gd name="connsiteX156" fmla="*/ 339480 w 939946"/>
              <a:gd name="connsiteY156" fmla="*/ 1122546 h 1363213"/>
              <a:gd name="connsiteX157" fmla="*/ 341058 w 939946"/>
              <a:gd name="connsiteY157" fmla="*/ 1131909 h 1363213"/>
              <a:gd name="connsiteX158" fmla="*/ 387529 w 939946"/>
              <a:gd name="connsiteY158" fmla="*/ 1132190 h 1363213"/>
              <a:gd name="connsiteX159" fmla="*/ 389929 w 939946"/>
              <a:gd name="connsiteY159" fmla="*/ 1128838 h 1363213"/>
              <a:gd name="connsiteX160" fmla="*/ 389865 w 939946"/>
              <a:gd name="connsiteY160" fmla="*/ 1119843 h 1363213"/>
              <a:gd name="connsiteX161" fmla="*/ 391054 w 939946"/>
              <a:gd name="connsiteY161" fmla="*/ 1023333 h 1363213"/>
              <a:gd name="connsiteX162" fmla="*/ 385107 w 939946"/>
              <a:gd name="connsiteY162" fmla="*/ 1009494 h 1363213"/>
              <a:gd name="connsiteX163" fmla="*/ 341253 w 939946"/>
              <a:gd name="connsiteY163" fmla="*/ 1011310 h 1363213"/>
              <a:gd name="connsiteX164" fmla="*/ 209101 w 939946"/>
              <a:gd name="connsiteY164" fmla="*/ 1275884 h 1363213"/>
              <a:gd name="connsiteX165" fmla="*/ 216805 w 939946"/>
              <a:gd name="connsiteY165" fmla="*/ 1273506 h 1363213"/>
              <a:gd name="connsiteX166" fmla="*/ 333403 w 939946"/>
              <a:gd name="connsiteY166" fmla="*/ 1275387 h 1363213"/>
              <a:gd name="connsiteX167" fmla="*/ 337988 w 939946"/>
              <a:gd name="connsiteY167" fmla="*/ 1293119 h 1363213"/>
              <a:gd name="connsiteX168" fmla="*/ 270260 w 939946"/>
              <a:gd name="connsiteY168" fmla="*/ 1336541 h 1363213"/>
              <a:gd name="connsiteX169" fmla="*/ 209214 w 939946"/>
              <a:gd name="connsiteY169" fmla="*/ 1283129 h 1363213"/>
              <a:gd name="connsiteX170" fmla="*/ 209101 w 939946"/>
              <a:gd name="connsiteY170" fmla="*/ 1275884 h 1363213"/>
              <a:gd name="connsiteX171" fmla="*/ 263321 w 939946"/>
              <a:gd name="connsiteY171" fmla="*/ 1009548 h 1363213"/>
              <a:gd name="connsiteX172" fmla="*/ 260638 w 939946"/>
              <a:gd name="connsiteY172" fmla="*/ 1019311 h 1363213"/>
              <a:gd name="connsiteX173" fmla="*/ 259210 w 939946"/>
              <a:gd name="connsiteY173" fmla="*/ 1119129 h 1363213"/>
              <a:gd name="connsiteX174" fmla="*/ 259210 w 939946"/>
              <a:gd name="connsiteY174" fmla="*/ 1127216 h 1363213"/>
              <a:gd name="connsiteX175" fmla="*/ 293506 w 939946"/>
              <a:gd name="connsiteY175" fmla="*/ 1131628 h 1363213"/>
              <a:gd name="connsiteX176" fmla="*/ 309206 w 939946"/>
              <a:gd name="connsiteY176" fmla="*/ 1129163 h 1363213"/>
              <a:gd name="connsiteX177" fmla="*/ 309617 w 939946"/>
              <a:gd name="connsiteY177" fmla="*/ 1119691 h 1363213"/>
              <a:gd name="connsiteX178" fmla="*/ 310309 w 939946"/>
              <a:gd name="connsiteY178" fmla="*/ 1044806 h 1363213"/>
              <a:gd name="connsiteX179" fmla="*/ 273028 w 939946"/>
              <a:gd name="connsiteY179" fmla="*/ 1007569 h 1363213"/>
              <a:gd name="connsiteX180" fmla="*/ 263321 w 939946"/>
              <a:gd name="connsiteY180" fmla="*/ 1009548 h 1363213"/>
              <a:gd name="connsiteX181" fmla="*/ 335199 w 939946"/>
              <a:gd name="connsiteY181" fmla="*/ 850381 h 1363213"/>
              <a:gd name="connsiteX182" fmla="*/ 342335 w 939946"/>
              <a:gd name="connsiteY182" fmla="*/ 865151 h 1363213"/>
              <a:gd name="connsiteX183" fmla="*/ 356780 w 939946"/>
              <a:gd name="connsiteY183" fmla="*/ 856999 h 1363213"/>
              <a:gd name="connsiteX184" fmla="*/ 348735 w 939946"/>
              <a:gd name="connsiteY184" fmla="*/ 843332 h 1363213"/>
              <a:gd name="connsiteX185" fmla="*/ 335199 w 939946"/>
              <a:gd name="connsiteY185" fmla="*/ 850381 h 1363213"/>
              <a:gd name="connsiteX186" fmla="*/ 520433 w 939946"/>
              <a:gd name="connsiteY186" fmla="*/ 425333 h 1363213"/>
              <a:gd name="connsiteX187" fmla="*/ 574083 w 939946"/>
              <a:gd name="connsiteY187" fmla="*/ 401567 h 1363213"/>
              <a:gd name="connsiteX188" fmla="*/ 598865 w 939946"/>
              <a:gd name="connsiteY188" fmla="*/ 454634 h 1363213"/>
              <a:gd name="connsiteX189" fmla="*/ 545171 w 939946"/>
              <a:gd name="connsiteY189" fmla="*/ 478637 h 1363213"/>
              <a:gd name="connsiteX190" fmla="*/ 520433 w 939946"/>
              <a:gd name="connsiteY190" fmla="*/ 425333 h 1363213"/>
              <a:gd name="connsiteX191" fmla="*/ 359160 w 939946"/>
              <a:gd name="connsiteY191" fmla="*/ 754612 h 1363213"/>
              <a:gd name="connsiteX192" fmla="*/ 368478 w 939946"/>
              <a:gd name="connsiteY192" fmla="*/ 752077 h 1363213"/>
              <a:gd name="connsiteX193" fmla="*/ 475000 w 939946"/>
              <a:gd name="connsiteY193" fmla="*/ 753633 h 1363213"/>
              <a:gd name="connsiteX194" fmla="*/ 487867 w 939946"/>
              <a:gd name="connsiteY194" fmla="*/ 771344 h 1363213"/>
              <a:gd name="connsiteX195" fmla="*/ 421674 w 939946"/>
              <a:gd name="connsiteY195" fmla="*/ 815306 h 1363213"/>
              <a:gd name="connsiteX196" fmla="*/ 359396 w 939946"/>
              <a:gd name="connsiteY196" fmla="*/ 763343 h 1363213"/>
              <a:gd name="connsiteX197" fmla="*/ 359160 w 939946"/>
              <a:gd name="connsiteY197" fmla="*/ 754612 h 1363213"/>
              <a:gd name="connsiteX198" fmla="*/ 121592 w 939946"/>
              <a:gd name="connsiteY198" fmla="*/ 1251298 h 1363213"/>
              <a:gd name="connsiteX199" fmla="*/ 164755 w 939946"/>
              <a:gd name="connsiteY199" fmla="*/ 1273311 h 1363213"/>
              <a:gd name="connsiteX200" fmla="*/ 179567 w 939946"/>
              <a:gd name="connsiteY200" fmla="*/ 1293767 h 1363213"/>
              <a:gd name="connsiteX201" fmla="*/ 190877 w 939946"/>
              <a:gd name="connsiteY201" fmla="*/ 1314830 h 1363213"/>
              <a:gd name="connsiteX202" fmla="*/ 202792 w 939946"/>
              <a:gd name="connsiteY202" fmla="*/ 1321901 h 1363213"/>
              <a:gd name="connsiteX203" fmla="*/ 301486 w 939946"/>
              <a:gd name="connsiteY203" fmla="*/ 1355333 h 1363213"/>
              <a:gd name="connsiteX204" fmla="*/ 353233 w 939946"/>
              <a:gd name="connsiteY204" fmla="*/ 1314484 h 1363213"/>
              <a:gd name="connsiteX205" fmla="*/ 431297 w 939946"/>
              <a:gd name="connsiteY205" fmla="*/ 1361344 h 1363213"/>
              <a:gd name="connsiteX206" fmla="*/ 510940 w 939946"/>
              <a:gd name="connsiteY206" fmla="*/ 1316452 h 1363213"/>
              <a:gd name="connsiteX207" fmla="*/ 588528 w 939946"/>
              <a:gd name="connsiteY207" fmla="*/ 1363203 h 1363213"/>
              <a:gd name="connsiteX208" fmla="*/ 668279 w 939946"/>
              <a:gd name="connsiteY208" fmla="*/ 1319457 h 1363213"/>
              <a:gd name="connsiteX209" fmla="*/ 719290 w 939946"/>
              <a:gd name="connsiteY209" fmla="*/ 1336454 h 1363213"/>
              <a:gd name="connsiteX210" fmla="*/ 683200 w 939946"/>
              <a:gd name="connsiteY210" fmla="*/ 1294849 h 1363213"/>
              <a:gd name="connsiteX211" fmla="*/ 694012 w 939946"/>
              <a:gd name="connsiteY211" fmla="*/ 1279539 h 1363213"/>
              <a:gd name="connsiteX212" fmla="*/ 777287 w 939946"/>
              <a:gd name="connsiteY212" fmla="*/ 1280945 h 1363213"/>
              <a:gd name="connsiteX213" fmla="*/ 809594 w 939946"/>
              <a:gd name="connsiteY213" fmla="*/ 1260661 h 1363213"/>
              <a:gd name="connsiteX214" fmla="*/ 121592 w 939946"/>
              <a:gd name="connsiteY214" fmla="*/ 1251298 h 1363213"/>
              <a:gd name="connsiteX215" fmla="*/ 448618 w 939946"/>
              <a:gd name="connsiteY215" fmla="*/ 506079 h 1363213"/>
              <a:gd name="connsiteX216" fmla="*/ 505556 w 939946"/>
              <a:gd name="connsiteY216" fmla="*/ 506900 h 1363213"/>
              <a:gd name="connsiteX217" fmla="*/ 476103 w 939946"/>
              <a:gd name="connsiteY217" fmla="*/ 555382 h 1363213"/>
              <a:gd name="connsiteX218" fmla="*/ 448618 w 939946"/>
              <a:gd name="connsiteY218" fmla="*/ 506079 h 1363213"/>
              <a:gd name="connsiteX219" fmla="*/ 278694 w 939946"/>
              <a:gd name="connsiteY219" fmla="*/ 843180 h 1363213"/>
              <a:gd name="connsiteX220" fmla="*/ 286024 w 939946"/>
              <a:gd name="connsiteY220" fmla="*/ 833449 h 1363213"/>
              <a:gd name="connsiteX221" fmla="*/ 345708 w 939946"/>
              <a:gd name="connsiteY221" fmla="*/ 791108 h 1363213"/>
              <a:gd name="connsiteX222" fmla="*/ 406689 w 939946"/>
              <a:gd name="connsiteY222" fmla="*/ 835352 h 1363213"/>
              <a:gd name="connsiteX223" fmla="*/ 411554 w 939946"/>
              <a:gd name="connsiteY223" fmla="*/ 843851 h 1363213"/>
              <a:gd name="connsiteX224" fmla="*/ 346724 w 939946"/>
              <a:gd name="connsiteY224" fmla="*/ 902171 h 1363213"/>
              <a:gd name="connsiteX225" fmla="*/ 278694 w 939946"/>
              <a:gd name="connsiteY225" fmla="*/ 843180 h 1363213"/>
              <a:gd name="connsiteX226" fmla="*/ 359959 w 939946"/>
              <a:gd name="connsiteY226" fmla="*/ 661016 h 1363213"/>
              <a:gd name="connsiteX227" fmla="*/ 374598 w 939946"/>
              <a:gd name="connsiteY227" fmla="*/ 691961 h 1363213"/>
              <a:gd name="connsiteX228" fmla="*/ 404245 w 939946"/>
              <a:gd name="connsiteY228" fmla="*/ 678251 h 1363213"/>
              <a:gd name="connsiteX229" fmla="*/ 390406 w 939946"/>
              <a:gd name="connsiteY229" fmla="*/ 646874 h 1363213"/>
              <a:gd name="connsiteX230" fmla="*/ 359959 w 939946"/>
              <a:gd name="connsiteY230" fmla="*/ 661016 h 1363213"/>
              <a:gd name="connsiteX231" fmla="*/ 182052 w 939946"/>
              <a:gd name="connsiteY231" fmla="*/ 1008304 h 1363213"/>
              <a:gd name="connsiteX232" fmla="*/ 180454 w 939946"/>
              <a:gd name="connsiteY232" fmla="*/ 1015483 h 1363213"/>
              <a:gd name="connsiteX233" fmla="*/ 178854 w 939946"/>
              <a:gd name="connsiteY233" fmla="*/ 1120059 h 1363213"/>
              <a:gd name="connsiteX234" fmla="*/ 185796 w 939946"/>
              <a:gd name="connsiteY234" fmla="*/ 1130417 h 1363213"/>
              <a:gd name="connsiteX235" fmla="*/ 224006 w 939946"/>
              <a:gd name="connsiteY235" fmla="*/ 1130612 h 1363213"/>
              <a:gd name="connsiteX236" fmla="*/ 229023 w 939946"/>
              <a:gd name="connsiteY236" fmla="*/ 1126222 h 1363213"/>
              <a:gd name="connsiteX237" fmla="*/ 230471 w 939946"/>
              <a:gd name="connsiteY237" fmla="*/ 1044914 h 1363213"/>
              <a:gd name="connsiteX238" fmla="*/ 189277 w 939946"/>
              <a:gd name="connsiteY238" fmla="*/ 1006249 h 1363213"/>
              <a:gd name="connsiteX239" fmla="*/ 182052 w 939946"/>
              <a:gd name="connsiteY239" fmla="*/ 1008304 h 1363213"/>
              <a:gd name="connsiteX240" fmla="*/ 83080 w 939946"/>
              <a:gd name="connsiteY240" fmla="*/ 1203659 h 1363213"/>
              <a:gd name="connsiteX241" fmla="*/ 115235 w 939946"/>
              <a:gd name="connsiteY241" fmla="*/ 1225738 h 1363213"/>
              <a:gd name="connsiteX242" fmla="*/ 818396 w 939946"/>
              <a:gd name="connsiteY242" fmla="*/ 1235274 h 1363213"/>
              <a:gd name="connsiteX243" fmla="*/ 849903 w 939946"/>
              <a:gd name="connsiteY243" fmla="*/ 1214147 h 1363213"/>
              <a:gd name="connsiteX244" fmla="*/ 83080 w 939946"/>
              <a:gd name="connsiteY244" fmla="*/ 1203659 h 1363213"/>
              <a:gd name="connsiteX245" fmla="*/ 397736 w 939946"/>
              <a:gd name="connsiteY245" fmla="*/ 506835 h 1363213"/>
              <a:gd name="connsiteX246" fmla="*/ 435536 w 939946"/>
              <a:gd name="connsiteY246" fmla="*/ 525389 h 1363213"/>
              <a:gd name="connsiteX247" fmla="*/ 461745 w 939946"/>
              <a:gd name="connsiteY247" fmla="*/ 572163 h 1363213"/>
              <a:gd name="connsiteX248" fmla="*/ 490700 w 939946"/>
              <a:gd name="connsiteY248" fmla="*/ 573157 h 1363213"/>
              <a:gd name="connsiteX249" fmla="*/ 519395 w 939946"/>
              <a:gd name="connsiteY249" fmla="*/ 524243 h 1363213"/>
              <a:gd name="connsiteX250" fmla="*/ 555616 w 939946"/>
              <a:gd name="connsiteY250" fmla="*/ 509149 h 1363213"/>
              <a:gd name="connsiteX251" fmla="*/ 475174 w 939946"/>
              <a:gd name="connsiteY251" fmla="*/ 644885 h 1363213"/>
              <a:gd name="connsiteX252" fmla="*/ 397736 w 939946"/>
              <a:gd name="connsiteY252" fmla="*/ 506835 h 1363213"/>
              <a:gd name="connsiteX253" fmla="*/ 402688 w 939946"/>
              <a:gd name="connsiteY253" fmla="*/ 424381 h 1363213"/>
              <a:gd name="connsiteX254" fmla="*/ 455949 w 939946"/>
              <a:gd name="connsiteY254" fmla="*/ 399210 h 1363213"/>
              <a:gd name="connsiteX255" fmla="*/ 481206 w 939946"/>
              <a:gd name="connsiteY255" fmla="*/ 452601 h 1363213"/>
              <a:gd name="connsiteX256" fmla="*/ 427881 w 939946"/>
              <a:gd name="connsiteY256" fmla="*/ 477383 h 1363213"/>
              <a:gd name="connsiteX257" fmla="*/ 402688 w 939946"/>
              <a:gd name="connsiteY257" fmla="*/ 424381 h 1363213"/>
              <a:gd name="connsiteX258" fmla="*/ 57325 w 939946"/>
              <a:gd name="connsiteY258" fmla="*/ 1157577 h 1363213"/>
              <a:gd name="connsiteX259" fmla="*/ 84701 w 939946"/>
              <a:gd name="connsiteY259" fmla="*/ 1179418 h 1363213"/>
              <a:gd name="connsiteX260" fmla="*/ 849751 w 939946"/>
              <a:gd name="connsiteY260" fmla="*/ 1189646 h 1363213"/>
              <a:gd name="connsiteX261" fmla="*/ 879572 w 939946"/>
              <a:gd name="connsiteY261" fmla="*/ 1168822 h 1363213"/>
              <a:gd name="connsiteX262" fmla="*/ 57325 w 939946"/>
              <a:gd name="connsiteY262" fmla="*/ 1157577 h 1363213"/>
              <a:gd name="connsiteX263" fmla="*/ 177081 w 939946"/>
              <a:gd name="connsiteY263" fmla="*/ 848954 h 1363213"/>
              <a:gd name="connsiteX264" fmla="*/ 183719 w 939946"/>
              <a:gd name="connsiteY264" fmla="*/ 862534 h 1363213"/>
              <a:gd name="connsiteX265" fmla="*/ 198943 w 939946"/>
              <a:gd name="connsiteY265" fmla="*/ 856609 h 1363213"/>
              <a:gd name="connsiteX266" fmla="*/ 192672 w 939946"/>
              <a:gd name="connsiteY266" fmla="*/ 842381 h 1363213"/>
              <a:gd name="connsiteX267" fmla="*/ 177081 w 939946"/>
              <a:gd name="connsiteY267" fmla="*/ 848954 h 1363213"/>
              <a:gd name="connsiteX268" fmla="*/ 102495 w 939946"/>
              <a:gd name="connsiteY268" fmla="*/ 1007080 h 1363213"/>
              <a:gd name="connsiteX269" fmla="*/ 99881 w 939946"/>
              <a:gd name="connsiteY269" fmla="*/ 1015138 h 1363213"/>
              <a:gd name="connsiteX270" fmla="*/ 99059 w 939946"/>
              <a:gd name="connsiteY270" fmla="*/ 1119843 h 1363213"/>
              <a:gd name="connsiteX271" fmla="*/ 102779 w 939946"/>
              <a:gd name="connsiteY271" fmla="*/ 1128925 h 1363213"/>
              <a:gd name="connsiteX272" fmla="*/ 144406 w 939946"/>
              <a:gd name="connsiteY272" fmla="*/ 1129618 h 1363213"/>
              <a:gd name="connsiteX273" fmla="*/ 148883 w 939946"/>
              <a:gd name="connsiteY273" fmla="*/ 1122546 h 1363213"/>
              <a:gd name="connsiteX274" fmla="*/ 148710 w 939946"/>
              <a:gd name="connsiteY274" fmla="*/ 1115432 h 1363213"/>
              <a:gd name="connsiteX275" fmla="*/ 149726 w 939946"/>
              <a:gd name="connsiteY275" fmla="*/ 1043941 h 1363213"/>
              <a:gd name="connsiteX276" fmla="*/ 110866 w 939946"/>
              <a:gd name="connsiteY276" fmla="*/ 1005363 h 1363213"/>
              <a:gd name="connsiteX277" fmla="*/ 102495 w 939946"/>
              <a:gd name="connsiteY277" fmla="*/ 1007080 h 1363213"/>
              <a:gd name="connsiteX278" fmla="*/ 202192 w 939946"/>
              <a:gd name="connsiteY278" fmla="*/ 751958 h 1363213"/>
              <a:gd name="connsiteX279" fmla="*/ 210317 w 939946"/>
              <a:gd name="connsiteY279" fmla="*/ 749741 h 1363213"/>
              <a:gd name="connsiteX280" fmla="*/ 325121 w 939946"/>
              <a:gd name="connsiteY280" fmla="*/ 751385 h 1363213"/>
              <a:gd name="connsiteX281" fmla="*/ 333144 w 939946"/>
              <a:gd name="connsiteY281" fmla="*/ 763840 h 1363213"/>
              <a:gd name="connsiteX282" fmla="*/ 244203 w 939946"/>
              <a:gd name="connsiteY282" fmla="*/ 808495 h 1363213"/>
              <a:gd name="connsiteX283" fmla="*/ 201884 w 939946"/>
              <a:gd name="connsiteY283" fmla="*/ 760596 h 1363213"/>
              <a:gd name="connsiteX284" fmla="*/ 202192 w 939946"/>
              <a:gd name="connsiteY284" fmla="*/ 751958 h 1363213"/>
              <a:gd name="connsiteX285" fmla="*/ 120289 w 939946"/>
              <a:gd name="connsiteY285" fmla="*/ 837674 h 1363213"/>
              <a:gd name="connsiteX286" fmla="*/ 126349 w 939946"/>
              <a:gd name="connsiteY286" fmla="*/ 832022 h 1363213"/>
              <a:gd name="connsiteX287" fmla="*/ 188585 w 939946"/>
              <a:gd name="connsiteY287" fmla="*/ 789011 h 1363213"/>
              <a:gd name="connsiteX288" fmla="*/ 247468 w 939946"/>
              <a:gd name="connsiteY288" fmla="*/ 833471 h 1363213"/>
              <a:gd name="connsiteX289" fmla="*/ 253911 w 939946"/>
              <a:gd name="connsiteY289" fmla="*/ 844024 h 1363213"/>
              <a:gd name="connsiteX290" fmla="*/ 188433 w 939946"/>
              <a:gd name="connsiteY290" fmla="*/ 899793 h 1363213"/>
              <a:gd name="connsiteX291" fmla="*/ 122046 w 939946"/>
              <a:gd name="connsiteY291" fmla="*/ 845191 h 1363213"/>
              <a:gd name="connsiteX292" fmla="*/ 120289 w 939946"/>
              <a:gd name="connsiteY292" fmla="*/ 837674 h 1363213"/>
              <a:gd name="connsiteX293" fmla="*/ 261567 w 939946"/>
              <a:gd name="connsiteY293" fmla="*/ 503765 h 1363213"/>
              <a:gd name="connsiteX294" fmla="*/ 316363 w 939946"/>
              <a:gd name="connsiteY294" fmla="*/ 504110 h 1363213"/>
              <a:gd name="connsiteX295" fmla="*/ 289744 w 939946"/>
              <a:gd name="connsiteY295" fmla="*/ 554192 h 1363213"/>
              <a:gd name="connsiteX296" fmla="*/ 261567 w 939946"/>
              <a:gd name="connsiteY296" fmla="*/ 503765 h 1363213"/>
              <a:gd name="connsiteX297" fmla="*/ 19634 w 939946"/>
              <a:gd name="connsiteY297" fmla="*/ 1009666 h 1363213"/>
              <a:gd name="connsiteX298" fmla="*/ 38663 w 939946"/>
              <a:gd name="connsiteY298" fmla="*/ 1122914 h 1363213"/>
              <a:gd name="connsiteX299" fmla="*/ 64028 w 939946"/>
              <a:gd name="connsiteY299" fmla="*/ 1128623 h 1363213"/>
              <a:gd name="connsiteX300" fmla="*/ 68786 w 939946"/>
              <a:gd name="connsiteY300" fmla="*/ 1122156 h 1363213"/>
              <a:gd name="connsiteX301" fmla="*/ 70343 w 939946"/>
              <a:gd name="connsiteY301" fmla="*/ 1012586 h 1363213"/>
              <a:gd name="connsiteX302" fmla="*/ 66148 w 939946"/>
              <a:gd name="connsiteY302" fmla="*/ 1004909 h 1363213"/>
              <a:gd name="connsiteX303" fmla="*/ 24131 w 939946"/>
              <a:gd name="connsiteY303" fmla="*/ 1004217 h 1363213"/>
              <a:gd name="connsiteX304" fmla="*/ 19634 w 939946"/>
              <a:gd name="connsiteY304" fmla="*/ 1009666 h 1363213"/>
              <a:gd name="connsiteX305" fmla="*/ 285419 w 939946"/>
              <a:gd name="connsiteY305" fmla="*/ 421851 h 1363213"/>
              <a:gd name="connsiteX306" fmla="*/ 339048 w 939946"/>
              <a:gd name="connsiteY306" fmla="*/ 398475 h 1363213"/>
              <a:gd name="connsiteX307" fmla="*/ 363332 w 939946"/>
              <a:gd name="connsiteY307" fmla="*/ 451780 h 1363213"/>
              <a:gd name="connsiteX308" fmla="*/ 309595 w 939946"/>
              <a:gd name="connsiteY308" fmla="*/ 474939 h 1363213"/>
              <a:gd name="connsiteX309" fmla="*/ 285419 w 939946"/>
              <a:gd name="connsiteY309" fmla="*/ 421851 h 1363213"/>
              <a:gd name="connsiteX310" fmla="*/ 172020 w 939946"/>
              <a:gd name="connsiteY310" fmla="*/ 658724 h 1363213"/>
              <a:gd name="connsiteX311" fmla="*/ 186661 w 939946"/>
              <a:gd name="connsiteY311" fmla="*/ 690253 h 1363213"/>
              <a:gd name="connsiteX312" fmla="*/ 217216 w 939946"/>
              <a:gd name="connsiteY312" fmla="*/ 676175 h 1363213"/>
              <a:gd name="connsiteX313" fmla="*/ 202252 w 939946"/>
              <a:gd name="connsiteY313" fmla="*/ 645165 h 1363213"/>
              <a:gd name="connsiteX314" fmla="*/ 172020 w 939946"/>
              <a:gd name="connsiteY314" fmla="*/ 658724 h 1363213"/>
              <a:gd name="connsiteX315" fmla="*/ 1439 w 939946"/>
              <a:gd name="connsiteY315" fmla="*/ 958428 h 1363213"/>
              <a:gd name="connsiteX316" fmla="*/ 2161 w 939946"/>
              <a:gd name="connsiteY316" fmla="*/ 971175 h 1363213"/>
              <a:gd name="connsiteX317" fmla="*/ 20022 w 939946"/>
              <a:gd name="connsiteY317" fmla="*/ 974938 h 1363213"/>
              <a:gd name="connsiteX318" fmla="*/ 688454 w 939946"/>
              <a:gd name="connsiteY318" fmla="*/ 984107 h 1363213"/>
              <a:gd name="connsiteX319" fmla="*/ 923469 w 939946"/>
              <a:gd name="connsiteY319" fmla="*/ 987264 h 1363213"/>
              <a:gd name="connsiteX320" fmla="*/ 937978 w 939946"/>
              <a:gd name="connsiteY320" fmla="*/ 982182 h 1363213"/>
              <a:gd name="connsiteX321" fmla="*/ 926107 w 939946"/>
              <a:gd name="connsiteY321" fmla="*/ 966159 h 1363213"/>
              <a:gd name="connsiteX322" fmla="*/ 14292 w 939946"/>
              <a:gd name="connsiteY322" fmla="*/ 953984 h 1363213"/>
              <a:gd name="connsiteX323" fmla="*/ 1439 w 939946"/>
              <a:gd name="connsiteY323" fmla="*/ 958428 h 1363213"/>
              <a:gd name="connsiteX324" fmla="*/ 210988 w 939946"/>
              <a:gd name="connsiteY324" fmla="*/ 504543 h 1363213"/>
              <a:gd name="connsiteX325" fmla="*/ 246582 w 939946"/>
              <a:gd name="connsiteY325" fmla="*/ 519377 h 1363213"/>
              <a:gd name="connsiteX326" fmla="*/ 274823 w 939946"/>
              <a:gd name="connsiteY326" fmla="*/ 570692 h 1363213"/>
              <a:gd name="connsiteX327" fmla="*/ 302956 w 939946"/>
              <a:gd name="connsiteY327" fmla="*/ 570670 h 1363213"/>
              <a:gd name="connsiteX328" fmla="*/ 330701 w 939946"/>
              <a:gd name="connsiteY328" fmla="*/ 523205 h 1363213"/>
              <a:gd name="connsiteX329" fmla="*/ 369084 w 939946"/>
              <a:gd name="connsiteY329" fmla="*/ 506186 h 1363213"/>
              <a:gd name="connsiteX330" fmla="*/ 287949 w 939946"/>
              <a:gd name="connsiteY330" fmla="*/ 642226 h 1363213"/>
              <a:gd name="connsiteX331" fmla="*/ 210988 w 939946"/>
              <a:gd name="connsiteY331" fmla="*/ 504543 h 1363213"/>
              <a:gd name="connsiteX332" fmla="*/ 383353 w 939946"/>
              <a:gd name="connsiteY332" fmla="*/ 70256 h 1363213"/>
              <a:gd name="connsiteX333" fmla="*/ 391962 w 939946"/>
              <a:gd name="connsiteY333" fmla="*/ 67426 h 1363213"/>
              <a:gd name="connsiteX334" fmla="*/ 506852 w 939946"/>
              <a:gd name="connsiteY334" fmla="*/ 69220 h 1363213"/>
              <a:gd name="connsiteX335" fmla="*/ 514508 w 939946"/>
              <a:gd name="connsiteY335" fmla="*/ 80011 h 1363213"/>
              <a:gd name="connsiteX336" fmla="*/ 429265 w 939946"/>
              <a:gd name="connsiteY336" fmla="*/ 127390 h 1363213"/>
              <a:gd name="connsiteX337" fmla="*/ 383875 w 939946"/>
              <a:gd name="connsiteY337" fmla="*/ 79233 h 1363213"/>
              <a:gd name="connsiteX338" fmla="*/ 383353 w 939946"/>
              <a:gd name="connsiteY338" fmla="*/ 70256 h 1363213"/>
              <a:gd name="connsiteX339" fmla="*/ 20347 w 939946"/>
              <a:gd name="connsiteY339" fmla="*/ 845646 h 1363213"/>
              <a:gd name="connsiteX340" fmla="*/ 26035 w 939946"/>
              <a:gd name="connsiteY340" fmla="*/ 860934 h 1363213"/>
              <a:gd name="connsiteX341" fmla="*/ 41366 w 939946"/>
              <a:gd name="connsiteY341" fmla="*/ 854187 h 1363213"/>
              <a:gd name="connsiteX342" fmla="*/ 33949 w 939946"/>
              <a:gd name="connsiteY342" fmla="*/ 839288 h 1363213"/>
              <a:gd name="connsiteX343" fmla="*/ 20347 w 939946"/>
              <a:gd name="connsiteY343" fmla="*/ 845646 h 1363213"/>
              <a:gd name="connsiteX344" fmla="*/ 391833 w 939946"/>
              <a:gd name="connsiteY344" fmla="*/ 20696 h 1363213"/>
              <a:gd name="connsiteX345" fmla="*/ 574797 w 939946"/>
              <a:gd name="connsiteY345" fmla="*/ 23205 h 1363213"/>
              <a:gd name="connsiteX346" fmla="*/ 524412 w 939946"/>
              <a:gd name="connsiteY346" fmla="*/ 1018 h 1363213"/>
              <a:gd name="connsiteX347" fmla="*/ 449440 w 939946"/>
              <a:gd name="connsiteY347" fmla="*/ 304 h 1363213"/>
              <a:gd name="connsiteX348" fmla="*/ 391833 w 939946"/>
              <a:gd name="connsiteY348" fmla="*/ 20696 h 1363213"/>
              <a:gd name="connsiteX349" fmla="*/ 45323 w 939946"/>
              <a:gd name="connsiteY349" fmla="*/ 749871 h 1363213"/>
              <a:gd name="connsiteX350" fmla="*/ 55486 w 939946"/>
              <a:gd name="connsiteY350" fmla="*/ 747514 h 1363213"/>
              <a:gd name="connsiteX351" fmla="*/ 163414 w 939946"/>
              <a:gd name="connsiteY351" fmla="*/ 749244 h 1363213"/>
              <a:gd name="connsiteX352" fmla="*/ 174118 w 939946"/>
              <a:gd name="connsiteY352" fmla="*/ 766478 h 1363213"/>
              <a:gd name="connsiteX353" fmla="*/ 85955 w 939946"/>
              <a:gd name="connsiteY353" fmla="*/ 807132 h 1363213"/>
              <a:gd name="connsiteX354" fmla="*/ 44955 w 939946"/>
              <a:gd name="connsiteY354" fmla="*/ 760596 h 1363213"/>
              <a:gd name="connsiteX355" fmla="*/ 45323 w 939946"/>
              <a:gd name="connsiteY355" fmla="*/ 749871 h 1363213"/>
              <a:gd name="connsiteX356" fmla="*/ 26185 w 939946"/>
              <a:gd name="connsiteY356" fmla="*/ 742345 h 1363213"/>
              <a:gd name="connsiteX357" fmla="*/ 15395 w 939946"/>
              <a:gd name="connsiteY357" fmla="*/ 802873 h 1363213"/>
              <a:gd name="connsiteX358" fmla="*/ 31635 w 939946"/>
              <a:gd name="connsiteY358" fmla="*/ 788297 h 1363213"/>
              <a:gd name="connsiteX359" fmla="*/ 76570 w 939946"/>
              <a:gd name="connsiteY359" fmla="*/ 826422 h 1363213"/>
              <a:gd name="connsiteX360" fmla="*/ 90258 w 939946"/>
              <a:gd name="connsiteY360" fmla="*/ 860544 h 1363213"/>
              <a:gd name="connsiteX361" fmla="*/ 85004 w 939946"/>
              <a:gd name="connsiteY361" fmla="*/ 869000 h 1363213"/>
              <a:gd name="connsiteX362" fmla="*/ 3609 w 939946"/>
              <a:gd name="connsiteY362" fmla="*/ 893608 h 1363213"/>
              <a:gd name="connsiteX363" fmla="*/ 26920 w 939946"/>
              <a:gd name="connsiteY363" fmla="*/ 921071 h 1363213"/>
              <a:gd name="connsiteX364" fmla="*/ 36889 w 939946"/>
              <a:gd name="connsiteY364" fmla="*/ 920617 h 1363213"/>
              <a:gd name="connsiteX365" fmla="*/ 108401 w 939946"/>
              <a:gd name="connsiteY365" fmla="*/ 876525 h 1363213"/>
              <a:gd name="connsiteX366" fmla="*/ 186249 w 939946"/>
              <a:gd name="connsiteY366" fmla="*/ 922952 h 1363213"/>
              <a:gd name="connsiteX367" fmla="*/ 266216 w 939946"/>
              <a:gd name="connsiteY367" fmla="*/ 879466 h 1363213"/>
              <a:gd name="connsiteX368" fmla="*/ 424247 w 939946"/>
              <a:gd name="connsiteY368" fmla="*/ 882061 h 1363213"/>
              <a:gd name="connsiteX369" fmla="*/ 501403 w 939946"/>
              <a:gd name="connsiteY369" fmla="*/ 927212 h 1363213"/>
              <a:gd name="connsiteX370" fmla="*/ 581219 w 939946"/>
              <a:gd name="connsiteY370" fmla="*/ 883488 h 1363213"/>
              <a:gd name="connsiteX371" fmla="*/ 659608 w 939946"/>
              <a:gd name="connsiteY371" fmla="*/ 929483 h 1363213"/>
              <a:gd name="connsiteX372" fmla="*/ 738277 w 939946"/>
              <a:gd name="connsiteY372" fmla="*/ 885197 h 1363213"/>
              <a:gd name="connsiteX373" fmla="*/ 815931 w 939946"/>
              <a:gd name="connsiteY373" fmla="*/ 931710 h 1363213"/>
              <a:gd name="connsiteX374" fmla="*/ 895033 w 939946"/>
              <a:gd name="connsiteY374" fmla="*/ 887834 h 1363213"/>
              <a:gd name="connsiteX375" fmla="*/ 939536 w 939946"/>
              <a:gd name="connsiteY375" fmla="*/ 924877 h 1363213"/>
              <a:gd name="connsiteX376" fmla="*/ 927253 w 939946"/>
              <a:gd name="connsiteY376" fmla="*/ 890127 h 1363213"/>
              <a:gd name="connsiteX377" fmla="*/ 908699 w 939946"/>
              <a:gd name="connsiteY377" fmla="*/ 851852 h 1363213"/>
              <a:gd name="connsiteX378" fmla="*/ 914062 w 939946"/>
              <a:gd name="connsiteY378" fmla="*/ 842661 h 1363213"/>
              <a:gd name="connsiteX379" fmla="*/ 928681 w 939946"/>
              <a:gd name="connsiteY379" fmla="*/ 814766 h 1363213"/>
              <a:gd name="connsiteX380" fmla="*/ 832041 w 939946"/>
              <a:gd name="connsiteY380" fmla="*/ 770630 h 1363213"/>
              <a:gd name="connsiteX381" fmla="*/ 842010 w 939946"/>
              <a:gd name="connsiteY381" fmla="*/ 758586 h 1363213"/>
              <a:gd name="connsiteX382" fmla="*/ 919749 w 939946"/>
              <a:gd name="connsiteY382" fmla="*/ 759494 h 1363213"/>
              <a:gd name="connsiteX383" fmla="*/ 899444 w 939946"/>
              <a:gd name="connsiteY383" fmla="*/ 737956 h 1363213"/>
              <a:gd name="connsiteX384" fmla="*/ 46079 w 939946"/>
              <a:gd name="connsiteY384" fmla="*/ 726408 h 1363213"/>
              <a:gd name="connsiteX385" fmla="*/ 26185 w 939946"/>
              <a:gd name="connsiteY385" fmla="*/ 742345 h 1363213"/>
              <a:gd name="connsiteX386" fmla="*/ 167825 w 939946"/>
              <a:gd name="connsiteY386" fmla="*/ 420446 h 1363213"/>
              <a:gd name="connsiteX387" fmla="*/ 221259 w 939946"/>
              <a:gd name="connsiteY387" fmla="*/ 396291 h 1363213"/>
              <a:gd name="connsiteX388" fmla="*/ 245306 w 939946"/>
              <a:gd name="connsiteY388" fmla="*/ 450006 h 1363213"/>
              <a:gd name="connsiteX389" fmla="*/ 191764 w 939946"/>
              <a:gd name="connsiteY389" fmla="*/ 473944 h 1363213"/>
              <a:gd name="connsiteX390" fmla="*/ 167825 w 939946"/>
              <a:gd name="connsiteY390" fmla="*/ 420446 h 1363213"/>
              <a:gd name="connsiteX391" fmla="*/ 272098 w 939946"/>
              <a:gd name="connsiteY391" fmla="*/ 149123 h 1363213"/>
              <a:gd name="connsiteX392" fmla="*/ 370014 w 939946"/>
              <a:gd name="connsiteY392" fmla="*/ 106804 h 1363213"/>
              <a:gd name="connsiteX393" fmla="*/ 448121 w 939946"/>
              <a:gd name="connsiteY393" fmla="*/ 153318 h 1363213"/>
              <a:gd name="connsiteX394" fmla="*/ 527633 w 939946"/>
              <a:gd name="connsiteY394" fmla="*/ 108772 h 1363213"/>
              <a:gd name="connsiteX395" fmla="*/ 661683 w 939946"/>
              <a:gd name="connsiteY395" fmla="*/ 136948 h 1363213"/>
              <a:gd name="connsiteX396" fmla="*/ 665965 w 939946"/>
              <a:gd name="connsiteY396" fmla="*/ 117378 h 1363213"/>
              <a:gd name="connsiteX397" fmla="*/ 648860 w 939946"/>
              <a:gd name="connsiteY397" fmla="*/ 118416 h 1363213"/>
              <a:gd name="connsiteX398" fmla="*/ 541344 w 939946"/>
              <a:gd name="connsiteY398" fmla="*/ 81395 h 1363213"/>
              <a:gd name="connsiteX399" fmla="*/ 550512 w 939946"/>
              <a:gd name="connsiteY399" fmla="*/ 69978 h 1363213"/>
              <a:gd name="connsiteX400" fmla="*/ 625333 w 939946"/>
              <a:gd name="connsiteY400" fmla="*/ 70778 h 1363213"/>
              <a:gd name="connsiteX401" fmla="*/ 587490 w 939946"/>
              <a:gd name="connsiteY401" fmla="*/ 48980 h 1363213"/>
              <a:gd name="connsiteX402" fmla="*/ 372738 w 939946"/>
              <a:gd name="connsiteY402" fmla="*/ 46342 h 1363213"/>
              <a:gd name="connsiteX403" fmla="*/ 341685 w 939946"/>
              <a:gd name="connsiteY403" fmla="*/ 66366 h 1363213"/>
              <a:gd name="connsiteX404" fmla="*/ 357298 w 939946"/>
              <a:gd name="connsiteY404" fmla="*/ 76810 h 1363213"/>
              <a:gd name="connsiteX405" fmla="*/ 301767 w 939946"/>
              <a:gd name="connsiteY405" fmla="*/ 127369 h 1363213"/>
              <a:gd name="connsiteX406" fmla="*/ 272098 w 939946"/>
              <a:gd name="connsiteY406" fmla="*/ 149123 h 1363213"/>
              <a:gd name="connsiteX407" fmla="*/ 233044 w 939946"/>
              <a:gd name="connsiteY407" fmla="*/ 209737 h 1363213"/>
              <a:gd name="connsiteX408" fmla="*/ 728697 w 939946"/>
              <a:gd name="connsiteY408" fmla="*/ 216484 h 1363213"/>
              <a:gd name="connsiteX409" fmla="*/ 702402 w 939946"/>
              <a:gd name="connsiteY409" fmla="*/ 194470 h 1363213"/>
              <a:gd name="connsiteX410" fmla="*/ 264313 w 939946"/>
              <a:gd name="connsiteY410" fmla="*/ 188718 h 1363213"/>
              <a:gd name="connsiteX411" fmla="*/ 233044 w 939946"/>
              <a:gd name="connsiteY411" fmla="*/ 209737 h 1363213"/>
              <a:gd name="connsiteX412" fmla="*/ 202056 w 939946"/>
              <a:gd name="connsiteY412" fmla="*/ 263171 h 1363213"/>
              <a:gd name="connsiteX413" fmla="*/ 756680 w 939946"/>
              <a:gd name="connsiteY413" fmla="*/ 270696 h 1363213"/>
              <a:gd name="connsiteX414" fmla="*/ 734299 w 939946"/>
              <a:gd name="connsiteY414" fmla="*/ 248791 h 1363213"/>
              <a:gd name="connsiteX415" fmla="*/ 232568 w 939946"/>
              <a:gd name="connsiteY415" fmla="*/ 241957 h 1363213"/>
              <a:gd name="connsiteX416" fmla="*/ 202056 w 939946"/>
              <a:gd name="connsiteY416" fmla="*/ 263171 h 1363213"/>
              <a:gd name="connsiteX417" fmla="*/ 174681 w 939946"/>
              <a:gd name="connsiteY417" fmla="*/ 316604 h 1363213"/>
              <a:gd name="connsiteX418" fmla="*/ 782975 w 939946"/>
              <a:gd name="connsiteY418" fmla="*/ 324886 h 1363213"/>
              <a:gd name="connsiteX419" fmla="*/ 758475 w 939946"/>
              <a:gd name="connsiteY419" fmla="*/ 303327 h 1363213"/>
              <a:gd name="connsiteX420" fmla="*/ 202295 w 939946"/>
              <a:gd name="connsiteY420" fmla="*/ 295434 h 1363213"/>
              <a:gd name="connsiteX421" fmla="*/ 174681 w 939946"/>
              <a:gd name="connsiteY421" fmla="*/ 316604 h 1363213"/>
              <a:gd name="connsiteX422" fmla="*/ 146006 w 939946"/>
              <a:gd name="connsiteY422" fmla="*/ 374667 h 1363213"/>
              <a:gd name="connsiteX423" fmla="*/ 129896 w 939946"/>
              <a:gd name="connsiteY423" fmla="*/ 433420 h 1363213"/>
              <a:gd name="connsiteX424" fmla="*/ 117203 w 939946"/>
              <a:gd name="connsiteY424" fmla="*/ 463002 h 1363213"/>
              <a:gd name="connsiteX425" fmla="*/ 96421 w 939946"/>
              <a:gd name="connsiteY425" fmla="*/ 500716 h 1363213"/>
              <a:gd name="connsiteX426" fmla="*/ 131237 w 939946"/>
              <a:gd name="connsiteY426" fmla="*/ 502034 h 1363213"/>
              <a:gd name="connsiteX427" fmla="*/ 102325 w 939946"/>
              <a:gd name="connsiteY427" fmla="*/ 549652 h 1363213"/>
              <a:gd name="connsiteX428" fmla="*/ 87685 w 939946"/>
              <a:gd name="connsiteY428" fmla="*/ 526881 h 1363213"/>
              <a:gd name="connsiteX429" fmla="*/ 80722 w 939946"/>
              <a:gd name="connsiteY429" fmla="*/ 546948 h 1363213"/>
              <a:gd name="connsiteX430" fmla="*/ 95708 w 939946"/>
              <a:gd name="connsiteY430" fmla="*/ 576228 h 1363213"/>
              <a:gd name="connsiteX431" fmla="*/ 119949 w 939946"/>
              <a:gd name="connsiteY431" fmla="*/ 562323 h 1363213"/>
              <a:gd name="connsiteX432" fmla="*/ 144817 w 939946"/>
              <a:gd name="connsiteY432" fmla="*/ 520761 h 1363213"/>
              <a:gd name="connsiteX433" fmla="*/ 181514 w 939946"/>
              <a:gd name="connsiteY433" fmla="*/ 504392 h 1363213"/>
              <a:gd name="connsiteX434" fmla="*/ 100855 w 939946"/>
              <a:gd name="connsiteY434" fmla="*/ 639652 h 1363213"/>
              <a:gd name="connsiteX435" fmla="*/ 69845 w 939946"/>
              <a:gd name="connsiteY435" fmla="*/ 584553 h 1363213"/>
              <a:gd name="connsiteX436" fmla="*/ 70212 w 939946"/>
              <a:gd name="connsiteY436" fmla="*/ 627651 h 1363213"/>
              <a:gd name="connsiteX437" fmla="*/ 86582 w 939946"/>
              <a:gd name="connsiteY437" fmla="*/ 657017 h 1363213"/>
              <a:gd name="connsiteX438" fmla="*/ 114067 w 939946"/>
              <a:gd name="connsiteY438" fmla="*/ 657752 h 1363213"/>
              <a:gd name="connsiteX439" fmla="*/ 130782 w 939946"/>
              <a:gd name="connsiteY439" fmla="*/ 630743 h 1363213"/>
              <a:gd name="connsiteX440" fmla="*/ 196023 w 939946"/>
              <a:gd name="connsiteY440" fmla="*/ 521259 h 1363213"/>
              <a:gd name="connsiteX441" fmla="*/ 273050 w 939946"/>
              <a:gd name="connsiteY441" fmla="*/ 657860 h 1363213"/>
              <a:gd name="connsiteX442" fmla="*/ 303822 w 939946"/>
              <a:gd name="connsiteY442" fmla="*/ 656995 h 1363213"/>
              <a:gd name="connsiteX443" fmla="*/ 381713 w 939946"/>
              <a:gd name="connsiteY443" fmla="*/ 525821 h 1363213"/>
              <a:gd name="connsiteX444" fmla="*/ 388632 w 939946"/>
              <a:gd name="connsiteY444" fmla="*/ 533476 h 1363213"/>
              <a:gd name="connsiteX445" fmla="*/ 459128 w 939946"/>
              <a:gd name="connsiteY445" fmla="*/ 659590 h 1363213"/>
              <a:gd name="connsiteX446" fmla="*/ 489424 w 939946"/>
              <a:gd name="connsiteY446" fmla="*/ 660758 h 1363213"/>
              <a:gd name="connsiteX447" fmla="*/ 523115 w 939946"/>
              <a:gd name="connsiteY447" fmla="*/ 604989 h 1363213"/>
              <a:gd name="connsiteX448" fmla="*/ 570364 w 939946"/>
              <a:gd name="connsiteY448" fmla="*/ 526232 h 1363213"/>
              <a:gd name="connsiteX449" fmla="*/ 646807 w 939946"/>
              <a:gd name="connsiteY449" fmla="*/ 663331 h 1363213"/>
              <a:gd name="connsiteX450" fmla="*/ 676929 w 939946"/>
              <a:gd name="connsiteY450" fmla="*/ 664023 h 1363213"/>
              <a:gd name="connsiteX451" fmla="*/ 749241 w 939946"/>
              <a:gd name="connsiteY451" fmla="*/ 541802 h 1363213"/>
              <a:gd name="connsiteX452" fmla="*/ 765113 w 939946"/>
              <a:gd name="connsiteY452" fmla="*/ 542299 h 1363213"/>
              <a:gd name="connsiteX453" fmla="*/ 834636 w 939946"/>
              <a:gd name="connsiteY453" fmla="*/ 667029 h 1363213"/>
              <a:gd name="connsiteX454" fmla="*/ 862272 w 939946"/>
              <a:gd name="connsiteY454" fmla="*/ 668002 h 1363213"/>
              <a:gd name="connsiteX455" fmla="*/ 880588 w 939946"/>
              <a:gd name="connsiteY455" fmla="*/ 638160 h 1363213"/>
              <a:gd name="connsiteX456" fmla="*/ 881107 w 939946"/>
              <a:gd name="connsiteY456" fmla="*/ 596966 h 1363213"/>
              <a:gd name="connsiteX457" fmla="*/ 849017 w 939946"/>
              <a:gd name="connsiteY457" fmla="*/ 649686 h 1363213"/>
              <a:gd name="connsiteX458" fmla="*/ 772012 w 939946"/>
              <a:gd name="connsiteY458" fmla="*/ 511917 h 1363213"/>
              <a:gd name="connsiteX459" fmla="*/ 810503 w 939946"/>
              <a:gd name="connsiteY459" fmla="*/ 531617 h 1363213"/>
              <a:gd name="connsiteX460" fmla="*/ 836323 w 939946"/>
              <a:gd name="connsiteY460" fmla="*/ 578736 h 1363213"/>
              <a:gd name="connsiteX461" fmla="*/ 863959 w 939946"/>
              <a:gd name="connsiteY461" fmla="*/ 579580 h 1363213"/>
              <a:gd name="connsiteX462" fmla="*/ 863137 w 939946"/>
              <a:gd name="connsiteY462" fmla="*/ 538082 h 1363213"/>
              <a:gd name="connsiteX463" fmla="*/ 849600 w 939946"/>
              <a:gd name="connsiteY463" fmla="*/ 559361 h 1363213"/>
              <a:gd name="connsiteX464" fmla="*/ 823154 w 939946"/>
              <a:gd name="connsiteY464" fmla="*/ 511830 h 1363213"/>
              <a:gd name="connsiteX465" fmla="*/ 844432 w 939946"/>
              <a:gd name="connsiteY465" fmla="*/ 511376 h 1363213"/>
              <a:gd name="connsiteX466" fmla="*/ 852909 w 939946"/>
              <a:gd name="connsiteY466" fmla="*/ 500802 h 1363213"/>
              <a:gd name="connsiteX467" fmla="*/ 836950 w 939946"/>
              <a:gd name="connsiteY467" fmla="*/ 454201 h 1363213"/>
              <a:gd name="connsiteX468" fmla="*/ 778823 w 939946"/>
              <a:gd name="connsiteY468" fmla="*/ 480973 h 1363213"/>
              <a:gd name="connsiteX469" fmla="*/ 755080 w 939946"/>
              <a:gd name="connsiteY469" fmla="*/ 431128 h 1363213"/>
              <a:gd name="connsiteX470" fmla="*/ 771947 w 939946"/>
              <a:gd name="connsiteY470" fmla="*/ 408876 h 1363213"/>
              <a:gd name="connsiteX471" fmla="*/ 818223 w 939946"/>
              <a:gd name="connsiteY471" fmla="*/ 407298 h 1363213"/>
              <a:gd name="connsiteX472" fmla="*/ 785614 w 939946"/>
              <a:gd name="connsiteY472" fmla="*/ 375294 h 1363213"/>
              <a:gd name="connsiteX473" fmla="*/ 425675 w 939946"/>
              <a:gd name="connsiteY473" fmla="*/ 370558 h 1363213"/>
              <a:gd name="connsiteX474" fmla="*/ 164041 w 939946"/>
              <a:gd name="connsiteY474" fmla="*/ 367184 h 1363213"/>
              <a:gd name="connsiteX475" fmla="*/ 146006 w 939946"/>
              <a:gd name="connsiteY475" fmla="*/ 374667 h 136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</a:cxnLst>
            <a:rect l="l" t="t" r="r" b="b"/>
            <a:pathLst>
              <a:path w="939946" h="1363213">
                <a:moveTo>
                  <a:pt x="903856" y="1022446"/>
                </a:moveTo>
                <a:cubicBezTo>
                  <a:pt x="901347" y="1054688"/>
                  <a:pt x="902364" y="1087190"/>
                  <a:pt x="901996" y="1119583"/>
                </a:cubicBezTo>
                <a:cubicBezTo>
                  <a:pt x="917544" y="1089461"/>
                  <a:pt x="926410" y="1058408"/>
                  <a:pt x="932378" y="1026447"/>
                </a:cubicBezTo>
                <a:cubicBezTo>
                  <a:pt x="933481" y="1020500"/>
                  <a:pt x="934130" y="1015397"/>
                  <a:pt x="926799" y="1016845"/>
                </a:cubicBezTo>
                <a:cubicBezTo>
                  <a:pt x="918906" y="1018381"/>
                  <a:pt x="904807" y="1010099"/>
                  <a:pt x="903856" y="1022446"/>
                </a:cubicBezTo>
                <a:close/>
                <a:moveTo>
                  <a:pt x="826267" y="1015753"/>
                </a:moveTo>
                <a:cubicBezTo>
                  <a:pt x="824045" y="1017040"/>
                  <a:pt x="822613" y="1019690"/>
                  <a:pt x="822591" y="1024155"/>
                </a:cubicBezTo>
                <a:cubicBezTo>
                  <a:pt x="822375" y="1060138"/>
                  <a:pt x="821921" y="1096121"/>
                  <a:pt x="821618" y="1132125"/>
                </a:cubicBezTo>
                <a:cubicBezTo>
                  <a:pt x="821575" y="1135153"/>
                  <a:pt x="819975" y="1139218"/>
                  <a:pt x="825511" y="1139262"/>
                </a:cubicBezTo>
                <a:cubicBezTo>
                  <a:pt x="839328" y="1139391"/>
                  <a:pt x="853146" y="1139608"/>
                  <a:pt x="866964" y="1139521"/>
                </a:cubicBezTo>
                <a:cubicBezTo>
                  <a:pt x="869062" y="1139499"/>
                  <a:pt x="871246" y="1138202"/>
                  <a:pt x="871354" y="1135412"/>
                </a:cubicBezTo>
                <a:cubicBezTo>
                  <a:pt x="871505" y="1134310"/>
                  <a:pt x="871808" y="1133185"/>
                  <a:pt x="871808" y="1132082"/>
                </a:cubicBezTo>
                <a:cubicBezTo>
                  <a:pt x="872197" y="1095537"/>
                  <a:pt x="875700" y="1058602"/>
                  <a:pt x="871484" y="1022597"/>
                </a:cubicBezTo>
                <a:cubicBezTo>
                  <a:pt x="869580" y="1006358"/>
                  <a:pt x="847199" y="1019397"/>
                  <a:pt x="834679" y="1015526"/>
                </a:cubicBezTo>
                <a:cubicBezTo>
                  <a:pt x="831501" y="1014542"/>
                  <a:pt x="828489" y="1014467"/>
                  <a:pt x="826267" y="1015753"/>
                </a:cubicBezTo>
                <a:close/>
                <a:moveTo>
                  <a:pt x="744870" y="1015951"/>
                </a:moveTo>
                <a:cubicBezTo>
                  <a:pt x="742884" y="1017868"/>
                  <a:pt x="742235" y="1021235"/>
                  <a:pt x="742257" y="1026317"/>
                </a:cubicBezTo>
                <a:cubicBezTo>
                  <a:pt x="742386" y="1060095"/>
                  <a:pt x="741694" y="1093893"/>
                  <a:pt x="741283" y="1127671"/>
                </a:cubicBezTo>
                <a:cubicBezTo>
                  <a:pt x="741262" y="1129336"/>
                  <a:pt x="740765" y="1131001"/>
                  <a:pt x="740807" y="1132644"/>
                </a:cubicBezTo>
                <a:cubicBezTo>
                  <a:pt x="740980" y="1139672"/>
                  <a:pt x="747014" y="1138526"/>
                  <a:pt x="750517" y="1138159"/>
                </a:cubicBezTo>
                <a:cubicBezTo>
                  <a:pt x="764119" y="1136753"/>
                  <a:pt x="778239" y="1141359"/>
                  <a:pt x="790955" y="1136666"/>
                </a:cubicBezTo>
                <a:cubicBezTo>
                  <a:pt x="791236" y="1132061"/>
                  <a:pt x="791517" y="1129314"/>
                  <a:pt x="791560" y="1126568"/>
                </a:cubicBezTo>
                <a:cubicBezTo>
                  <a:pt x="791841" y="1101635"/>
                  <a:pt x="792209" y="1076702"/>
                  <a:pt x="792317" y="1051769"/>
                </a:cubicBezTo>
                <a:cubicBezTo>
                  <a:pt x="792360" y="1039638"/>
                  <a:pt x="796468" y="1023095"/>
                  <a:pt x="790284" y="1016651"/>
                </a:cubicBezTo>
                <a:cubicBezTo>
                  <a:pt x="784380" y="1010488"/>
                  <a:pt x="767384" y="1015894"/>
                  <a:pt x="755512" y="1014294"/>
                </a:cubicBezTo>
                <a:cubicBezTo>
                  <a:pt x="750182" y="1013569"/>
                  <a:pt x="746857" y="1014034"/>
                  <a:pt x="744870" y="1015951"/>
                </a:cubicBezTo>
                <a:close/>
                <a:moveTo>
                  <a:pt x="808946" y="856825"/>
                </a:moveTo>
                <a:cubicBezTo>
                  <a:pt x="806351" y="862966"/>
                  <a:pt x="808968" y="868783"/>
                  <a:pt x="815801" y="872222"/>
                </a:cubicBezTo>
                <a:cubicBezTo>
                  <a:pt x="822159" y="872935"/>
                  <a:pt x="827673" y="871573"/>
                  <a:pt x="830030" y="864350"/>
                </a:cubicBezTo>
                <a:cubicBezTo>
                  <a:pt x="832063" y="858080"/>
                  <a:pt x="829836" y="853041"/>
                  <a:pt x="824148" y="850511"/>
                </a:cubicBezTo>
                <a:cubicBezTo>
                  <a:pt x="817401" y="847526"/>
                  <a:pt x="811455" y="850813"/>
                  <a:pt x="808946" y="856825"/>
                </a:cubicBezTo>
                <a:close/>
                <a:moveTo>
                  <a:pt x="750136" y="846902"/>
                </a:moveTo>
                <a:cubicBezTo>
                  <a:pt x="750128" y="844072"/>
                  <a:pt x="751501" y="841591"/>
                  <a:pt x="756529" y="840520"/>
                </a:cubicBezTo>
                <a:cubicBezTo>
                  <a:pt x="769222" y="837817"/>
                  <a:pt x="780921" y="833190"/>
                  <a:pt x="791690" y="825686"/>
                </a:cubicBezTo>
                <a:cubicBezTo>
                  <a:pt x="802307" y="818312"/>
                  <a:pt x="809638" y="807889"/>
                  <a:pt x="818547" y="798028"/>
                </a:cubicBezTo>
                <a:cubicBezTo>
                  <a:pt x="832668" y="820215"/>
                  <a:pt x="850940" y="835612"/>
                  <a:pt x="876198" y="841061"/>
                </a:cubicBezTo>
                <a:cubicBezTo>
                  <a:pt x="884696" y="842899"/>
                  <a:pt x="885020" y="847505"/>
                  <a:pt x="883550" y="854512"/>
                </a:cubicBezTo>
                <a:cubicBezTo>
                  <a:pt x="877279" y="884591"/>
                  <a:pt x="849773" y="908140"/>
                  <a:pt x="819845" y="908724"/>
                </a:cubicBezTo>
                <a:cubicBezTo>
                  <a:pt x="787602" y="909351"/>
                  <a:pt x="758323" y="886623"/>
                  <a:pt x="752031" y="855376"/>
                </a:cubicBezTo>
                <a:cubicBezTo>
                  <a:pt x="751533" y="852911"/>
                  <a:pt x="750144" y="849732"/>
                  <a:pt x="750136" y="846902"/>
                </a:cubicBezTo>
                <a:close/>
                <a:moveTo>
                  <a:pt x="663868" y="1015100"/>
                </a:moveTo>
                <a:cubicBezTo>
                  <a:pt x="662495" y="1016597"/>
                  <a:pt x="662116" y="1018879"/>
                  <a:pt x="662094" y="1022079"/>
                </a:cubicBezTo>
                <a:cubicBezTo>
                  <a:pt x="661965" y="1040373"/>
                  <a:pt x="661813" y="1058668"/>
                  <a:pt x="661575" y="1076940"/>
                </a:cubicBezTo>
                <a:cubicBezTo>
                  <a:pt x="661359" y="1093548"/>
                  <a:pt x="661099" y="1110177"/>
                  <a:pt x="660711" y="1126763"/>
                </a:cubicBezTo>
                <a:cubicBezTo>
                  <a:pt x="660559" y="1132969"/>
                  <a:pt x="661532" y="1138267"/>
                  <a:pt x="669403" y="1137186"/>
                </a:cubicBezTo>
                <a:cubicBezTo>
                  <a:pt x="683243" y="1135283"/>
                  <a:pt x="698077" y="1141165"/>
                  <a:pt x="711139" y="1134764"/>
                </a:cubicBezTo>
                <a:cubicBezTo>
                  <a:pt x="711052" y="1129184"/>
                  <a:pt x="710944" y="1126417"/>
                  <a:pt x="710987" y="1123649"/>
                </a:cubicBezTo>
                <a:cubicBezTo>
                  <a:pt x="711269" y="1099840"/>
                  <a:pt x="711463" y="1076011"/>
                  <a:pt x="711896" y="1052202"/>
                </a:cubicBezTo>
                <a:cubicBezTo>
                  <a:pt x="712652" y="1011743"/>
                  <a:pt x="712739" y="1012132"/>
                  <a:pt x="671609" y="1012824"/>
                </a:cubicBezTo>
                <a:cubicBezTo>
                  <a:pt x="667609" y="1012889"/>
                  <a:pt x="665241" y="1013603"/>
                  <a:pt x="663868" y="1015100"/>
                </a:cubicBezTo>
                <a:close/>
                <a:moveTo>
                  <a:pt x="524447" y="1279904"/>
                </a:moveTo>
                <a:cubicBezTo>
                  <a:pt x="525547" y="1278253"/>
                  <a:pt x="527904" y="1277485"/>
                  <a:pt x="532088" y="1277593"/>
                </a:cubicBezTo>
                <a:cubicBezTo>
                  <a:pt x="570904" y="1278587"/>
                  <a:pt x="609742" y="1279604"/>
                  <a:pt x="648557" y="1279323"/>
                </a:cubicBezTo>
                <a:cubicBezTo>
                  <a:pt x="660754" y="1279236"/>
                  <a:pt x="656256" y="1285896"/>
                  <a:pt x="655239" y="1290849"/>
                </a:cubicBezTo>
                <a:cubicBezTo>
                  <a:pt x="647714" y="1327632"/>
                  <a:pt x="603990" y="1350510"/>
                  <a:pt x="561303" y="1334832"/>
                </a:cubicBezTo>
                <a:cubicBezTo>
                  <a:pt x="544587" y="1327891"/>
                  <a:pt x="530185" y="1311479"/>
                  <a:pt x="524347" y="1287518"/>
                </a:cubicBezTo>
                <a:cubicBezTo>
                  <a:pt x="523503" y="1284091"/>
                  <a:pt x="523347" y="1281556"/>
                  <a:pt x="524447" y="1279904"/>
                </a:cubicBezTo>
                <a:close/>
                <a:moveTo>
                  <a:pt x="581868" y="1019981"/>
                </a:moveTo>
                <a:cubicBezTo>
                  <a:pt x="581760" y="1055510"/>
                  <a:pt x="581219" y="1091039"/>
                  <a:pt x="580505" y="1126569"/>
                </a:cubicBezTo>
                <a:cubicBezTo>
                  <a:pt x="580441" y="1130914"/>
                  <a:pt x="580246" y="1134310"/>
                  <a:pt x="584420" y="1135737"/>
                </a:cubicBezTo>
                <a:cubicBezTo>
                  <a:pt x="596659" y="1136040"/>
                  <a:pt x="608314" y="1136062"/>
                  <a:pt x="619948" y="1136710"/>
                </a:cubicBezTo>
                <a:cubicBezTo>
                  <a:pt x="628014" y="1137164"/>
                  <a:pt x="631388" y="1135045"/>
                  <a:pt x="631236" y="1125919"/>
                </a:cubicBezTo>
                <a:cubicBezTo>
                  <a:pt x="630847" y="1100922"/>
                  <a:pt x="631669" y="1075924"/>
                  <a:pt x="631928" y="1050926"/>
                </a:cubicBezTo>
                <a:cubicBezTo>
                  <a:pt x="632361" y="1009904"/>
                  <a:pt x="632339" y="1010164"/>
                  <a:pt x="590496" y="1011916"/>
                </a:cubicBezTo>
                <a:cubicBezTo>
                  <a:pt x="583770" y="1012197"/>
                  <a:pt x="581890" y="1013127"/>
                  <a:pt x="581868" y="1019981"/>
                </a:cubicBezTo>
                <a:close/>
                <a:moveTo>
                  <a:pt x="650807" y="855246"/>
                </a:moveTo>
                <a:cubicBezTo>
                  <a:pt x="648861" y="861323"/>
                  <a:pt x="651109" y="866102"/>
                  <a:pt x="657229" y="868719"/>
                </a:cubicBezTo>
                <a:cubicBezTo>
                  <a:pt x="664149" y="871681"/>
                  <a:pt x="668950" y="868914"/>
                  <a:pt x="672583" y="863442"/>
                </a:cubicBezTo>
                <a:cubicBezTo>
                  <a:pt x="674723" y="855981"/>
                  <a:pt x="671523" y="850251"/>
                  <a:pt x="665577" y="848088"/>
                </a:cubicBezTo>
                <a:cubicBezTo>
                  <a:pt x="659565" y="845904"/>
                  <a:pt x="653077" y="848067"/>
                  <a:pt x="650807" y="855246"/>
                </a:cubicBezTo>
                <a:close/>
                <a:moveTo>
                  <a:pt x="736958" y="665493"/>
                </a:moveTo>
                <a:cubicBezTo>
                  <a:pt x="731768" y="678143"/>
                  <a:pt x="737239" y="692545"/>
                  <a:pt x="749132" y="697540"/>
                </a:cubicBezTo>
                <a:cubicBezTo>
                  <a:pt x="760572" y="702341"/>
                  <a:pt x="776293" y="695378"/>
                  <a:pt x="780813" y="683484"/>
                </a:cubicBezTo>
                <a:cubicBezTo>
                  <a:pt x="785289" y="671721"/>
                  <a:pt x="779191" y="658378"/>
                  <a:pt x="767146" y="653513"/>
                </a:cubicBezTo>
                <a:cubicBezTo>
                  <a:pt x="754344" y="648345"/>
                  <a:pt x="741996" y="653254"/>
                  <a:pt x="736958" y="665493"/>
                </a:cubicBezTo>
                <a:close/>
                <a:moveTo>
                  <a:pt x="674750" y="758659"/>
                </a:moveTo>
                <a:cubicBezTo>
                  <a:pt x="676302" y="756834"/>
                  <a:pt x="679427" y="756261"/>
                  <a:pt x="684498" y="756401"/>
                </a:cubicBezTo>
                <a:cubicBezTo>
                  <a:pt x="724957" y="757461"/>
                  <a:pt x="765459" y="757656"/>
                  <a:pt x="805940" y="758175"/>
                </a:cubicBezTo>
                <a:cubicBezTo>
                  <a:pt x="803562" y="791389"/>
                  <a:pt x="778628" y="816625"/>
                  <a:pt x="745911" y="819177"/>
                </a:cubicBezTo>
                <a:cubicBezTo>
                  <a:pt x="712414" y="821794"/>
                  <a:pt x="682400" y="800213"/>
                  <a:pt x="674442" y="768425"/>
                </a:cubicBezTo>
                <a:cubicBezTo>
                  <a:pt x="673220" y="763559"/>
                  <a:pt x="673199" y="760483"/>
                  <a:pt x="674750" y="758659"/>
                </a:cubicBezTo>
                <a:close/>
                <a:moveTo>
                  <a:pt x="594664" y="841334"/>
                </a:moveTo>
                <a:cubicBezTo>
                  <a:pt x="595751" y="839520"/>
                  <a:pt x="597665" y="838304"/>
                  <a:pt x="600789" y="837730"/>
                </a:cubicBezTo>
                <a:cubicBezTo>
                  <a:pt x="626393" y="833017"/>
                  <a:pt x="645098" y="818139"/>
                  <a:pt x="660494" y="795196"/>
                </a:cubicBezTo>
                <a:cubicBezTo>
                  <a:pt x="676431" y="818637"/>
                  <a:pt x="694726" y="835222"/>
                  <a:pt x="721129" y="839959"/>
                </a:cubicBezTo>
                <a:cubicBezTo>
                  <a:pt x="729519" y="841472"/>
                  <a:pt x="726751" y="847591"/>
                  <a:pt x="726384" y="851463"/>
                </a:cubicBezTo>
                <a:cubicBezTo>
                  <a:pt x="723616" y="880871"/>
                  <a:pt x="690401" y="907426"/>
                  <a:pt x="657986" y="906691"/>
                </a:cubicBezTo>
                <a:cubicBezTo>
                  <a:pt x="627128" y="905999"/>
                  <a:pt x="595253" y="877109"/>
                  <a:pt x="593502" y="848522"/>
                </a:cubicBezTo>
                <a:cubicBezTo>
                  <a:pt x="593318" y="845559"/>
                  <a:pt x="593578" y="843148"/>
                  <a:pt x="594664" y="841334"/>
                </a:cubicBezTo>
                <a:close/>
                <a:moveTo>
                  <a:pt x="503696" y="1013024"/>
                </a:moveTo>
                <a:cubicBezTo>
                  <a:pt x="501884" y="1015019"/>
                  <a:pt x="501274" y="1018187"/>
                  <a:pt x="501295" y="1022468"/>
                </a:cubicBezTo>
                <a:cubicBezTo>
                  <a:pt x="501403" y="1047424"/>
                  <a:pt x="501209" y="1072378"/>
                  <a:pt x="500949" y="1097333"/>
                </a:cubicBezTo>
                <a:cubicBezTo>
                  <a:pt x="500495" y="1137359"/>
                  <a:pt x="500430" y="1137035"/>
                  <a:pt x="541084" y="1135305"/>
                </a:cubicBezTo>
                <a:cubicBezTo>
                  <a:pt x="548653" y="1134981"/>
                  <a:pt x="550469" y="1133294"/>
                  <a:pt x="550491" y="1126007"/>
                </a:cubicBezTo>
                <a:cubicBezTo>
                  <a:pt x="550642" y="1090521"/>
                  <a:pt x="551248" y="1055013"/>
                  <a:pt x="551939" y="1019528"/>
                </a:cubicBezTo>
                <a:cubicBezTo>
                  <a:pt x="552004" y="1015917"/>
                  <a:pt x="552588" y="1012803"/>
                  <a:pt x="547614" y="1011440"/>
                </a:cubicBezTo>
                <a:cubicBezTo>
                  <a:pt x="536586" y="1011224"/>
                  <a:pt x="524887" y="1011613"/>
                  <a:pt x="513297" y="1010619"/>
                </a:cubicBezTo>
                <a:cubicBezTo>
                  <a:pt x="508518" y="1010208"/>
                  <a:pt x="505507" y="1011029"/>
                  <a:pt x="503696" y="1013024"/>
                </a:cubicBezTo>
                <a:close/>
                <a:moveTo>
                  <a:pt x="366729" y="1278212"/>
                </a:moveTo>
                <a:cubicBezTo>
                  <a:pt x="367759" y="1276263"/>
                  <a:pt x="370338" y="1275355"/>
                  <a:pt x="375441" y="1275474"/>
                </a:cubicBezTo>
                <a:cubicBezTo>
                  <a:pt x="413651" y="1276382"/>
                  <a:pt x="451884" y="1276684"/>
                  <a:pt x="490116" y="1277074"/>
                </a:cubicBezTo>
                <a:cubicBezTo>
                  <a:pt x="498311" y="1277160"/>
                  <a:pt x="500149" y="1279798"/>
                  <a:pt x="497814" y="1288167"/>
                </a:cubicBezTo>
                <a:cubicBezTo>
                  <a:pt x="486936" y="1327372"/>
                  <a:pt x="448316" y="1348023"/>
                  <a:pt x="410256" y="1334335"/>
                </a:cubicBezTo>
                <a:cubicBezTo>
                  <a:pt x="387443" y="1326378"/>
                  <a:pt x="373581" y="1310462"/>
                  <a:pt x="367310" y="1287194"/>
                </a:cubicBezTo>
                <a:cubicBezTo>
                  <a:pt x="366218" y="1283150"/>
                  <a:pt x="365699" y="1280161"/>
                  <a:pt x="366729" y="1278212"/>
                </a:cubicBezTo>
                <a:close/>
                <a:moveTo>
                  <a:pt x="423253" y="1011670"/>
                </a:moveTo>
                <a:cubicBezTo>
                  <a:pt x="421744" y="1013294"/>
                  <a:pt x="421242" y="1016003"/>
                  <a:pt x="421306" y="1020154"/>
                </a:cubicBezTo>
                <a:cubicBezTo>
                  <a:pt x="421696" y="1045109"/>
                  <a:pt x="420701" y="1070086"/>
                  <a:pt x="420312" y="1095040"/>
                </a:cubicBezTo>
                <a:cubicBezTo>
                  <a:pt x="419641" y="1135803"/>
                  <a:pt x="419641" y="1135565"/>
                  <a:pt x="460728" y="1134224"/>
                </a:cubicBezTo>
                <a:cubicBezTo>
                  <a:pt x="467734" y="1133986"/>
                  <a:pt x="470307" y="1133078"/>
                  <a:pt x="470329" y="1125488"/>
                </a:cubicBezTo>
                <a:cubicBezTo>
                  <a:pt x="470480" y="1090542"/>
                  <a:pt x="471302" y="1055597"/>
                  <a:pt x="471626" y="1020652"/>
                </a:cubicBezTo>
                <a:cubicBezTo>
                  <a:pt x="471670" y="1016738"/>
                  <a:pt x="473140" y="1011094"/>
                  <a:pt x="464360" y="1010272"/>
                </a:cubicBezTo>
                <a:cubicBezTo>
                  <a:pt x="454565" y="1010121"/>
                  <a:pt x="442866" y="1010229"/>
                  <a:pt x="431232" y="1009688"/>
                </a:cubicBezTo>
                <a:cubicBezTo>
                  <a:pt x="427275" y="1009504"/>
                  <a:pt x="424761" y="1010045"/>
                  <a:pt x="423253" y="1011670"/>
                </a:cubicBezTo>
                <a:close/>
                <a:moveTo>
                  <a:pt x="494115" y="851874"/>
                </a:moveTo>
                <a:cubicBezTo>
                  <a:pt x="490828" y="858728"/>
                  <a:pt x="493467" y="864328"/>
                  <a:pt x="499349" y="867118"/>
                </a:cubicBezTo>
                <a:cubicBezTo>
                  <a:pt x="505555" y="870038"/>
                  <a:pt x="511069" y="866945"/>
                  <a:pt x="514789" y="860610"/>
                </a:cubicBezTo>
                <a:cubicBezTo>
                  <a:pt x="515459" y="854620"/>
                  <a:pt x="514918" y="848889"/>
                  <a:pt x="507631" y="846273"/>
                </a:cubicBezTo>
                <a:cubicBezTo>
                  <a:pt x="501381" y="844045"/>
                  <a:pt x="496970" y="845905"/>
                  <a:pt x="494115" y="851874"/>
                </a:cubicBezTo>
                <a:close/>
                <a:moveTo>
                  <a:pt x="635605" y="508522"/>
                </a:moveTo>
                <a:cubicBezTo>
                  <a:pt x="654786" y="508846"/>
                  <a:pt x="671740" y="509127"/>
                  <a:pt x="690228" y="509430"/>
                </a:cubicBezTo>
                <a:cubicBezTo>
                  <a:pt x="684736" y="527335"/>
                  <a:pt x="672194" y="540072"/>
                  <a:pt x="663933" y="559209"/>
                </a:cubicBezTo>
                <a:cubicBezTo>
                  <a:pt x="653445" y="540461"/>
                  <a:pt x="644904" y="525173"/>
                  <a:pt x="635605" y="508522"/>
                </a:cubicBezTo>
                <a:close/>
                <a:moveTo>
                  <a:pt x="515719" y="754174"/>
                </a:moveTo>
                <a:cubicBezTo>
                  <a:pt x="557021" y="754823"/>
                  <a:pt x="597503" y="755839"/>
                  <a:pt x="637983" y="755818"/>
                </a:cubicBezTo>
                <a:cubicBezTo>
                  <a:pt x="648861" y="755818"/>
                  <a:pt x="650028" y="758867"/>
                  <a:pt x="647130" y="768338"/>
                </a:cubicBezTo>
                <a:cubicBezTo>
                  <a:pt x="637681" y="799304"/>
                  <a:pt x="608855" y="820258"/>
                  <a:pt x="577997" y="817771"/>
                </a:cubicBezTo>
                <a:cubicBezTo>
                  <a:pt x="544674" y="815090"/>
                  <a:pt x="520735" y="791303"/>
                  <a:pt x="515719" y="754174"/>
                </a:cubicBezTo>
                <a:close/>
                <a:moveTo>
                  <a:pt x="548198" y="664239"/>
                </a:moveTo>
                <a:cubicBezTo>
                  <a:pt x="543441" y="677041"/>
                  <a:pt x="549863" y="690296"/>
                  <a:pt x="562968" y="694708"/>
                </a:cubicBezTo>
                <a:cubicBezTo>
                  <a:pt x="576072" y="699119"/>
                  <a:pt x="588852" y="692459"/>
                  <a:pt x="592940" y="679095"/>
                </a:cubicBezTo>
                <a:cubicBezTo>
                  <a:pt x="596680" y="666855"/>
                  <a:pt x="590020" y="654053"/>
                  <a:pt x="577824" y="649945"/>
                </a:cubicBezTo>
                <a:cubicBezTo>
                  <a:pt x="565779" y="645879"/>
                  <a:pt x="552674" y="652194"/>
                  <a:pt x="548198" y="664239"/>
                </a:cubicBezTo>
                <a:close/>
                <a:moveTo>
                  <a:pt x="637659" y="428274"/>
                </a:moveTo>
                <a:cubicBezTo>
                  <a:pt x="644579" y="407276"/>
                  <a:pt x="669166" y="395340"/>
                  <a:pt x="690596" y="402584"/>
                </a:cubicBezTo>
                <a:cubicBezTo>
                  <a:pt x="711918" y="409806"/>
                  <a:pt x="724070" y="434112"/>
                  <a:pt x="716935" y="455261"/>
                </a:cubicBezTo>
                <a:cubicBezTo>
                  <a:pt x="709906" y="476085"/>
                  <a:pt x="685082" y="488022"/>
                  <a:pt x="663954" y="480734"/>
                </a:cubicBezTo>
                <a:cubicBezTo>
                  <a:pt x="642633" y="473382"/>
                  <a:pt x="630675" y="449530"/>
                  <a:pt x="637659" y="428274"/>
                </a:cubicBezTo>
                <a:close/>
                <a:moveTo>
                  <a:pt x="436749" y="840058"/>
                </a:moveTo>
                <a:cubicBezTo>
                  <a:pt x="437784" y="837780"/>
                  <a:pt x="440163" y="836185"/>
                  <a:pt x="444877" y="835201"/>
                </a:cubicBezTo>
                <a:cubicBezTo>
                  <a:pt x="469507" y="830076"/>
                  <a:pt x="488385" y="815912"/>
                  <a:pt x="503199" y="792730"/>
                </a:cubicBezTo>
                <a:cubicBezTo>
                  <a:pt x="516930" y="815025"/>
                  <a:pt x="534229" y="830400"/>
                  <a:pt x="558189" y="835915"/>
                </a:cubicBezTo>
                <a:cubicBezTo>
                  <a:pt x="569672" y="838574"/>
                  <a:pt x="570623" y="845429"/>
                  <a:pt x="568136" y="853992"/>
                </a:cubicBezTo>
                <a:cubicBezTo>
                  <a:pt x="554751" y="900030"/>
                  <a:pt x="502636" y="917092"/>
                  <a:pt x="467864" y="894560"/>
                </a:cubicBezTo>
                <a:cubicBezTo>
                  <a:pt x="451278" y="883812"/>
                  <a:pt x="440228" y="869000"/>
                  <a:pt x="436682" y="849019"/>
                </a:cubicBezTo>
                <a:cubicBezTo>
                  <a:pt x="436022" y="845300"/>
                  <a:pt x="435714" y="842337"/>
                  <a:pt x="436749" y="840058"/>
                </a:cubicBezTo>
                <a:close/>
                <a:moveTo>
                  <a:pt x="585025" y="509603"/>
                </a:moveTo>
                <a:cubicBezTo>
                  <a:pt x="604207" y="503591"/>
                  <a:pt x="614694" y="510382"/>
                  <a:pt x="622263" y="526881"/>
                </a:cubicBezTo>
                <a:cubicBezTo>
                  <a:pt x="630156" y="544094"/>
                  <a:pt x="640276" y="560312"/>
                  <a:pt x="649899" y="576704"/>
                </a:cubicBezTo>
                <a:cubicBezTo>
                  <a:pt x="656819" y="588489"/>
                  <a:pt x="669599" y="588381"/>
                  <a:pt x="676562" y="576855"/>
                </a:cubicBezTo>
                <a:cubicBezTo>
                  <a:pt x="685752" y="561631"/>
                  <a:pt x="695764" y="546797"/>
                  <a:pt x="703700" y="530925"/>
                </a:cubicBezTo>
                <a:cubicBezTo>
                  <a:pt x="712004" y="514317"/>
                  <a:pt x="722167" y="503981"/>
                  <a:pt x="742840" y="511917"/>
                </a:cubicBezTo>
                <a:cubicBezTo>
                  <a:pt x="716631" y="555901"/>
                  <a:pt x="690034" y="600512"/>
                  <a:pt x="662138" y="647329"/>
                </a:cubicBezTo>
                <a:cubicBezTo>
                  <a:pt x="635648" y="600015"/>
                  <a:pt x="610434" y="554993"/>
                  <a:pt x="585025" y="509603"/>
                </a:cubicBezTo>
                <a:close/>
                <a:moveTo>
                  <a:pt x="341253" y="1011310"/>
                </a:moveTo>
                <a:cubicBezTo>
                  <a:pt x="340561" y="1011548"/>
                  <a:pt x="341188" y="1015505"/>
                  <a:pt x="341145" y="1017732"/>
                </a:cubicBezTo>
                <a:cubicBezTo>
                  <a:pt x="340561" y="1052677"/>
                  <a:pt x="339934" y="1087601"/>
                  <a:pt x="339480" y="1122546"/>
                </a:cubicBezTo>
                <a:cubicBezTo>
                  <a:pt x="339415" y="1125811"/>
                  <a:pt x="340388" y="1131887"/>
                  <a:pt x="341058" y="1131909"/>
                </a:cubicBezTo>
                <a:cubicBezTo>
                  <a:pt x="356541" y="1132450"/>
                  <a:pt x="372046" y="1132406"/>
                  <a:pt x="387529" y="1132190"/>
                </a:cubicBezTo>
                <a:cubicBezTo>
                  <a:pt x="388459" y="1132168"/>
                  <a:pt x="389346" y="1129704"/>
                  <a:pt x="389929" y="1128838"/>
                </a:cubicBezTo>
                <a:cubicBezTo>
                  <a:pt x="389908" y="1125401"/>
                  <a:pt x="389821" y="1122611"/>
                  <a:pt x="389865" y="1119843"/>
                </a:cubicBezTo>
                <a:cubicBezTo>
                  <a:pt x="390362" y="1087665"/>
                  <a:pt x="391119" y="1055510"/>
                  <a:pt x="391054" y="1023333"/>
                </a:cubicBezTo>
                <a:cubicBezTo>
                  <a:pt x="391054" y="1018727"/>
                  <a:pt x="396266" y="1009536"/>
                  <a:pt x="385107" y="1009494"/>
                </a:cubicBezTo>
                <a:cubicBezTo>
                  <a:pt x="370446" y="1009450"/>
                  <a:pt x="355633" y="1006336"/>
                  <a:pt x="341253" y="1011310"/>
                </a:cubicBezTo>
                <a:close/>
                <a:moveTo>
                  <a:pt x="209101" y="1275884"/>
                </a:moveTo>
                <a:cubicBezTo>
                  <a:pt x="209971" y="1274219"/>
                  <a:pt x="212144" y="1273365"/>
                  <a:pt x="216805" y="1273506"/>
                </a:cubicBezTo>
                <a:cubicBezTo>
                  <a:pt x="255664" y="1274674"/>
                  <a:pt x="294566" y="1273981"/>
                  <a:pt x="333403" y="1275387"/>
                </a:cubicBezTo>
                <a:cubicBezTo>
                  <a:pt x="353492" y="1276123"/>
                  <a:pt x="334679" y="1288232"/>
                  <a:pt x="337988" y="1293119"/>
                </a:cubicBezTo>
                <a:cubicBezTo>
                  <a:pt x="327305" y="1321447"/>
                  <a:pt x="299150" y="1339136"/>
                  <a:pt x="270260" y="1336541"/>
                </a:cubicBezTo>
                <a:cubicBezTo>
                  <a:pt x="240462" y="1333881"/>
                  <a:pt x="214209" y="1310852"/>
                  <a:pt x="209214" y="1283129"/>
                </a:cubicBezTo>
                <a:cubicBezTo>
                  <a:pt x="208663" y="1280025"/>
                  <a:pt x="208230" y="1277549"/>
                  <a:pt x="209101" y="1275884"/>
                </a:cubicBezTo>
                <a:close/>
                <a:moveTo>
                  <a:pt x="263321" y="1009548"/>
                </a:moveTo>
                <a:cubicBezTo>
                  <a:pt x="261367" y="1011186"/>
                  <a:pt x="260584" y="1014121"/>
                  <a:pt x="260638" y="1019311"/>
                </a:cubicBezTo>
                <a:cubicBezTo>
                  <a:pt x="260940" y="1052570"/>
                  <a:pt x="259794" y="1085849"/>
                  <a:pt x="259210" y="1119129"/>
                </a:cubicBezTo>
                <a:cubicBezTo>
                  <a:pt x="259188" y="1121897"/>
                  <a:pt x="257891" y="1126049"/>
                  <a:pt x="259210" y="1127216"/>
                </a:cubicBezTo>
                <a:cubicBezTo>
                  <a:pt x="269416" y="1136213"/>
                  <a:pt x="282023" y="1130244"/>
                  <a:pt x="293506" y="1131628"/>
                </a:cubicBezTo>
                <a:cubicBezTo>
                  <a:pt x="298545" y="1132234"/>
                  <a:pt x="305335" y="1134959"/>
                  <a:pt x="309206" y="1129163"/>
                </a:cubicBezTo>
                <a:cubicBezTo>
                  <a:pt x="309379" y="1125249"/>
                  <a:pt x="309595" y="1122460"/>
                  <a:pt x="309617" y="1119691"/>
                </a:cubicBezTo>
                <a:cubicBezTo>
                  <a:pt x="309876" y="1094737"/>
                  <a:pt x="310071" y="1069761"/>
                  <a:pt x="310309" y="1044806"/>
                </a:cubicBezTo>
                <a:cubicBezTo>
                  <a:pt x="310698" y="1007201"/>
                  <a:pt x="310698" y="1007548"/>
                  <a:pt x="273028" y="1007569"/>
                </a:cubicBezTo>
                <a:cubicBezTo>
                  <a:pt x="268400" y="1007569"/>
                  <a:pt x="265275" y="1007910"/>
                  <a:pt x="263321" y="1009548"/>
                </a:cubicBezTo>
                <a:close/>
                <a:moveTo>
                  <a:pt x="335199" y="850381"/>
                </a:moveTo>
                <a:cubicBezTo>
                  <a:pt x="333209" y="856415"/>
                  <a:pt x="335220" y="862665"/>
                  <a:pt x="342335" y="865151"/>
                </a:cubicBezTo>
                <a:cubicBezTo>
                  <a:pt x="349579" y="867659"/>
                  <a:pt x="353990" y="864286"/>
                  <a:pt x="356780" y="856999"/>
                </a:cubicBezTo>
                <a:cubicBezTo>
                  <a:pt x="358012" y="850598"/>
                  <a:pt x="355460" y="845257"/>
                  <a:pt x="348735" y="843332"/>
                </a:cubicBezTo>
                <a:cubicBezTo>
                  <a:pt x="342681" y="841602"/>
                  <a:pt x="336994" y="844932"/>
                  <a:pt x="335199" y="850381"/>
                </a:cubicBezTo>
                <a:close/>
                <a:moveTo>
                  <a:pt x="520433" y="425333"/>
                </a:moveTo>
                <a:cubicBezTo>
                  <a:pt x="528478" y="404422"/>
                  <a:pt x="552761" y="393674"/>
                  <a:pt x="574083" y="401567"/>
                </a:cubicBezTo>
                <a:cubicBezTo>
                  <a:pt x="595210" y="409374"/>
                  <a:pt x="606693" y="433983"/>
                  <a:pt x="598865" y="454634"/>
                </a:cubicBezTo>
                <a:cubicBezTo>
                  <a:pt x="590994" y="475415"/>
                  <a:pt x="566126" y="486530"/>
                  <a:pt x="545171" y="478637"/>
                </a:cubicBezTo>
                <a:cubicBezTo>
                  <a:pt x="523980" y="470657"/>
                  <a:pt x="512519" y="445941"/>
                  <a:pt x="520433" y="425333"/>
                </a:cubicBezTo>
                <a:close/>
                <a:moveTo>
                  <a:pt x="359160" y="754612"/>
                </a:moveTo>
                <a:cubicBezTo>
                  <a:pt x="360277" y="752720"/>
                  <a:pt x="362985" y="751860"/>
                  <a:pt x="368478" y="752077"/>
                </a:cubicBezTo>
                <a:cubicBezTo>
                  <a:pt x="403942" y="753504"/>
                  <a:pt x="439471" y="753223"/>
                  <a:pt x="475000" y="753633"/>
                </a:cubicBezTo>
                <a:cubicBezTo>
                  <a:pt x="494246" y="753850"/>
                  <a:pt x="494246" y="753872"/>
                  <a:pt x="487867" y="771344"/>
                </a:cubicBezTo>
                <a:cubicBezTo>
                  <a:pt x="477573" y="799520"/>
                  <a:pt x="450867" y="817274"/>
                  <a:pt x="421674" y="815306"/>
                </a:cubicBezTo>
                <a:cubicBezTo>
                  <a:pt x="391422" y="813274"/>
                  <a:pt x="365796" y="791801"/>
                  <a:pt x="359396" y="763343"/>
                </a:cubicBezTo>
                <a:cubicBezTo>
                  <a:pt x="358520" y="759429"/>
                  <a:pt x="358044" y="756504"/>
                  <a:pt x="359160" y="754612"/>
                </a:cubicBezTo>
                <a:close/>
                <a:moveTo>
                  <a:pt x="121592" y="1251298"/>
                </a:moveTo>
                <a:cubicBezTo>
                  <a:pt x="130502" y="1270933"/>
                  <a:pt x="146136" y="1273873"/>
                  <a:pt x="164755" y="1273311"/>
                </a:cubicBezTo>
                <a:cubicBezTo>
                  <a:pt x="187525" y="1272619"/>
                  <a:pt x="188671" y="1274025"/>
                  <a:pt x="179567" y="1293767"/>
                </a:cubicBezTo>
                <a:cubicBezTo>
                  <a:pt x="172994" y="1308019"/>
                  <a:pt x="182184" y="1314657"/>
                  <a:pt x="190877" y="1314830"/>
                </a:cubicBezTo>
                <a:cubicBezTo>
                  <a:pt x="198402" y="1314981"/>
                  <a:pt x="199181" y="1318506"/>
                  <a:pt x="202792" y="1321901"/>
                </a:cubicBezTo>
                <a:cubicBezTo>
                  <a:pt x="231076" y="1348500"/>
                  <a:pt x="262669" y="1367875"/>
                  <a:pt x="301486" y="1355333"/>
                </a:cubicBezTo>
                <a:cubicBezTo>
                  <a:pt x="323283" y="1348283"/>
                  <a:pt x="340280" y="1334854"/>
                  <a:pt x="353233" y="1314484"/>
                </a:cubicBezTo>
                <a:cubicBezTo>
                  <a:pt x="372370" y="1343634"/>
                  <a:pt x="397368" y="1360977"/>
                  <a:pt x="431297" y="1361344"/>
                </a:cubicBezTo>
                <a:cubicBezTo>
                  <a:pt x="465507" y="1361691"/>
                  <a:pt x="491845" y="1345861"/>
                  <a:pt x="510940" y="1316452"/>
                </a:cubicBezTo>
                <a:cubicBezTo>
                  <a:pt x="529947" y="1345450"/>
                  <a:pt x="554059" y="1362728"/>
                  <a:pt x="588528" y="1363203"/>
                </a:cubicBezTo>
                <a:cubicBezTo>
                  <a:pt x="623430" y="1363701"/>
                  <a:pt x="648795" y="1347137"/>
                  <a:pt x="668279" y="1319457"/>
                </a:cubicBezTo>
                <a:cubicBezTo>
                  <a:pt x="694444" y="1353970"/>
                  <a:pt x="695828" y="1354446"/>
                  <a:pt x="719290" y="1336454"/>
                </a:cubicBezTo>
                <a:cubicBezTo>
                  <a:pt x="700824" y="1327783"/>
                  <a:pt x="689493" y="1313684"/>
                  <a:pt x="683200" y="1294849"/>
                </a:cubicBezTo>
                <a:cubicBezTo>
                  <a:pt x="679373" y="1283388"/>
                  <a:pt x="680648" y="1278977"/>
                  <a:pt x="694012" y="1279539"/>
                </a:cubicBezTo>
                <a:cubicBezTo>
                  <a:pt x="721734" y="1280707"/>
                  <a:pt x="749522" y="1280512"/>
                  <a:pt x="777287" y="1280945"/>
                </a:cubicBezTo>
                <a:cubicBezTo>
                  <a:pt x="796165" y="1281247"/>
                  <a:pt x="800642" y="1278501"/>
                  <a:pt x="809594" y="1260661"/>
                </a:cubicBezTo>
                <a:cubicBezTo>
                  <a:pt x="580332" y="1257547"/>
                  <a:pt x="351178" y="1254411"/>
                  <a:pt x="121592" y="1251298"/>
                </a:cubicBezTo>
                <a:close/>
                <a:moveTo>
                  <a:pt x="448618" y="506079"/>
                </a:moveTo>
                <a:cubicBezTo>
                  <a:pt x="468470" y="506360"/>
                  <a:pt x="485791" y="506619"/>
                  <a:pt x="505556" y="506900"/>
                </a:cubicBezTo>
                <a:cubicBezTo>
                  <a:pt x="494960" y="524329"/>
                  <a:pt x="486115" y="538904"/>
                  <a:pt x="476103" y="555382"/>
                </a:cubicBezTo>
                <a:cubicBezTo>
                  <a:pt x="466826" y="538709"/>
                  <a:pt x="458350" y="523529"/>
                  <a:pt x="448618" y="506079"/>
                </a:cubicBezTo>
                <a:close/>
                <a:moveTo>
                  <a:pt x="278694" y="843180"/>
                </a:moveTo>
                <a:cubicBezTo>
                  <a:pt x="278283" y="836628"/>
                  <a:pt x="279796" y="834703"/>
                  <a:pt x="286024" y="833449"/>
                </a:cubicBezTo>
                <a:cubicBezTo>
                  <a:pt x="311368" y="828367"/>
                  <a:pt x="330506" y="813922"/>
                  <a:pt x="345708" y="791108"/>
                </a:cubicBezTo>
                <a:cubicBezTo>
                  <a:pt x="361148" y="813857"/>
                  <a:pt x="379463" y="830898"/>
                  <a:pt x="406689" y="835352"/>
                </a:cubicBezTo>
                <a:cubicBezTo>
                  <a:pt x="411900" y="836217"/>
                  <a:pt x="411835" y="839266"/>
                  <a:pt x="411554" y="843851"/>
                </a:cubicBezTo>
                <a:cubicBezTo>
                  <a:pt x="409759" y="874059"/>
                  <a:pt x="379117" y="901847"/>
                  <a:pt x="346724" y="902171"/>
                </a:cubicBezTo>
                <a:cubicBezTo>
                  <a:pt x="312276" y="902496"/>
                  <a:pt x="280661" y="874730"/>
                  <a:pt x="278694" y="843180"/>
                </a:cubicBezTo>
                <a:close/>
                <a:moveTo>
                  <a:pt x="359959" y="661016"/>
                </a:moveTo>
                <a:cubicBezTo>
                  <a:pt x="355050" y="673040"/>
                  <a:pt x="361927" y="687572"/>
                  <a:pt x="374598" y="691961"/>
                </a:cubicBezTo>
                <a:cubicBezTo>
                  <a:pt x="387249" y="696329"/>
                  <a:pt x="399769" y="690556"/>
                  <a:pt x="404245" y="678251"/>
                </a:cubicBezTo>
                <a:cubicBezTo>
                  <a:pt x="408894" y="665536"/>
                  <a:pt x="402450" y="650918"/>
                  <a:pt x="390406" y="646874"/>
                </a:cubicBezTo>
                <a:cubicBezTo>
                  <a:pt x="379204" y="643133"/>
                  <a:pt x="364457" y="649966"/>
                  <a:pt x="359959" y="661016"/>
                </a:cubicBezTo>
                <a:close/>
                <a:moveTo>
                  <a:pt x="182052" y="1008304"/>
                </a:moveTo>
                <a:cubicBezTo>
                  <a:pt x="180795" y="1009699"/>
                  <a:pt x="180476" y="1011948"/>
                  <a:pt x="180454" y="1015483"/>
                </a:cubicBezTo>
                <a:cubicBezTo>
                  <a:pt x="180303" y="1050342"/>
                  <a:pt x="179438" y="1085200"/>
                  <a:pt x="178854" y="1120059"/>
                </a:cubicBezTo>
                <a:cubicBezTo>
                  <a:pt x="178789" y="1125054"/>
                  <a:pt x="178162" y="1130417"/>
                  <a:pt x="185796" y="1130417"/>
                </a:cubicBezTo>
                <a:cubicBezTo>
                  <a:pt x="198532" y="1130396"/>
                  <a:pt x="211269" y="1130417"/>
                  <a:pt x="224006" y="1130612"/>
                </a:cubicBezTo>
                <a:cubicBezTo>
                  <a:pt x="227293" y="1130655"/>
                  <a:pt x="229412" y="1129898"/>
                  <a:pt x="229023" y="1126222"/>
                </a:cubicBezTo>
                <a:cubicBezTo>
                  <a:pt x="229520" y="1099126"/>
                  <a:pt x="230082" y="1072031"/>
                  <a:pt x="230471" y="1044914"/>
                </a:cubicBezTo>
                <a:cubicBezTo>
                  <a:pt x="231055" y="1004649"/>
                  <a:pt x="231012" y="1004931"/>
                  <a:pt x="189277" y="1006249"/>
                </a:cubicBezTo>
                <a:cubicBezTo>
                  <a:pt x="185504" y="1006369"/>
                  <a:pt x="183309" y="1006909"/>
                  <a:pt x="182052" y="1008304"/>
                </a:cubicBezTo>
                <a:close/>
                <a:moveTo>
                  <a:pt x="83080" y="1203659"/>
                </a:moveTo>
                <a:cubicBezTo>
                  <a:pt x="90973" y="1217434"/>
                  <a:pt x="98239" y="1225543"/>
                  <a:pt x="115235" y="1225738"/>
                </a:cubicBezTo>
                <a:cubicBezTo>
                  <a:pt x="349622" y="1228246"/>
                  <a:pt x="584009" y="1231490"/>
                  <a:pt x="818396" y="1235274"/>
                </a:cubicBezTo>
                <a:cubicBezTo>
                  <a:pt x="835198" y="1235556"/>
                  <a:pt x="843848" y="1229392"/>
                  <a:pt x="849903" y="1214147"/>
                </a:cubicBezTo>
                <a:cubicBezTo>
                  <a:pt x="594000" y="1210644"/>
                  <a:pt x="339394" y="1207163"/>
                  <a:pt x="83080" y="1203659"/>
                </a:cubicBezTo>
                <a:close/>
                <a:moveTo>
                  <a:pt x="397736" y="506835"/>
                </a:moveTo>
                <a:cubicBezTo>
                  <a:pt x="417263" y="501602"/>
                  <a:pt x="428097" y="508068"/>
                  <a:pt x="435536" y="525389"/>
                </a:cubicBezTo>
                <a:cubicBezTo>
                  <a:pt x="442542" y="541715"/>
                  <a:pt x="452835" y="556658"/>
                  <a:pt x="461745" y="572163"/>
                </a:cubicBezTo>
                <a:cubicBezTo>
                  <a:pt x="469724" y="586024"/>
                  <a:pt x="482331" y="586608"/>
                  <a:pt x="490700" y="573157"/>
                </a:cubicBezTo>
                <a:cubicBezTo>
                  <a:pt x="500669" y="557090"/>
                  <a:pt x="511481" y="541326"/>
                  <a:pt x="519395" y="524243"/>
                </a:cubicBezTo>
                <a:cubicBezTo>
                  <a:pt x="526640" y="508630"/>
                  <a:pt x="536695" y="503894"/>
                  <a:pt x="555616" y="509149"/>
                </a:cubicBezTo>
                <a:cubicBezTo>
                  <a:pt x="528997" y="554085"/>
                  <a:pt x="502744" y="598372"/>
                  <a:pt x="475174" y="644885"/>
                </a:cubicBezTo>
                <a:cubicBezTo>
                  <a:pt x="448878" y="598004"/>
                  <a:pt x="423555" y="552895"/>
                  <a:pt x="397736" y="506835"/>
                </a:cubicBezTo>
                <a:close/>
                <a:moveTo>
                  <a:pt x="402688" y="424381"/>
                </a:moveTo>
                <a:cubicBezTo>
                  <a:pt x="410170" y="403492"/>
                  <a:pt x="434930" y="391793"/>
                  <a:pt x="455949" y="399210"/>
                </a:cubicBezTo>
                <a:cubicBezTo>
                  <a:pt x="476601" y="406498"/>
                  <a:pt x="488753" y="432188"/>
                  <a:pt x="481206" y="452601"/>
                </a:cubicBezTo>
                <a:cubicBezTo>
                  <a:pt x="473357" y="473836"/>
                  <a:pt x="449246" y="485038"/>
                  <a:pt x="427881" y="477383"/>
                </a:cubicBezTo>
                <a:cubicBezTo>
                  <a:pt x="406775" y="469814"/>
                  <a:pt x="395163" y="445378"/>
                  <a:pt x="402688" y="424381"/>
                </a:cubicBezTo>
                <a:close/>
                <a:moveTo>
                  <a:pt x="57325" y="1157577"/>
                </a:moveTo>
                <a:cubicBezTo>
                  <a:pt x="58969" y="1175504"/>
                  <a:pt x="69154" y="1179223"/>
                  <a:pt x="84701" y="1179418"/>
                </a:cubicBezTo>
                <a:cubicBezTo>
                  <a:pt x="339718" y="1182402"/>
                  <a:pt x="594735" y="1185624"/>
                  <a:pt x="849751" y="1189646"/>
                </a:cubicBezTo>
                <a:cubicBezTo>
                  <a:pt x="866056" y="1189906"/>
                  <a:pt x="874598" y="1185149"/>
                  <a:pt x="879572" y="1168822"/>
                </a:cubicBezTo>
                <a:cubicBezTo>
                  <a:pt x="605115" y="1165059"/>
                  <a:pt x="331393" y="1161318"/>
                  <a:pt x="57325" y="1157577"/>
                </a:cubicBezTo>
                <a:close/>
                <a:moveTo>
                  <a:pt x="177081" y="848954"/>
                </a:moveTo>
                <a:cubicBezTo>
                  <a:pt x="175026" y="855247"/>
                  <a:pt x="178097" y="860199"/>
                  <a:pt x="183719" y="862534"/>
                </a:cubicBezTo>
                <a:cubicBezTo>
                  <a:pt x="190120" y="865173"/>
                  <a:pt x="196262" y="863313"/>
                  <a:pt x="198943" y="856609"/>
                </a:cubicBezTo>
                <a:cubicBezTo>
                  <a:pt x="201667" y="849841"/>
                  <a:pt x="198359" y="844846"/>
                  <a:pt x="192672" y="842381"/>
                </a:cubicBezTo>
                <a:cubicBezTo>
                  <a:pt x="184844" y="839980"/>
                  <a:pt x="179416" y="841818"/>
                  <a:pt x="177081" y="848954"/>
                </a:cubicBezTo>
                <a:close/>
                <a:moveTo>
                  <a:pt x="102495" y="1007080"/>
                </a:moveTo>
                <a:cubicBezTo>
                  <a:pt x="100703" y="1008423"/>
                  <a:pt x="99871" y="1010824"/>
                  <a:pt x="99881" y="1015138"/>
                </a:cubicBezTo>
                <a:cubicBezTo>
                  <a:pt x="99968" y="1050039"/>
                  <a:pt x="99384" y="1084942"/>
                  <a:pt x="99059" y="1119843"/>
                </a:cubicBezTo>
                <a:cubicBezTo>
                  <a:pt x="99016" y="1123411"/>
                  <a:pt x="96637" y="1128645"/>
                  <a:pt x="102779" y="1128925"/>
                </a:cubicBezTo>
                <a:cubicBezTo>
                  <a:pt x="116640" y="1129552"/>
                  <a:pt x="130523" y="1129466"/>
                  <a:pt x="144406" y="1129618"/>
                </a:cubicBezTo>
                <a:cubicBezTo>
                  <a:pt x="147087" y="1129639"/>
                  <a:pt x="148255" y="1127866"/>
                  <a:pt x="148883" y="1122546"/>
                </a:cubicBezTo>
                <a:cubicBezTo>
                  <a:pt x="148861" y="1122071"/>
                  <a:pt x="148667" y="1118740"/>
                  <a:pt x="148710" y="1115432"/>
                </a:cubicBezTo>
                <a:cubicBezTo>
                  <a:pt x="149012" y="1091602"/>
                  <a:pt x="149315" y="1067772"/>
                  <a:pt x="149726" y="1043941"/>
                </a:cubicBezTo>
                <a:cubicBezTo>
                  <a:pt x="150396" y="1004260"/>
                  <a:pt x="150440" y="1004520"/>
                  <a:pt x="110866" y="1005363"/>
                </a:cubicBezTo>
                <a:cubicBezTo>
                  <a:pt x="107039" y="1005450"/>
                  <a:pt x="104287" y="1005736"/>
                  <a:pt x="102495" y="1007080"/>
                </a:cubicBezTo>
                <a:close/>
                <a:moveTo>
                  <a:pt x="202192" y="751958"/>
                </a:moveTo>
                <a:cubicBezTo>
                  <a:pt x="203581" y="750276"/>
                  <a:pt x="206273" y="749666"/>
                  <a:pt x="210317" y="749741"/>
                </a:cubicBezTo>
                <a:cubicBezTo>
                  <a:pt x="248592" y="750433"/>
                  <a:pt x="286846" y="751168"/>
                  <a:pt x="325121" y="751385"/>
                </a:cubicBezTo>
                <a:cubicBezTo>
                  <a:pt x="335501" y="751450"/>
                  <a:pt x="335155" y="756164"/>
                  <a:pt x="333144" y="763840"/>
                </a:cubicBezTo>
                <a:cubicBezTo>
                  <a:pt x="323175" y="801661"/>
                  <a:pt x="282089" y="822377"/>
                  <a:pt x="244203" y="808495"/>
                </a:cubicBezTo>
                <a:cubicBezTo>
                  <a:pt x="221216" y="800386"/>
                  <a:pt x="208263" y="783584"/>
                  <a:pt x="201884" y="760596"/>
                </a:cubicBezTo>
                <a:cubicBezTo>
                  <a:pt x="200716" y="756390"/>
                  <a:pt x="200802" y="753639"/>
                  <a:pt x="202192" y="751958"/>
                </a:cubicBezTo>
                <a:close/>
                <a:moveTo>
                  <a:pt x="120289" y="837674"/>
                </a:moveTo>
                <a:cubicBezTo>
                  <a:pt x="120230" y="835136"/>
                  <a:pt x="121473" y="832908"/>
                  <a:pt x="126349" y="832022"/>
                </a:cubicBezTo>
                <a:cubicBezTo>
                  <a:pt x="153099" y="827157"/>
                  <a:pt x="172863" y="811695"/>
                  <a:pt x="188585" y="789011"/>
                </a:cubicBezTo>
                <a:cubicBezTo>
                  <a:pt x="203159" y="811739"/>
                  <a:pt x="221713" y="827762"/>
                  <a:pt x="247468" y="833471"/>
                </a:cubicBezTo>
                <a:cubicBezTo>
                  <a:pt x="254388" y="835006"/>
                  <a:pt x="254842" y="838228"/>
                  <a:pt x="253911" y="844024"/>
                </a:cubicBezTo>
                <a:cubicBezTo>
                  <a:pt x="248765" y="875876"/>
                  <a:pt x="221692" y="899058"/>
                  <a:pt x="188433" y="899793"/>
                </a:cubicBezTo>
                <a:cubicBezTo>
                  <a:pt x="156667" y="900485"/>
                  <a:pt x="126933" y="876352"/>
                  <a:pt x="122046" y="845191"/>
                </a:cubicBezTo>
                <a:cubicBezTo>
                  <a:pt x="121711" y="843062"/>
                  <a:pt x="120349" y="840212"/>
                  <a:pt x="120289" y="837674"/>
                </a:cubicBezTo>
                <a:close/>
                <a:moveTo>
                  <a:pt x="261567" y="503765"/>
                </a:moveTo>
                <a:cubicBezTo>
                  <a:pt x="280488" y="503894"/>
                  <a:pt x="297745" y="504002"/>
                  <a:pt x="316363" y="504110"/>
                </a:cubicBezTo>
                <a:cubicBezTo>
                  <a:pt x="310482" y="522167"/>
                  <a:pt x="298047" y="535185"/>
                  <a:pt x="289744" y="554192"/>
                </a:cubicBezTo>
                <a:cubicBezTo>
                  <a:pt x="279537" y="535942"/>
                  <a:pt x="271147" y="520913"/>
                  <a:pt x="261567" y="503765"/>
                </a:cubicBezTo>
                <a:close/>
                <a:moveTo>
                  <a:pt x="19634" y="1009666"/>
                </a:moveTo>
                <a:cubicBezTo>
                  <a:pt x="17255" y="1048894"/>
                  <a:pt x="19180" y="1087385"/>
                  <a:pt x="38663" y="1122914"/>
                </a:cubicBezTo>
                <a:cubicBezTo>
                  <a:pt x="44891" y="1134267"/>
                  <a:pt x="55595" y="1126546"/>
                  <a:pt x="64028" y="1128623"/>
                </a:cubicBezTo>
                <a:cubicBezTo>
                  <a:pt x="68375" y="1129704"/>
                  <a:pt x="68742" y="1126006"/>
                  <a:pt x="68786" y="1122156"/>
                </a:cubicBezTo>
                <a:cubicBezTo>
                  <a:pt x="69153" y="1085633"/>
                  <a:pt x="69823" y="1049110"/>
                  <a:pt x="70343" y="1012586"/>
                </a:cubicBezTo>
                <a:cubicBezTo>
                  <a:pt x="70386" y="1009213"/>
                  <a:pt x="69953" y="1005753"/>
                  <a:pt x="66148" y="1004909"/>
                </a:cubicBezTo>
                <a:cubicBezTo>
                  <a:pt x="51832" y="1004671"/>
                  <a:pt x="37971" y="1004390"/>
                  <a:pt x="24131" y="1004217"/>
                </a:cubicBezTo>
                <a:cubicBezTo>
                  <a:pt x="20542" y="1004174"/>
                  <a:pt x="19828" y="1006423"/>
                  <a:pt x="19634" y="1009666"/>
                </a:cubicBezTo>
                <a:close/>
                <a:moveTo>
                  <a:pt x="285419" y="421851"/>
                </a:moveTo>
                <a:cubicBezTo>
                  <a:pt x="293507" y="400897"/>
                  <a:pt x="317575" y="390388"/>
                  <a:pt x="339048" y="398475"/>
                </a:cubicBezTo>
                <a:cubicBezTo>
                  <a:pt x="360110" y="406411"/>
                  <a:pt x="371419" y="431215"/>
                  <a:pt x="363332" y="451780"/>
                </a:cubicBezTo>
                <a:cubicBezTo>
                  <a:pt x="355136" y="472603"/>
                  <a:pt x="330960" y="483027"/>
                  <a:pt x="309595" y="474939"/>
                </a:cubicBezTo>
                <a:cubicBezTo>
                  <a:pt x="287971" y="466765"/>
                  <a:pt x="277224" y="443130"/>
                  <a:pt x="285419" y="421851"/>
                </a:cubicBezTo>
                <a:close/>
                <a:moveTo>
                  <a:pt x="172020" y="658724"/>
                </a:moveTo>
                <a:cubicBezTo>
                  <a:pt x="167566" y="670617"/>
                  <a:pt x="174854" y="686296"/>
                  <a:pt x="186661" y="690253"/>
                </a:cubicBezTo>
                <a:cubicBezTo>
                  <a:pt x="197905" y="694015"/>
                  <a:pt x="212956" y="687074"/>
                  <a:pt x="217216" y="676175"/>
                </a:cubicBezTo>
                <a:cubicBezTo>
                  <a:pt x="221779" y="664476"/>
                  <a:pt x="214470" y="649317"/>
                  <a:pt x="202252" y="645165"/>
                </a:cubicBezTo>
                <a:cubicBezTo>
                  <a:pt x="190337" y="641100"/>
                  <a:pt x="176281" y="647414"/>
                  <a:pt x="172020" y="658724"/>
                </a:cubicBezTo>
                <a:close/>
                <a:moveTo>
                  <a:pt x="1439" y="958428"/>
                </a:moveTo>
                <a:cubicBezTo>
                  <a:pt x="-661" y="961385"/>
                  <a:pt x="-499" y="965726"/>
                  <a:pt x="2161" y="971175"/>
                </a:cubicBezTo>
                <a:cubicBezTo>
                  <a:pt x="6204" y="979458"/>
                  <a:pt x="14141" y="974851"/>
                  <a:pt x="20022" y="974938"/>
                </a:cubicBezTo>
                <a:cubicBezTo>
                  <a:pt x="242840" y="978182"/>
                  <a:pt x="465658" y="981123"/>
                  <a:pt x="688454" y="984107"/>
                </a:cubicBezTo>
                <a:cubicBezTo>
                  <a:pt x="766799" y="985145"/>
                  <a:pt x="845145" y="986248"/>
                  <a:pt x="923469" y="987264"/>
                </a:cubicBezTo>
                <a:cubicBezTo>
                  <a:pt x="928918" y="987329"/>
                  <a:pt x="935924" y="990919"/>
                  <a:pt x="937978" y="982182"/>
                </a:cubicBezTo>
                <a:cubicBezTo>
                  <a:pt x="941676" y="970765"/>
                  <a:pt x="939622" y="966310"/>
                  <a:pt x="926107" y="966159"/>
                </a:cubicBezTo>
                <a:cubicBezTo>
                  <a:pt x="622154" y="962417"/>
                  <a:pt x="318224" y="958136"/>
                  <a:pt x="14292" y="953984"/>
                </a:cubicBezTo>
                <a:cubicBezTo>
                  <a:pt x="7902" y="953897"/>
                  <a:pt x="3540" y="955471"/>
                  <a:pt x="1439" y="958428"/>
                </a:cubicBezTo>
                <a:close/>
                <a:moveTo>
                  <a:pt x="210988" y="504543"/>
                </a:moveTo>
                <a:cubicBezTo>
                  <a:pt x="227898" y="500261"/>
                  <a:pt x="239208" y="502078"/>
                  <a:pt x="246582" y="519377"/>
                </a:cubicBezTo>
                <a:cubicBezTo>
                  <a:pt x="254215" y="537239"/>
                  <a:pt x="265114" y="553738"/>
                  <a:pt x="274823" y="570692"/>
                </a:cubicBezTo>
                <a:cubicBezTo>
                  <a:pt x="281937" y="583126"/>
                  <a:pt x="295561" y="583040"/>
                  <a:pt x="302956" y="570670"/>
                </a:cubicBezTo>
                <a:cubicBezTo>
                  <a:pt x="312363" y="554928"/>
                  <a:pt x="322635" y="539596"/>
                  <a:pt x="330701" y="523205"/>
                </a:cubicBezTo>
                <a:cubicBezTo>
                  <a:pt x="338788" y="506770"/>
                  <a:pt x="350184" y="500780"/>
                  <a:pt x="369084" y="506186"/>
                </a:cubicBezTo>
                <a:cubicBezTo>
                  <a:pt x="341880" y="551814"/>
                  <a:pt x="315477" y="596079"/>
                  <a:pt x="287949" y="642226"/>
                </a:cubicBezTo>
                <a:cubicBezTo>
                  <a:pt x="261805" y="595473"/>
                  <a:pt x="236656" y="550452"/>
                  <a:pt x="210988" y="504543"/>
                </a:cubicBezTo>
                <a:close/>
                <a:moveTo>
                  <a:pt x="383353" y="70256"/>
                </a:moveTo>
                <a:cubicBezTo>
                  <a:pt x="384437" y="68269"/>
                  <a:pt x="387042" y="67307"/>
                  <a:pt x="391962" y="67426"/>
                </a:cubicBezTo>
                <a:cubicBezTo>
                  <a:pt x="430259" y="68334"/>
                  <a:pt x="468556" y="69026"/>
                  <a:pt x="506852" y="69220"/>
                </a:cubicBezTo>
                <a:cubicBezTo>
                  <a:pt x="515913" y="69264"/>
                  <a:pt x="516324" y="72378"/>
                  <a:pt x="514508" y="80011"/>
                </a:cubicBezTo>
                <a:cubicBezTo>
                  <a:pt x="505382" y="118416"/>
                  <a:pt x="464923" y="140148"/>
                  <a:pt x="429265" y="127390"/>
                </a:cubicBezTo>
                <a:cubicBezTo>
                  <a:pt x="403790" y="118849"/>
                  <a:pt x="390600" y="102111"/>
                  <a:pt x="383875" y="79233"/>
                </a:cubicBezTo>
                <a:cubicBezTo>
                  <a:pt x="382707" y="75254"/>
                  <a:pt x="382269" y="72243"/>
                  <a:pt x="383353" y="70256"/>
                </a:cubicBezTo>
                <a:close/>
                <a:moveTo>
                  <a:pt x="20347" y="845646"/>
                </a:moveTo>
                <a:cubicBezTo>
                  <a:pt x="17428" y="852479"/>
                  <a:pt x="19612" y="858166"/>
                  <a:pt x="26035" y="860934"/>
                </a:cubicBezTo>
                <a:cubicBezTo>
                  <a:pt x="32738" y="863810"/>
                  <a:pt x="37712" y="859853"/>
                  <a:pt x="41366" y="854187"/>
                </a:cubicBezTo>
                <a:cubicBezTo>
                  <a:pt x="42123" y="847613"/>
                  <a:pt x="41171" y="841558"/>
                  <a:pt x="33949" y="839288"/>
                </a:cubicBezTo>
                <a:cubicBezTo>
                  <a:pt x="27894" y="837385"/>
                  <a:pt x="22942" y="839525"/>
                  <a:pt x="20347" y="845646"/>
                </a:cubicBezTo>
                <a:close/>
                <a:moveTo>
                  <a:pt x="391833" y="20696"/>
                </a:moveTo>
                <a:cubicBezTo>
                  <a:pt x="453333" y="21539"/>
                  <a:pt x="512389" y="22339"/>
                  <a:pt x="574797" y="23205"/>
                </a:cubicBezTo>
                <a:cubicBezTo>
                  <a:pt x="557844" y="10771"/>
                  <a:pt x="544133" y="369"/>
                  <a:pt x="524412" y="1018"/>
                </a:cubicBezTo>
                <a:cubicBezTo>
                  <a:pt x="499436" y="1861"/>
                  <a:pt x="474265" y="2510"/>
                  <a:pt x="449440" y="304"/>
                </a:cubicBezTo>
                <a:cubicBezTo>
                  <a:pt x="427492" y="-1642"/>
                  <a:pt x="410278" y="5797"/>
                  <a:pt x="391833" y="20696"/>
                </a:cubicBezTo>
                <a:close/>
                <a:moveTo>
                  <a:pt x="45323" y="749871"/>
                </a:moveTo>
                <a:cubicBezTo>
                  <a:pt x="47096" y="747930"/>
                  <a:pt x="50502" y="747384"/>
                  <a:pt x="55486" y="747514"/>
                </a:cubicBezTo>
                <a:cubicBezTo>
                  <a:pt x="91447" y="748444"/>
                  <a:pt x="127452" y="749871"/>
                  <a:pt x="163414" y="749244"/>
                </a:cubicBezTo>
                <a:cubicBezTo>
                  <a:pt x="179999" y="748963"/>
                  <a:pt x="177513" y="756639"/>
                  <a:pt x="174118" y="766478"/>
                </a:cubicBezTo>
                <a:cubicBezTo>
                  <a:pt x="162246" y="800732"/>
                  <a:pt x="120619" y="820193"/>
                  <a:pt x="85955" y="807132"/>
                </a:cubicBezTo>
                <a:cubicBezTo>
                  <a:pt x="66277" y="797682"/>
                  <a:pt x="51378" y="783280"/>
                  <a:pt x="44955" y="760596"/>
                </a:cubicBezTo>
                <a:cubicBezTo>
                  <a:pt x="43409" y="755147"/>
                  <a:pt x="43549" y="751812"/>
                  <a:pt x="45323" y="749871"/>
                </a:cubicBezTo>
                <a:close/>
                <a:moveTo>
                  <a:pt x="26185" y="742345"/>
                </a:moveTo>
                <a:cubicBezTo>
                  <a:pt x="22812" y="762456"/>
                  <a:pt x="19049" y="782480"/>
                  <a:pt x="15395" y="802873"/>
                </a:cubicBezTo>
                <a:cubicBezTo>
                  <a:pt x="24412" y="801402"/>
                  <a:pt x="23785" y="790612"/>
                  <a:pt x="31635" y="788297"/>
                </a:cubicBezTo>
                <a:cubicBezTo>
                  <a:pt x="43420" y="804775"/>
                  <a:pt x="56654" y="819328"/>
                  <a:pt x="76570" y="826422"/>
                </a:cubicBezTo>
                <a:cubicBezTo>
                  <a:pt x="100422" y="834920"/>
                  <a:pt x="100984" y="836931"/>
                  <a:pt x="90258" y="860544"/>
                </a:cubicBezTo>
                <a:cubicBezTo>
                  <a:pt x="88896" y="863551"/>
                  <a:pt x="86950" y="866318"/>
                  <a:pt x="85004" y="869000"/>
                </a:cubicBezTo>
                <a:cubicBezTo>
                  <a:pt x="64201" y="897803"/>
                  <a:pt x="35851" y="902431"/>
                  <a:pt x="3609" y="893608"/>
                </a:cubicBezTo>
                <a:cubicBezTo>
                  <a:pt x="1663" y="920098"/>
                  <a:pt x="1663" y="920120"/>
                  <a:pt x="26920" y="921071"/>
                </a:cubicBezTo>
                <a:cubicBezTo>
                  <a:pt x="30250" y="921201"/>
                  <a:pt x="33581" y="920876"/>
                  <a:pt x="36889" y="920617"/>
                </a:cubicBezTo>
                <a:cubicBezTo>
                  <a:pt x="67704" y="918152"/>
                  <a:pt x="90950" y="902777"/>
                  <a:pt x="108401" y="876525"/>
                </a:cubicBezTo>
                <a:cubicBezTo>
                  <a:pt x="127279" y="905934"/>
                  <a:pt x="152429" y="922261"/>
                  <a:pt x="186249" y="922952"/>
                </a:cubicBezTo>
                <a:cubicBezTo>
                  <a:pt x="220632" y="923644"/>
                  <a:pt x="246213" y="906648"/>
                  <a:pt x="266216" y="879466"/>
                </a:cubicBezTo>
                <a:cubicBezTo>
                  <a:pt x="297464" y="930607"/>
                  <a:pt x="373171" y="948642"/>
                  <a:pt x="424247" y="882061"/>
                </a:cubicBezTo>
                <a:cubicBezTo>
                  <a:pt x="442347" y="910151"/>
                  <a:pt x="467237" y="926737"/>
                  <a:pt x="501403" y="927212"/>
                </a:cubicBezTo>
                <a:cubicBezTo>
                  <a:pt x="535765" y="927688"/>
                  <a:pt x="561173" y="910994"/>
                  <a:pt x="581219" y="883488"/>
                </a:cubicBezTo>
                <a:cubicBezTo>
                  <a:pt x="599989" y="913373"/>
                  <a:pt x="626133" y="929007"/>
                  <a:pt x="659608" y="929483"/>
                </a:cubicBezTo>
                <a:cubicBezTo>
                  <a:pt x="693039" y="929959"/>
                  <a:pt x="718924" y="914022"/>
                  <a:pt x="738277" y="885197"/>
                </a:cubicBezTo>
                <a:cubicBezTo>
                  <a:pt x="756939" y="914433"/>
                  <a:pt x="782067" y="931407"/>
                  <a:pt x="815931" y="931710"/>
                </a:cubicBezTo>
                <a:cubicBezTo>
                  <a:pt x="850033" y="932013"/>
                  <a:pt x="876501" y="916703"/>
                  <a:pt x="895033" y="887834"/>
                </a:cubicBezTo>
                <a:cubicBezTo>
                  <a:pt x="916290" y="914389"/>
                  <a:pt x="918949" y="916595"/>
                  <a:pt x="939536" y="924877"/>
                </a:cubicBezTo>
                <a:cubicBezTo>
                  <a:pt x="940703" y="911405"/>
                  <a:pt x="940163" y="899922"/>
                  <a:pt x="927253" y="890127"/>
                </a:cubicBezTo>
                <a:cubicBezTo>
                  <a:pt x="915663" y="881347"/>
                  <a:pt x="910018" y="867054"/>
                  <a:pt x="908699" y="851852"/>
                </a:cubicBezTo>
                <a:cubicBezTo>
                  <a:pt x="908288" y="847181"/>
                  <a:pt x="906775" y="843050"/>
                  <a:pt x="914062" y="842661"/>
                </a:cubicBezTo>
                <a:cubicBezTo>
                  <a:pt x="934281" y="841601"/>
                  <a:pt x="934973" y="829925"/>
                  <a:pt x="928681" y="814766"/>
                </a:cubicBezTo>
                <a:cubicBezTo>
                  <a:pt x="882923" y="831157"/>
                  <a:pt x="841620" y="812041"/>
                  <a:pt x="832041" y="770630"/>
                </a:cubicBezTo>
                <a:cubicBezTo>
                  <a:pt x="829748" y="760748"/>
                  <a:pt x="831457" y="758153"/>
                  <a:pt x="842010" y="758586"/>
                </a:cubicBezTo>
                <a:cubicBezTo>
                  <a:pt x="867981" y="759645"/>
                  <a:pt x="894016" y="759278"/>
                  <a:pt x="919749" y="759494"/>
                </a:cubicBezTo>
                <a:cubicBezTo>
                  <a:pt x="920355" y="743967"/>
                  <a:pt x="915100" y="738150"/>
                  <a:pt x="899444" y="737956"/>
                </a:cubicBezTo>
                <a:cubicBezTo>
                  <a:pt x="614996" y="734582"/>
                  <a:pt x="330527" y="730690"/>
                  <a:pt x="46079" y="726408"/>
                </a:cubicBezTo>
                <a:cubicBezTo>
                  <a:pt x="33213" y="726214"/>
                  <a:pt x="28110" y="730798"/>
                  <a:pt x="26185" y="742345"/>
                </a:cubicBezTo>
                <a:close/>
                <a:moveTo>
                  <a:pt x="167825" y="420446"/>
                </a:moveTo>
                <a:cubicBezTo>
                  <a:pt x="175826" y="399340"/>
                  <a:pt x="200348" y="388269"/>
                  <a:pt x="221259" y="396291"/>
                </a:cubicBezTo>
                <a:cubicBezTo>
                  <a:pt x="242192" y="404314"/>
                  <a:pt x="253371" y="429312"/>
                  <a:pt x="245306" y="450006"/>
                </a:cubicBezTo>
                <a:cubicBezTo>
                  <a:pt x="237002" y="471263"/>
                  <a:pt x="213042" y="481989"/>
                  <a:pt x="191764" y="473944"/>
                </a:cubicBezTo>
                <a:cubicBezTo>
                  <a:pt x="170831" y="466030"/>
                  <a:pt x="159846" y="441464"/>
                  <a:pt x="167825" y="420446"/>
                </a:cubicBezTo>
                <a:close/>
                <a:moveTo>
                  <a:pt x="272098" y="149123"/>
                </a:moveTo>
                <a:cubicBezTo>
                  <a:pt x="313747" y="156216"/>
                  <a:pt x="345859" y="142095"/>
                  <a:pt x="370014" y="106804"/>
                </a:cubicBezTo>
                <a:cubicBezTo>
                  <a:pt x="389259" y="135673"/>
                  <a:pt x="413824" y="153059"/>
                  <a:pt x="448121" y="153318"/>
                </a:cubicBezTo>
                <a:cubicBezTo>
                  <a:pt x="482785" y="153599"/>
                  <a:pt x="508474" y="137143"/>
                  <a:pt x="527633" y="108772"/>
                </a:cubicBezTo>
                <a:cubicBezTo>
                  <a:pt x="561757" y="163806"/>
                  <a:pt x="625614" y="165774"/>
                  <a:pt x="661683" y="136948"/>
                </a:cubicBezTo>
                <a:cubicBezTo>
                  <a:pt x="668690" y="131348"/>
                  <a:pt x="673685" y="127477"/>
                  <a:pt x="665965" y="117378"/>
                </a:cubicBezTo>
                <a:cubicBezTo>
                  <a:pt x="657964" y="106890"/>
                  <a:pt x="654526" y="114026"/>
                  <a:pt x="648860" y="118416"/>
                </a:cubicBezTo>
                <a:cubicBezTo>
                  <a:pt x="609288" y="149101"/>
                  <a:pt x="551593" y="129012"/>
                  <a:pt x="541344" y="81395"/>
                </a:cubicBezTo>
                <a:cubicBezTo>
                  <a:pt x="539440" y="72594"/>
                  <a:pt x="540284" y="69545"/>
                  <a:pt x="550512" y="69978"/>
                </a:cubicBezTo>
                <a:cubicBezTo>
                  <a:pt x="574970" y="71015"/>
                  <a:pt x="599492" y="70605"/>
                  <a:pt x="625333" y="70778"/>
                </a:cubicBezTo>
                <a:cubicBezTo>
                  <a:pt x="615667" y="55856"/>
                  <a:pt x="604768" y="49002"/>
                  <a:pt x="587490" y="48980"/>
                </a:cubicBezTo>
                <a:cubicBezTo>
                  <a:pt x="515913" y="48872"/>
                  <a:pt x="444315" y="47358"/>
                  <a:pt x="372738" y="46342"/>
                </a:cubicBezTo>
                <a:cubicBezTo>
                  <a:pt x="356801" y="46125"/>
                  <a:pt x="350573" y="50126"/>
                  <a:pt x="341685" y="66366"/>
                </a:cubicBezTo>
                <a:cubicBezTo>
                  <a:pt x="359374" y="67728"/>
                  <a:pt x="359374" y="67728"/>
                  <a:pt x="357298" y="76810"/>
                </a:cubicBezTo>
                <a:cubicBezTo>
                  <a:pt x="351114" y="103928"/>
                  <a:pt x="329705" y="125033"/>
                  <a:pt x="301767" y="127369"/>
                </a:cubicBezTo>
                <a:cubicBezTo>
                  <a:pt x="287084" y="128602"/>
                  <a:pt x="278110" y="134115"/>
                  <a:pt x="272098" y="149123"/>
                </a:cubicBezTo>
                <a:close/>
                <a:moveTo>
                  <a:pt x="233044" y="209737"/>
                </a:moveTo>
                <a:cubicBezTo>
                  <a:pt x="398428" y="211986"/>
                  <a:pt x="562946" y="214235"/>
                  <a:pt x="728697" y="216484"/>
                </a:cubicBezTo>
                <a:cubicBezTo>
                  <a:pt x="722945" y="203639"/>
                  <a:pt x="718642" y="194600"/>
                  <a:pt x="702402" y="194470"/>
                </a:cubicBezTo>
                <a:cubicBezTo>
                  <a:pt x="556373" y="193237"/>
                  <a:pt x="410321" y="191119"/>
                  <a:pt x="264313" y="188718"/>
                </a:cubicBezTo>
                <a:cubicBezTo>
                  <a:pt x="248786" y="188459"/>
                  <a:pt x="236915" y="190707"/>
                  <a:pt x="233044" y="209737"/>
                </a:cubicBezTo>
                <a:close/>
                <a:moveTo>
                  <a:pt x="202056" y="263171"/>
                </a:moveTo>
                <a:cubicBezTo>
                  <a:pt x="387442" y="265679"/>
                  <a:pt x="571553" y="268166"/>
                  <a:pt x="756680" y="270696"/>
                </a:cubicBezTo>
                <a:cubicBezTo>
                  <a:pt x="752074" y="258305"/>
                  <a:pt x="749436" y="248942"/>
                  <a:pt x="734299" y="248791"/>
                </a:cubicBezTo>
                <a:cubicBezTo>
                  <a:pt x="567055" y="247039"/>
                  <a:pt x="399812" y="244812"/>
                  <a:pt x="232568" y="241957"/>
                </a:cubicBezTo>
                <a:cubicBezTo>
                  <a:pt x="216545" y="241676"/>
                  <a:pt x="206360" y="245374"/>
                  <a:pt x="202056" y="263171"/>
                </a:cubicBezTo>
                <a:close/>
                <a:moveTo>
                  <a:pt x="174681" y="316604"/>
                </a:moveTo>
                <a:cubicBezTo>
                  <a:pt x="377344" y="319350"/>
                  <a:pt x="579749" y="322119"/>
                  <a:pt x="782975" y="324886"/>
                </a:cubicBezTo>
                <a:cubicBezTo>
                  <a:pt x="780012" y="310160"/>
                  <a:pt x="774433" y="303500"/>
                  <a:pt x="758475" y="303327"/>
                </a:cubicBezTo>
                <a:cubicBezTo>
                  <a:pt x="573067" y="301316"/>
                  <a:pt x="387681" y="298591"/>
                  <a:pt x="202295" y="295434"/>
                </a:cubicBezTo>
                <a:cubicBezTo>
                  <a:pt x="186012" y="295152"/>
                  <a:pt x="177124" y="300278"/>
                  <a:pt x="174681" y="316604"/>
                </a:cubicBezTo>
                <a:close/>
                <a:moveTo>
                  <a:pt x="146006" y="374667"/>
                </a:moveTo>
                <a:cubicBezTo>
                  <a:pt x="139951" y="394020"/>
                  <a:pt x="126393" y="410953"/>
                  <a:pt x="129896" y="433420"/>
                </a:cubicBezTo>
                <a:cubicBezTo>
                  <a:pt x="131648" y="444644"/>
                  <a:pt x="126826" y="456299"/>
                  <a:pt x="117203" y="463002"/>
                </a:cubicBezTo>
                <a:cubicBezTo>
                  <a:pt x="103904" y="472258"/>
                  <a:pt x="101504" y="486206"/>
                  <a:pt x="96421" y="500716"/>
                </a:cubicBezTo>
                <a:cubicBezTo>
                  <a:pt x="108228" y="501170"/>
                  <a:pt x="118911" y="501559"/>
                  <a:pt x="131237" y="502034"/>
                </a:cubicBezTo>
                <a:cubicBezTo>
                  <a:pt x="121203" y="518556"/>
                  <a:pt x="112143" y="533477"/>
                  <a:pt x="102325" y="549652"/>
                </a:cubicBezTo>
                <a:cubicBezTo>
                  <a:pt x="96984" y="541348"/>
                  <a:pt x="92616" y="534558"/>
                  <a:pt x="87685" y="526881"/>
                </a:cubicBezTo>
                <a:cubicBezTo>
                  <a:pt x="84874" y="534622"/>
                  <a:pt x="81133" y="540677"/>
                  <a:pt x="80722" y="546948"/>
                </a:cubicBezTo>
                <a:cubicBezTo>
                  <a:pt x="79922" y="559209"/>
                  <a:pt x="85047" y="571189"/>
                  <a:pt x="95708" y="576228"/>
                </a:cubicBezTo>
                <a:cubicBezTo>
                  <a:pt x="107277" y="581699"/>
                  <a:pt x="114435" y="572422"/>
                  <a:pt x="119949" y="562323"/>
                </a:cubicBezTo>
                <a:cubicBezTo>
                  <a:pt x="127669" y="548160"/>
                  <a:pt x="136405" y="534558"/>
                  <a:pt x="144817" y="520761"/>
                </a:cubicBezTo>
                <a:cubicBezTo>
                  <a:pt x="157251" y="500326"/>
                  <a:pt x="157294" y="500348"/>
                  <a:pt x="181514" y="504392"/>
                </a:cubicBezTo>
                <a:cubicBezTo>
                  <a:pt x="154721" y="549306"/>
                  <a:pt x="128209" y="593765"/>
                  <a:pt x="100855" y="639652"/>
                </a:cubicBezTo>
                <a:cubicBezTo>
                  <a:pt x="89826" y="620061"/>
                  <a:pt x="80095" y="602782"/>
                  <a:pt x="69845" y="584553"/>
                </a:cubicBezTo>
                <a:cubicBezTo>
                  <a:pt x="59509" y="607648"/>
                  <a:pt x="59444" y="607692"/>
                  <a:pt x="70212" y="627651"/>
                </a:cubicBezTo>
                <a:cubicBezTo>
                  <a:pt x="75554" y="637512"/>
                  <a:pt x="81047" y="647264"/>
                  <a:pt x="86582" y="657017"/>
                </a:cubicBezTo>
                <a:cubicBezTo>
                  <a:pt x="93719" y="669624"/>
                  <a:pt x="106196" y="670013"/>
                  <a:pt x="114067" y="657752"/>
                </a:cubicBezTo>
                <a:cubicBezTo>
                  <a:pt x="119797" y="648864"/>
                  <a:pt x="125355" y="639825"/>
                  <a:pt x="130782" y="630743"/>
                </a:cubicBezTo>
                <a:cubicBezTo>
                  <a:pt x="152299" y="594760"/>
                  <a:pt x="173729" y="558712"/>
                  <a:pt x="196023" y="521259"/>
                </a:cubicBezTo>
                <a:cubicBezTo>
                  <a:pt x="222492" y="568249"/>
                  <a:pt x="247620" y="613141"/>
                  <a:pt x="273050" y="657860"/>
                </a:cubicBezTo>
                <a:cubicBezTo>
                  <a:pt x="282024" y="673603"/>
                  <a:pt x="294523" y="672803"/>
                  <a:pt x="303822" y="656995"/>
                </a:cubicBezTo>
                <a:cubicBezTo>
                  <a:pt x="329663" y="613054"/>
                  <a:pt x="355850" y="569308"/>
                  <a:pt x="381713" y="525821"/>
                </a:cubicBezTo>
                <a:cubicBezTo>
                  <a:pt x="387011" y="526729"/>
                  <a:pt x="387119" y="530751"/>
                  <a:pt x="388632" y="533476"/>
                </a:cubicBezTo>
                <a:cubicBezTo>
                  <a:pt x="412160" y="575493"/>
                  <a:pt x="435492" y="617639"/>
                  <a:pt x="459128" y="659590"/>
                </a:cubicBezTo>
                <a:cubicBezTo>
                  <a:pt x="468362" y="676003"/>
                  <a:pt x="479671" y="676414"/>
                  <a:pt x="489424" y="660758"/>
                </a:cubicBezTo>
                <a:cubicBezTo>
                  <a:pt x="500906" y="642333"/>
                  <a:pt x="511935" y="623607"/>
                  <a:pt x="523115" y="604989"/>
                </a:cubicBezTo>
                <a:cubicBezTo>
                  <a:pt x="538446" y="579450"/>
                  <a:pt x="553756" y="553912"/>
                  <a:pt x="570364" y="526232"/>
                </a:cubicBezTo>
                <a:cubicBezTo>
                  <a:pt x="596746" y="573568"/>
                  <a:pt x="621744" y="618482"/>
                  <a:pt x="646807" y="663331"/>
                </a:cubicBezTo>
                <a:cubicBezTo>
                  <a:pt x="655348" y="678642"/>
                  <a:pt x="668085" y="678879"/>
                  <a:pt x="676929" y="664023"/>
                </a:cubicBezTo>
                <a:cubicBezTo>
                  <a:pt x="701170" y="623369"/>
                  <a:pt x="726298" y="583191"/>
                  <a:pt x="749241" y="541802"/>
                </a:cubicBezTo>
                <a:cubicBezTo>
                  <a:pt x="757480" y="526946"/>
                  <a:pt x="759880" y="532871"/>
                  <a:pt x="765113" y="542299"/>
                </a:cubicBezTo>
                <a:cubicBezTo>
                  <a:pt x="788208" y="583926"/>
                  <a:pt x="811412" y="625488"/>
                  <a:pt x="834636" y="667029"/>
                </a:cubicBezTo>
                <a:cubicBezTo>
                  <a:pt x="841837" y="679896"/>
                  <a:pt x="854293" y="680414"/>
                  <a:pt x="862272" y="668002"/>
                </a:cubicBezTo>
                <a:cubicBezTo>
                  <a:pt x="868586" y="658163"/>
                  <a:pt x="873020" y="646832"/>
                  <a:pt x="880588" y="638160"/>
                </a:cubicBezTo>
                <a:cubicBezTo>
                  <a:pt x="892763" y="624169"/>
                  <a:pt x="887962" y="611714"/>
                  <a:pt x="881107" y="596966"/>
                </a:cubicBezTo>
                <a:cubicBezTo>
                  <a:pt x="870208" y="614871"/>
                  <a:pt x="860175" y="631349"/>
                  <a:pt x="849017" y="649686"/>
                </a:cubicBezTo>
                <a:cubicBezTo>
                  <a:pt x="822743" y="602653"/>
                  <a:pt x="797269" y="557069"/>
                  <a:pt x="772012" y="511917"/>
                </a:cubicBezTo>
                <a:cubicBezTo>
                  <a:pt x="792533" y="505430"/>
                  <a:pt x="802827" y="514880"/>
                  <a:pt x="810503" y="531617"/>
                </a:cubicBezTo>
                <a:cubicBezTo>
                  <a:pt x="817964" y="547857"/>
                  <a:pt x="827349" y="563253"/>
                  <a:pt x="836323" y="578736"/>
                </a:cubicBezTo>
                <a:cubicBezTo>
                  <a:pt x="843070" y="590370"/>
                  <a:pt x="855590" y="590327"/>
                  <a:pt x="863959" y="579580"/>
                </a:cubicBezTo>
                <a:cubicBezTo>
                  <a:pt x="874728" y="565740"/>
                  <a:pt x="872025" y="552701"/>
                  <a:pt x="863137" y="538082"/>
                </a:cubicBezTo>
                <a:cubicBezTo>
                  <a:pt x="859634" y="546278"/>
                  <a:pt x="856217" y="552679"/>
                  <a:pt x="849600" y="559361"/>
                </a:cubicBezTo>
                <a:cubicBezTo>
                  <a:pt x="840648" y="543272"/>
                  <a:pt x="832322" y="528308"/>
                  <a:pt x="823154" y="511830"/>
                </a:cubicBezTo>
                <a:cubicBezTo>
                  <a:pt x="831587" y="511549"/>
                  <a:pt x="838204" y="510295"/>
                  <a:pt x="844432" y="511376"/>
                </a:cubicBezTo>
                <a:cubicBezTo>
                  <a:pt x="854833" y="513149"/>
                  <a:pt x="856153" y="509711"/>
                  <a:pt x="852909" y="500802"/>
                </a:cubicBezTo>
                <a:cubicBezTo>
                  <a:pt x="847395" y="485687"/>
                  <a:pt x="842443" y="470355"/>
                  <a:pt x="836950" y="454201"/>
                </a:cubicBezTo>
                <a:cubicBezTo>
                  <a:pt x="820926" y="481815"/>
                  <a:pt x="801269" y="490552"/>
                  <a:pt x="778823" y="480973"/>
                </a:cubicBezTo>
                <a:cubicBezTo>
                  <a:pt x="759599" y="472777"/>
                  <a:pt x="749090" y="451260"/>
                  <a:pt x="755080" y="431128"/>
                </a:cubicBezTo>
                <a:cubicBezTo>
                  <a:pt x="757848" y="421830"/>
                  <a:pt x="763860" y="414369"/>
                  <a:pt x="771947" y="408876"/>
                </a:cubicBezTo>
                <a:cubicBezTo>
                  <a:pt x="786479" y="398994"/>
                  <a:pt x="801983" y="400832"/>
                  <a:pt x="818223" y="407298"/>
                </a:cubicBezTo>
                <a:cubicBezTo>
                  <a:pt x="808427" y="375596"/>
                  <a:pt x="808427" y="375596"/>
                  <a:pt x="785614" y="375294"/>
                </a:cubicBezTo>
                <a:cubicBezTo>
                  <a:pt x="665641" y="373715"/>
                  <a:pt x="545647" y="372115"/>
                  <a:pt x="425675" y="370558"/>
                </a:cubicBezTo>
                <a:cubicBezTo>
                  <a:pt x="338464" y="369412"/>
                  <a:pt x="251252" y="368288"/>
                  <a:pt x="164041" y="367184"/>
                </a:cubicBezTo>
                <a:cubicBezTo>
                  <a:pt x="156970" y="367098"/>
                  <a:pt x="149034" y="365022"/>
                  <a:pt x="146006" y="374667"/>
                </a:cubicBezTo>
                <a:close/>
              </a:path>
            </a:pathLst>
          </a:custGeom>
          <a:solidFill>
            <a:schemeClr val="accent5"/>
          </a:solidFill>
          <a:ln w="41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0785B80C-85F4-42D8-B35B-06C2B80C5EA3}"/>
              </a:ext>
            </a:extLst>
          </p:cNvPr>
          <p:cNvSpPr/>
          <p:nvPr/>
        </p:nvSpPr>
        <p:spPr>
          <a:xfrm rot="13800000" flipH="1">
            <a:off x="4608576" y="4397119"/>
            <a:ext cx="1176851" cy="1682395"/>
          </a:xfrm>
          <a:custGeom>
            <a:avLst/>
            <a:gdLst>
              <a:gd name="connsiteX0" fmla="*/ 821620 w 1591722"/>
              <a:gd name="connsiteY0" fmla="*/ 85779 h 2275484"/>
              <a:gd name="connsiteX1" fmla="*/ 653263 w 1591722"/>
              <a:gd name="connsiteY1" fmla="*/ 130546 h 2275484"/>
              <a:gd name="connsiteX2" fmla="*/ 320347 w 1591722"/>
              <a:gd name="connsiteY2" fmla="*/ 542811 h 2275484"/>
              <a:gd name="connsiteX3" fmla="*/ 145185 w 1591722"/>
              <a:gd name="connsiteY3" fmla="*/ 1800902 h 2275484"/>
              <a:gd name="connsiteX4" fmla="*/ 645060 w 1591722"/>
              <a:gd name="connsiteY4" fmla="*/ 2184812 h 2275484"/>
              <a:gd name="connsiteX5" fmla="*/ 1185037 w 1591722"/>
              <a:gd name="connsiteY5" fmla="*/ 2093001 h 2275484"/>
              <a:gd name="connsiteX6" fmla="*/ 1529959 w 1591722"/>
              <a:gd name="connsiteY6" fmla="*/ 1565028 h 2275484"/>
              <a:gd name="connsiteX7" fmla="*/ 1509836 w 1591722"/>
              <a:gd name="connsiteY7" fmla="*/ 1214218 h 2275484"/>
              <a:gd name="connsiteX8" fmla="*/ 1224054 w 1591722"/>
              <a:gd name="connsiteY8" fmla="*/ 406037 h 2275484"/>
              <a:gd name="connsiteX9" fmla="*/ 1065843 w 1591722"/>
              <a:gd name="connsiteY9" fmla="*/ 208322 h 2275484"/>
              <a:gd name="connsiteX10" fmla="*/ 821620 w 1591722"/>
              <a:gd name="connsiteY10" fmla="*/ 85779 h 2275484"/>
              <a:gd name="connsiteX11" fmla="*/ 822548 w 1591722"/>
              <a:gd name="connsiteY11" fmla="*/ 501 h 2275484"/>
              <a:gd name="connsiteX12" fmla="*/ 1084971 w 1591722"/>
              <a:gd name="connsiteY12" fmla="*/ 132177 h 2275484"/>
              <a:gd name="connsiteX13" fmla="*/ 1254973 w 1591722"/>
              <a:gd name="connsiteY13" fmla="*/ 344626 h 2275484"/>
              <a:gd name="connsiteX14" fmla="*/ 1562052 w 1591722"/>
              <a:gd name="connsiteY14" fmla="*/ 1213035 h 2275484"/>
              <a:gd name="connsiteX15" fmla="*/ 1583675 w 1591722"/>
              <a:gd name="connsiteY15" fmla="*/ 1589988 h 2275484"/>
              <a:gd name="connsiteX16" fmla="*/ 1213048 w 1591722"/>
              <a:gd name="connsiteY16" fmla="*/ 2157308 h 2275484"/>
              <a:gd name="connsiteX17" fmla="*/ 632829 w 1591722"/>
              <a:gd name="connsiteY17" fmla="*/ 2255961 h 2275484"/>
              <a:gd name="connsiteX18" fmla="*/ 95702 w 1591722"/>
              <a:gd name="connsiteY18" fmla="*/ 1843440 h 2275484"/>
              <a:gd name="connsiteX19" fmla="*/ 283918 w 1591722"/>
              <a:gd name="connsiteY19" fmla="*/ 491592 h 2275484"/>
              <a:gd name="connsiteX20" fmla="*/ 641645 w 1591722"/>
              <a:gd name="connsiteY20" fmla="*/ 48604 h 2275484"/>
              <a:gd name="connsiteX21" fmla="*/ 822548 w 1591722"/>
              <a:gd name="connsiteY21" fmla="*/ 501 h 227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91722" h="2275484">
                <a:moveTo>
                  <a:pt x="821620" y="85779"/>
                </a:moveTo>
                <a:cubicBezTo>
                  <a:pt x="767680" y="82596"/>
                  <a:pt x="711231" y="95527"/>
                  <a:pt x="653263" y="130546"/>
                </a:cubicBezTo>
                <a:cubicBezTo>
                  <a:pt x="501855" y="221957"/>
                  <a:pt x="402097" y="391202"/>
                  <a:pt x="320347" y="542811"/>
                </a:cubicBezTo>
                <a:cubicBezTo>
                  <a:pt x="129150" y="897366"/>
                  <a:pt x="-60533" y="1416735"/>
                  <a:pt x="145185" y="1800902"/>
                </a:cubicBezTo>
                <a:cubicBezTo>
                  <a:pt x="247658" y="1992243"/>
                  <a:pt x="432110" y="2138249"/>
                  <a:pt x="645060" y="2184812"/>
                </a:cubicBezTo>
                <a:cubicBezTo>
                  <a:pt x="836114" y="2226573"/>
                  <a:pt x="1018422" y="2196502"/>
                  <a:pt x="1185037" y="2093001"/>
                </a:cubicBezTo>
                <a:cubicBezTo>
                  <a:pt x="1381122" y="1971148"/>
                  <a:pt x="1496058" y="1793499"/>
                  <a:pt x="1529959" y="1565028"/>
                </a:cubicBezTo>
                <a:cubicBezTo>
                  <a:pt x="1547452" y="1447062"/>
                  <a:pt x="1531645" y="1330069"/>
                  <a:pt x="1509836" y="1214218"/>
                </a:cubicBezTo>
                <a:cubicBezTo>
                  <a:pt x="1457127" y="934182"/>
                  <a:pt x="1376664" y="649343"/>
                  <a:pt x="1224054" y="406037"/>
                </a:cubicBezTo>
                <a:cubicBezTo>
                  <a:pt x="1182264" y="339408"/>
                  <a:pt x="1128498" y="267263"/>
                  <a:pt x="1065843" y="208322"/>
                </a:cubicBezTo>
                <a:cubicBezTo>
                  <a:pt x="994455" y="141151"/>
                  <a:pt x="911521" y="91084"/>
                  <a:pt x="821620" y="85779"/>
                </a:cubicBezTo>
                <a:close/>
                <a:moveTo>
                  <a:pt x="822548" y="501"/>
                </a:moveTo>
                <a:cubicBezTo>
                  <a:pt x="919149" y="6201"/>
                  <a:pt x="1008262" y="59999"/>
                  <a:pt x="1084971" y="132177"/>
                </a:cubicBezTo>
                <a:cubicBezTo>
                  <a:pt x="1152296" y="195509"/>
                  <a:pt x="1210069" y="273031"/>
                  <a:pt x="1254973" y="344626"/>
                </a:cubicBezTo>
                <a:cubicBezTo>
                  <a:pt x="1418955" y="606064"/>
                  <a:pt x="1505415" y="912129"/>
                  <a:pt x="1562052" y="1213035"/>
                </a:cubicBezTo>
                <a:cubicBezTo>
                  <a:pt x="1585486" y="1337519"/>
                  <a:pt x="1602472" y="1463232"/>
                  <a:pt x="1583675" y="1589988"/>
                </a:cubicBezTo>
                <a:cubicBezTo>
                  <a:pt x="1547247" y="1835486"/>
                  <a:pt x="1423746" y="2026374"/>
                  <a:pt x="1213048" y="2157308"/>
                </a:cubicBezTo>
                <a:cubicBezTo>
                  <a:pt x="1034016" y="2268522"/>
                  <a:pt x="838122" y="2300834"/>
                  <a:pt x="632829" y="2255961"/>
                </a:cubicBezTo>
                <a:cubicBezTo>
                  <a:pt x="404010" y="2205928"/>
                  <a:pt x="205812" y="2049041"/>
                  <a:pt x="95702" y="1843440"/>
                </a:cubicBezTo>
                <a:cubicBezTo>
                  <a:pt x="-125347" y="1430644"/>
                  <a:pt x="78472" y="872570"/>
                  <a:pt x="283918" y="491592"/>
                </a:cubicBezTo>
                <a:cubicBezTo>
                  <a:pt x="371760" y="328685"/>
                  <a:pt x="478952" y="146827"/>
                  <a:pt x="641645" y="48604"/>
                </a:cubicBezTo>
                <a:cubicBezTo>
                  <a:pt x="703933" y="10975"/>
                  <a:pt x="764588" y="-2920"/>
                  <a:pt x="822548" y="501"/>
                </a:cubicBezTo>
                <a:close/>
              </a:path>
            </a:pathLst>
          </a:custGeom>
          <a:solidFill>
            <a:schemeClr val="accent4"/>
          </a:solidFill>
          <a:ln w="381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1" name="Freeform: Shape 330">
            <a:extLst>
              <a:ext uri="{FF2B5EF4-FFF2-40B4-BE49-F238E27FC236}">
                <a16:creationId xmlns:a16="http://schemas.microsoft.com/office/drawing/2014/main" id="{C226924D-2445-45F6-9617-7EB86CDDDEA0}"/>
              </a:ext>
            </a:extLst>
          </p:cNvPr>
          <p:cNvSpPr/>
          <p:nvPr/>
        </p:nvSpPr>
        <p:spPr>
          <a:xfrm rot="13800000" flipH="1">
            <a:off x="4727029" y="4556709"/>
            <a:ext cx="939946" cy="1363216"/>
          </a:xfrm>
          <a:custGeom>
            <a:avLst/>
            <a:gdLst>
              <a:gd name="connsiteX0" fmla="*/ 391833 w 939946"/>
              <a:gd name="connsiteY0" fmla="*/ 20697 h 1363216"/>
              <a:gd name="connsiteX1" fmla="*/ 574797 w 939946"/>
              <a:gd name="connsiteY1" fmla="*/ 23206 h 1363216"/>
              <a:gd name="connsiteX2" fmla="*/ 524412 w 939946"/>
              <a:gd name="connsiteY2" fmla="*/ 1019 h 1363216"/>
              <a:gd name="connsiteX3" fmla="*/ 449441 w 939946"/>
              <a:gd name="connsiteY3" fmla="*/ 305 h 1363216"/>
              <a:gd name="connsiteX4" fmla="*/ 391833 w 939946"/>
              <a:gd name="connsiteY4" fmla="*/ 20697 h 1363216"/>
              <a:gd name="connsiteX5" fmla="*/ 399539 w 939946"/>
              <a:gd name="connsiteY5" fmla="*/ 108690 h 1363216"/>
              <a:gd name="connsiteX6" fmla="*/ 383875 w 939946"/>
              <a:gd name="connsiteY6" fmla="*/ 79235 h 1363216"/>
              <a:gd name="connsiteX7" fmla="*/ 391962 w 939946"/>
              <a:gd name="connsiteY7" fmla="*/ 67428 h 1363216"/>
              <a:gd name="connsiteX8" fmla="*/ 506853 w 939946"/>
              <a:gd name="connsiteY8" fmla="*/ 69222 h 1363216"/>
              <a:gd name="connsiteX9" fmla="*/ 514508 w 939946"/>
              <a:gd name="connsiteY9" fmla="*/ 80013 h 1363216"/>
              <a:gd name="connsiteX10" fmla="*/ 429265 w 939946"/>
              <a:gd name="connsiteY10" fmla="*/ 127393 h 1363216"/>
              <a:gd name="connsiteX11" fmla="*/ 399539 w 939946"/>
              <a:gd name="connsiteY11" fmla="*/ 108690 h 1363216"/>
              <a:gd name="connsiteX12" fmla="*/ 640192 w 939946"/>
              <a:gd name="connsiteY12" fmla="*/ 459718 h 1363216"/>
              <a:gd name="connsiteX13" fmla="*/ 637660 w 939946"/>
              <a:gd name="connsiteY13" fmla="*/ 428274 h 1363216"/>
              <a:gd name="connsiteX14" fmla="*/ 690596 w 939946"/>
              <a:gd name="connsiteY14" fmla="*/ 402584 h 1363216"/>
              <a:gd name="connsiteX15" fmla="*/ 716934 w 939946"/>
              <a:gd name="connsiteY15" fmla="*/ 455261 h 1363216"/>
              <a:gd name="connsiteX16" fmla="*/ 663954 w 939946"/>
              <a:gd name="connsiteY16" fmla="*/ 480734 h 1363216"/>
              <a:gd name="connsiteX17" fmla="*/ 640192 w 939946"/>
              <a:gd name="connsiteY17" fmla="*/ 459718 h 1363216"/>
              <a:gd name="connsiteX18" fmla="*/ 663933 w 939946"/>
              <a:gd name="connsiteY18" fmla="*/ 559209 h 1363216"/>
              <a:gd name="connsiteX19" fmla="*/ 635605 w 939946"/>
              <a:gd name="connsiteY19" fmla="*/ 508522 h 1363216"/>
              <a:gd name="connsiteX20" fmla="*/ 690228 w 939946"/>
              <a:gd name="connsiteY20" fmla="*/ 509430 h 1363216"/>
              <a:gd name="connsiteX21" fmla="*/ 663933 w 939946"/>
              <a:gd name="connsiteY21" fmla="*/ 559209 h 1363216"/>
              <a:gd name="connsiteX22" fmla="*/ 736639 w 939946"/>
              <a:gd name="connsiteY22" fmla="*/ 684388 h 1363216"/>
              <a:gd name="connsiteX23" fmla="*/ 749133 w 939946"/>
              <a:gd name="connsiteY23" fmla="*/ 697541 h 1363216"/>
              <a:gd name="connsiteX24" fmla="*/ 780814 w 939946"/>
              <a:gd name="connsiteY24" fmla="*/ 683485 h 1363216"/>
              <a:gd name="connsiteX25" fmla="*/ 767146 w 939946"/>
              <a:gd name="connsiteY25" fmla="*/ 653513 h 1363216"/>
              <a:gd name="connsiteX26" fmla="*/ 736959 w 939946"/>
              <a:gd name="connsiteY26" fmla="*/ 665493 h 1363216"/>
              <a:gd name="connsiteX27" fmla="*/ 736639 w 939946"/>
              <a:gd name="connsiteY27" fmla="*/ 684388 h 1363216"/>
              <a:gd name="connsiteX28" fmla="*/ 272099 w 939946"/>
              <a:gd name="connsiteY28" fmla="*/ 149125 h 1363216"/>
              <a:gd name="connsiteX29" fmla="*/ 370014 w 939946"/>
              <a:gd name="connsiteY29" fmla="*/ 106806 h 1363216"/>
              <a:gd name="connsiteX30" fmla="*/ 448121 w 939946"/>
              <a:gd name="connsiteY30" fmla="*/ 153320 h 1363216"/>
              <a:gd name="connsiteX31" fmla="*/ 527634 w 939946"/>
              <a:gd name="connsiteY31" fmla="*/ 108774 h 1363216"/>
              <a:gd name="connsiteX32" fmla="*/ 661684 w 939946"/>
              <a:gd name="connsiteY32" fmla="*/ 136950 h 1363216"/>
              <a:gd name="connsiteX33" fmla="*/ 665965 w 939946"/>
              <a:gd name="connsiteY33" fmla="*/ 117380 h 1363216"/>
              <a:gd name="connsiteX34" fmla="*/ 648860 w 939946"/>
              <a:gd name="connsiteY34" fmla="*/ 118418 h 1363216"/>
              <a:gd name="connsiteX35" fmla="*/ 541344 w 939946"/>
              <a:gd name="connsiteY35" fmla="*/ 81397 h 1363216"/>
              <a:gd name="connsiteX36" fmla="*/ 550513 w 939946"/>
              <a:gd name="connsiteY36" fmla="*/ 69980 h 1363216"/>
              <a:gd name="connsiteX37" fmla="*/ 625333 w 939946"/>
              <a:gd name="connsiteY37" fmla="*/ 70780 h 1363216"/>
              <a:gd name="connsiteX38" fmla="*/ 587490 w 939946"/>
              <a:gd name="connsiteY38" fmla="*/ 48982 h 1363216"/>
              <a:gd name="connsiteX39" fmla="*/ 372738 w 939946"/>
              <a:gd name="connsiteY39" fmla="*/ 46344 h 1363216"/>
              <a:gd name="connsiteX40" fmla="*/ 341685 w 939946"/>
              <a:gd name="connsiteY40" fmla="*/ 66368 h 1363216"/>
              <a:gd name="connsiteX41" fmla="*/ 357299 w 939946"/>
              <a:gd name="connsiteY41" fmla="*/ 76813 h 1363216"/>
              <a:gd name="connsiteX42" fmla="*/ 301767 w 939946"/>
              <a:gd name="connsiteY42" fmla="*/ 127371 h 1363216"/>
              <a:gd name="connsiteX43" fmla="*/ 272099 w 939946"/>
              <a:gd name="connsiteY43" fmla="*/ 149125 h 1363216"/>
              <a:gd name="connsiteX44" fmla="*/ 521888 w 939946"/>
              <a:gd name="connsiteY44" fmla="*/ 456720 h 1363216"/>
              <a:gd name="connsiteX45" fmla="*/ 520433 w 939946"/>
              <a:gd name="connsiteY45" fmla="*/ 425332 h 1363216"/>
              <a:gd name="connsiteX46" fmla="*/ 574083 w 939946"/>
              <a:gd name="connsiteY46" fmla="*/ 401567 h 1363216"/>
              <a:gd name="connsiteX47" fmla="*/ 598865 w 939946"/>
              <a:gd name="connsiteY47" fmla="*/ 454634 h 1363216"/>
              <a:gd name="connsiteX48" fmla="*/ 545171 w 939946"/>
              <a:gd name="connsiteY48" fmla="*/ 478637 h 1363216"/>
              <a:gd name="connsiteX49" fmla="*/ 521888 w 939946"/>
              <a:gd name="connsiteY49" fmla="*/ 456720 h 1363216"/>
              <a:gd name="connsiteX50" fmla="*/ 662138 w 939946"/>
              <a:gd name="connsiteY50" fmla="*/ 647329 h 1363216"/>
              <a:gd name="connsiteX51" fmla="*/ 585026 w 939946"/>
              <a:gd name="connsiteY51" fmla="*/ 509603 h 1363216"/>
              <a:gd name="connsiteX52" fmla="*/ 622262 w 939946"/>
              <a:gd name="connsiteY52" fmla="*/ 526881 h 1363216"/>
              <a:gd name="connsiteX53" fmla="*/ 649898 w 939946"/>
              <a:gd name="connsiteY53" fmla="*/ 576704 h 1363216"/>
              <a:gd name="connsiteX54" fmla="*/ 676562 w 939946"/>
              <a:gd name="connsiteY54" fmla="*/ 576855 h 1363216"/>
              <a:gd name="connsiteX55" fmla="*/ 703700 w 939946"/>
              <a:gd name="connsiteY55" fmla="*/ 530924 h 1363216"/>
              <a:gd name="connsiteX56" fmla="*/ 742840 w 939946"/>
              <a:gd name="connsiteY56" fmla="*/ 511917 h 1363216"/>
              <a:gd name="connsiteX57" fmla="*/ 662138 w 939946"/>
              <a:gd name="connsiteY57" fmla="*/ 647329 h 1363216"/>
              <a:gd name="connsiteX58" fmla="*/ 815801 w 939946"/>
              <a:gd name="connsiteY58" fmla="*/ 872223 h 1363216"/>
              <a:gd name="connsiteX59" fmla="*/ 830030 w 939946"/>
              <a:gd name="connsiteY59" fmla="*/ 864352 h 1363216"/>
              <a:gd name="connsiteX60" fmla="*/ 824148 w 939946"/>
              <a:gd name="connsiteY60" fmla="*/ 850512 h 1363216"/>
              <a:gd name="connsiteX61" fmla="*/ 808947 w 939946"/>
              <a:gd name="connsiteY61" fmla="*/ 856827 h 1363216"/>
              <a:gd name="connsiteX62" fmla="*/ 815801 w 939946"/>
              <a:gd name="connsiteY62" fmla="*/ 872223 h 1363216"/>
              <a:gd name="connsiteX63" fmla="*/ 233044 w 939946"/>
              <a:gd name="connsiteY63" fmla="*/ 209738 h 1363216"/>
              <a:gd name="connsiteX64" fmla="*/ 728698 w 939946"/>
              <a:gd name="connsiteY64" fmla="*/ 216484 h 1363216"/>
              <a:gd name="connsiteX65" fmla="*/ 702402 w 939946"/>
              <a:gd name="connsiteY65" fmla="*/ 194471 h 1363216"/>
              <a:gd name="connsiteX66" fmla="*/ 264313 w 939946"/>
              <a:gd name="connsiteY66" fmla="*/ 188719 h 1363216"/>
              <a:gd name="connsiteX67" fmla="*/ 233044 w 939946"/>
              <a:gd name="connsiteY67" fmla="*/ 209738 h 1363216"/>
              <a:gd name="connsiteX68" fmla="*/ 760747 w 939946"/>
              <a:gd name="connsiteY68" fmla="*/ 876984 h 1363216"/>
              <a:gd name="connsiteX69" fmla="*/ 752031 w 939946"/>
              <a:gd name="connsiteY69" fmla="*/ 855378 h 1363216"/>
              <a:gd name="connsiteX70" fmla="*/ 756529 w 939946"/>
              <a:gd name="connsiteY70" fmla="*/ 840522 h 1363216"/>
              <a:gd name="connsiteX71" fmla="*/ 791690 w 939946"/>
              <a:gd name="connsiteY71" fmla="*/ 825688 h 1363216"/>
              <a:gd name="connsiteX72" fmla="*/ 818547 w 939946"/>
              <a:gd name="connsiteY72" fmla="*/ 798030 h 1363216"/>
              <a:gd name="connsiteX73" fmla="*/ 876198 w 939946"/>
              <a:gd name="connsiteY73" fmla="*/ 841063 h 1363216"/>
              <a:gd name="connsiteX74" fmla="*/ 883550 w 939946"/>
              <a:gd name="connsiteY74" fmla="*/ 854513 h 1363216"/>
              <a:gd name="connsiteX75" fmla="*/ 819845 w 939946"/>
              <a:gd name="connsiteY75" fmla="*/ 908725 h 1363216"/>
              <a:gd name="connsiteX76" fmla="*/ 760747 w 939946"/>
              <a:gd name="connsiteY76" fmla="*/ 876984 h 1363216"/>
              <a:gd name="connsiteX77" fmla="*/ 404548 w 939946"/>
              <a:gd name="connsiteY77" fmla="*/ 455917 h 1363216"/>
              <a:gd name="connsiteX78" fmla="*/ 402689 w 939946"/>
              <a:gd name="connsiteY78" fmla="*/ 424381 h 1363216"/>
              <a:gd name="connsiteX79" fmla="*/ 455949 w 939946"/>
              <a:gd name="connsiteY79" fmla="*/ 399210 h 1363216"/>
              <a:gd name="connsiteX80" fmla="*/ 481206 w 939946"/>
              <a:gd name="connsiteY80" fmla="*/ 452601 h 1363216"/>
              <a:gd name="connsiteX81" fmla="*/ 427881 w 939946"/>
              <a:gd name="connsiteY81" fmla="*/ 477383 h 1363216"/>
              <a:gd name="connsiteX82" fmla="*/ 404548 w 939946"/>
              <a:gd name="connsiteY82" fmla="*/ 455917 h 1363216"/>
              <a:gd name="connsiteX83" fmla="*/ 684256 w 939946"/>
              <a:gd name="connsiteY83" fmla="*/ 790135 h 1363216"/>
              <a:gd name="connsiteX84" fmla="*/ 674442 w 939946"/>
              <a:gd name="connsiteY84" fmla="*/ 768426 h 1363216"/>
              <a:gd name="connsiteX85" fmla="*/ 684498 w 939946"/>
              <a:gd name="connsiteY85" fmla="*/ 756403 h 1363216"/>
              <a:gd name="connsiteX86" fmla="*/ 805940 w 939946"/>
              <a:gd name="connsiteY86" fmla="*/ 758176 h 1363216"/>
              <a:gd name="connsiteX87" fmla="*/ 745911 w 939946"/>
              <a:gd name="connsiteY87" fmla="*/ 819179 h 1363216"/>
              <a:gd name="connsiteX88" fmla="*/ 684256 w 939946"/>
              <a:gd name="connsiteY88" fmla="*/ 790135 h 1363216"/>
              <a:gd name="connsiteX89" fmla="*/ 476103 w 939946"/>
              <a:gd name="connsiteY89" fmla="*/ 555382 h 1363216"/>
              <a:gd name="connsiteX90" fmla="*/ 448618 w 939946"/>
              <a:gd name="connsiteY90" fmla="*/ 506078 h 1363216"/>
              <a:gd name="connsiteX91" fmla="*/ 505556 w 939946"/>
              <a:gd name="connsiteY91" fmla="*/ 506900 h 1363216"/>
              <a:gd name="connsiteX92" fmla="*/ 476103 w 939946"/>
              <a:gd name="connsiteY92" fmla="*/ 555382 h 1363216"/>
              <a:gd name="connsiteX93" fmla="*/ 202057 w 939946"/>
              <a:gd name="connsiteY93" fmla="*/ 263172 h 1363216"/>
              <a:gd name="connsiteX94" fmla="*/ 756680 w 939946"/>
              <a:gd name="connsiteY94" fmla="*/ 270697 h 1363216"/>
              <a:gd name="connsiteX95" fmla="*/ 734299 w 939946"/>
              <a:gd name="connsiteY95" fmla="*/ 248791 h 1363216"/>
              <a:gd name="connsiteX96" fmla="*/ 232569 w 939946"/>
              <a:gd name="connsiteY96" fmla="*/ 241958 h 1363216"/>
              <a:gd name="connsiteX97" fmla="*/ 202057 w 939946"/>
              <a:gd name="connsiteY97" fmla="*/ 263172 h 1363216"/>
              <a:gd name="connsiteX98" fmla="*/ 548885 w 939946"/>
              <a:gd name="connsiteY98" fmla="*/ 682621 h 1363216"/>
              <a:gd name="connsiteX99" fmla="*/ 562968 w 939946"/>
              <a:gd name="connsiteY99" fmla="*/ 694708 h 1363216"/>
              <a:gd name="connsiteX100" fmla="*/ 592940 w 939946"/>
              <a:gd name="connsiteY100" fmla="*/ 679096 h 1363216"/>
              <a:gd name="connsiteX101" fmla="*/ 577824 w 939946"/>
              <a:gd name="connsiteY101" fmla="*/ 649946 h 1363216"/>
              <a:gd name="connsiteX102" fmla="*/ 548199 w 939946"/>
              <a:gd name="connsiteY102" fmla="*/ 664240 h 1363216"/>
              <a:gd name="connsiteX103" fmla="*/ 548885 w 939946"/>
              <a:gd name="connsiteY103" fmla="*/ 682621 h 1363216"/>
              <a:gd name="connsiteX104" fmla="*/ 901996 w 939946"/>
              <a:gd name="connsiteY104" fmla="*/ 1119585 h 1363216"/>
              <a:gd name="connsiteX105" fmla="*/ 932379 w 939946"/>
              <a:gd name="connsiteY105" fmla="*/ 1026449 h 1363216"/>
              <a:gd name="connsiteX106" fmla="*/ 926799 w 939946"/>
              <a:gd name="connsiteY106" fmla="*/ 1016847 h 1363216"/>
              <a:gd name="connsiteX107" fmla="*/ 903856 w 939946"/>
              <a:gd name="connsiteY107" fmla="*/ 1022448 h 1363216"/>
              <a:gd name="connsiteX108" fmla="*/ 901996 w 939946"/>
              <a:gd name="connsiteY108" fmla="*/ 1119585 h 1363216"/>
              <a:gd name="connsiteX109" fmla="*/ 475173 w 939946"/>
              <a:gd name="connsiteY109" fmla="*/ 644886 h 1363216"/>
              <a:gd name="connsiteX110" fmla="*/ 397736 w 939946"/>
              <a:gd name="connsiteY110" fmla="*/ 506836 h 1363216"/>
              <a:gd name="connsiteX111" fmla="*/ 435536 w 939946"/>
              <a:gd name="connsiteY111" fmla="*/ 525389 h 1363216"/>
              <a:gd name="connsiteX112" fmla="*/ 461745 w 939946"/>
              <a:gd name="connsiteY112" fmla="*/ 572163 h 1363216"/>
              <a:gd name="connsiteX113" fmla="*/ 490700 w 939946"/>
              <a:gd name="connsiteY113" fmla="*/ 573157 h 1363216"/>
              <a:gd name="connsiteX114" fmla="*/ 519395 w 939946"/>
              <a:gd name="connsiteY114" fmla="*/ 524243 h 1363216"/>
              <a:gd name="connsiteX115" fmla="*/ 555616 w 939946"/>
              <a:gd name="connsiteY115" fmla="*/ 509149 h 1363216"/>
              <a:gd name="connsiteX116" fmla="*/ 475173 w 939946"/>
              <a:gd name="connsiteY116" fmla="*/ 644886 h 1363216"/>
              <a:gd name="connsiteX117" fmla="*/ 657229 w 939946"/>
              <a:gd name="connsiteY117" fmla="*/ 868720 h 1363216"/>
              <a:gd name="connsiteX118" fmla="*/ 672582 w 939946"/>
              <a:gd name="connsiteY118" fmla="*/ 863444 h 1363216"/>
              <a:gd name="connsiteX119" fmla="*/ 665576 w 939946"/>
              <a:gd name="connsiteY119" fmla="*/ 848090 h 1363216"/>
              <a:gd name="connsiteX120" fmla="*/ 650807 w 939946"/>
              <a:gd name="connsiteY120" fmla="*/ 855247 h 1363216"/>
              <a:gd name="connsiteX121" fmla="*/ 657229 w 939946"/>
              <a:gd name="connsiteY121" fmla="*/ 868720 h 1363216"/>
              <a:gd name="connsiteX122" fmla="*/ 174680 w 939946"/>
              <a:gd name="connsiteY122" fmla="*/ 316605 h 1363216"/>
              <a:gd name="connsiteX123" fmla="*/ 782975 w 939946"/>
              <a:gd name="connsiteY123" fmla="*/ 324887 h 1363216"/>
              <a:gd name="connsiteX124" fmla="*/ 758475 w 939946"/>
              <a:gd name="connsiteY124" fmla="*/ 303328 h 1363216"/>
              <a:gd name="connsiteX125" fmla="*/ 202295 w 939946"/>
              <a:gd name="connsiteY125" fmla="*/ 295435 h 1363216"/>
              <a:gd name="connsiteX126" fmla="*/ 174680 w 939946"/>
              <a:gd name="connsiteY126" fmla="*/ 316605 h 1363216"/>
              <a:gd name="connsiteX127" fmla="*/ 286325 w 939946"/>
              <a:gd name="connsiteY127" fmla="*/ 453309 h 1363216"/>
              <a:gd name="connsiteX128" fmla="*/ 285419 w 939946"/>
              <a:gd name="connsiteY128" fmla="*/ 421851 h 1363216"/>
              <a:gd name="connsiteX129" fmla="*/ 339048 w 939946"/>
              <a:gd name="connsiteY129" fmla="*/ 398475 h 1363216"/>
              <a:gd name="connsiteX130" fmla="*/ 363332 w 939946"/>
              <a:gd name="connsiteY130" fmla="*/ 451779 h 1363216"/>
              <a:gd name="connsiteX131" fmla="*/ 309595 w 939946"/>
              <a:gd name="connsiteY131" fmla="*/ 474939 h 1363216"/>
              <a:gd name="connsiteX132" fmla="*/ 286325 w 939946"/>
              <a:gd name="connsiteY132" fmla="*/ 453309 h 1363216"/>
              <a:gd name="connsiteX133" fmla="*/ 614829 w 939946"/>
              <a:gd name="connsiteY133" fmla="*/ 888069 h 1363216"/>
              <a:gd name="connsiteX134" fmla="*/ 593502 w 939946"/>
              <a:gd name="connsiteY134" fmla="*/ 848523 h 1363216"/>
              <a:gd name="connsiteX135" fmla="*/ 600789 w 939946"/>
              <a:gd name="connsiteY135" fmla="*/ 837732 h 1363216"/>
              <a:gd name="connsiteX136" fmla="*/ 660494 w 939946"/>
              <a:gd name="connsiteY136" fmla="*/ 795197 h 1363216"/>
              <a:gd name="connsiteX137" fmla="*/ 721129 w 939946"/>
              <a:gd name="connsiteY137" fmla="*/ 839960 h 1363216"/>
              <a:gd name="connsiteX138" fmla="*/ 726384 w 939946"/>
              <a:gd name="connsiteY138" fmla="*/ 851464 h 1363216"/>
              <a:gd name="connsiteX139" fmla="*/ 657986 w 939946"/>
              <a:gd name="connsiteY139" fmla="*/ 906693 h 1363216"/>
              <a:gd name="connsiteX140" fmla="*/ 614829 w 939946"/>
              <a:gd name="connsiteY140" fmla="*/ 888069 h 1363216"/>
              <a:gd name="connsiteX141" fmla="*/ 821472 w 939946"/>
              <a:gd name="connsiteY141" fmla="*/ 1136813 h 1363216"/>
              <a:gd name="connsiteX142" fmla="*/ 825511 w 939946"/>
              <a:gd name="connsiteY142" fmla="*/ 1139262 h 1363216"/>
              <a:gd name="connsiteX143" fmla="*/ 866965 w 939946"/>
              <a:gd name="connsiteY143" fmla="*/ 1139522 h 1363216"/>
              <a:gd name="connsiteX144" fmla="*/ 871354 w 939946"/>
              <a:gd name="connsiteY144" fmla="*/ 1135413 h 1363216"/>
              <a:gd name="connsiteX145" fmla="*/ 871808 w 939946"/>
              <a:gd name="connsiteY145" fmla="*/ 1132083 h 1363216"/>
              <a:gd name="connsiteX146" fmla="*/ 871484 w 939946"/>
              <a:gd name="connsiteY146" fmla="*/ 1022598 h 1363216"/>
              <a:gd name="connsiteX147" fmla="*/ 834679 w 939946"/>
              <a:gd name="connsiteY147" fmla="*/ 1015527 h 1363216"/>
              <a:gd name="connsiteX148" fmla="*/ 822591 w 939946"/>
              <a:gd name="connsiteY148" fmla="*/ 1024155 h 1363216"/>
              <a:gd name="connsiteX149" fmla="*/ 821618 w 939946"/>
              <a:gd name="connsiteY149" fmla="*/ 1132126 h 1363216"/>
              <a:gd name="connsiteX150" fmla="*/ 821472 w 939946"/>
              <a:gd name="connsiteY150" fmla="*/ 1136813 h 1363216"/>
              <a:gd name="connsiteX151" fmla="*/ 536243 w 939946"/>
              <a:gd name="connsiteY151" fmla="*/ 798892 h 1363216"/>
              <a:gd name="connsiteX152" fmla="*/ 515719 w 939946"/>
              <a:gd name="connsiteY152" fmla="*/ 754176 h 1363216"/>
              <a:gd name="connsiteX153" fmla="*/ 637983 w 939946"/>
              <a:gd name="connsiteY153" fmla="*/ 755820 h 1363216"/>
              <a:gd name="connsiteX154" fmla="*/ 647131 w 939946"/>
              <a:gd name="connsiteY154" fmla="*/ 768340 h 1363216"/>
              <a:gd name="connsiteX155" fmla="*/ 577998 w 939946"/>
              <a:gd name="connsiteY155" fmla="*/ 817773 h 1363216"/>
              <a:gd name="connsiteX156" fmla="*/ 536243 w 939946"/>
              <a:gd name="connsiteY156" fmla="*/ 798892 h 1363216"/>
              <a:gd name="connsiteX157" fmla="*/ 289744 w 939946"/>
              <a:gd name="connsiteY157" fmla="*/ 554193 h 1363216"/>
              <a:gd name="connsiteX158" fmla="*/ 261567 w 939946"/>
              <a:gd name="connsiteY158" fmla="*/ 503764 h 1363216"/>
              <a:gd name="connsiteX159" fmla="*/ 316363 w 939946"/>
              <a:gd name="connsiteY159" fmla="*/ 504111 h 1363216"/>
              <a:gd name="connsiteX160" fmla="*/ 289744 w 939946"/>
              <a:gd name="connsiteY160" fmla="*/ 554193 h 1363216"/>
              <a:gd name="connsiteX161" fmla="*/ 360686 w 939946"/>
              <a:gd name="connsiteY161" fmla="*/ 679352 h 1363216"/>
              <a:gd name="connsiteX162" fmla="*/ 374599 w 939946"/>
              <a:gd name="connsiteY162" fmla="*/ 691962 h 1363216"/>
              <a:gd name="connsiteX163" fmla="*/ 404245 w 939946"/>
              <a:gd name="connsiteY163" fmla="*/ 678252 h 1363216"/>
              <a:gd name="connsiteX164" fmla="*/ 390406 w 939946"/>
              <a:gd name="connsiteY164" fmla="*/ 646875 h 1363216"/>
              <a:gd name="connsiteX165" fmla="*/ 359959 w 939946"/>
              <a:gd name="connsiteY165" fmla="*/ 661017 h 1363216"/>
              <a:gd name="connsiteX166" fmla="*/ 360686 w 939946"/>
              <a:gd name="connsiteY166" fmla="*/ 679352 h 1363216"/>
              <a:gd name="connsiteX167" fmla="*/ 168953 w 939946"/>
              <a:gd name="connsiteY167" fmla="*/ 452109 h 1363216"/>
              <a:gd name="connsiteX168" fmla="*/ 167825 w 939946"/>
              <a:gd name="connsiteY168" fmla="*/ 420446 h 1363216"/>
              <a:gd name="connsiteX169" fmla="*/ 221259 w 939946"/>
              <a:gd name="connsiteY169" fmla="*/ 396291 h 1363216"/>
              <a:gd name="connsiteX170" fmla="*/ 245306 w 939946"/>
              <a:gd name="connsiteY170" fmla="*/ 450006 h 1363216"/>
              <a:gd name="connsiteX171" fmla="*/ 191764 w 939946"/>
              <a:gd name="connsiteY171" fmla="*/ 473944 h 1363216"/>
              <a:gd name="connsiteX172" fmla="*/ 168953 w 939946"/>
              <a:gd name="connsiteY172" fmla="*/ 452109 h 1363216"/>
              <a:gd name="connsiteX173" fmla="*/ 744413 w 939946"/>
              <a:gd name="connsiteY173" fmla="*/ 1138176 h 1363216"/>
              <a:gd name="connsiteX174" fmla="*/ 750517 w 939946"/>
              <a:gd name="connsiteY174" fmla="*/ 1138160 h 1363216"/>
              <a:gd name="connsiteX175" fmla="*/ 790954 w 939946"/>
              <a:gd name="connsiteY175" fmla="*/ 1136668 h 1363216"/>
              <a:gd name="connsiteX176" fmla="*/ 791560 w 939946"/>
              <a:gd name="connsiteY176" fmla="*/ 1126569 h 1363216"/>
              <a:gd name="connsiteX177" fmla="*/ 792317 w 939946"/>
              <a:gd name="connsiteY177" fmla="*/ 1051770 h 1363216"/>
              <a:gd name="connsiteX178" fmla="*/ 790284 w 939946"/>
              <a:gd name="connsiteY178" fmla="*/ 1016652 h 1363216"/>
              <a:gd name="connsiteX179" fmla="*/ 755513 w 939946"/>
              <a:gd name="connsiteY179" fmla="*/ 1014295 h 1363216"/>
              <a:gd name="connsiteX180" fmla="*/ 742257 w 939946"/>
              <a:gd name="connsiteY180" fmla="*/ 1026318 h 1363216"/>
              <a:gd name="connsiteX181" fmla="*/ 741283 w 939946"/>
              <a:gd name="connsiteY181" fmla="*/ 1127672 h 1363216"/>
              <a:gd name="connsiteX182" fmla="*/ 740808 w 939946"/>
              <a:gd name="connsiteY182" fmla="*/ 1132645 h 1363216"/>
              <a:gd name="connsiteX183" fmla="*/ 744413 w 939946"/>
              <a:gd name="connsiteY183" fmla="*/ 1138176 h 1363216"/>
              <a:gd name="connsiteX184" fmla="*/ 493294 w 939946"/>
              <a:gd name="connsiteY184" fmla="*/ 861021 h 1363216"/>
              <a:gd name="connsiteX185" fmla="*/ 499350 w 939946"/>
              <a:gd name="connsiteY185" fmla="*/ 867119 h 1363216"/>
              <a:gd name="connsiteX186" fmla="*/ 514789 w 939946"/>
              <a:gd name="connsiteY186" fmla="*/ 860611 h 1363216"/>
              <a:gd name="connsiteX187" fmla="*/ 507631 w 939946"/>
              <a:gd name="connsiteY187" fmla="*/ 846274 h 1363216"/>
              <a:gd name="connsiteX188" fmla="*/ 494116 w 939946"/>
              <a:gd name="connsiteY188" fmla="*/ 851875 h 1363216"/>
              <a:gd name="connsiteX189" fmla="*/ 493294 w 939946"/>
              <a:gd name="connsiteY189" fmla="*/ 861021 h 1363216"/>
              <a:gd name="connsiteX190" fmla="*/ 287949 w 939946"/>
              <a:gd name="connsiteY190" fmla="*/ 642226 h 1363216"/>
              <a:gd name="connsiteX191" fmla="*/ 210988 w 939946"/>
              <a:gd name="connsiteY191" fmla="*/ 504543 h 1363216"/>
              <a:gd name="connsiteX192" fmla="*/ 246581 w 939946"/>
              <a:gd name="connsiteY192" fmla="*/ 519377 h 1363216"/>
              <a:gd name="connsiteX193" fmla="*/ 274823 w 939946"/>
              <a:gd name="connsiteY193" fmla="*/ 570692 h 1363216"/>
              <a:gd name="connsiteX194" fmla="*/ 302956 w 939946"/>
              <a:gd name="connsiteY194" fmla="*/ 570671 h 1363216"/>
              <a:gd name="connsiteX195" fmla="*/ 330700 w 939946"/>
              <a:gd name="connsiteY195" fmla="*/ 523205 h 1363216"/>
              <a:gd name="connsiteX196" fmla="*/ 369084 w 939946"/>
              <a:gd name="connsiteY196" fmla="*/ 506187 h 1363216"/>
              <a:gd name="connsiteX197" fmla="*/ 287949 w 939946"/>
              <a:gd name="connsiteY197" fmla="*/ 642226 h 1363216"/>
              <a:gd name="connsiteX198" fmla="*/ 447383 w 939946"/>
              <a:gd name="connsiteY198" fmla="*/ 875253 h 1363216"/>
              <a:gd name="connsiteX199" fmla="*/ 436682 w 939946"/>
              <a:gd name="connsiteY199" fmla="*/ 849020 h 1363216"/>
              <a:gd name="connsiteX200" fmla="*/ 444877 w 939946"/>
              <a:gd name="connsiteY200" fmla="*/ 835202 h 1363216"/>
              <a:gd name="connsiteX201" fmla="*/ 503198 w 939946"/>
              <a:gd name="connsiteY201" fmla="*/ 792732 h 1363216"/>
              <a:gd name="connsiteX202" fmla="*/ 558189 w 939946"/>
              <a:gd name="connsiteY202" fmla="*/ 835916 h 1363216"/>
              <a:gd name="connsiteX203" fmla="*/ 568137 w 939946"/>
              <a:gd name="connsiteY203" fmla="*/ 853994 h 1363216"/>
              <a:gd name="connsiteX204" fmla="*/ 467864 w 939946"/>
              <a:gd name="connsiteY204" fmla="*/ 894561 h 1363216"/>
              <a:gd name="connsiteX205" fmla="*/ 447383 w 939946"/>
              <a:gd name="connsiteY205" fmla="*/ 875253 h 1363216"/>
              <a:gd name="connsiteX206" fmla="*/ 381591 w 939946"/>
              <a:gd name="connsiteY206" fmla="*/ 799236 h 1363216"/>
              <a:gd name="connsiteX207" fmla="*/ 359396 w 939946"/>
              <a:gd name="connsiteY207" fmla="*/ 763344 h 1363216"/>
              <a:gd name="connsiteX208" fmla="*/ 368478 w 939946"/>
              <a:gd name="connsiteY208" fmla="*/ 752078 h 1363216"/>
              <a:gd name="connsiteX209" fmla="*/ 475000 w 939946"/>
              <a:gd name="connsiteY209" fmla="*/ 753635 h 1363216"/>
              <a:gd name="connsiteX210" fmla="*/ 487867 w 939946"/>
              <a:gd name="connsiteY210" fmla="*/ 771345 h 1363216"/>
              <a:gd name="connsiteX211" fmla="*/ 421674 w 939946"/>
              <a:gd name="connsiteY211" fmla="*/ 815308 h 1363216"/>
              <a:gd name="connsiteX212" fmla="*/ 381591 w 939946"/>
              <a:gd name="connsiteY212" fmla="*/ 799236 h 1363216"/>
              <a:gd name="connsiteX213" fmla="*/ 662048 w 939946"/>
              <a:gd name="connsiteY213" fmla="*/ 1134708 h 1363216"/>
              <a:gd name="connsiteX214" fmla="*/ 669403 w 939946"/>
              <a:gd name="connsiteY214" fmla="*/ 1137187 h 1363216"/>
              <a:gd name="connsiteX215" fmla="*/ 711139 w 939946"/>
              <a:gd name="connsiteY215" fmla="*/ 1134765 h 1363216"/>
              <a:gd name="connsiteX216" fmla="*/ 710988 w 939946"/>
              <a:gd name="connsiteY216" fmla="*/ 1123650 h 1363216"/>
              <a:gd name="connsiteX217" fmla="*/ 711896 w 939946"/>
              <a:gd name="connsiteY217" fmla="*/ 1052204 h 1363216"/>
              <a:gd name="connsiteX218" fmla="*/ 671609 w 939946"/>
              <a:gd name="connsiteY218" fmla="*/ 1012825 h 1363216"/>
              <a:gd name="connsiteX219" fmla="*/ 662095 w 939946"/>
              <a:gd name="connsiteY219" fmla="*/ 1022080 h 1363216"/>
              <a:gd name="connsiteX220" fmla="*/ 661576 w 939946"/>
              <a:gd name="connsiteY220" fmla="*/ 1076941 h 1363216"/>
              <a:gd name="connsiteX221" fmla="*/ 660711 w 939946"/>
              <a:gd name="connsiteY221" fmla="*/ 1126764 h 1363216"/>
              <a:gd name="connsiteX222" fmla="*/ 662048 w 939946"/>
              <a:gd name="connsiteY222" fmla="*/ 1134708 h 1363216"/>
              <a:gd name="connsiteX223" fmla="*/ 584420 w 939946"/>
              <a:gd name="connsiteY223" fmla="*/ 1135737 h 1363216"/>
              <a:gd name="connsiteX224" fmla="*/ 619949 w 939946"/>
              <a:gd name="connsiteY224" fmla="*/ 1136711 h 1363216"/>
              <a:gd name="connsiteX225" fmla="*/ 631237 w 939946"/>
              <a:gd name="connsiteY225" fmla="*/ 1125920 h 1363216"/>
              <a:gd name="connsiteX226" fmla="*/ 631929 w 939946"/>
              <a:gd name="connsiteY226" fmla="*/ 1050926 h 1363216"/>
              <a:gd name="connsiteX227" fmla="*/ 590496 w 939946"/>
              <a:gd name="connsiteY227" fmla="*/ 1011916 h 1363216"/>
              <a:gd name="connsiteX228" fmla="*/ 581868 w 939946"/>
              <a:gd name="connsiteY228" fmla="*/ 1019982 h 1363216"/>
              <a:gd name="connsiteX229" fmla="*/ 580506 w 939946"/>
              <a:gd name="connsiteY229" fmla="*/ 1126569 h 1363216"/>
              <a:gd name="connsiteX230" fmla="*/ 584420 w 939946"/>
              <a:gd name="connsiteY230" fmla="*/ 1135737 h 1363216"/>
              <a:gd name="connsiteX231" fmla="*/ 335352 w 939946"/>
              <a:gd name="connsiteY231" fmla="*/ 859097 h 1363216"/>
              <a:gd name="connsiteX232" fmla="*/ 342334 w 939946"/>
              <a:gd name="connsiteY232" fmla="*/ 865153 h 1363216"/>
              <a:gd name="connsiteX233" fmla="*/ 356780 w 939946"/>
              <a:gd name="connsiteY233" fmla="*/ 857000 h 1363216"/>
              <a:gd name="connsiteX234" fmla="*/ 348735 w 939946"/>
              <a:gd name="connsiteY234" fmla="*/ 843333 h 1363216"/>
              <a:gd name="connsiteX235" fmla="*/ 335198 w 939946"/>
              <a:gd name="connsiteY235" fmla="*/ 850382 h 1363216"/>
              <a:gd name="connsiteX236" fmla="*/ 335352 w 939946"/>
              <a:gd name="connsiteY236" fmla="*/ 859097 h 1363216"/>
              <a:gd name="connsiteX237" fmla="*/ 173243 w 939946"/>
              <a:gd name="connsiteY237" fmla="*/ 677465 h 1363216"/>
              <a:gd name="connsiteX238" fmla="*/ 186661 w 939946"/>
              <a:gd name="connsiteY238" fmla="*/ 690254 h 1363216"/>
              <a:gd name="connsiteX239" fmla="*/ 217216 w 939946"/>
              <a:gd name="connsiteY239" fmla="*/ 676176 h 1363216"/>
              <a:gd name="connsiteX240" fmla="*/ 202251 w 939946"/>
              <a:gd name="connsiteY240" fmla="*/ 645167 h 1363216"/>
              <a:gd name="connsiteX241" fmla="*/ 172021 w 939946"/>
              <a:gd name="connsiteY241" fmla="*/ 658725 h 1363216"/>
              <a:gd name="connsiteX242" fmla="*/ 173243 w 939946"/>
              <a:gd name="connsiteY242" fmla="*/ 677465 h 1363216"/>
              <a:gd name="connsiteX243" fmla="*/ 300529 w 939946"/>
              <a:gd name="connsiteY243" fmla="*/ 884631 h 1363216"/>
              <a:gd name="connsiteX244" fmla="*/ 278694 w 939946"/>
              <a:gd name="connsiteY244" fmla="*/ 843182 h 1363216"/>
              <a:gd name="connsiteX245" fmla="*/ 286024 w 939946"/>
              <a:gd name="connsiteY245" fmla="*/ 833451 h 1363216"/>
              <a:gd name="connsiteX246" fmla="*/ 345708 w 939946"/>
              <a:gd name="connsiteY246" fmla="*/ 791110 h 1363216"/>
              <a:gd name="connsiteX247" fmla="*/ 406689 w 939946"/>
              <a:gd name="connsiteY247" fmla="*/ 835354 h 1363216"/>
              <a:gd name="connsiteX248" fmla="*/ 411554 w 939946"/>
              <a:gd name="connsiteY248" fmla="*/ 843852 h 1363216"/>
              <a:gd name="connsiteX249" fmla="*/ 346724 w 939946"/>
              <a:gd name="connsiteY249" fmla="*/ 902173 h 1363216"/>
              <a:gd name="connsiteX250" fmla="*/ 300529 w 939946"/>
              <a:gd name="connsiteY250" fmla="*/ 884631 h 1363216"/>
              <a:gd name="connsiteX251" fmla="*/ 505602 w 939946"/>
              <a:gd name="connsiteY251" fmla="*/ 1131978 h 1363216"/>
              <a:gd name="connsiteX252" fmla="*/ 541085 w 939946"/>
              <a:gd name="connsiteY252" fmla="*/ 1135306 h 1363216"/>
              <a:gd name="connsiteX253" fmla="*/ 550491 w 939946"/>
              <a:gd name="connsiteY253" fmla="*/ 1126007 h 1363216"/>
              <a:gd name="connsiteX254" fmla="*/ 551940 w 939946"/>
              <a:gd name="connsiteY254" fmla="*/ 1019528 h 1363216"/>
              <a:gd name="connsiteX255" fmla="*/ 547615 w 939946"/>
              <a:gd name="connsiteY255" fmla="*/ 1011441 h 1363216"/>
              <a:gd name="connsiteX256" fmla="*/ 513297 w 939946"/>
              <a:gd name="connsiteY256" fmla="*/ 1010619 h 1363216"/>
              <a:gd name="connsiteX257" fmla="*/ 501296 w 939946"/>
              <a:gd name="connsiteY257" fmla="*/ 1022469 h 1363216"/>
              <a:gd name="connsiteX258" fmla="*/ 500950 w 939946"/>
              <a:gd name="connsiteY258" fmla="*/ 1097333 h 1363216"/>
              <a:gd name="connsiteX259" fmla="*/ 505602 w 939946"/>
              <a:gd name="connsiteY259" fmla="*/ 1131978 h 1363216"/>
              <a:gd name="connsiteX260" fmla="*/ 216815 w 939946"/>
              <a:gd name="connsiteY260" fmla="*/ 790126 h 1363216"/>
              <a:gd name="connsiteX261" fmla="*/ 201884 w 939946"/>
              <a:gd name="connsiteY261" fmla="*/ 760598 h 1363216"/>
              <a:gd name="connsiteX262" fmla="*/ 210317 w 939946"/>
              <a:gd name="connsiteY262" fmla="*/ 749743 h 1363216"/>
              <a:gd name="connsiteX263" fmla="*/ 325121 w 939946"/>
              <a:gd name="connsiteY263" fmla="*/ 751386 h 1363216"/>
              <a:gd name="connsiteX264" fmla="*/ 333144 w 939946"/>
              <a:gd name="connsiteY264" fmla="*/ 763842 h 1363216"/>
              <a:gd name="connsiteX265" fmla="*/ 244203 w 939946"/>
              <a:gd name="connsiteY265" fmla="*/ 808496 h 1363216"/>
              <a:gd name="connsiteX266" fmla="*/ 216815 w 939946"/>
              <a:gd name="connsiteY266" fmla="*/ 790126 h 1363216"/>
              <a:gd name="connsiteX267" fmla="*/ 86582 w 939946"/>
              <a:gd name="connsiteY267" fmla="*/ 657017 h 1363216"/>
              <a:gd name="connsiteX268" fmla="*/ 114067 w 939946"/>
              <a:gd name="connsiteY268" fmla="*/ 657752 h 1363216"/>
              <a:gd name="connsiteX269" fmla="*/ 130783 w 939946"/>
              <a:gd name="connsiteY269" fmla="*/ 630743 h 1363216"/>
              <a:gd name="connsiteX270" fmla="*/ 196024 w 939946"/>
              <a:gd name="connsiteY270" fmla="*/ 521258 h 1363216"/>
              <a:gd name="connsiteX271" fmla="*/ 273049 w 939946"/>
              <a:gd name="connsiteY271" fmla="*/ 657860 h 1363216"/>
              <a:gd name="connsiteX272" fmla="*/ 303821 w 939946"/>
              <a:gd name="connsiteY272" fmla="*/ 656995 h 1363216"/>
              <a:gd name="connsiteX273" fmla="*/ 381713 w 939946"/>
              <a:gd name="connsiteY273" fmla="*/ 525821 h 1363216"/>
              <a:gd name="connsiteX274" fmla="*/ 388632 w 939946"/>
              <a:gd name="connsiteY274" fmla="*/ 533477 h 1363216"/>
              <a:gd name="connsiteX275" fmla="*/ 459128 w 939946"/>
              <a:gd name="connsiteY275" fmla="*/ 659591 h 1363216"/>
              <a:gd name="connsiteX276" fmla="*/ 489424 w 939946"/>
              <a:gd name="connsiteY276" fmla="*/ 660758 h 1363216"/>
              <a:gd name="connsiteX277" fmla="*/ 523115 w 939946"/>
              <a:gd name="connsiteY277" fmla="*/ 604989 h 1363216"/>
              <a:gd name="connsiteX278" fmla="*/ 570364 w 939946"/>
              <a:gd name="connsiteY278" fmla="*/ 526233 h 1363216"/>
              <a:gd name="connsiteX279" fmla="*/ 646807 w 939946"/>
              <a:gd name="connsiteY279" fmla="*/ 663331 h 1363216"/>
              <a:gd name="connsiteX280" fmla="*/ 676929 w 939946"/>
              <a:gd name="connsiteY280" fmla="*/ 664023 h 1363216"/>
              <a:gd name="connsiteX281" fmla="*/ 749241 w 939946"/>
              <a:gd name="connsiteY281" fmla="*/ 541802 h 1363216"/>
              <a:gd name="connsiteX282" fmla="*/ 765114 w 939946"/>
              <a:gd name="connsiteY282" fmla="*/ 542299 h 1363216"/>
              <a:gd name="connsiteX283" fmla="*/ 834636 w 939946"/>
              <a:gd name="connsiteY283" fmla="*/ 667029 h 1363216"/>
              <a:gd name="connsiteX284" fmla="*/ 862272 w 939946"/>
              <a:gd name="connsiteY284" fmla="*/ 668002 h 1363216"/>
              <a:gd name="connsiteX285" fmla="*/ 880588 w 939946"/>
              <a:gd name="connsiteY285" fmla="*/ 638161 h 1363216"/>
              <a:gd name="connsiteX286" fmla="*/ 881107 w 939946"/>
              <a:gd name="connsiteY286" fmla="*/ 596966 h 1363216"/>
              <a:gd name="connsiteX287" fmla="*/ 849017 w 939946"/>
              <a:gd name="connsiteY287" fmla="*/ 649686 h 1363216"/>
              <a:gd name="connsiteX288" fmla="*/ 772012 w 939946"/>
              <a:gd name="connsiteY288" fmla="*/ 511917 h 1363216"/>
              <a:gd name="connsiteX289" fmla="*/ 810503 w 939946"/>
              <a:gd name="connsiteY289" fmla="*/ 531617 h 1363216"/>
              <a:gd name="connsiteX290" fmla="*/ 836322 w 939946"/>
              <a:gd name="connsiteY290" fmla="*/ 578736 h 1363216"/>
              <a:gd name="connsiteX291" fmla="*/ 863959 w 939946"/>
              <a:gd name="connsiteY291" fmla="*/ 579580 h 1363216"/>
              <a:gd name="connsiteX292" fmla="*/ 863137 w 939946"/>
              <a:gd name="connsiteY292" fmla="*/ 538082 h 1363216"/>
              <a:gd name="connsiteX293" fmla="*/ 849600 w 939946"/>
              <a:gd name="connsiteY293" fmla="*/ 559361 h 1363216"/>
              <a:gd name="connsiteX294" fmla="*/ 823154 w 939946"/>
              <a:gd name="connsiteY294" fmla="*/ 511831 h 1363216"/>
              <a:gd name="connsiteX295" fmla="*/ 844432 w 939946"/>
              <a:gd name="connsiteY295" fmla="*/ 511376 h 1363216"/>
              <a:gd name="connsiteX296" fmla="*/ 852908 w 939946"/>
              <a:gd name="connsiteY296" fmla="*/ 500802 h 1363216"/>
              <a:gd name="connsiteX297" fmla="*/ 836950 w 939946"/>
              <a:gd name="connsiteY297" fmla="*/ 454201 h 1363216"/>
              <a:gd name="connsiteX298" fmla="*/ 778823 w 939946"/>
              <a:gd name="connsiteY298" fmla="*/ 480973 h 1363216"/>
              <a:gd name="connsiteX299" fmla="*/ 755079 w 939946"/>
              <a:gd name="connsiteY299" fmla="*/ 431128 h 1363216"/>
              <a:gd name="connsiteX300" fmla="*/ 771947 w 939946"/>
              <a:gd name="connsiteY300" fmla="*/ 408877 h 1363216"/>
              <a:gd name="connsiteX301" fmla="*/ 818223 w 939946"/>
              <a:gd name="connsiteY301" fmla="*/ 407298 h 1363216"/>
              <a:gd name="connsiteX302" fmla="*/ 785613 w 939946"/>
              <a:gd name="connsiteY302" fmla="*/ 375294 h 1363216"/>
              <a:gd name="connsiteX303" fmla="*/ 425675 w 939946"/>
              <a:gd name="connsiteY303" fmla="*/ 370558 h 1363216"/>
              <a:gd name="connsiteX304" fmla="*/ 164042 w 939946"/>
              <a:gd name="connsiteY304" fmla="*/ 367185 h 1363216"/>
              <a:gd name="connsiteX305" fmla="*/ 146006 w 939946"/>
              <a:gd name="connsiteY305" fmla="*/ 374667 h 1363216"/>
              <a:gd name="connsiteX306" fmla="*/ 129896 w 939946"/>
              <a:gd name="connsiteY306" fmla="*/ 433420 h 1363216"/>
              <a:gd name="connsiteX307" fmla="*/ 117203 w 939946"/>
              <a:gd name="connsiteY307" fmla="*/ 463002 h 1363216"/>
              <a:gd name="connsiteX308" fmla="*/ 96421 w 939946"/>
              <a:gd name="connsiteY308" fmla="*/ 500715 h 1363216"/>
              <a:gd name="connsiteX309" fmla="*/ 131237 w 939946"/>
              <a:gd name="connsiteY309" fmla="*/ 502035 h 1363216"/>
              <a:gd name="connsiteX310" fmla="*/ 102325 w 939946"/>
              <a:gd name="connsiteY310" fmla="*/ 549652 h 1363216"/>
              <a:gd name="connsiteX311" fmla="*/ 87685 w 939946"/>
              <a:gd name="connsiteY311" fmla="*/ 526881 h 1363216"/>
              <a:gd name="connsiteX312" fmla="*/ 80722 w 939946"/>
              <a:gd name="connsiteY312" fmla="*/ 546948 h 1363216"/>
              <a:gd name="connsiteX313" fmla="*/ 95708 w 939946"/>
              <a:gd name="connsiteY313" fmla="*/ 576228 h 1363216"/>
              <a:gd name="connsiteX314" fmla="*/ 119949 w 939946"/>
              <a:gd name="connsiteY314" fmla="*/ 562323 h 1363216"/>
              <a:gd name="connsiteX315" fmla="*/ 144817 w 939946"/>
              <a:gd name="connsiteY315" fmla="*/ 520761 h 1363216"/>
              <a:gd name="connsiteX316" fmla="*/ 181513 w 939946"/>
              <a:gd name="connsiteY316" fmla="*/ 504392 h 1363216"/>
              <a:gd name="connsiteX317" fmla="*/ 100854 w 939946"/>
              <a:gd name="connsiteY317" fmla="*/ 639652 h 1363216"/>
              <a:gd name="connsiteX318" fmla="*/ 69845 w 939946"/>
              <a:gd name="connsiteY318" fmla="*/ 584553 h 1363216"/>
              <a:gd name="connsiteX319" fmla="*/ 70213 w 939946"/>
              <a:gd name="connsiteY319" fmla="*/ 627651 h 1363216"/>
              <a:gd name="connsiteX320" fmla="*/ 86582 w 939946"/>
              <a:gd name="connsiteY320" fmla="*/ 657017 h 1363216"/>
              <a:gd name="connsiteX321" fmla="*/ 424861 w 939946"/>
              <a:gd name="connsiteY321" fmla="*/ 1130421 h 1363216"/>
              <a:gd name="connsiteX322" fmla="*/ 460727 w 939946"/>
              <a:gd name="connsiteY322" fmla="*/ 1134224 h 1363216"/>
              <a:gd name="connsiteX323" fmla="*/ 470329 w 939946"/>
              <a:gd name="connsiteY323" fmla="*/ 1125487 h 1363216"/>
              <a:gd name="connsiteX324" fmla="*/ 471626 w 939946"/>
              <a:gd name="connsiteY324" fmla="*/ 1020652 h 1363216"/>
              <a:gd name="connsiteX325" fmla="*/ 464360 w 939946"/>
              <a:gd name="connsiteY325" fmla="*/ 1010272 h 1363216"/>
              <a:gd name="connsiteX326" fmla="*/ 431232 w 939946"/>
              <a:gd name="connsiteY326" fmla="*/ 1009688 h 1363216"/>
              <a:gd name="connsiteX327" fmla="*/ 421306 w 939946"/>
              <a:gd name="connsiteY327" fmla="*/ 1020155 h 1363216"/>
              <a:gd name="connsiteX328" fmla="*/ 420312 w 939946"/>
              <a:gd name="connsiteY328" fmla="*/ 1095040 h 1363216"/>
              <a:gd name="connsiteX329" fmla="*/ 424861 w 939946"/>
              <a:gd name="connsiteY329" fmla="*/ 1130421 h 1363216"/>
              <a:gd name="connsiteX330" fmla="*/ 183720 w 939946"/>
              <a:gd name="connsiteY330" fmla="*/ 862535 h 1363216"/>
              <a:gd name="connsiteX331" fmla="*/ 198943 w 939946"/>
              <a:gd name="connsiteY331" fmla="*/ 856610 h 1363216"/>
              <a:gd name="connsiteX332" fmla="*/ 192672 w 939946"/>
              <a:gd name="connsiteY332" fmla="*/ 842382 h 1363216"/>
              <a:gd name="connsiteX333" fmla="*/ 177081 w 939946"/>
              <a:gd name="connsiteY333" fmla="*/ 848955 h 1363216"/>
              <a:gd name="connsiteX334" fmla="*/ 183720 w 939946"/>
              <a:gd name="connsiteY334" fmla="*/ 862535 h 1363216"/>
              <a:gd name="connsiteX335" fmla="*/ 538746 w 939946"/>
              <a:gd name="connsiteY335" fmla="*/ 1317559 h 1363216"/>
              <a:gd name="connsiteX336" fmla="*/ 524347 w 939946"/>
              <a:gd name="connsiteY336" fmla="*/ 1287520 h 1363216"/>
              <a:gd name="connsiteX337" fmla="*/ 532088 w 939946"/>
              <a:gd name="connsiteY337" fmla="*/ 1277594 h 1363216"/>
              <a:gd name="connsiteX338" fmla="*/ 648557 w 939946"/>
              <a:gd name="connsiteY338" fmla="*/ 1279324 h 1363216"/>
              <a:gd name="connsiteX339" fmla="*/ 655240 w 939946"/>
              <a:gd name="connsiteY339" fmla="*/ 1290850 h 1363216"/>
              <a:gd name="connsiteX340" fmla="*/ 561303 w 939946"/>
              <a:gd name="connsiteY340" fmla="*/ 1334834 h 1363216"/>
              <a:gd name="connsiteX341" fmla="*/ 538746 w 939946"/>
              <a:gd name="connsiteY341" fmla="*/ 1317559 h 1363216"/>
              <a:gd name="connsiteX342" fmla="*/ 130014 w 939946"/>
              <a:gd name="connsiteY342" fmla="*/ 866968 h 1363216"/>
              <a:gd name="connsiteX343" fmla="*/ 122046 w 939946"/>
              <a:gd name="connsiteY343" fmla="*/ 845193 h 1363216"/>
              <a:gd name="connsiteX344" fmla="*/ 126350 w 939946"/>
              <a:gd name="connsiteY344" fmla="*/ 832024 h 1363216"/>
              <a:gd name="connsiteX345" fmla="*/ 188584 w 939946"/>
              <a:gd name="connsiteY345" fmla="*/ 789013 h 1363216"/>
              <a:gd name="connsiteX346" fmla="*/ 247468 w 939946"/>
              <a:gd name="connsiteY346" fmla="*/ 833472 h 1363216"/>
              <a:gd name="connsiteX347" fmla="*/ 253912 w 939946"/>
              <a:gd name="connsiteY347" fmla="*/ 844025 h 1363216"/>
              <a:gd name="connsiteX348" fmla="*/ 188433 w 939946"/>
              <a:gd name="connsiteY348" fmla="*/ 899794 h 1363216"/>
              <a:gd name="connsiteX349" fmla="*/ 130014 w 939946"/>
              <a:gd name="connsiteY349" fmla="*/ 866968 h 1363216"/>
              <a:gd name="connsiteX350" fmla="*/ 60485 w 939946"/>
              <a:gd name="connsiteY350" fmla="*/ 788829 h 1363216"/>
              <a:gd name="connsiteX351" fmla="*/ 44955 w 939946"/>
              <a:gd name="connsiteY351" fmla="*/ 760598 h 1363216"/>
              <a:gd name="connsiteX352" fmla="*/ 55486 w 939946"/>
              <a:gd name="connsiteY352" fmla="*/ 747516 h 1363216"/>
              <a:gd name="connsiteX353" fmla="*/ 163414 w 939946"/>
              <a:gd name="connsiteY353" fmla="*/ 749245 h 1363216"/>
              <a:gd name="connsiteX354" fmla="*/ 174118 w 939946"/>
              <a:gd name="connsiteY354" fmla="*/ 766480 h 1363216"/>
              <a:gd name="connsiteX355" fmla="*/ 85955 w 939946"/>
              <a:gd name="connsiteY355" fmla="*/ 807134 h 1363216"/>
              <a:gd name="connsiteX356" fmla="*/ 60485 w 939946"/>
              <a:gd name="connsiteY356" fmla="*/ 788829 h 1363216"/>
              <a:gd name="connsiteX357" fmla="*/ 341058 w 939946"/>
              <a:gd name="connsiteY357" fmla="*/ 1131910 h 1363216"/>
              <a:gd name="connsiteX358" fmla="*/ 387529 w 939946"/>
              <a:gd name="connsiteY358" fmla="*/ 1132191 h 1363216"/>
              <a:gd name="connsiteX359" fmla="*/ 389929 w 939946"/>
              <a:gd name="connsiteY359" fmla="*/ 1128839 h 1363216"/>
              <a:gd name="connsiteX360" fmla="*/ 389864 w 939946"/>
              <a:gd name="connsiteY360" fmla="*/ 1119844 h 1363216"/>
              <a:gd name="connsiteX361" fmla="*/ 391054 w 939946"/>
              <a:gd name="connsiteY361" fmla="*/ 1023334 h 1363216"/>
              <a:gd name="connsiteX362" fmla="*/ 385107 w 939946"/>
              <a:gd name="connsiteY362" fmla="*/ 1009494 h 1363216"/>
              <a:gd name="connsiteX363" fmla="*/ 341253 w 939946"/>
              <a:gd name="connsiteY363" fmla="*/ 1011311 h 1363216"/>
              <a:gd name="connsiteX364" fmla="*/ 341144 w 939946"/>
              <a:gd name="connsiteY364" fmla="*/ 1017734 h 1363216"/>
              <a:gd name="connsiteX365" fmla="*/ 339479 w 939946"/>
              <a:gd name="connsiteY365" fmla="*/ 1122547 h 1363216"/>
              <a:gd name="connsiteX366" fmla="*/ 341058 w 939946"/>
              <a:gd name="connsiteY366" fmla="*/ 1131910 h 1363216"/>
              <a:gd name="connsiteX367" fmla="*/ 259210 w 939946"/>
              <a:gd name="connsiteY367" fmla="*/ 1127218 h 1363216"/>
              <a:gd name="connsiteX368" fmla="*/ 293507 w 939946"/>
              <a:gd name="connsiteY368" fmla="*/ 1131629 h 1363216"/>
              <a:gd name="connsiteX369" fmla="*/ 309207 w 939946"/>
              <a:gd name="connsiteY369" fmla="*/ 1129165 h 1363216"/>
              <a:gd name="connsiteX370" fmla="*/ 309617 w 939946"/>
              <a:gd name="connsiteY370" fmla="*/ 1119693 h 1363216"/>
              <a:gd name="connsiteX371" fmla="*/ 310309 w 939946"/>
              <a:gd name="connsiteY371" fmla="*/ 1044808 h 1363216"/>
              <a:gd name="connsiteX372" fmla="*/ 273029 w 939946"/>
              <a:gd name="connsiteY372" fmla="*/ 1007571 h 1363216"/>
              <a:gd name="connsiteX373" fmla="*/ 260638 w 939946"/>
              <a:gd name="connsiteY373" fmla="*/ 1019312 h 1363216"/>
              <a:gd name="connsiteX374" fmla="*/ 259210 w 939946"/>
              <a:gd name="connsiteY374" fmla="*/ 1119131 h 1363216"/>
              <a:gd name="connsiteX375" fmla="*/ 259210 w 939946"/>
              <a:gd name="connsiteY375" fmla="*/ 1127218 h 1363216"/>
              <a:gd name="connsiteX376" fmla="*/ 19688 w 939946"/>
              <a:gd name="connsiteY376" fmla="*/ 854815 h 1363216"/>
              <a:gd name="connsiteX377" fmla="*/ 26035 w 939946"/>
              <a:gd name="connsiteY377" fmla="*/ 860935 h 1363216"/>
              <a:gd name="connsiteX378" fmla="*/ 41366 w 939946"/>
              <a:gd name="connsiteY378" fmla="*/ 854188 h 1363216"/>
              <a:gd name="connsiteX379" fmla="*/ 33949 w 939946"/>
              <a:gd name="connsiteY379" fmla="*/ 839289 h 1363216"/>
              <a:gd name="connsiteX380" fmla="*/ 20348 w 939946"/>
              <a:gd name="connsiteY380" fmla="*/ 845647 h 1363216"/>
              <a:gd name="connsiteX381" fmla="*/ 19688 w 939946"/>
              <a:gd name="connsiteY381" fmla="*/ 854815 h 1363216"/>
              <a:gd name="connsiteX382" fmla="*/ 382580 w 939946"/>
              <a:gd name="connsiteY382" fmla="*/ 1316508 h 1363216"/>
              <a:gd name="connsiteX383" fmla="*/ 367310 w 939946"/>
              <a:gd name="connsiteY383" fmla="*/ 1287196 h 1363216"/>
              <a:gd name="connsiteX384" fmla="*/ 375441 w 939946"/>
              <a:gd name="connsiteY384" fmla="*/ 1275475 h 1363216"/>
              <a:gd name="connsiteX385" fmla="*/ 490116 w 939946"/>
              <a:gd name="connsiteY385" fmla="*/ 1277076 h 1363216"/>
              <a:gd name="connsiteX386" fmla="*/ 497814 w 939946"/>
              <a:gd name="connsiteY386" fmla="*/ 1288169 h 1363216"/>
              <a:gd name="connsiteX387" fmla="*/ 410256 w 939946"/>
              <a:gd name="connsiteY387" fmla="*/ 1334337 h 1363216"/>
              <a:gd name="connsiteX388" fmla="*/ 382580 w 939946"/>
              <a:gd name="connsiteY388" fmla="*/ 1316508 h 1363216"/>
              <a:gd name="connsiteX389" fmla="*/ 5063 w 939946"/>
              <a:gd name="connsiteY389" fmla="*/ 916919 h 1363216"/>
              <a:gd name="connsiteX390" fmla="*/ 26920 w 939946"/>
              <a:gd name="connsiteY390" fmla="*/ 921073 h 1363216"/>
              <a:gd name="connsiteX391" fmla="*/ 36889 w 939946"/>
              <a:gd name="connsiteY391" fmla="*/ 920619 h 1363216"/>
              <a:gd name="connsiteX392" fmla="*/ 108402 w 939946"/>
              <a:gd name="connsiteY392" fmla="*/ 876527 h 1363216"/>
              <a:gd name="connsiteX393" fmla="*/ 186249 w 939946"/>
              <a:gd name="connsiteY393" fmla="*/ 922954 h 1363216"/>
              <a:gd name="connsiteX394" fmla="*/ 266216 w 939946"/>
              <a:gd name="connsiteY394" fmla="*/ 879468 h 1363216"/>
              <a:gd name="connsiteX395" fmla="*/ 424247 w 939946"/>
              <a:gd name="connsiteY395" fmla="*/ 882063 h 1363216"/>
              <a:gd name="connsiteX396" fmla="*/ 501404 w 939946"/>
              <a:gd name="connsiteY396" fmla="*/ 927214 h 1363216"/>
              <a:gd name="connsiteX397" fmla="*/ 581219 w 939946"/>
              <a:gd name="connsiteY397" fmla="*/ 883490 h 1363216"/>
              <a:gd name="connsiteX398" fmla="*/ 659608 w 939946"/>
              <a:gd name="connsiteY398" fmla="*/ 929485 h 1363216"/>
              <a:gd name="connsiteX399" fmla="*/ 738277 w 939946"/>
              <a:gd name="connsiteY399" fmla="*/ 885198 h 1363216"/>
              <a:gd name="connsiteX400" fmla="*/ 815931 w 939946"/>
              <a:gd name="connsiteY400" fmla="*/ 931712 h 1363216"/>
              <a:gd name="connsiteX401" fmla="*/ 895033 w 939946"/>
              <a:gd name="connsiteY401" fmla="*/ 887836 h 1363216"/>
              <a:gd name="connsiteX402" fmla="*/ 939536 w 939946"/>
              <a:gd name="connsiteY402" fmla="*/ 924878 h 1363216"/>
              <a:gd name="connsiteX403" fmla="*/ 927254 w 939946"/>
              <a:gd name="connsiteY403" fmla="*/ 890128 h 1363216"/>
              <a:gd name="connsiteX404" fmla="*/ 908700 w 939946"/>
              <a:gd name="connsiteY404" fmla="*/ 851854 h 1363216"/>
              <a:gd name="connsiteX405" fmla="*/ 914063 w 939946"/>
              <a:gd name="connsiteY405" fmla="*/ 842663 h 1363216"/>
              <a:gd name="connsiteX406" fmla="*/ 928681 w 939946"/>
              <a:gd name="connsiteY406" fmla="*/ 814767 h 1363216"/>
              <a:gd name="connsiteX407" fmla="*/ 832041 w 939946"/>
              <a:gd name="connsiteY407" fmla="*/ 770632 h 1363216"/>
              <a:gd name="connsiteX408" fmla="*/ 842010 w 939946"/>
              <a:gd name="connsiteY408" fmla="*/ 758587 h 1363216"/>
              <a:gd name="connsiteX409" fmla="*/ 919749 w 939946"/>
              <a:gd name="connsiteY409" fmla="*/ 759495 h 1363216"/>
              <a:gd name="connsiteX410" fmla="*/ 899444 w 939946"/>
              <a:gd name="connsiteY410" fmla="*/ 737957 h 1363216"/>
              <a:gd name="connsiteX411" fmla="*/ 46080 w 939946"/>
              <a:gd name="connsiteY411" fmla="*/ 726410 h 1363216"/>
              <a:gd name="connsiteX412" fmla="*/ 26185 w 939946"/>
              <a:gd name="connsiteY412" fmla="*/ 742347 h 1363216"/>
              <a:gd name="connsiteX413" fmla="*/ 15395 w 939946"/>
              <a:gd name="connsiteY413" fmla="*/ 802874 h 1363216"/>
              <a:gd name="connsiteX414" fmla="*/ 31635 w 939946"/>
              <a:gd name="connsiteY414" fmla="*/ 788299 h 1363216"/>
              <a:gd name="connsiteX415" fmla="*/ 76570 w 939946"/>
              <a:gd name="connsiteY415" fmla="*/ 826423 h 1363216"/>
              <a:gd name="connsiteX416" fmla="*/ 90258 w 939946"/>
              <a:gd name="connsiteY416" fmla="*/ 860546 h 1363216"/>
              <a:gd name="connsiteX417" fmla="*/ 85003 w 939946"/>
              <a:gd name="connsiteY417" fmla="*/ 869002 h 1363216"/>
              <a:gd name="connsiteX418" fmla="*/ 3609 w 939946"/>
              <a:gd name="connsiteY418" fmla="*/ 893610 h 1363216"/>
              <a:gd name="connsiteX419" fmla="*/ 5063 w 939946"/>
              <a:gd name="connsiteY419" fmla="*/ 916919 h 1363216"/>
              <a:gd name="connsiteX420" fmla="*/ 179438 w 939946"/>
              <a:gd name="connsiteY420" fmla="*/ 1127112 h 1363216"/>
              <a:gd name="connsiteX421" fmla="*/ 185796 w 939946"/>
              <a:gd name="connsiteY421" fmla="*/ 1130418 h 1363216"/>
              <a:gd name="connsiteX422" fmla="*/ 224006 w 939946"/>
              <a:gd name="connsiteY422" fmla="*/ 1130613 h 1363216"/>
              <a:gd name="connsiteX423" fmla="*/ 229023 w 939946"/>
              <a:gd name="connsiteY423" fmla="*/ 1126223 h 1363216"/>
              <a:gd name="connsiteX424" fmla="*/ 230471 w 939946"/>
              <a:gd name="connsiteY424" fmla="*/ 1044915 h 1363216"/>
              <a:gd name="connsiteX425" fmla="*/ 189277 w 939946"/>
              <a:gd name="connsiteY425" fmla="*/ 1006250 h 1363216"/>
              <a:gd name="connsiteX426" fmla="*/ 180454 w 939946"/>
              <a:gd name="connsiteY426" fmla="*/ 1015484 h 1363216"/>
              <a:gd name="connsiteX427" fmla="*/ 178853 w 939946"/>
              <a:gd name="connsiteY427" fmla="*/ 1120060 h 1363216"/>
              <a:gd name="connsiteX428" fmla="*/ 179438 w 939946"/>
              <a:gd name="connsiteY428" fmla="*/ 1127112 h 1363216"/>
              <a:gd name="connsiteX429" fmla="*/ 2161 w 939946"/>
              <a:gd name="connsiteY429" fmla="*/ 971176 h 1363216"/>
              <a:gd name="connsiteX430" fmla="*/ 20023 w 939946"/>
              <a:gd name="connsiteY430" fmla="*/ 974939 h 1363216"/>
              <a:gd name="connsiteX431" fmla="*/ 688455 w 939946"/>
              <a:gd name="connsiteY431" fmla="*/ 984108 h 1363216"/>
              <a:gd name="connsiteX432" fmla="*/ 923469 w 939946"/>
              <a:gd name="connsiteY432" fmla="*/ 987265 h 1363216"/>
              <a:gd name="connsiteX433" fmla="*/ 937979 w 939946"/>
              <a:gd name="connsiteY433" fmla="*/ 982183 h 1363216"/>
              <a:gd name="connsiteX434" fmla="*/ 926107 w 939946"/>
              <a:gd name="connsiteY434" fmla="*/ 966160 h 1363216"/>
              <a:gd name="connsiteX435" fmla="*/ 14292 w 939946"/>
              <a:gd name="connsiteY435" fmla="*/ 953985 h 1363216"/>
              <a:gd name="connsiteX436" fmla="*/ 2161 w 939946"/>
              <a:gd name="connsiteY436" fmla="*/ 971176 h 1363216"/>
              <a:gd name="connsiteX437" fmla="*/ 98600 w 939946"/>
              <a:gd name="connsiteY437" fmla="*/ 1125618 h 1363216"/>
              <a:gd name="connsiteX438" fmla="*/ 102779 w 939946"/>
              <a:gd name="connsiteY438" fmla="*/ 1128927 h 1363216"/>
              <a:gd name="connsiteX439" fmla="*/ 144406 w 939946"/>
              <a:gd name="connsiteY439" fmla="*/ 1129619 h 1363216"/>
              <a:gd name="connsiteX440" fmla="*/ 148882 w 939946"/>
              <a:gd name="connsiteY440" fmla="*/ 1122548 h 1363216"/>
              <a:gd name="connsiteX441" fmla="*/ 148710 w 939946"/>
              <a:gd name="connsiteY441" fmla="*/ 1115433 h 1363216"/>
              <a:gd name="connsiteX442" fmla="*/ 149726 w 939946"/>
              <a:gd name="connsiteY442" fmla="*/ 1043943 h 1363216"/>
              <a:gd name="connsiteX443" fmla="*/ 110867 w 939946"/>
              <a:gd name="connsiteY443" fmla="*/ 1005365 h 1363216"/>
              <a:gd name="connsiteX444" fmla="*/ 99881 w 939946"/>
              <a:gd name="connsiteY444" fmla="*/ 1015140 h 1363216"/>
              <a:gd name="connsiteX445" fmla="*/ 99059 w 939946"/>
              <a:gd name="connsiteY445" fmla="*/ 1119845 h 1363216"/>
              <a:gd name="connsiteX446" fmla="*/ 98600 w 939946"/>
              <a:gd name="connsiteY446" fmla="*/ 1125618 h 1363216"/>
              <a:gd name="connsiteX447" fmla="*/ 230436 w 939946"/>
              <a:gd name="connsiteY447" fmla="*/ 1319235 h 1363216"/>
              <a:gd name="connsiteX448" fmla="*/ 209214 w 939946"/>
              <a:gd name="connsiteY448" fmla="*/ 1283130 h 1363216"/>
              <a:gd name="connsiteX449" fmla="*/ 216804 w 939946"/>
              <a:gd name="connsiteY449" fmla="*/ 1273508 h 1363216"/>
              <a:gd name="connsiteX450" fmla="*/ 333403 w 939946"/>
              <a:gd name="connsiteY450" fmla="*/ 1275389 h 1363216"/>
              <a:gd name="connsiteX451" fmla="*/ 337988 w 939946"/>
              <a:gd name="connsiteY451" fmla="*/ 1293121 h 1363216"/>
              <a:gd name="connsiteX452" fmla="*/ 270260 w 939946"/>
              <a:gd name="connsiteY452" fmla="*/ 1336543 h 1363216"/>
              <a:gd name="connsiteX453" fmla="*/ 230436 w 939946"/>
              <a:gd name="connsiteY453" fmla="*/ 1319235 h 1363216"/>
              <a:gd name="connsiteX454" fmla="*/ 38663 w 939946"/>
              <a:gd name="connsiteY454" fmla="*/ 1122915 h 1363216"/>
              <a:gd name="connsiteX455" fmla="*/ 64027 w 939946"/>
              <a:gd name="connsiteY455" fmla="*/ 1128624 h 1363216"/>
              <a:gd name="connsiteX456" fmla="*/ 68785 w 939946"/>
              <a:gd name="connsiteY456" fmla="*/ 1122158 h 1363216"/>
              <a:gd name="connsiteX457" fmla="*/ 70342 w 939946"/>
              <a:gd name="connsiteY457" fmla="*/ 1012587 h 1363216"/>
              <a:gd name="connsiteX458" fmla="*/ 66147 w 939946"/>
              <a:gd name="connsiteY458" fmla="*/ 1004911 h 1363216"/>
              <a:gd name="connsiteX459" fmla="*/ 24131 w 939946"/>
              <a:gd name="connsiteY459" fmla="*/ 1004219 h 1363216"/>
              <a:gd name="connsiteX460" fmla="*/ 19633 w 939946"/>
              <a:gd name="connsiteY460" fmla="*/ 1009668 h 1363216"/>
              <a:gd name="connsiteX461" fmla="*/ 38663 w 939946"/>
              <a:gd name="connsiteY461" fmla="*/ 1122915 h 1363216"/>
              <a:gd name="connsiteX462" fmla="*/ 65800 w 939946"/>
              <a:gd name="connsiteY462" fmla="*/ 1175148 h 1363216"/>
              <a:gd name="connsiteX463" fmla="*/ 84701 w 939946"/>
              <a:gd name="connsiteY463" fmla="*/ 1179419 h 1363216"/>
              <a:gd name="connsiteX464" fmla="*/ 849751 w 939946"/>
              <a:gd name="connsiteY464" fmla="*/ 1189648 h 1363216"/>
              <a:gd name="connsiteX465" fmla="*/ 879572 w 939946"/>
              <a:gd name="connsiteY465" fmla="*/ 1168823 h 1363216"/>
              <a:gd name="connsiteX466" fmla="*/ 57325 w 939946"/>
              <a:gd name="connsiteY466" fmla="*/ 1157579 h 1363216"/>
              <a:gd name="connsiteX467" fmla="*/ 65800 w 939946"/>
              <a:gd name="connsiteY467" fmla="*/ 1175148 h 1363216"/>
              <a:gd name="connsiteX468" fmla="*/ 95744 w 939946"/>
              <a:gd name="connsiteY468" fmla="*/ 1219792 h 1363216"/>
              <a:gd name="connsiteX469" fmla="*/ 115235 w 939946"/>
              <a:gd name="connsiteY469" fmla="*/ 1225738 h 1363216"/>
              <a:gd name="connsiteX470" fmla="*/ 818396 w 939946"/>
              <a:gd name="connsiteY470" fmla="*/ 1235275 h 1363216"/>
              <a:gd name="connsiteX471" fmla="*/ 849903 w 939946"/>
              <a:gd name="connsiteY471" fmla="*/ 1214148 h 1363216"/>
              <a:gd name="connsiteX472" fmla="*/ 83080 w 939946"/>
              <a:gd name="connsiteY472" fmla="*/ 1203660 h 1363216"/>
              <a:gd name="connsiteX473" fmla="*/ 95744 w 939946"/>
              <a:gd name="connsiteY473" fmla="*/ 1219792 h 1363216"/>
              <a:gd name="connsiteX474" fmla="*/ 121592 w 939946"/>
              <a:gd name="connsiteY474" fmla="*/ 1251299 h 1363216"/>
              <a:gd name="connsiteX475" fmla="*/ 164755 w 939946"/>
              <a:gd name="connsiteY475" fmla="*/ 1273313 h 1363216"/>
              <a:gd name="connsiteX476" fmla="*/ 179567 w 939946"/>
              <a:gd name="connsiteY476" fmla="*/ 1293770 h 1363216"/>
              <a:gd name="connsiteX477" fmla="*/ 190877 w 939946"/>
              <a:gd name="connsiteY477" fmla="*/ 1314832 h 1363216"/>
              <a:gd name="connsiteX478" fmla="*/ 202792 w 939946"/>
              <a:gd name="connsiteY478" fmla="*/ 1321903 h 1363216"/>
              <a:gd name="connsiteX479" fmla="*/ 301486 w 939946"/>
              <a:gd name="connsiteY479" fmla="*/ 1355335 h 1363216"/>
              <a:gd name="connsiteX480" fmla="*/ 353232 w 939946"/>
              <a:gd name="connsiteY480" fmla="*/ 1314486 h 1363216"/>
              <a:gd name="connsiteX481" fmla="*/ 431297 w 939946"/>
              <a:gd name="connsiteY481" fmla="*/ 1361346 h 1363216"/>
              <a:gd name="connsiteX482" fmla="*/ 510940 w 939946"/>
              <a:gd name="connsiteY482" fmla="*/ 1316453 h 1363216"/>
              <a:gd name="connsiteX483" fmla="*/ 588528 w 939946"/>
              <a:gd name="connsiteY483" fmla="*/ 1363206 h 1363216"/>
              <a:gd name="connsiteX484" fmla="*/ 668279 w 939946"/>
              <a:gd name="connsiteY484" fmla="*/ 1319459 h 1363216"/>
              <a:gd name="connsiteX485" fmla="*/ 719290 w 939946"/>
              <a:gd name="connsiteY485" fmla="*/ 1336456 h 1363216"/>
              <a:gd name="connsiteX486" fmla="*/ 683200 w 939946"/>
              <a:gd name="connsiteY486" fmla="*/ 1294851 h 1363216"/>
              <a:gd name="connsiteX487" fmla="*/ 694012 w 939946"/>
              <a:gd name="connsiteY487" fmla="*/ 1279541 h 1363216"/>
              <a:gd name="connsiteX488" fmla="*/ 777287 w 939946"/>
              <a:gd name="connsiteY488" fmla="*/ 1280947 h 1363216"/>
              <a:gd name="connsiteX489" fmla="*/ 809594 w 939946"/>
              <a:gd name="connsiteY489" fmla="*/ 1260662 h 1363216"/>
              <a:gd name="connsiteX490" fmla="*/ 121592 w 939946"/>
              <a:gd name="connsiteY490" fmla="*/ 1251299 h 136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</a:cxnLst>
            <a:rect l="l" t="t" r="r" b="b"/>
            <a:pathLst>
              <a:path w="939946" h="1363216">
                <a:moveTo>
                  <a:pt x="391833" y="20697"/>
                </a:moveTo>
                <a:cubicBezTo>
                  <a:pt x="453333" y="21540"/>
                  <a:pt x="512389" y="22340"/>
                  <a:pt x="574797" y="23206"/>
                </a:cubicBezTo>
                <a:cubicBezTo>
                  <a:pt x="557844" y="10771"/>
                  <a:pt x="544134" y="370"/>
                  <a:pt x="524412" y="1019"/>
                </a:cubicBezTo>
                <a:cubicBezTo>
                  <a:pt x="499436" y="1861"/>
                  <a:pt x="474266" y="2510"/>
                  <a:pt x="449441" y="305"/>
                </a:cubicBezTo>
                <a:cubicBezTo>
                  <a:pt x="427492" y="-1642"/>
                  <a:pt x="410279" y="5797"/>
                  <a:pt x="391833" y="20697"/>
                </a:cubicBezTo>
                <a:close/>
                <a:moveTo>
                  <a:pt x="399539" y="108690"/>
                </a:moveTo>
                <a:cubicBezTo>
                  <a:pt x="392217" y="100578"/>
                  <a:pt x="387238" y="90674"/>
                  <a:pt x="383875" y="79235"/>
                </a:cubicBezTo>
                <a:cubicBezTo>
                  <a:pt x="381540" y="71277"/>
                  <a:pt x="382123" y="67190"/>
                  <a:pt x="391962" y="67428"/>
                </a:cubicBezTo>
                <a:cubicBezTo>
                  <a:pt x="430260" y="68336"/>
                  <a:pt x="468556" y="69028"/>
                  <a:pt x="506853" y="69222"/>
                </a:cubicBezTo>
                <a:cubicBezTo>
                  <a:pt x="515914" y="69266"/>
                  <a:pt x="516325" y="72380"/>
                  <a:pt x="514508" y="80013"/>
                </a:cubicBezTo>
                <a:cubicBezTo>
                  <a:pt x="505383" y="118418"/>
                  <a:pt x="464923" y="140151"/>
                  <a:pt x="429265" y="127393"/>
                </a:cubicBezTo>
                <a:cubicBezTo>
                  <a:pt x="416528" y="123122"/>
                  <a:pt x="406862" y="116802"/>
                  <a:pt x="399539" y="108690"/>
                </a:cubicBezTo>
                <a:close/>
                <a:moveTo>
                  <a:pt x="640192" y="459718"/>
                </a:moveTo>
                <a:cubicBezTo>
                  <a:pt x="635411" y="450179"/>
                  <a:pt x="634167" y="438902"/>
                  <a:pt x="637660" y="428274"/>
                </a:cubicBezTo>
                <a:cubicBezTo>
                  <a:pt x="644579" y="407276"/>
                  <a:pt x="669166" y="395340"/>
                  <a:pt x="690596" y="402584"/>
                </a:cubicBezTo>
                <a:cubicBezTo>
                  <a:pt x="711917" y="409806"/>
                  <a:pt x="724071" y="434112"/>
                  <a:pt x="716934" y="455261"/>
                </a:cubicBezTo>
                <a:cubicBezTo>
                  <a:pt x="709906" y="476085"/>
                  <a:pt x="685082" y="488022"/>
                  <a:pt x="663954" y="480734"/>
                </a:cubicBezTo>
                <a:cubicBezTo>
                  <a:pt x="653294" y="477058"/>
                  <a:pt x="644974" y="469257"/>
                  <a:pt x="640192" y="459718"/>
                </a:cubicBezTo>
                <a:close/>
                <a:moveTo>
                  <a:pt x="663933" y="559209"/>
                </a:moveTo>
                <a:cubicBezTo>
                  <a:pt x="653445" y="540461"/>
                  <a:pt x="644903" y="525173"/>
                  <a:pt x="635605" y="508522"/>
                </a:cubicBezTo>
                <a:cubicBezTo>
                  <a:pt x="654786" y="508846"/>
                  <a:pt x="671739" y="509127"/>
                  <a:pt x="690228" y="509430"/>
                </a:cubicBezTo>
                <a:cubicBezTo>
                  <a:pt x="684736" y="527335"/>
                  <a:pt x="672193" y="540072"/>
                  <a:pt x="663933" y="559209"/>
                </a:cubicBezTo>
                <a:close/>
                <a:moveTo>
                  <a:pt x="736639" y="684388"/>
                </a:moveTo>
                <a:cubicBezTo>
                  <a:pt x="738845" y="690194"/>
                  <a:pt x="743186" y="695043"/>
                  <a:pt x="749133" y="697541"/>
                </a:cubicBezTo>
                <a:cubicBezTo>
                  <a:pt x="760573" y="702342"/>
                  <a:pt x="776294" y="695379"/>
                  <a:pt x="780814" y="683485"/>
                </a:cubicBezTo>
                <a:cubicBezTo>
                  <a:pt x="785290" y="671722"/>
                  <a:pt x="779192" y="658379"/>
                  <a:pt x="767146" y="653513"/>
                </a:cubicBezTo>
                <a:cubicBezTo>
                  <a:pt x="754344" y="648345"/>
                  <a:pt x="741997" y="653254"/>
                  <a:pt x="736959" y="665493"/>
                </a:cubicBezTo>
                <a:cubicBezTo>
                  <a:pt x="734364" y="671819"/>
                  <a:pt x="734434" y="678581"/>
                  <a:pt x="736639" y="684388"/>
                </a:cubicBezTo>
                <a:close/>
                <a:moveTo>
                  <a:pt x="272099" y="149125"/>
                </a:moveTo>
                <a:cubicBezTo>
                  <a:pt x="313747" y="156218"/>
                  <a:pt x="345860" y="142097"/>
                  <a:pt x="370014" y="106806"/>
                </a:cubicBezTo>
                <a:cubicBezTo>
                  <a:pt x="389259" y="135675"/>
                  <a:pt x="413825" y="153061"/>
                  <a:pt x="448121" y="153320"/>
                </a:cubicBezTo>
                <a:cubicBezTo>
                  <a:pt x="482785" y="153601"/>
                  <a:pt x="508475" y="137145"/>
                  <a:pt x="527634" y="108774"/>
                </a:cubicBezTo>
                <a:cubicBezTo>
                  <a:pt x="561758" y="163808"/>
                  <a:pt x="625614" y="165776"/>
                  <a:pt x="661684" y="136950"/>
                </a:cubicBezTo>
                <a:cubicBezTo>
                  <a:pt x="668690" y="131350"/>
                  <a:pt x="673685" y="127479"/>
                  <a:pt x="665965" y="117380"/>
                </a:cubicBezTo>
                <a:cubicBezTo>
                  <a:pt x="657964" y="106892"/>
                  <a:pt x="654526" y="114028"/>
                  <a:pt x="648860" y="118418"/>
                </a:cubicBezTo>
                <a:cubicBezTo>
                  <a:pt x="609288" y="149103"/>
                  <a:pt x="551594" y="129014"/>
                  <a:pt x="541344" y="81397"/>
                </a:cubicBezTo>
                <a:cubicBezTo>
                  <a:pt x="539441" y="72596"/>
                  <a:pt x="540284" y="69547"/>
                  <a:pt x="550513" y="69980"/>
                </a:cubicBezTo>
                <a:cubicBezTo>
                  <a:pt x="574970" y="71017"/>
                  <a:pt x="599492" y="70607"/>
                  <a:pt x="625333" y="70780"/>
                </a:cubicBezTo>
                <a:cubicBezTo>
                  <a:pt x="615667" y="55858"/>
                  <a:pt x="604768" y="49004"/>
                  <a:pt x="587490" y="48982"/>
                </a:cubicBezTo>
                <a:cubicBezTo>
                  <a:pt x="515913" y="48874"/>
                  <a:pt x="444315" y="47360"/>
                  <a:pt x="372738" y="46344"/>
                </a:cubicBezTo>
                <a:cubicBezTo>
                  <a:pt x="356801" y="46128"/>
                  <a:pt x="350574" y="50129"/>
                  <a:pt x="341685" y="66368"/>
                </a:cubicBezTo>
                <a:cubicBezTo>
                  <a:pt x="359374" y="67731"/>
                  <a:pt x="359374" y="67731"/>
                  <a:pt x="357299" y="76813"/>
                </a:cubicBezTo>
                <a:cubicBezTo>
                  <a:pt x="351114" y="103930"/>
                  <a:pt x="329705" y="125035"/>
                  <a:pt x="301767" y="127371"/>
                </a:cubicBezTo>
                <a:cubicBezTo>
                  <a:pt x="287084" y="128604"/>
                  <a:pt x="278110" y="134118"/>
                  <a:pt x="272099" y="149125"/>
                </a:cubicBezTo>
                <a:close/>
                <a:moveTo>
                  <a:pt x="521888" y="456720"/>
                </a:moveTo>
                <a:cubicBezTo>
                  <a:pt x="517363" y="446968"/>
                  <a:pt x="516476" y="435637"/>
                  <a:pt x="520433" y="425332"/>
                </a:cubicBezTo>
                <a:cubicBezTo>
                  <a:pt x="528478" y="404422"/>
                  <a:pt x="552762" y="393674"/>
                  <a:pt x="574083" y="401567"/>
                </a:cubicBezTo>
                <a:cubicBezTo>
                  <a:pt x="595210" y="409374"/>
                  <a:pt x="606693" y="433982"/>
                  <a:pt x="598865" y="454634"/>
                </a:cubicBezTo>
                <a:cubicBezTo>
                  <a:pt x="590994" y="475415"/>
                  <a:pt x="566126" y="486530"/>
                  <a:pt x="545171" y="478637"/>
                </a:cubicBezTo>
                <a:cubicBezTo>
                  <a:pt x="534576" y="474647"/>
                  <a:pt x="526412" y="466473"/>
                  <a:pt x="521888" y="456720"/>
                </a:cubicBezTo>
                <a:close/>
                <a:moveTo>
                  <a:pt x="662138" y="647329"/>
                </a:moveTo>
                <a:cubicBezTo>
                  <a:pt x="635648" y="600015"/>
                  <a:pt x="610434" y="554993"/>
                  <a:pt x="585026" y="509603"/>
                </a:cubicBezTo>
                <a:cubicBezTo>
                  <a:pt x="604206" y="503592"/>
                  <a:pt x="614694" y="510381"/>
                  <a:pt x="622262" y="526881"/>
                </a:cubicBezTo>
                <a:cubicBezTo>
                  <a:pt x="630156" y="544094"/>
                  <a:pt x="640276" y="560312"/>
                  <a:pt x="649898" y="576704"/>
                </a:cubicBezTo>
                <a:cubicBezTo>
                  <a:pt x="656819" y="588489"/>
                  <a:pt x="669599" y="588381"/>
                  <a:pt x="676562" y="576855"/>
                </a:cubicBezTo>
                <a:cubicBezTo>
                  <a:pt x="685752" y="561632"/>
                  <a:pt x="695764" y="546797"/>
                  <a:pt x="703700" y="530924"/>
                </a:cubicBezTo>
                <a:cubicBezTo>
                  <a:pt x="712004" y="514317"/>
                  <a:pt x="722167" y="503981"/>
                  <a:pt x="742840" y="511917"/>
                </a:cubicBezTo>
                <a:cubicBezTo>
                  <a:pt x="716632" y="555901"/>
                  <a:pt x="690034" y="600512"/>
                  <a:pt x="662138" y="647329"/>
                </a:cubicBezTo>
                <a:close/>
                <a:moveTo>
                  <a:pt x="815801" y="872223"/>
                </a:moveTo>
                <a:cubicBezTo>
                  <a:pt x="822159" y="872937"/>
                  <a:pt x="827674" y="871574"/>
                  <a:pt x="830030" y="864352"/>
                </a:cubicBezTo>
                <a:cubicBezTo>
                  <a:pt x="832063" y="858081"/>
                  <a:pt x="829836" y="853042"/>
                  <a:pt x="824148" y="850512"/>
                </a:cubicBezTo>
                <a:cubicBezTo>
                  <a:pt x="817401" y="847528"/>
                  <a:pt x="811455" y="850815"/>
                  <a:pt x="808947" y="856827"/>
                </a:cubicBezTo>
                <a:cubicBezTo>
                  <a:pt x="806351" y="862968"/>
                  <a:pt x="808968" y="868785"/>
                  <a:pt x="815801" y="872223"/>
                </a:cubicBezTo>
                <a:close/>
                <a:moveTo>
                  <a:pt x="233044" y="209738"/>
                </a:moveTo>
                <a:cubicBezTo>
                  <a:pt x="398428" y="211987"/>
                  <a:pt x="562946" y="214236"/>
                  <a:pt x="728698" y="216484"/>
                </a:cubicBezTo>
                <a:cubicBezTo>
                  <a:pt x="722946" y="203640"/>
                  <a:pt x="718642" y="194601"/>
                  <a:pt x="702402" y="194471"/>
                </a:cubicBezTo>
                <a:cubicBezTo>
                  <a:pt x="556373" y="193238"/>
                  <a:pt x="410322" y="191119"/>
                  <a:pt x="264313" y="188719"/>
                </a:cubicBezTo>
                <a:cubicBezTo>
                  <a:pt x="248787" y="188459"/>
                  <a:pt x="236915" y="190708"/>
                  <a:pt x="233044" y="209738"/>
                </a:cubicBezTo>
                <a:close/>
                <a:moveTo>
                  <a:pt x="760747" y="876984"/>
                </a:moveTo>
                <a:cubicBezTo>
                  <a:pt x="756614" y="870469"/>
                  <a:pt x="753604" y="863190"/>
                  <a:pt x="752031" y="855378"/>
                </a:cubicBezTo>
                <a:cubicBezTo>
                  <a:pt x="751036" y="850447"/>
                  <a:pt x="746473" y="842663"/>
                  <a:pt x="756529" y="840522"/>
                </a:cubicBezTo>
                <a:cubicBezTo>
                  <a:pt x="769222" y="837819"/>
                  <a:pt x="780921" y="833191"/>
                  <a:pt x="791690" y="825688"/>
                </a:cubicBezTo>
                <a:cubicBezTo>
                  <a:pt x="802307" y="818313"/>
                  <a:pt x="809638" y="807891"/>
                  <a:pt x="818547" y="798030"/>
                </a:cubicBezTo>
                <a:cubicBezTo>
                  <a:pt x="832668" y="820217"/>
                  <a:pt x="850941" y="835613"/>
                  <a:pt x="876198" y="841063"/>
                </a:cubicBezTo>
                <a:cubicBezTo>
                  <a:pt x="884696" y="842901"/>
                  <a:pt x="885021" y="847507"/>
                  <a:pt x="883550" y="854513"/>
                </a:cubicBezTo>
                <a:cubicBezTo>
                  <a:pt x="877279" y="884593"/>
                  <a:pt x="849773" y="908142"/>
                  <a:pt x="819845" y="908725"/>
                </a:cubicBezTo>
                <a:cubicBezTo>
                  <a:pt x="795663" y="909196"/>
                  <a:pt x="773148" y="896529"/>
                  <a:pt x="760747" y="876984"/>
                </a:cubicBezTo>
                <a:close/>
                <a:moveTo>
                  <a:pt x="404548" y="455917"/>
                </a:moveTo>
                <a:cubicBezTo>
                  <a:pt x="399948" y="446238"/>
                  <a:pt x="398926" y="434880"/>
                  <a:pt x="402689" y="424381"/>
                </a:cubicBezTo>
                <a:cubicBezTo>
                  <a:pt x="410170" y="403492"/>
                  <a:pt x="434930" y="391793"/>
                  <a:pt x="455949" y="399210"/>
                </a:cubicBezTo>
                <a:cubicBezTo>
                  <a:pt x="476601" y="406498"/>
                  <a:pt x="488753" y="432188"/>
                  <a:pt x="481206" y="452601"/>
                </a:cubicBezTo>
                <a:cubicBezTo>
                  <a:pt x="473357" y="473836"/>
                  <a:pt x="449245" y="485037"/>
                  <a:pt x="427881" y="477383"/>
                </a:cubicBezTo>
                <a:cubicBezTo>
                  <a:pt x="417329" y="473598"/>
                  <a:pt x="409149" y="465597"/>
                  <a:pt x="404548" y="455917"/>
                </a:cubicBezTo>
                <a:close/>
                <a:moveTo>
                  <a:pt x="684256" y="790135"/>
                </a:moveTo>
                <a:cubicBezTo>
                  <a:pt x="679800" y="783682"/>
                  <a:pt x="676432" y="776373"/>
                  <a:pt x="674442" y="768426"/>
                </a:cubicBezTo>
                <a:cubicBezTo>
                  <a:pt x="671998" y="758695"/>
                  <a:pt x="674356" y="756122"/>
                  <a:pt x="684498" y="756403"/>
                </a:cubicBezTo>
                <a:cubicBezTo>
                  <a:pt x="724957" y="757462"/>
                  <a:pt x="765460" y="757657"/>
                  <a:pt x="805940" y="758176"/>
                </a:cubicBezTo>
                <a:cubicBezTo>
                  <a:pt x="803561" y="791391"/>
                  <a:pt x="778628" y="816627"/>
                  <a:pt x="745911" y="819179"/>
                </a:cubicBezTo>
                <a:cubicBezTo>
                  <a:pt x="720789" y="821141"/>
                  <a:pt x="697625" y="809492"/>
                  <a:pt x="684256" y="790135"/>
                </a:cubicBezTo>
                <a:close/>
                <a:moveTo>
                  <a:pt x="476103" y="555382"/>
                </a:moveTo>
                <a:cubicBezTo>
                  <a:pt x="466826" y="538709"/>
                  <a:pt x="458350" y="523529"/>
                  <a:pt x="448618" y="506078"/>
                </a:cubicBezTo>
                <a:cubicBezTo>
                  <a:pt x="468470" y="506359"/>
                  <a:pt x="485791" y="506619"/>
                  <a:pt x="505556" y="506900"/>
                </a:cubicBezTo>
                <a:cubicBezTo>
                  <a:pt x="494960" y="524330"/>
                  <a:pt x="486115" y="538904"/>
                  <a:pt x="476103" y="555382"/>
                </a:cubicBezTo>
                <a:close/>
                <a:moveTo>
                  <a:pt x="202057" y="263172"/>
                </a:moveTo>
                <a:cubicBezTo>
                  <a:pt x="387443" y="265680"/>
                  <a:pt x="571554" y="268167"/>
                  <a:pt x="756680" y="270697"/>
                </a:cubicBezTo>
                <a:cubicBezTo>
                  <a:pt x="752074" y="258306"/>
                  <a:pt x="749436" y="248943"/>
                  <a:pt x="734299" y="248791"/>
                </a:cubicBezTo>
                <a:cubicBezTo>
                  <a:pt x="567055" y="247040"/>
                  <a:pt x="399812" y="244812"/>
                  <a:pt x="232569" y="241958"/>
                </a:cubicBezTo>
                <a:cubicBezTo>
                  <a:pt x="216545" y="241677"/>
                  <a:pt x="206360" y="245375"/>
                  <a:pt x="202057" y="263172"/>
                </a:cubicBezTo>
                <a:close/>
                <a:moveTo>
                  <a:pt x="548885" y="682621"/>
                </a:moveTo>
                <a:cubicBezTo>
                  <a:pt x="551535" y="688086"/>
                  <a:pt x="556416" y="692502"/>
                  <a:pt x="562968" y="694708"/>
                </a:cubicBezTo>
                <a:cubicBezTo>
                  <a:pt x="576073" y="699120"/>
                  <a:pt x="588853" y="692460"/>
                  <a:pt x="592940" y="679096"/>
                </a:cubicBezTo>
                <a:cubicBezTo>
                  <a:pt x="596681" y="666856"/>
                  <a:pt x="590021" y="654054"/>
                  <a:pt x="577824" y="649946"/>
                </a:cubicBezTo>
                <a:cubicBezTo>
                  <a:pt x="565779" y="645881"/>
                  <a:pt x="552675" y="652195"/>
                  <a:pt x="548199" y="664240"/>
                </a:cubicBezTo>
                <a:cubicBezTo>
                  <a:pt x="545820" y="670641"/>
                  <a:pt x="546237" y="677155"/>
                  <a:pt x="548885" y="682621"/>
                </a:cubicBezTo>
                <a:close/>
                <a:moveTo>
                  <a:pt x="901996" y="1119585"/>
                </a:moveTo>
                <a:cubicBezTo>
                  <a:pt x="917544" y="1089462"/>
                  <a:pt x="926410" y="1058409"/>
                  <a:pt x="932379" y="1026449"/>
                </a:cubicBezTo>
                <a:cubicBezTo>
                  <a:pt x="933481" y="1020501"/>
                  <a:pt x="934130" y="1015398"/>
                  <a:pt x="926799" y="1016847"/>
                </a:cubicBezTo>
                <a:cubicBezTo>
                  <a:pt x="918906" y="1018383"/>
                  <a:pt x="904807" y="1010100"/>
                  <a:pt x="903856" y="1022448"/>
                </a:cubicBezTo>
                <a:cubicBezTo>
                  <a:pt x="901347" y="1054690"/>
                  <a:pt x="902364" y="1087191"/>
                  <a:pt x="901996" y="1119585"/>
                </a:cubicBezTo>
                <a:close/>
                <a:moveTo>
                  <a:pt x="475173" y="644886"/>
                </a:moveTo>
                <a:cubicBezTo>
                  <a:pt x="448878" y="598004"/>
                  <a:pt x="423555" y="552895"/>
                  <a:pt x="397736" y="506836"/>
                </a:cubicBezTo>
                <a:cubicBezTo>
                  <a:pt x="417263" y="501602"/>
                  <a:pt x="428097" y="508068"/>
                  <a:pt x="435536" y="525389"/>
                </a:cubicBezTo>
                <a:cubicBezTo>
                  <a:pt x="442542" y="541715"/>
                  <a:pt x="452835" y="556658"/>
                  <a:pt x="461745" y="572163"/>
                </a:cubicBezTo>
                <a:cubicBezTo>
                  <a:pt x="469724" y="586024"/>
                  <a:pt x="482331" y="586608"/>
                  <a:pt x="490700" y="573157"/>
                </a:cubicBezTo>
                <a:cubicBezTo>
                  <a:pt x="500668" y="557090"/>
                  <a:pt x="511481" y="541326"/>
                  <a:pt x="519395" y="524243"/>
                </a:cubicBezTo>
                <a:cubicBezTo>
                  <a:pt x="526640" y="508630"/>
                  <a:pt x="536695" y="503894"/>
                  <a:pt x="555616" y="509149"/>
                </a:cubicBezTo>
                <a:cubicBezTo>
                  <a:pt x="528997" y="554085"/>
                  <a:pt x="502744" y="598372"/>
                  <a:pt x="475173" y="644886"/>
                </a:cubicBezTo>
                <a:close/>
                <a:moveTo>
                  <a:pt x="657229" y="868720"/>
                </a:moveTo>
                <a:cubicBezTo>
                  <a:pt x="664149" y="871683"/>
                  <a:pt x="668950" y="868915"/>
                  <a:pt x="672582" y="863444"/>
                </a:cubicBezTo>
                <a:cubicBezTo>
                  <a:pt x="674723" y="855983"/>
                  <a:pt x="671523" y="850252"/>
                  <a:pt x="665576" y="848090"/>
                </a:cubicBezTo>
                <a:cubicBezTo>
                  <a:pt x="659565" y="845906"/>
                  <a:pt x="653077" y="848069"/>
                  <a:pt x="650807" y="855247"/>
                </a:cubicBezTo>
                <a:cubicBezTo>
                  <a:pt x="648860" y="861324"/>
                  <a:pt x="651109" y="866103"/>
                  <a:pt x="657229" y="868720"/>
                </a:cubicBezTo>
                <a:close/>
                <a:moveTo>
                  <a:pt x="174680" y="316605"/>
                </a:moveTo>
                <a:cubicBezTo>
                  <a:pt x="377344" y="319352"/>
                  <a:pt x="579749" y="322119"/>
                  <a:pt x="782975" y="324887"/>
                </a:cubicBezTo>
                <a:cubicBezTo>
                  <a:pt x="780012" y="310161"/>
                  <a:pt x="774433" y="303501"/>
                  <a:pt x="758475" y="303328"/>
                </a:cubicBezTo>
                <a:cubicBezTo>
                  <a:pt x="573067" y="301317"/>
                  <a:pt x="387681" y="298592"/>
                  <a:pt x="202295" y="295435"/>
                </a:cubicBezTo>
                <a:cubicBezTo>
                  <a:pt x="186011" y="295154"/>
                  <a:pt x="177124" y="300279"/>
                  <a:pt x="174680" y="316605"/>
                </a:cubicBezTo>
                <a:close/>
                <a:moveTo>
                  <a:pt x="286325" y="453309"/>
                </a:moveTo>
                <a:cubicBezTo>
                  <a:pt x="281959" y="443719"/>
                  <a:pt x="281321" y="432491"/>
                  <a:pt x="285419" y="421851"/>
                </a:cubicBezTo>
                <a:cubicBezTo>
                  <a:pt x="293506" y="400897"/>
                  <a:pt x="317574" y="390387"/>
                  <a:pt x="339048" y="398475"/>
                </a:cubicBezTo>
                <a:cubicBezTo>
                  <a:pt x="360110" y="406412"/>
                  <a:pt x="371419" y="431215"/>
                  <a:pt x="363332" y="451779"/>
                </a:cubicBezTo>
                <a:cubicBezTo>
                  <a:pt x="355136" y="472604"/>
                  <a:pt x="330960" y="483027"/>
                  <a:pt x="309595" y="474939"/>
                </a:cubicBezTo>
                <a:cubicBezTo>
                  <a:pt x="298783" y="470852"/>
                  <a:pt x="290690" y="462899"/>
                  <a:pt x="286325" y="453309"/>
                </a:cubicBezTo>
                <a:close/>
                <a:moveTo>
                  <a:pt x="614829" y="888069"/>
                </a:moveTo>
                <a:cubicBezTo>
                  <a:pt x="602784" y="877186"/>
                  <a:pt x="594378" y="862817"/>
                  <a:pt x="593502" y="848523"/>
                </a:cubicBezTo>
                <a:cubicBezTo>
                  <a:pt x="593135" y="842598"/>
                  <a:pt x="594540" y="838879"/>
                  <a:pt x="600789" y="837732"/>
                </a:cubicBezTo>
                <a:cubicBezTo>
                  <a:pt x="626393" y="833018"/>
                  <a:pt x="645098" y="818141"/>
                  <a:pt x="660494" y="795197"/>
                </a:cubicBezTo>
                <a:cubicBezTo>
                  <a:pt x="676431" y="818638"/>
                  <a:pt x="694726" y="835224"/>
                  <a:pt x="721129" y="839960"/>
                </a:cubicBezTo>
                <a:cubicBezTo>
                  <a:pt x="729519" y="841473"/>
                  <a:pt x="726751" y="847593"/>
                  <a:pt x="726384" y="851464"/>
                </a:cubicBezTo>
                <a:cubicBezTo>
                  <a:pt x="723616" y="880873"/>
                  <a:pt x="690401" y="907428"/>
                  <a:pt x="657986" y="906693"/>
                </a:cubicBezTo>
                <a:cubicBezTo>
                  <a:pt x="642556" y="906347"/>
                  <a:pt x="626874" y="898951"/>
                  <a:pt x="614829" y="888069"/>
                </a:cubicBezTo>
                <a:close/>
                <a:moveTo>
                  <a:pt x="821472" y="1136813"/>
                </a:moveTo>
                <a:cubicBezTo>
                  <a:pt x="821759" y="1138213"/>
                  <a:pt x="822742" y="1139241"/>
                  <a:pt x="825511" y="1139262"/>
                </a:cubicBezTo>
                <a:cubicBezTo>
                  <a:pt x="839328" y="1139392"/>
                  <a:pt x="853146" y="1139608"/>
                  <a:pt x="866965" y="1139522"/>
                </a:cubicBezTo>
                <a:cubicBezTo>
                  <a:pt x="869062" y="1139500"/>
                  <a:pt x="871246" y="1138202"/>
                  <a:pt x="871354" y="1135413"/>
                </a:cubicBezTo>
                <a:cubicBezTo>
                  <a:pt x="871506" y="1134310"/>
                  <a:pt x="871808" y="1133185"/>
                  <a:pt x="871808" y="1132083"/>
                </a:cubicBezTo>
                <a:cubicBezTo>
                  <a:pt x="872197" y="1095538"/>
                  <a:pt x="875701" y="1058603"/>
                  <a:pt x="871484" y="1022598"/>
                </a:cubicBezTo>
                <a:cubicBezTo>
                  <a:pt x="869581" y="1006359"/>
                  <a:pt x="847199" y="1019398"/>
                  <a:pt x="834679" y="1015527"/>
                </a:cubicBezTo>
                <a:cubicBezTo>
                  <a:pt x="828322" y="1013559"/>
                  <a:pt x="822635" y="1015225"/>
                  <a:pt x="822591" y="1024155"/>
                </a:cubicBezTo>
                <a:cubicBezTo>
                  <a:pt x="822375" y="1060138"/>
                  <a:pt x="821921" y="1096122"/>
                  <a:pt x="821618" y="1132126"/>
                </a:cubicBezTo>
                <a:cubicBezTo>
                  <a:pt x="821597" y="1133640"/>
                  <a:pt x="821186" y="1135413"/>
                  <a:pt x="821472" y="1136813"/>
                </a:cubicBezTo>
                <a:close/>
                <a:moveTo>
                  <a:pt x="536243" y="798892"/>
                </a:moveTo>
                <a:cubicBezTo>
                  <a:pt x="525466" y="787969"/>
                  <a:pt x="518228" y="772740"/>
                  <a:pt x="515719" y="754176"/>
                </a:cubicBezTo>
                <a:cubicBezTo>
                  <a:pt x="557022" y="754824"/>
                  <a:pt x="597502" y="755841"/>
                  <a:pt x="637983" y="755820"/>
                </a:cubicBezTo>
                <a:cubicBezTo>
                  <a:pt x="648860" y="755819"/>
                  <a:pt x="650028" y="758868"/>
                  <a:pt x="647131" y="768340"/>
                </a:cubicBezTo>
                <a:cubicBezTo>
                  <a:pt x="637681" y="799306"/>
                  <a:pt x="608855" y="820260"/>
                  <a:pt x="577998" y="817773"/>
                </a:cubicBezTo>
                <a:cubicBezTo>
                  <a:pt x="561336" y="816432"/>
                  <a:pt x="547020" y="809815"/>
                  <a:pt x="536243" y="798892"/>
                </a:cubicBezTo>
                <a:close/>
                <a:moveTo>
                  <a:pt x="289744" y="554193"/>
                </a:moveTo>
                <a:cubicBezTo>
                  <a:pt x="279537" y="535941"/>
                  <a:pt x="271147" y="520913"/>
                  <a:pt x="261567" y="503764"/>
                </a:cubicBezTo>
                <a:cubicBezTo>
                  <a:pt x="280488" y="503894"/>
                  <a:pt x="297745" y="504002"/>
                  <a:pt x="316363" y="504111"/>
                </a:cubicBezTo>
                <a:cubicBezTo>
                  <a:pt x="310482" y="522167"/>
                  <a:pt x="298047" y="535185"/>
                  <a:pt x="289744" y="554193"/>
                </a:cubicBezTo>
                <a:close/>
                <a:moveTo>
                  <a:pt x="360686" y="679352"/>
                </a:moveTo>
                <a:cubicBezTo>
                  <a:pt x="363375" y="685037"/>
                  <a:pt x="368263" y="689767"/>
                  <a:pt x="374599" y="691962"/>
                </a:cubicBezTo>
                <a:cubicBezTo>
                  <a:pt x="387249" y="696330"/>
                  <a:pt x="399769" y="690556"/>
                  <a:pt x="404245" y="678252"/>
                </a:cubicBezTo>
                <a:cubicBezTo>
                  <a:pt x="408895" y="665537"/>
                  <a:pt x="402451" y="650919"/>
                  <a:pt x="390406" y="646875"/>
                </a:cubicBezTo>
                <a:cubicBezTo>
                  <a:pt x="379205" y="643134"/>
                  <a:pt x="364457" y="649967"/>
                  <a:pt x="359959" y="661017"/>
                </a:cubicBezTo>
                <a:cubicBezTo>
                  <a:pt x="357505" y="667029"/>
                  <a:pt x="357997" y="673668"/>
                  <a:pt x="360686" y="679352"/>
                </a:cubicBezTo>
                <a:close/>
                <a:moveTo>
                  <a:pt x="168953" y="452109"/>
                </a:moveTo>
                <a:cubicBezTo>
                  <a:pt x="164588" y="442351"/>
                  <a:pt x="163836" y="430955"/>
                  <a:pt x="167825" y="420446"/>
                </a:cubicBezTo>
                <a:cubicBezTo>
                  <a:pt x="175827" y="399340"/>
                  <a:pt x="200348" y="388269"/>
                  <a:pt x="221259" y="396291"/>
                </a:cubicBezTo>
                <a:cubicBezTo>
                  <a:pt x="242192" y="404314"/>
                  <a:pt x="253371" y="429312"/>
                  <a:pt x="245306" y="450006"/>
                </a:cubicBezTo>
                <a:cubicBezTo>
                  <a:pt x="237002" y="471263"/>
                  <a:pt x="213042" y="481989"/>
                  <a:pt x="191764" y="473944"/>
                </a:cubicBezTo>
                <a:cubicBezTo>
                  <a:pt x="181298" y="469987"/>
                  <a:pt x="173318" y="461867"/>
                  <a:pt x="168953" y="452109"/>
                </a:cubicBezTo>
                <a:close/>
                <a:moveTo>
                  <a:pt x="744413" y="1138176"/>
                </a:moveTo>
                <a:cubicBezTo>
                  <a:pt x="746382" y="1138722"/>
                  <a:pt x="748766" y="1138344"/>
                  <a:pt x="750517" y="1138160"/>
                </a:cubicBezTo>
                <a:cubicBezTo>
                  <a:pt x="764119" y="1136754"/>
                  <a:pt x="778240" y="1141360"/>
                  <a:pt x="790954" y="1136668"/>
                </a:cubicBezTo>
                <a:cubicBezTo>
                  <a:pt x="791236" y="1132062"/>
                  <a:pt x="791517" y="1129316"/>
                  <a:pt x="791560" y="1126569"/>
                </a:cubicBezTo>
                <a:cubicBezTo>
                  <a:pt x="791841" y="1101636"/>
                  <a:pt x="792209" y="1076703"/>
                  <a:pt x="792317" y="1051770"/>
                </a:cubicBezTo>
                <a:cubicBezTo>
                  <a:pt x="792360" y="1039639"/>
                  <a:pt x="796469" y="1023096"/>
                  <a:pt x="790284" y="1016652"/>
                </a:cubicBezTo>
                <a:cubicBezTo>
                  <a:pt x="784381" y="1010489"/>
                  <a:pt x="767384" y="1015895"/>
                  <a:pt x="755513" y="1014295"/>
                </a:cubicBezTo>
                <a:cubicBezTo>
                  <a:pt x="744852" y="1012846"/>
                  <a:pt x="742213" y="1016154"/>
                  <a:pt x="742257" y="1026318"/>
                </a:cubicBezTo>
                <a:cubicBezTo>
                  <a:pt x="742386" y="1060095"/>
                  <a:pt x="741694" y="1093894"/>
                  <a:pt x="741283" y="1127672"/>
                </a:cubicBezTo>
                <a:cubicBezTo>
                  <a:pt x="741262" y="1129337"/>
                  <a:pt x="740765" y="1131002"/>
                  <a:pt x="740808" y="1132645"/>
                </a:cubicBezTo>
                <a:cubicBezTo>
                  <a:pt x="740894" y="1136159"/>
                  <a:pt x="742446" y="1137630"/>
                  <a:pt x="744413" y="1138176"/>
                </a:cubicBezTo>
                <a:close/>
                <a:moveTo>
                  <a:pt x="493294" y="861021"/>
                </a:moveTo>
                <a:cubicBezTo>
                  <a:pt x="494278" y="863627"/>
                  <a:pt x="496408" y="865724"/>
                  <a:pt x="499350" y="867119"/>
                </a:cubicBezTo>
                <a:cubicBezTo>
                  <a:pt x="505555" y="870039"/>
                  <a:pt x="511070" y="866946"/>
                  <a:pt x="514789" y="860611"/>
                </a:cubicBezTo>
                <a:cubicBezTo>
                  <a:pt x="515460" y="854621"/>
                  <a:pt x="514919" y="848890"/>
                  <a:pt x="507631" y="846274"/>
                </a:cubicBezTo>
                <a:cubicBezTo>
                  <a:pt x="501382" y="844047"/>
                  <a:pt x="496970" y="845906"/>
                  <a:pt x="494116" y="851875"/>
                </a:cubicBezTo>
                <a:cubicBezTo>
                  <a:pt x="492473" y="855302"/>
                  <a:pt x="492311" y="858415"/>
                  <a:pt x="493294" y="861021"/>
                </a:cubicBezTo>
                <a:close/>
                <a:moveTo>
                  <a:pt x="287949" y="642226"/>
                </a:moveTo>
                <a:cubicBezTo>
                  <a:pt x="261805" y="595474"/>
                  <a:pt x="236656" y="550451"/>
                  <a:pt x="210988" y="504543"/>
                </a:cubicBezTo>
                <a:cubicBezTo>
                  <a:pt x="227898" y="500261"/>
                  <a:pt x="239208" y="502078"/>
                  <a:pt x="246581" y="519377"/>
                </a:cubicBezTo>
                <a:cubicBezTo>
                  <a:pt x="254215" y="537239"/>
                  <a:pt x="265114" y="553739"/>
                  <a:pt x="274823" y="570692"/>
                </a:cubicBezTo>
                <a:cubicBezTo>
                  <a:pt x="281938" y="583126"/>
                  <a:pt x="295561" y="583040"/>
                  <a:pt x="302956" y="570671"/>
                </a:cubicBezTo>
                <a:cubicBezTo>
                  <a:pt x="312363" y="554928"/>
                  <a:pt x="322635" y="539596"/>
                  <a:pt x="330700" y="523205"/>
                </a:cubicBezTo>
                <a:cubicBezTo>
                  <a:pt x="338789" y="506770"/>
                  <a:pt x="350184" y="500780"/>
                  <a:pt x="369084" y="506187"/>
                </a:cubicBezTo>
                <a:cubicBezTo>
                  <a:pt x="341880" y="551814"/>
                  <a:pt x="315477" y="596079"/>
                  <a:pt x="287949" y="642226"/>
                </a:cubicBezTo>
                <a:close/>
                <a:moveTo>
                  <a:pt x="447383" y="875253"/>
                </a:moveTo>
                <a:cubicBezTo>
                  <a:pt x="442104" y="867709"/>
                  <a:pt x="438455" y="859011"/>
                  <a:pt x="436682" y="849020"/>
                </a:cubicBezTo>
                <a:cubicBezTo>
                  <a:pt x="435363" y="841582"/>
                  <a:pt x="435449" y="837171"/>
                  <a:pt x="444877" y="835202"/>
                </a:cubicBezTo>
                <a:cubicBezTo>
                  <a:pt x="469507" y="830077"/>
                  <a:pt x="488385" y="815913"/>
                  <a:pt x="503198" y="792732"/>
                </a:cubicBezTo>
                <a:cubicBezTo>
                  <a:pt x="516930" y="815027"/>
                  <a:pt x="534229" y="830402"/>
                  <a:pt x="558189" y="835916"/>
                </a:cubicBezTo>
                <a:cubicBezTo>
                  <a:pt x="569672" y="838576"/>
                  <a:pt x="570623" y="845431"/>
                  <a:pt x="568137" y="853994"/>
                </a:cubicBezTo>
                <a:cubicBezTo>
                  <a:pt x="554751" y="900032"/>
                  <a:pt x="502636" y="917094"/>
                  <a:pt x="467864" y="894561"/>
                </a:cubicBezTo>
                <a:cubicBezTo>
                  <a:pt x="459571" y="889187"/>
                  <a:pt x="452662" y="882797"/>
                  <a:pt x="447383" y="875253"/>
                </a:cubicBezTo>
                <a:close/>
                <a:moveTo>
                  <a:pt x="381591" y="799236"/>
                </a:moveTo>
                <a:cubicBezTo>
                  <a:pt x="370603" y="790056"/>
                  <a:pt x="362597" y="777574"/>
                  <a:pt x="359396" y="763344"/>
                </a:cubicBezTo>
                <a:cubicBezTo>
                  <a:pt x="357644" y="755516"/>
                  <a:pt x="357493" y="751646"/>
                  <a:pt x="368478" y="752078"/>
                </a:cubicBezTo>
                <a:cubicBezTo>
                  <a:pt x="403942" y="753506"/>
                  <a:pt x="439471" y="753225"/>
                  <a:pt x="475000" y="753635"/>
                </a:cubicBezTo>
                <a:cubicBezTo>
                  <a:pt x="494246" y="753852"/>
                  <a:pt x="494246" y="753873"/>
                  <a:pt x="487867" y="771345"/>
                </a:cubicBezTo>
                <a:cubicBezTo>
                  <a:pt x="477573" y="799522"/>
                  <a:pt x="450867" y="817276"/>
                  <a:pt x="421674" y="815308"/>
                </a:cubicBezTo>
                <a:cubicBezTo>
                  <a:pt x="406548" y="814291"/>
                  <a:pt x="392579" y="808415"/>
                  <a:pt x="381591" y="799236"/>
                </a:cubicBezTo>
                <a:close/>
                <a:moveTo>
                  <a:pt x="662048" y="1134708"/>
                </a:moveTo>
                <a:cubicBezTo>
                  <a:pt x="663257" y="1136673"/>
                  <a:pt x="665468" y="1137728"/>
                  <a:pt x="669403" y="1137187"/>
                </a:cubicBezTo>
                <a:cubicBezTo>
                  <a:pt x="683243" y="1135284"/>
                  <a:pt x="698078" y="1141166"/>
                  <a:pt x="711139" y="1134765"/>
                </a:cubicBezTo>
                <a:cubicBezTo>
                  <a:pt x="711052" y="1129186"/>
                  <a:pt x="710944" y="1126418"/>
                  <a:pt x="710988" y="1123650"/>
                </a:cubicBezTo>
                <a:cubicBezTo>
                  <a:pt x="711269" y="1099841"/>
                  <a:pt x="711463" y="1076012"/>
                  <a:pt x="711896" y="1052204"/>
                </a:cubicBezTo>
                <a:cubicBezTo>
                  <a:pt x="712652" y="1011744"/>
                  <a:pt x="712739" y="1012133"/>
                  <a:pt x="671609" y="1012825"/>
                </a:cubicBezTo>
                <a:cubicBezTo>
                  <a:pt x="663608" y="1012955"/>
                  <a:pt x="662138" y="1015680"/>
                  <a:pt x="662095" y="1022080"/>
                </a:cubicBezTo>
                <a:cubicBezTo>
                  <a:pt x="661965" y="1040375"/>
                  <a:pt x="661813" y="1058669"/>
                  <a:pt x="661576" y="1076941"/>
                </a:cubicBezTo>
                <a:cubicBezTo>
                  <a:pt x="661359" y="1093549"/>
                  <a:pt x="661100" y="1110178"/>
                  <a:pt x="660711" y="1126764"/>
                </a:cubicBezTo>
                <a:cubicBezTo>
                  <a:pt x="660635" y="1129867"/>
                  <a:pt x="660840" y="1132743"/>
                  <a:pt x="662048" y="1134708"/>
                </a:cubicBezTo>
                <a:close/>
                <a:moveTo>
                  <a:pt x="584420" y="1135737"/>
                </a:moveTo>
                <a:cubicBezTo>
                  <a:pt x="596660" y="1136040"/>
                  <a:pt x="608315" y="1136062"/>
                  <a:pt x="619949" y="1136711"/>
                </a:cubicBezTo>
                <a:cubicBezTo>
                  <a:pt x="628015" y="1137165"/>
                  <a:pt x="631388" y="1135045"/>
                  <a:pt x="631237" y="1125920"/>
                </a:cubicBezTo>
                <a:cubicBezTo>
                  <a:pt x="630848" y="1100922"/>
                  <a:pt x="631669" y="1075924"/>
                  <a:pt x="631929" y="1050926"/>
                </a:cubicBezTo>
                <a:cubicBezTo>
                  <a:pt x="632361" y="1009905"/>
                  <a:pt x="632340" y="1010165"/>
                  <a:pt x="590496" y="1011916"/>
                </a:cubicBezTo>
                <a:cubicBezTo>
                  <a:pt x="583771" y="1012197"/>
                  <a:pt x="581890" y="1013127"/>
                  <a:pt x="581868" y="1019982"/>
                </a:cubicBezTo>
                <a:cubicBezTo>
                  <a:pt x="581760" y="1055511"/>
                  <a:pt x="581219" y="1091040"/>
                  <a:pt x="580506" y="1126569"/>
                </a:cubicBezTo>
                <a:cubicBezTo>
                  <a:pt x="580441" y="1130915"/>
                  <a:pt x="580247" y="1134310"/>
                  <a:pt x="584420" y="1135737"/>
                </a:cubicBezTo>
                <a:close/>
                <a:moveTo>
                  <a:pt x="335352" y="859097"/>
                </a:moveTo>
                <a:cubicBezTo>
                  <a:pt x="336496" y="861725"/>
                  <a:pt x="338777" y="863909"/>
                  <a:pt x="342334" y="865153"/>
                </a:cubicBezTo>
                <a:cubicBezTo>
                  <a:pt x="349579" y="867661"/>
                  <a:pt x="353990" y="864288"/>
                  <a:pt x="356780" y="857000"/>
                </a:cubicBezTo>
                <a:cubicBezTo>
                  <a:pt x="358012" y="850599"/>
                  <a:pt x="355460" y="845258"/>
                  <a:pt x="348735" y="843333"/>
                </a:cubicBezTo>
                <a:cubicBezTo>
                  <a:pt x="342680" y="841603"/>
                  <a:pt x="336993" y="844933"/>
                  <a:pt x="335198" y="850382"/>
                </a:cubicBezTo>
                <a:cubicBezTo>
                  <a:pt x="334204" y="853399"/>
                  <a:pt x="334209" y="856470"/>
                  <a:pt x="335352" y="859097"/>
                </a:cubicBezTo>
                <a:close/>
                <a:moveTo>
                  <a:pt x="173243" y="677465"/>
                </a:moveTo>
                <a:cubicBezTo>
                  <a:pt x="175984" y="683366"/>
                  <a:pt x="180757" y="688275"/>
                  <a:pt x="186661" y="690254"/>
                </a:cubicBezTo>
                <a:cubicBezTo>
                  <a:pt x="197905" y="694017"/>
                  <a:pt x="212956" y="687075"/>
                  <a:pt x="217216" y="676176"/>
                </a:cubicBezTo>
                <a:cubicBezTo>
                  <a:pt x="221779" y="664477"/>
                  <a:pt x="214470" y="649318"/>
                  <a:pt x="202251" y="645167"/>
                </a:cubicBezTo>
                <a:cubicBezTo>
                  <a:pt x="190337" y="641101"/>
                  <a:pt x="176281" y="647416"/>
                  <a:pt x="172021" y="658725"/>
                </a:cubicBezTo>
                <a:cubicBezTo>
                  <a:pt x="169794" y="664672"/>
                  <a:pt x="170502" y="671565"/>
                  <a:pt x="173243" y="677465"/>
                </a:cubicBezTo>
                <a:close/>
                <a:moveTo>
                  <a:pt x="300529" y="884631"/>
                </a:moveTo>
                <a:cubicBezTo>
                  <a:pt x="288073" y="873786"/>
                  <a:pt x="279678" y="858957"/>
                  <a:pt x="278694" y="843182"/>
                </a:cubicBezTo>
                <a:cubicBezTo>
                  <a:pt x="278282" y="836630"/>
                  <a:pt x="279796" y="834705"/>
                  <a:pt x="286024" y="833451"/>
                </a:cubicBezTo>
                <a:cubicBezTo>
                  <a:pt x="311368" y="828369"/>
                  <a:pt x="330506" y="813924"/>
                  <a:pt x="345708" y="791110"/>
                </a:cubicBezTo>
                <a:cubicBezTo>
                  <a:pt x="361147" y="813859"/>
                  <a:pt x="379463" y="830899"/>
                  <a:pt x="406689" y="835354"/>
                </a:cubicBezTo>
                <a:cubicBezTo>
                  <a:pt x="411900" y="836219"/>
                  <a:pt x="411836" y="839268"/>
                  <a:pt x="411554" y="843852"/>
                </a:cubicBezTo>
                <a:cubicBezTo>
                  <a:pt x="409759" y="874061"/>
                  <a:pt x="379117" y="901849"/>
                  <a:pt x="346724" y="902173"/>
                </a:cubicBezTo>
                <a:cubicBezTo>
                  <a:pt x="329500" y="902335"/>
                  <a:pt x="312984" y="895475"/>
                  <a:pt x="300529" y="884631"/>
                </a:cubicBezTo>
                <a:close/>
                <a:moveTo>
                  <a:pt x="505602" y="1131978"/>
                </a:moveTo>
                <a:cubicBezTo>
                  <a:pt x="510611" y="1136684"/>
                  <a:pt x="520758" y="1136170"/>
                  <a:pt x="541085" y="1135306"/>
                </a:cubicBezTo>
                <a:cubicBezTo>
                  <a:pt x="548654" y="1134981"/>
                  <a:pt x="550469" y="1133294"/>
                  <a:pt x="550491" y="1126007"/>
                </a:cubicBezTo>
                <a:cubicBezTo>
                  <a:pt x="550643" y="1090521"/>
                  <a:pt x="551248" y="1055014"/>
                  <a:pt x="551940" y="1019528"/>
                </a:cubicBezTo>
                <a:cubicBezTo>
                  <a:pt x="552005" y="1015917"/>
                  <a:pt x="552589" y="1012803"/>
                  <a:pt x="547615" y="1011441"/>
                </a:cubicBezTo>
                <a:cubicBezTo>
                  <a:pt x="536587" y="1011224"/>
                  <a:pt x="524888" y="1011614"/>
                  <a:pt x="513297" y="1010619"/>
                </a:cubicBezTo>
                <a:cubicBezTo>
                  <a:pt x="503740" y="1009797"/>
                  <a:pt x="501252" y="1013906"/>
                  <a:pt x="501296" y="1022469"/>
                </a:cubicBezTo>
                <a:cubicBezTo>
                  <a:pt x="501404" y="1047424"/>
                  <a:pt x="501209" y="1072378"/>
                  <a:pt x="500950" y="1097333"/>
                </a:cubicBezTo>
                <a:cubicBezTo>
                  <a:pt x="500723" y="1117346"/>
                  <a:pt x="500593" y="1127272"/>
                  <a:pt x="505602" y="1131978"/>
                </a:cubicBezTo>
                <a:close/>
                <a:moveTo>
                  <a:pt x="216815" y="790126"/>
                </a:moveTo>
                <a:cubicBezTo>
                  <a:pt x="209907" y="782039"/>
                  <a:pt x="205073" y="772092"/>
                  <a:pt x="201884" y="760598"/>
                </a:cubicBezTo>
                <a:cubicBezTo>
                  <a:pt x="199548" y="752186"/>
                  <a:pt x="202230" y="749591"/>
                  <a:pt x="210317" y="749743"/>
                </a:cubicBezTo>
                <a:cubicBezTo>
                  <a:pt x="248592" y="750435"/>
                  <a:pt x="286846" y="751170"/>
                  <a:pt x="325121" y="751386"/>
                </a:cubicBezTo>
                <a:cubicBezTo>
                  <a:pt x="335501" y="751451"/>
                  <a:pt x="335155" y="756165"/>
                  <a:pt x="333144" y="763842"/>
                </a:cubicBezTo>
                <a:cubicBezTo>
                  <a:pt x="323175" y="801663"/>
                  <a:pt x="282089" y="822379"/>
                  <a:pt x="244203" y="808496"/>
                </a:cubicBezTo>
                <a:cubicBezTo>
                  <a:pt x="232709" y="804442"/>
                  <a:pt x="223724" y="798214"/>
                  <a:pt x="216815" y="790126"/>
                </a:cubicBezTo>
                <a:close/>
                <a:moveTo>
                  <a:pt x="86582" y="657017"/>
                </a:moveTo>
                <a:cubicBezTo>
                  <a:pt x="93719" y="669623"/>
                  <a:pt x="106196" y="670013"/>
                  <a:pt x="114067" y="657752"/>
                </a:cubicBezTo>
                <a:cubicBezTo>
                  <a:pt x="119798" y="648864"/>
                  <a:pt x="125355" y="639825"/>
                  <a:pt x="130783" y="630743"/>
                </a:cubicBezTo>
                <a:cubicBezTo>
                  <a:pt x="152299" y="594760"/>
                  <a:pt x="173729" y="558712"/>
                  <a:pt x="196024" y="521258"/>
                </a:cubicBezTo>
                <a:cubicBezTo>
                  <a:pt x="222492" y="568249"/>
                  <a:pt x="247619" y="613141"/>
                  <a:pt x="273049" y="657860"/>
                </a:cubicBezTo>
                <a:cubicBezTo>
                  <a:pt x="282024" y="673603"/>
                  <a:pt x="294523" y="672803"/>
                  <a:pt x="303821" y="656995"/>
                </a:cubicBezTo>
                <a:cubicBezTo>
                  <a:pt x="329663" y="613054"/>
                  <a:pt x="355850" y="569308"/>
                  <a:pt x="381713" y="525821"/>
                </a:cubicBezTo>
                <a:cubicBezTo>
                  <a:pt x="387011" y="526730"/>
                  <a:pt x="387119" y="530752"/>
                  <a:pt x="388632" y="533477"/>
                </a:cubicBezTo>
                <a:cubicBezTo>
                  <a:pt x="412160" y="575492"/>
                  <a:pt x="435492" y="617639"/>
                  <a:pt x="459128" y="659591"/>
                </a:cubicBezTo>
                <a:cubicBezTo>
                  <a:pt x="468362" y="676003"/>
                  <a:pt x="479671" y="676414"/>
                  <a:pt x="489424" y="660758"/>
                </a:cubicBezTo>
                <a:cubicBezTo>
                  <a:pt x="500906" y="642334"/>
                  <a:pt x="511935" y="623607"/>
                  <a:pt x="523115" y="604989"/>
                </a:cubicBezTo>
                <a:cubicBezTo>
                  <a:pt x="538446" y="579450"/>
                  <a:pt x="553756" y="553912"/>
                  <a:pt x="570364" y="526233"/>
                </a:cubicBezTo>
                <a:cubicBezTo>
                  <a:pt x="596746" y="573568"/>
                  <a:pt x="621744" y="618482"/>
                  <a:pt x="646807" y="663331"/>
                </a:cubicBezTo>
                <a:cubicBezTo>
                  <a:pt x="655348" y="678641"/>
                  <a:pt x="668085" y="678879"/>
                  <a:pt x="676929" y="664023"/>
                </a:cubicBezTo>
                <a:cubicBezTo>
                  <a:pt x="701170" y="623369"/>
                  <a:pt x="726298" y="583191"/>
                  <a:pt x="749241" y="541802"/>
                </a:cubicBezTo>
                <a:cubicBezTo>
                  <a:pt x="757481" y="526946"/>
                  <a:pt x="759881" y="532871"/>
                  <a:pt x="765114" y="542299"/>
                </a:cubicBezTo>
                <a:cubicBezTo>
                  <a:pt x="788208" y="583926"/>
                  <a:pt x="811412" y="625489"/>
                  <a:pt x="834636" y="667029"/>
                </a:cubicBezTo>
                <a:cubicBezTo>
                  <a:pt x="841837" y="679896"/>
                  <a:pt x="854293" y="680414"/>
                  <a:pt x="862272" y="668002"/>
                </a:cubicBezTo>
                <a:cubicBezTo>
                  <a:pt x="868586" y="658163"/>
                  <a:pt x="873020" y="646832"/>
                  <a:pt x="880588" y="638161"/>
                </a:cubicBezTo>
                <a:cubicBezTo>
                  <a:pt x="892762" y="624169"/>
                  <a:pt x="887962" y="611714"/>
                  <a:pt x="881107" y="596966"/>
                </a:cubicBezTo>
                <a:cubicBezTo>
                  <a:pt x="870208" y="614871"/>
                  <a:pt x="860175" y="631348"/>
                  <a:pt x="849017" y="649686"/>
                </a:cubicBezTo>
                <a:cubicBezTo>
                  <a:pt x="822742" y="602653"/>
                  <a:pt x="797269" y="557069"/>
                  <a:pt x="772012" y="511917"/>
                </a:cubicBezTo>
                <a:cubicBezTo>
                  <a:pt x="792533" y="505429"/>
                  <a:pt x="802826" y="514880"/>
                  <a:pt x="810503" y="531617"/>
                </a:cubicBezTo>
                <a:cubicBezTo>
                  <a:pt x="817964" y="547856"/>
                  <a:pt x="827349" y="563253"/>
                  <a:pt x="836322" y="578736"/>
                </a:cubicBezTo>
                <a:cubicBezTo>
                  <a:pt x="843070" y="590370"/>
                  <a:pt x="855590" y="590327"/>
                  <a:pt x="863959" y="579580"/>
                </a:cubicBezTo>
                <a:cubicBezTo>
                  <a:pt x="874728" y="565740"/>
                  <a:pt x="872025" y="552700"/>
                  <a:pt x="863137" y="538082"/>
                </a:cubicBezTo>
                <a:cubicBezTo>
                  <a:pt x="859634" y="546278"/>
                  <a:pt x="856217" y="552679"/>
                  <a:pt x="849600" y="559361"/>
                </a:cubicBezTo>
                <a:cubicBezTo>
                  <a:pt x="840648" y="543272"/>
                  <a:pt x="832322" y="528309"/>
                  <a:pt x="823154" y="511831"/>
                </a:cubicBezTo>
                <a:cubicBezTo>
                  <a:pt x="831587" y="511549"/>
                  <a:pt x="838204" y="510295"/>
                  <a:pt x="844432" y="511376"/>
                </a:cubicBezTo>
                <a:cubicBezTo>
                  <a:pt x="854834" y="513149"/>
                  <a:pt x="856153" y="509711"/>
                  <a:pt x="852908" y="500802"/>
                </a:cubicBezTo>
                <a:cubicBezTo>
                  <a:pt x="847394" y="485687"/>
                  <a:pt x="842443" y="470354"/>
                  <a:pt x="836950" y="454201"/>
                </a:cubicBezTo>
                <a:cubicBezTo>
                  <a:pt x="820926" y="481816"/>
                  <a:pt x="801269" y="490552"/>
                  <a:pt x="778823" y="480973"/>
                </a:cubicBezTo>
                <a:cubicBezTo>
                  <a:pt x="759599" y="472777"/>
                  <a:pt x="749090" y="451261"/>
                  <a:pt x="755079" y="431128"/>
                </a:cubicBezTo>
                <a:cubicBezTo>
                  <a:pt x="757848" y="421830"/>
                  <a:pt x="763859" y="414369"/>
                  <a:pt x="771947" y="408877"/>
                </a:cubicBezTo>
                <a:cubicBezTo>
                  <a:pt x="786479" y="398994"/>
                  <a:pt x="801983" y="400832"/>
                  <a:pt x="818223" y="407298"/>
                </a:cubicBezTo>
                <a:cubicBezTo>
                  <a:pt x="808427" y="375596"/>
                  <a:pt x="808427" y="375596"/>
                  <a:pt x="785613" y="375294"/>
                </a:cubicBezTo>
                <a:cubicBezTo>
                  <a:pt x="665641" y="373715"/>
                  <a:pt x="545648" y="372115"/>
                  <a:pt x="425675" y="370558"/>
                </a:cubicBezTo>
                <a:cubicBezTo>
                  <a:pt x="338464" y="369412"/>
                  <a:pt x="251253" y="368287"/>
                  <a:pt x="164042" y="367185"/>
                </a:cubicBezTo>
                <a:cubicBezTo>
                  <a:pt x="156970" y="367098"/>
                  <a:pt x="149034" y="365022"/>
                  <a:pt x="146006" y="374667"/>
                </a:cubicBezTo>
                <a:cubicBezTo>
                  <a:pt x="139952" y="394020"/>
                  <a:pt x="126393" y="410952"/>
                  <a:pt x="129896" y="433420"/>
                </a:cubicBezTo>
                <a:cubicBezTo>
                  <a:pt x="131648" y="444644"/>
                  <a:pt x="126826" y="456299"/>
                  <a:pt x="117203" y="463002"/>
                </a:cubicBezTo>
                <a:cubicBezTo>
                  <a:pt x="103904" y="472258"/>
                  <a:pt x="101504" y="486205"/>
                  <a:pt x="96421" y="500715"/>
                </a:cubicBezTo>
                <a:cubicBezTo>
                  <a:pt x="108228" y="501170"/>
                  <a:pt x="118911" y="501558"/>
                  <a:pt x="131237" y="502035"/>
                </a:cubicBezTo>
                <a:cubicBezTo>
                  <a:pt x="121203" y="518556"/>
                  <a:pt x="112142" y="533477"/>
                  <a:pt x="102325" y="549652"/>
                </a:cubicBezTo>
                <a:cubicBezTo>
                  <a:pt x="96984" y="541348"/>
                  <a:pt x="92615" y="534558"/>
                  <a:pt x="87685" y="526881"/>
                </a:cubicBezTo>
                <a:cubicBezTo>
                  <a:pt x="84874" y="534623"/>
                  <a:pt x="81133" y="540677"/>
                  <a:pt x="80722" y="546948"/>
                </a:cubicBezTo>
                <a:cubicBezTo>
                  <a:pt x="79922" y="559209"/>
                  <a:pt x="85047" y="571189"/>
                  <a:pt x="95708" y="576228"/>
                </a:cubicBezTo>
                <a:cubicBezTo>
                  <a:pt x="107277" y="581699"/>
                  <a:pt x="114435" y="572422"/>
                  <a:pt x="119949" y="562323"/>
                </a:cubicBezTo>
                <a:cubicBezTo>
                  <a:pt x="127669" y="548159"/>
                  <a:pt x="136405" y="534558"/>
                  <a:pt x="144817" y="520761"/>
                </a:cubicBezTo>
                <a:cubicBezTo>
                  <a:pt x="157251" y="500326"/>
                  <a:pt x="157294" y="500348"/>
                  <a:pt x="181513" y="504392"/>
                </a:cubicBezTo>
                <a:cubicBezTo>
                  <a:pt x="154721" y="549305"/>
                  <a:pt x="128209" y="593765"/>
                  <a:pt x="100854" y="639652"/>
                </a:cubicBezTo>
                <a:cubicBezTo>
                  <a:pt x="89826" y="620061"/>
                  <a:pt x="80095" y="602783"/>
                  <a:pt x="69845" y="584553"/>
                </a:cubicBezTo>
                <a:cubicBezTo>
                  <a:pt x="59509" y="607648"/>
                  <a:pt x="59444" y="607692"/>
                  <a:pt x="70213" y="627651"/>
                </a:cubicBezTo>
                <a:cubicBezTo>
                  <a:pt x="75554" y="637512"/>
                  <a:pt x="81046" y="647264"/>
                  <a:pt x="86582" y="657017"/>
                </a:cubicBezTo>
                <a:close/>
                <a:moveTo>
                  <a:pt x="424861" y="1130421"/>
                </a:moveTo>
                <a:cubicBezTo>
                  <a:pt x="429913" y="1135289"/>
                  <a:pt x="440185" y="1134895"/>
                  <a:pt x="460727" y="1134224"/>
                </a:cubicBezTo>
                <a:cubicBezTo>
                  <a:pt x="467734" y="1133986"/>
                  <a:pt x="470307" y="1133078"/>
                  <a:pt x="470329" y="1125487"/>
                </a:cubicBezTo>
                <a:cubicBezTo>
                  <a:pt x="470480" y="1090543"/>
                  <a:pt x="471302" y="1055597"/>
                  <a:pt x="471626" y="1020652"/>
                </a:cubicBezTo>
                <a:cubicBezTo>
                  <a:pt x="471670" y="1016738"/>
                  <a:pt x="473140" y="1011094"/>
                  <a:pt x="464360" y="1010272"/>
                </a:cubicBezTo>
                <a:cubicBezTo>
                  <a:pt x="454565" y="1010121"/>
                  <a:pt x="442866" y="1010229"/>
                  <a:pt x="431232" y="1009688"/>
                </a:cubicBezTo>
                <a:cubicBezTo>
                  <a:pt x="423318" y="1009321"/>
                  <a:pt x="421177" y="1011851"/>
                  <a:pt x="421306" y="1020155"/>
                </a:cubicBezTo>
                <a:cubicBezTo>
                  <a:pt x="421696" y="1045109"/>
                  <a:pt x="420701" y="1070086"/>
                  <a:pt x="420312" y="1095040"/>
                </a:cubicBezTo>
                <a:cubicBezTo>
                  <a:pt x="419977" y="1115422"/>
                  <a:pt x="419809" y="1125553"/>
                  <a:pt x="424861" y="1130421"/>
                </a:cubicBezTo>
                <a:close/>
                <a:moveTo>
                  <a:pt x="183720" y="862535"/>
                </a:moveTo>
                <a:cubicBezTo>
                  <a:pt x="190121" y="865174"/>
                  <a:pt x="196262" y="863314"/>
                  <a:pt x="198943" y="856610"/>
                </a:cubicBezTo>
                <a:cubicBezTo>
                  <a:pt x="201668" y="849842"/>
                  <a:pt x="198359" y="844847"/>
                  <a:pt x="192672" y="842382"/>
                </a:cubicBezTo>
                <a:cubicBezTo>
                  <a:pt x="184844" y="839981"/>
                  <a:pt x="179416" y="841819"/>
                  <a:pt x="177081" y="848955"/>
                </a:cubicBezTo>
                <a:cubicBezTo>
                  <a:pt x="175027" y="855248"/>
                  <a:pt x="178098" y="860200"/>
                  <a:pt x="183720" y="862535"/>
                </a:cubicBezTo>
                <a:close/>
                <a:moveTo>
                  <a:pt x="538746" y="1317559"/>
                </a:moveTo>
                <a:cubicBezTo>
                  <a:pt x="532327" y="1309593"/>
                  <a:pt x="527266" y="1299500"/>
                  <a:pt x="524347" y="1287520"/>
                </a:cubicBezTo>
                <a:cubicBezTo>
                  <a:pt x="522660" y="1280665"/>
                  <a:pt x="523720" y="1277378"/>
                  <a:pt x="532088" y="1277594"/>
                </a:cubicBezTo>
                <a:cubicBezTo>
                  <a:pt x="570904" y="1278590"/>
                  <a:pt x="609742" y="1279606"/>
                  <a:pt x="648557" y="1279324"/>
                </a:cubicBezTo>
                <a:cubicBezTo>
                  <a:pt x="660754" y="1279238"/>
                  <a:pt x="656256" y="1285898"/>
                  <a:pt x="655240" y="1290850"/>
                </a:cubicBezTo>
                <a:cubicBezTo>
                  <a:pt x="647714" y="1327634"/>
                  <a:pt x="603989" y="1350512"/>
                  <a:pt x="561303" y="1334834"/>
                </a:cubicBezTo>
                <a:cubicBezTo>
                  <a:pt x="552945" y="1331363"/>
                  <a:pt x="545166" y="1325525"/>
                  <a:pt x="538746" y="1317559"/>
                </a:cubicBezTo>
                <a:close/>
                <a:moveTo>
                  <a:pt x="130014" y="866968"/>
                </a:moveTo>
                <a:cubicBezTo>
                  <a:pt x="126043" y="860334"/>
                  <a:pt x="123268" y="852983"/>
                  <a:pt x="122046" y="845193"/>
                </a:cubicBezTo>
                <a:cubicBezTo>
                  <a:pt x="121376" y="840933"/>
                  <a:pt x="116597" y="833796"/>
                  <a:pt x="126350" y="832024"/>
                </a:cubicBezTo>
                <a:cubicBezTo>
                  <a:pt x="153099" y="827158"/>
                  <a:pt x="172863" y="811697"/>
                  <a:pt x="188584" y="789013"/>
                </a:cubicBezTo>
                <a:cubicBezTo>
                  <a:pt x="203160" y="811740"/>
                  <a:pt x="221713" y="827763"/>
                  <a:pt x="247468" y="833472"/>
                </a:cubicBezTo>
                <a:cubicBezTo>
                  <a:pt x="254388" y="835008"/>
                  <a:pt x="254842" y="838230"/>
                  <a:pt x="253912" y="844025"/>
                </a:cubicBezTo>
                <a:cubicBezTo>
                  <a:pt x="248765" y="875878"/>
                  <a:pt x="221692" y="899059"/>
                  <a:pt x="188433" y="899794"/>
                </a:cubicBezTo>
                <a:cubicBezTo>
                  <a:pt x="164609" y="900313"/>
                  <a:pt x="141927" y="886868"/>
                  <a:pt x="130014" y="866968"/>
                </a:cubicBezTo>
                <a:close/>
                <a:moveTo>
                  <a:pt x="60485" y="788829"/>
                </a:moveTo>
                <a:cubicBezTo>
                  <a:pt x="53497" y="781212"/>
                  <a:pt x="48167" y="771940"/>
                  <a:pt x="44955" y="760598"/>
                </a:cubicBezTo>
                <a:cubicBezTo>
                  <a:pt x="41863" y="749700"/>
                  <a:pt x="45517" y="747256"/>
                  <a:pt x="55486" y="747516"/>
                </a:cubicBezTo>
                <a:cubicBezTo>
                  <a:pt x="91447" y="748445"/>
                  <a:pt x="127452" y="749873"/>
                  <a:pt x="163414" y="749245"/>
                </a:cubicBezTo>
                <a:cubicBezTo>
                  <a:pt x="180000" y="748964"/>
                  <a:pt x="177513" y="756641"/>
                  <a:pt x="174118" y="766480"/>
                </a:cubicBezTo>
                <a:cubicBezTo>
                  <a:pt x="162246" y="800733"/>
                  <a:pt x="120619" y="820195"/>
                  <a:pt x="85955" y="807134"/>
                </a:cubicBezTo>
                <a:cubicBezTo>
                  <a:pt x="76116" y="802409"/>
                  <a:pt x="67472" y="796446"/>
                  <a:pt x="60485" y="788829"/>
                </a:cubicBezTo>
                <a:close/>
                <a:moveTo>
                  <a:pt x="341058" y="1131910"/>
                </a:moveTo>
                <a:cubicBezTo>
                  <a:pt x="356541" y="1132451"/>
                  <a:pt x="372045" y="1132407"/>
                  <a:pt x="387529" y="1132191"/>
                </a:cubicBezTo>
                <a:cubicBezTo>
                  <a:pt x="388459" y="1132170"/>
                  <a:pt x="389346" y="1129705"/>
                  <a:pt x="389929" y="1128839"/>
                </a:cubicBezTo>
                <a:cubicBezTo>
                  <a:pt x="389907" y="1125401"/>
                  <a:pt x="389821" y="1122612"/>
                  <a:pt x="389864" y="1119844"/>
                </a:cubicBezTo>
                <a:cubicBezTo>
                  <a:pt x="390361" y="1087667"/>
                  <a:pt x="391119" y="1055512"/>
                  <a:pt x="391054" y="1023334"/>
                </a:cubicBezTo>
                <a:cubicBezTo>
                  <a:pt x="391054" y="1018728"/>
                  <a:pt x="396265" y="1009538"/>
                  <a:pt x="385107" y="1009494"/>
                </a:cubicBezTo>
                <a:cubicBezTo>
                  <a:pt x="370446" y="1009451"/>
                  <a:pt x="355633" y="1006337"/>
                  <a:pt x="341253" y="1011311"/>
                </a:cubicBezTo>
                <a:cubicBezTo>
                  <a:pt x="340561" y="1011549"/>
                  <a:pt x="341188" y="1015506"/>
                  <a:pt x="341144" y="1017734"/>
                </a:cubicBezTo>
                <a:cubicBezTo>
                  <a:pt x="340561" y="1052678"/>
                  <a:pt x="339934" y="1087602"/>
                  <a:pt x="339479" y="1122547"/>
                </a:cubicBezTo>
                <a:cubicBezTo>
                  <a:pt x="339414" y="1125812"/>
                  <a:pt x="340388" y="1131889"/>
                  <a:pt x="341058" y="1131910"/>
                </a:cubicBezTo>
                <a:close/>
                <a:moveTo>
                  <a:pt x="259210" y="1127218"/>
                </a:moveTo>
                <a:cubicBezTo>
                  <a:pt x="269417" y="1136214"/>
                  <a:pt x="282024" y="1130246"/>
                  <a:pt x="293507" y="1131629"/>
                </a:cubicBezTo>
                <a:cubicBezTo>
                  <a:pt x="298546" y="1132235"/>
                  <a:pt x="305336" y="1134960"/>
                  <a:pt x="309207" y="1129165"/>
                </a:cubicBezTo>
                <a:cubicBezTo>
                  <a:pt x="309379" y="1125250"/>
                  <a:pt x="309595" y="1122461"/>
                  <a:pt x="309617" y="1119693"/>
                </a:cubicBezTo>
                <a:cubicBezTo>
                  <a:pt x="309877" y="1094738"/>
                  <a:pt x="310071" y="1069762"/>
                  <a:pt x="310309" y="1044808"/>
                </a:cubicBezTo>
                <a:cubicBezTo>
                  <a:pt x="310698" y="1007203"/>
                  <a:pt x="310699" y="1007549"/>
                  <a:pt x="273029" y="1007571"/>
                </a:cubicBezTo>
                <a:cubicBezTo>
                  <a:pt x="263773" y="1007571"/>
                  <a:pt x="260530" y="1008933"/>
                  <a:pt x="260638" y="1019312"/>
                </a:cubicBezTo>
                <a:cubicBezTo>
                  <a:pt x="260941" y="1052571"/>
                  <a:pt x="259794" y="1085851"/>
                  <a:pt x="259210" y="1119131"/>
                </a:cubicBezTo>
                <a:cubicBezTo>
                  <a:pt x="259189" y="1121899"/>
                  <a:pt x="257891" y="1126050"/>
                  <a:pt x="259210" y="1127218"/>
                </a:cubicBezTo>
                <a:close/>
                <a:moveTo>
                  <a:pt x="19688" y="854815"/>
                </a:moveTo>
                <a:cubicBezTo>
                  <a:pt x="20672" y="857437"/>
                  <a:pt x="22824" y="859551"/>
                  <a:pt x="26035" y="860935"/>
                </a:cubicBezTo>
                <a:cubicBezTo>
                  <a:pt x="32738" y="863811"/>
                  <a:pt x="37712" y="859854"/>
                  <a:pt x="41366" y="854188"/>
                </a:cubicBezTo>
                <a:cubicBezTo>
                  <a:pt x="42123" y="847614"/>
                  <a:pt x="41171" y="841560"/>
                  <a:pt x="33949" y="839289"/>
                </a:cubicBezTo>
                <a:cubicBezTo>
                  <a:pt x="27894" y="837386"/>
                  <a:pt x="22942" y="839527"/>
                  <a:pt x="20348" y="845647"/>
                </a:cubicBezTo>
                <a:cubicBezTo>
                  <a:pt x="18888" y="849063"/>
                  <a:pt x="18704" y="852193"/>
                  <a:pt x="19688" y="854815"/>
                </a:cubicBezTo>
                <a:close/>
                <a:moveTo>
                  <a:pt x="382580" y="1316508"/>
                </a:moveTo>
                <a:cubicBezTo>
                  <a:pt x="375479" y="1308626"/>
                  <a:pt x="370446" y="1298830"/>
                  <a:pt x="367310" y="1287196"/>
                </a:cubicBezTo>
                <a:cubicBezTo>
                  <a:pt x="365126" y="1279108"/>
                  <a:pt x="365234" y="1275238"/>
                  <a:pt x="375441" y="1275475"/>
                </a:cubicBezTo>
                <a:cubicBezTo>
                  <a:pt x="413651" y="1276384"/>
                  <a:pt x="451884" y="1276686"/>
                  <a:pt x="490116" y="1277076"/>
                </a:cubicBezTo>
                <a:cubicBezTo>
                  <a:pt x="498311" y="1277162"/>
                  <a:pt x="500149" y="1279800"/>
                  <a:pt x="497814" y="1288169"/>
                </a:cubicBezTo>
                <a:cubicBezTo>
                  <a:pt x="486936" y="1327374"/>
                  <a:pt x="448315" y="1348025"/>
                  <a:pt x="410256" y="1334337"/>
                </a:cubicBezTo>
                <a:cubicBezTo>
                  <a:pt x="398849" y="1330358"/>
                  <a:pt x="389681" y="1324389"/>
                  <a:pt x="382580" y="1316508"/>
                </a:cubicBezTo>
                <a:close/>
                <a:moveTo>
                  <a:pt x="5063" y="916919"/>
                </a:moveTo>
                <a:cubicBezTo>
                  <a:pt x="7977" y="920354"/>
                  <a:pt x="14292" y="920597"/>
                  <a:pt x="26920" y="921073"/>
                </a:cubicBezTo>
                <a:cubicBezTo>
                  <a:pt x="30251" y="921203"/>
                  <a:pt x="33581" y="920878"/>
                  <a:pt x="36889" y="920619"/>
                </a:cubicBezTo>
                <a:cubicBezTo>
                  <a:pt x="67704" y="918153"/>
                  <a:pt x="90950" y="902778"/>
                  <a:pt x="108402" y="876527"/>
                </a:cubicBezTo>
                <a:cubicBezTo>
                  <a:pt x="127279" y="905936"/>
                  <a:pt x="152429" y="922262"/>
                  <a:pt x="186249" y="922954"/>
                </a:cubicBezTo>
                <a:cubicBezTo>
                  <a:pt x="220632" y="923646"/>
                  <a:pt x="246213" y="906649"/>
                  <a:pt x="266216" y="879468"/>
                </a:cubicBezTo>
                <a:cubicBezTo>
                  <a:pt x="297464" y="930609"/>
                  <a:pt x="373171" y="948644"/>
                  <a:pt x="424247" y="882063"/>
                </a:cubicBezTo>
                <a:cubicBezTo>
                  <a:pt x="442347" y="910152"/>
                  <a:pt x="467237" y="926739"/>
                  <a:pt x="501404" y="927214"/>
                </a:cubicBezTo>
                <a:cubicBezTo>
                  <a:pt x="535765" y="927690"/>
                  <a:pt x="561174" y="910996"/>
                  <a:pt x="581219" y="883490"/>
                </a:cubicBezTo>
                <a:cubicBezTo>
                  <a:pt x="599989" y="913375"/>
                  <a:pt x="626133" y="929009"/>
                  <a:pt x="659608" y="929485"/>
                </a:cubicBezTo>
                <a:cubicBezTo>
                  <a:pt x="693039" y="929961"/>
                  <a:pt x="718923" y="914023"/>
                  <a:pt x="738277" y="885198"/>
                </a:cubicBezTo>
                <a:cubicBezTo>
                  <a:pt x="756940" y="914434"/>
                  <a:pt x="782067" y="931409"/>
                  <a:pt x="815931" y="931712"/>
                </a:cubicBezTo>
                <a:cubicBezTo>
                  <a:pt x="850032" y="932015"/>
                  <a:pt x="876501" y="916705"/>
                  <a:pt x="895033" y="887836"/>
                </a:cubicBezTo>
                <a:cubicBezTo>
                  <a:pt x="916290" y="914391"/>
                  <a:pt x="918949" y="916597"/>
                  <a:pt x="939536" y="924878"/>
                </a:cubicBezTo>
                <a:cubicBezTo>
                  <a:pt x="940703" y="911407"/>
                  <a:pt x="940163" y="899924"/>
                  <a:pt x="927254" y="890128"/>
                </a:cubicBezTo>
                <a:cubicBezTo>
                  <a:pt x="915663" y="881349"/>
                  <a:pt x="910018" y="867055"/>
                  <a:pt x="908700" y="851854"/>
                </a:cubicBezTo>
                <a:cubicBezTo>
                  <a:pt x="908289" y="847182"/>
                  <a:pt x="906775" y="843052"/>
                  <a:pt x="914063" y="842663"/>
                </a:cubicBezTo>
                <a:cubicBezTo>
                  <a:pt x="934281" y="841603"/>
                  <a:pt x="934973" y="829926"/>
                  <a:pt x="928681" y="814767"/>
                </a:cubicBezTo>
                <a:cubicBezTo>
                  <a:pt x="882923" y="831159"/>
                  <a:pt x="841620" y="812043"/>
                  <a:pt x="832041" y="770632"/>
                </a:cubicBezTo>
                <a:cubicBezTo>
                  <a:pt x="829749" y="760749"/>
                  <a:pt x="831457" y="758155"/>
                  <a:pt x="842010" y="758587"/>
                </a:cubicBezTo>
                <a:cubicBezTo>
                  <a:pt x="867981" y="759647"/>
                  <a:pt x="894016" y="759279"/>
                  <a:pt x="919749" y="759495"/>
                </a:cubicBezTo>
                <a:cubicBezTo>
                  <a:pt x="920355" y="743969"/>
                  <a:pt x="915100" y="738152"/>
                  <a:pt x="899444" y="737957"/>
                </a:cubicBezTo>
                <a:cubicBezTo>
                  <a:pt x="614996" y="734584"/>
                  <a:pt x="330527" y="730692"/>
                  <a:pt x="46080" y="726410"/>
                </a:cubicBezTo>
                <a:cubicBezTo>
                  <a:pt x="33213" y="726216"/>
                  <a:pt x="28110" y="730800"/>
                  <a:pt x="26185" y="742347"/>
                </a:cubicBezTo>
                <a:cubicBezTo>
                  <a:pt x="22812" y="762458"/>
                  <a:pt x="19049" y="782482"/>
                  <a:pt x="15395" y="802874"/>
                </a:cubicBezTo>
                <a:cubicBezTo>
                  <a:pt x="24412" y="801403"/>
                  <a:pt x="23785" y="790613"/>
                  <a:pt x="31635" y="788299"/>
                </a:cubicBezTo>
                <a:cubicBezTo>
                  <a:pt x="43420" y="804777"/>
                  <a:pt x="56654" y="819330"/>
                  <a:pt x="76570" y="826423"/>
                </a:cubicBezTo>
                <a:cubicBezTo>
                  <a:pt x="100422" y="834922"/>
                  <a:pt x="100984" y="836932"/>
                  <a:pt x="90258" y="860546"/>
                </a:cubicBezTo>
                <a:cubicBezTo>
                  <a:pt x="88896" y="863552"/>
                  <a:pt x="86949" y="866320"/>
                  <a:pt x="85003" y="869002"/>
                </a:cubicBezTo>
                <a:cubicBezTo>
                  <a:pt x="64201" y="897805"/>
                  <a:pt x="35851" y="902433"/>
                  <a:pt x="3609" y="893610"/>
                </a:cubicBezTo>
                <a:cubicBezTo>
                  <a:pt x="2636" y="906855"/>
                  <a:pt x="2149" y="913483"/>
                  <a:pt x="5063" y="916919"/>
                </a:cubicBezTo>
                <a:close/>
                <a:moveTo>
                  <a:pt x="179438" y="1127112"/>
                </a:moveTo>
                <a:cubicBezTo>
                  <a:pt x="180227" y="1129077"/>
                  <a:pt x="181979" y="1130418"/>
                  <a:pt x="185796" y="1130418"/>
                </a:cubicBezTo>
                <a:cubicBezTo>
                  <a:pt x="198532" y="1130396"/>
                  <a:pt x="211268" y="1130418"/>
                  <a:pt x="224006" y="1130613"/>
                </a:cubicBezTo>
                <a:cubicBezTo>
                  <a:pt x="227292" y="1130656"/>
                  <a:pt x="229411" y="1129899"/>
                  <a:pt x="229023" y="1126223"/>
                </a:cubicBezTo>
                <a:cubicBezTo>
                  <a:pt x="229520" y="1099127"/>
                  <a:pt x="230082" y="1072031"/>
                  <a:pt x="230471" y="1044915"/>
                </a:cubicBezTo>
                <a:cubicBezTo>
                  <a:pt x="231055" y="1004650"/>
                  <a:pt x="231012" y="1004931"/>
                  <a:pt x="189277" y="1006250"/>
                </a:cubicBezTo>
                <a:cubicBezTo>
                  <a:pt x="181730" y="1006488"/>
                  <a:pt x="180498" y="1008413"/>
                  <a:pt x="180454" y="1015484"/>
                </a:cubicBezTo>
                <a:cubicBezTo>
                  <a:pt x="180303" y="1050343"/>
                  <a:pt x="179438" y="1085201"/>
                  <a:pt x="178853" y="1120060"/>
                </a:cubicBezTo>
                <a:cubicBezTo>
                  <a:pt x="178821" y="1122558"/>
                  <a:pt x="178648" y="1125147"/>
                  <a:pt x="179438" y="1127112"/>
                </a:cubicBezTo>
                <a:close/>
                <a:moveTo>
                  <a:pt x="2161" y="971176"/>
                </a:moveTo>
                <a:cubicBezTo>
                  <a:pt x="6204" y="979459"/>
                  <a:pt x="14141" y="974853"/>
                  <a:pt x="20023" y="974939"/>
                </a:cubicBezTo>
                <a:cubicBezTo>
                  <a:pt x="242841" y="978183"/>
                  <a:pt x="465659" y="981124"/>
                  <a:pt x="688455" y="984108"/>
                </a:cubicBezTo>
                <a:cubicBezTo>
                  <a:pt x="766799" y="985146"/>
                  <a:pt x="845145" y="986249"/>
                  <a:pt x="923469" y="987265"/>
                </a:cubicBezTo>
                <a:cubicBezTo>
                  <a:pt x="928918" y="987330"/>
                  <a:pt x="935924" y="990920"/>
                  <a:pt x="937979" y="982183"/>
                </a:cubicBezTo>
                <a:cubicBezTo>
                  <a:pt x="941677" y="970766"/>
                  <a:pt x="939622" y="966311"/>
                  <a:pt x="926107" y="966160"/>
                </a:cubicBezTo>
                <a:cubicBezTo>
                  <a:pt x="622154" y="962418"/>
                  <a:pt x="318224" y="958137"/>
                  <a:pt x="14292" y="953985"/>
                </a:cubicBezTo>
                <a:cubicBezTo>
                  <a:pt x="1512" y="953812"/>
                  <a:pt x="-3159" y="960277"/>
                  <a:pt x="2161" y="971176"/>
                </a:cubicBezTo>
                <a:close/>
                <a:moveTo>
                  <a:pt x="98600" y="1125618"/>
                </a:moveTo>
                <a:cubicBezTo>
                  <a:pt x="98767" y="1127408"/>
                  <a:pt x="99708" y="1128787"/>
                  <a:pt x="102779" y="1128927"/>
                </a:cubicBezTo>
                <a:cubicBezTo>
                  <a:pt x="116640" y="1129554"/>
                  <a:pt x="130523" y="1129467"/>
                  <a:pt x="144406" y="1129619"/>
                </a:cubicBezTo>
                <a:cubicBezTo>
                  <a:pt x="147088" y="1129640"/>
                  <a:pt x="148255" y="1127867"/>
                  <a:pt x="148882" y="1122548"/>
                </a:cubicBezTo>
                <a:cubicBezTo>
                  <a:pt x="148861" y="1122072"/>
                  <a:pt x="148667" y="1118742"/>
                  <a:pt x="148710" y="1115433"/>
                </a:cubicBezTo>
                <a:cubicBezTo>
                  <a:pt x="149013" y="1091603"/>
                  <a:pt x="149315" y="1067773"/>
                  <a:pt x="149726" y="1043943"/>
                </a:cubicBezTo>
                <a:cubicBezTo>
                  <a:pt x="150396" y="1004262"/>
                  <a:pt x="150439" y="1004522"/>
                  <a:pt x="110867" y="1005365"/>
                </a:cubicBezTo>
                <a:cubicBezTo>
                  <a:pt x="103211" y="1005538"/>
                  <a:pt x="99859" y="1006512"/>
                  <a:pt x="99881" y="1015140"/>
                </a:cubicBezTo>
                <a:cubicBezTo>
                  <a:pt x="99968" y="1050041"/>
                  <a:pt x="99384" y="1084943"/>
                  <a:pt x="99059" y="1119845"/>
                </a:cubicBezTo>
                <a:cubicBezTo>
                  <a:pt x="99038" y="1121629"/>
                  <a:pt x="98432" y="1123829"/>
                  <a:pt x="98600" y="1125618"/>
                </a:cubicBezTo>
                <a:close/>
                <a:moveTo>
                  <a:pt x="230436" y="1319235"/>
                </a:moveTo>
                <a:cubicBezTo>
                  <a:pt x="219524" y="1309680"/>
                  <a:pt x="211712" y="1296991"/>
                  <a:pt x="209214" y="1283130"/>
                </a:cubicBezTo>
                <a:cubicBezTo>
                  <a:pt x="208111" y="1276924"/>
                  <a:pt x="207484" y="1273227"/>
                  <a:pt x="216804" y="1273508"/>
                </a:cubicBezTo>
                <a:cubicBezTo>
                  <a:pt x="255664" y="1274676"/>
                  <a:pt x="294566" y="1273983"/>
                  <a:pt x="333403" y="1275389"/>
                </a:cubicBezTo>
                <a:cubicBezTo>
                  <a:pt x="353492" y="1276124"/>
                  <a:pt x="334679" y="1288234"/>
                  <a:pt x="337988" y="1293121"/>
                </a:cubicBezTo>
                <a:cubicBezTo>
                  <a:pt x="327305" y="1321449"/>
                  <a:pt x="299150" y="1339138"/>
                  <a:pt x="270260" y="1336543"/>
                </a:cubicBezTo>
                <a:cubicBezTo>
                  <a:pt x="255361" y="1335213"/>
                  <a:pt x="241348" y="1328791"/>
                  <a:pt x="230436" y="1319235"/>
                </a:cubicBezTo>
                <a:close/>
                <a:moveTo>
                  <a:pt x="38663" y="1122915"/>
                </a:moveTo>
                <a:cubicBezTo>
                  <a:pt x="44890" y="1134268"/>
                  <a:pt x="55595" y="1126548"/>
                  <a:pt x="64027" y="1128624"/>
                </a:cubicBezTo>
                <a:cubicBezTo>
                  <a:pt x="68374" y="1129705"/>
                  <a:pt x="68742" y="1126007"/>
                  <a:pt x="68785" y="1122158"/>
                </a:cubicBezTo>
                <a:cubicBezTo>
                  <a:pt x="69153" y="1085634"/>
                  <a:pt x="69822" y="1049111"/>
                  <a:pt x="70342" y="1012587"/>
                </a:cubicBezTo>
                <a:cubicBezTo>
                  <a:pt x="70385" y="1009214"/>
                  <a:pt x="69952" y="1005754"/>
                  <a:pt x="66147" y="1004911"/>
                </a:cubicBezTo>
                <a:cubicBezTo>
                  <a:pt x="51832" y="1004672"/>
                  <a:pt x="37971" y="1004391"/>
                  <a:pt x="24131" y="1004219"/>
                </a:cubicBezTo>
                <a:cubicBezTo>
                  <a:pt x="20541" y="1004175"/>
                  <a:pt x="19827" y="1006424"/>
                  <a:pt x="19633" y="1009668"/>
                </a:cubicBezTo>
                <a:cubicBezTo>
                  <a:pt x="17254" y="1048894"/>
                  <a:pt x="19179" y="1087386"/>
                  <a:pt x="38663" y="1122915"/>
                </a:cubicBezTo>
                <a:close/>
                <a:moveTo>
                  <a:pt x="65800" y="1175148"/>
                </a:moveTo>
                <a:cubicBezTo>
                  <a:pt x="70495" y="1178343"/>
                  <a:pt x="76928" y="1179322"/>
                  <a:pt x="84701" y="1179419"/>
                </a:cubicBezTo>
                <a:cubicBezTo>
                  <a:pt x="339718" y="1182403"/>
                  <a:pt x="594735" y="1185626"/>
                  <a:pt x="849751" y="1189648"/>
                </a:cubicBezTo>
                <a:cubicBezTo>
                  <a:pt x="866056" y="1189907"/>
                  <a:pt x="874598" y="1185150"/>
                  <a:pt x="879572" y="1168823"/>
                </a:cubicBezTo>
                <a:cubicBezTo>
                  <a:pt x="605114" y="1165060"/>
                  <a:pt x="331393" y="1161319"/>
                  <a:pt x="57325" y="1157579"/>
                </a:cubicBezTo>
                <a:cubicBezTo>
                  <a:pt x="58147" y="1166542"/>
                  <a:pt x="61104" y="1171953"/>
                  <a:pt x="65800" y="1175148"/>
                </a:cubicBezTo>
                <a:close/>
                <a:moveTo>
                  <a:pt x="95744" y="1219792"/>
                </a:moveTo>
                <a:cubicBezTo>
                  <a:pt x="100672" y="1223565"/>
                  <a:pt x="106737" y="1225641"/>
                  <a:pt x="115235" y="1225738"/>
                </a:cubicBezTo>
                <a:cubicBezTo>
                  <a:pt x="349622" y="1228247"/>
                  <a:pt x="584009" y="1231491"/>
                  <a:pt x="818396" y="1235275"/>
                </a:cubicBezTo>
                <a:cubicBezTo>
                  <a:pt x="835199" y="1235556"/>
                  <a:pt x="843848" y="1229393"/>
                  <a:pt x="849903" y="1214148"/>
                </a:cubicBezTo>
                <a:cubicBezTo>
                  <a:pt x="593999" y="1210645"/>
                  <a:pt x="339394" y="1207163"/>
                  <a:pt x="83080" y="1203660"/>
                </a:cubicBezTo>
                <a:cubicBezTo>
                  <a:pt x="87026" y="1210548"/>
                  <a:pt x="90816" y="1216018"/>
                  <a:pt x="95744" y="1219792"/>
                </a:cubicBezTo>
                <a:close/>
                <a:moveTo>
                  <a:pt x="121592" y="1251299"/>
                </a:moveTo>
                <a:cubicBezTo>
                  <a:pt x="130501" y="1270935"/>
                  <a:pt x="146136" y="1273875"/>
                  <a:pt x="164755" y="1273313"/>
                </a:cubicBezTo>
                <a:cubicBezTo>
                  <a:pt x="187525" y="1272621"/>
                  <a:pt x="188671" y="1274026"/>
                  <a:pt x="179567" y="1293770"/>
                </a:cubicBezTo>
                <a:cubicBezTo>
                  <a:pt x="172994" y="1308020"/>
                  <a:pt x="182184" y="1314659"/>
                  <a:pt x="190877" y="1314832"/>
                </a:cubicBezTo>
                <a:cubicBezTo>
                  <a:pt x="198402" y="1314983"/>
                  <a:pt x="199181" y="1318508"/>
                  <a:pt x="202792" y="1321903"/>
                </a:cubicBezTo>
                <a:cubicBezTo>
                  <a:pt x="231076" y="1348501"/>
                  <a:pt x="262670" y="1367877"/>
                  <a:pt x="301486" y="1355335"/>
                </a:cubicBezTo>
                <a:cubicBezTo>
                  <a:pt x="323283" y="1348284"/>
                  <a:pt x="340280" y="1334856"/>
                  <a:pt x="353232" y="1314486"/>
                </a:cubicBezTo>
                <a:cubicBezTo>
                  <a:pt x="372370" y="1343636"/>
                  <a:pt x="397368" y="1360978"/>
                  <a:pt x="431297" y="1361346"/>
                </a:cubicBezTo>
                <a:cubicBezTo>
                  <a:pt x="465507" y="1361692"/>
                  <a:pt x="491845" y="1345863"/>
                  <a:pt x="510940" y="1316453"/>
                </a:cubicBezTo>
                <a:cubicBezTo>
                  <a:pt x="529947" y="1345452"/>
                  <a:pt x="554059" y="1362730"/>
                  <a:pt x="588528" y="1363206"/>
                </a:cubicBezTo>
                <a:cubicBezTo>
                  <a:pt x="623430" y="1363703"/>
                  <a:pt x="648795" y="1347139"/>
                  <a:pt x="668279" y="1319459"/>
                </a:cubicBezTo>
                <a:cubicBezTo>
                  <a:pt x="694444" y="1353972"/>
                  <a:pt x="695829" y="1354448"/>
                  <a:pt x="719290" y="1336456"/>
                </a:cubicBezTo>
                <a:cubicBezTo>
                  <a:pt x="700823" y="1327784"/>
                  <a:pt x="689493" y="1313686"/>
                  <a:pt x="683200" y="1294851"/>
                </a:cubicBezTo>
                <a:cubicBezTo>
                  <a:pt x="679372" y="1283390"/>
                  <a:pt x="680648" y="1278979"/>
                  <a:pt x="694012" y="1279541"/>
                </a:cubicBezTo>
                <a:cubicBezTo>
                  <a:pt x="721734" y="1280709"/>
                  <a:pt x="749522" y="1280514"/>
                  <a:pt x="777287" y="1280947"/>
                </a:cubicBezTo>
                <a:cubicBezTo>
                  <a:pt x="796165" y="1281249"/>
                  <a:pt x="800642" y="1278503"/>
                  <a:pt x="809594" y="1260662"/>
                </a:cubicBezTo>
                <a:cubicBezTo>
                  <a:pt x="580332" y="1257549"/>
                  <a:pt x="351178" y="1254413"/>
                  <a:pt x="121592" y="1251299"/>
                </a:cubicBezTo>
                <a:close/>
              </a:path>
            </a:pathLst>
          </a:custGeom>
          <a:solidFill>
            <a:schemeClr val="accent4"/>
          </a:solidFill>
          <a:ln w="41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00" name="Graphic 233">
            <a:extLst>
              <a:ext uri="{FF2B5EF4-FFF2-40B4-BE49-F238E27FC236}">
                <a16:creationId xmlns:a16="http://schemas.microsoft.com/office/drawing/2014/main" id="{1041F8B7-12D7-4A60-A8DA-FAC66E9DB18A}"/>
              </a:ext>
            </a:extLst>
          </p:cNvPr>
          <p:cNvGrpSpPr/>
          <p:nvPr/>
        </p:nvGrpSpPr>
        <p:grpSpPr>
          <a:xfrm>
            <a:off x="5577398" y="3504258"/>
            <a:ext cx="1059779" cy="987145"/>
            <a:chOff x="2417661" y="40"/>
            <a:chExt cx="7360055" cy="6855619"/>
          </a:xfrm>
          <a:solidFill>
            <a:schemeClr val="accent6"/>
          </a:solidFill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0C72F10B-C27B-44FE-8A0D-B0E407008024}"/>
                </a:ext>
              </a:extLst>
            </p:cNvPr>
            <p:cNvSpPr/>
            <p:nvPr/>
          </p:nvSpPr>
          <p:spPr>
            <a:xfrm>
              <a:off x="2417661" y="3212067"/>
              <a:ext cx="7360055" cy="3643593"/>
            </a:xfrm>
            <a:custGeom>
              <a:avLst/>
              <a:gdLst>
                <a:gd name="connsiteX0" fmla="*/ 7340973 w 7360055"/>
                <a:gd name="connsiteY0" fmla="*/ 2990846 h 3643593"/>
                <a:gd name="connsiteX1" fmla="*/ 7331000 w 7360055"/>
                <a:gd name="connsiteY1" fmla="*/ 2967504 h 3643593"/>
                <a:gd name="connsiteX2" fmla="*/ 7241463 w 7360055"/>
                <a:gd name="connsiteY2" fmla="*/ 2840533 h 3643593"/>
                <a:gd name="connsiteX3" fmla="*/ 7088044 w 7360055"/>
                <a:gd name="connsiteY3" fmla="*/ 2775856 h 3643593"/>
                <a:gd name="connsiteX4" fmla="*/ 7091729 w 7360055"/>
                <a:gd name="connsiteY4" fmla="*/ 2333735 h 3643593"/>
                <a:gd name="connsiteX5" fmla="*/ 7179315 w 7360055"/>
                <a:gd name="connsiteY5" fmla="*/ 1793622 h 3643593"/>
                <a:gd name="connsiteX6" fmla="*/ 7154383 w 7360055"/>
                <a:gd name="connsiteY6" fmla="*/ 1649091 h 3643593"/>
                <a:gd name="connsiteX7" fmla="*/ 7061594 w 7360055"/>
                <a:gd name="connsiteY7" fmla="*/ 1553701 h 3643593"/>
                <a:gd name="connsiteX8" fmla="*/ 6892637 w 7360055"/>
                <a:gd name="connsiteY8" fmla="*/ 1524289 h 3643593"/>
                <a:gd name="connsiteX9" fmla="*/ 6751286 w 7360055"/>
                <a:gd name="connsiteY9" fmla="*/ 1510703 h 3643593"/>
                <a:gd name="connsiteX10" fmla="*/ 6812856 w 7360055"/>
                <a:gd name="connsiteY10" fmla="*/ 1348539 h 3643593"/>
                <a:gd name="connsiteX11" fmla="*/ 6862430 w 7360055"/>
                <a:gd name="connsiteY11" fmla="*/ 1036641 h 3643593"/>
                <a:gd name="connsiteX12" fmla="*/ 6853253 w 7360055"/>
                <a:gd name="connsiteY12" fmla="*/ 1007662 h 3643593"/>
                <a:gd name="connsiteX13" fmla="*/ 6846677 w 7360055"/>
                <a:gd name="connsiteY13" fmla="*/ 974854 h 3643593"/>
                <a:gd name="connsiteX14" fmla="*/ 6768052 w 7360055"/>
                <a:gd name="connsiteY14" fmla="*/ 878957 h 3643593"/>
                <a:gd name="connsiteX15" fmla="*/ 6589917 w 7360055"/>
                <a:gd name="connsiteY15" fmla="*/ 915451 h 3643593"/>
                <a:gd name="connsiteX16" fmla="*/ 6598806 w 7360055"/>
                <a:gd name="connsiteY16" fmla="*/ 1483820 h 3643593"/>
                <a:gd name="connsiteX17" fmla="*/ 6650331 w 7360055"/>
                <a:gd name="connsiteY17" fmla="*/ 1565336 h 3643593"/>
                <a:gd name="connsiteX18" fmla="*/ 6595915 w 7360055"/>
                <a:gd name="connsiteY18" fmla="*/ 1701556 h 3643593"/>
                <a:gd name="connsiteX19" fmla="*/ 6524373 w 7360055"/>
                <a:gd name="connsiteY19" fmla="*/ 1888652 h 3643593"/>
                <a:gd name="connsiteX20" fmla="*/ 5809594 w 7360055"/>
                <a:gd name="connsiteY20" fmla="*/ 2581389 h 3643593"/>
                <a:gd name="connsiteX21" fmla="*/ 5774762 w 7360055"/>
                <a:gd name="connsiteY21" fmla="*/ 2540848 h 3643593"/>
                <a:gd name="connsiteX22" fmla="*/ 5637819 w 7360055"/>
                <a:gd name="connsiteY22" fmla="*/ 2285823 h 3643593"/>
                <a:gd name="connsiteX23" fmla="*/ 5607612 w 7360055"/>
                <a:gd name="connsiteY23" fmla="*/ 1947042 h 3643593"/>
                <a:gd name="connsiteX24" fmla="*/ 5711674 w 7360055"/>
                <a:gd name="connsiteY24" fmla="*/ 1894794 h 3643593"/>
                <a:gd name="connsiteX25" fmla="*/ 6241164 w 7360055"/>
                <a:gd name="connsiteY25" fmla="*/ 1524433 h 3643593"/>
                <a:gd name="connsiteX26" fmla="*/ 6221219 w 7360055"/>
                <a:gd name="connsiteY26" fmla="*/ 1364437 h 3643593"/>
                <a:gd name="connsiteX27" fmla="*/ 5818916 w 7360055"/>
                <a:gd name="connsiteY27" fmla="*/ 1223737 h 3643593"/>
                <a:gd name="connsiteX28" fmla="*/ 5412133 w 7360055"/>
                <a:gd name="connsiteY28" fmla="*/ 1549799 h 3643593"/>
                <a:gd name="connsiteX29" fmla="*/ 5287909 w 7360055"/>
                <a:gd name="connsiteY29" fmla="*/ 1892699 h 3643593"/>
                <a:gd name="connsiteX30" fmla="*/ 5271649 w 7360055"/>
                <a:gd name="connsiteY30" fmla="*/ 2078927 h 3643593"/>
                <a:gd name="connsiteX31" fmla="*/ 5281044 w 7360055"/>
                <a:gd name="connsiteY31" fmla="*/ 2255905 h 3643593"/>
                <a:gd name="connsiteX32" fmla="*/ 5038665 w 7360055"/>
                <a:gd name="connsiteY32" fmla="*/ 2725270 h 3643593"/>
                <a:gd name="connsiteX33" fmla="*/ 4986056 w 7360055"/>
                <a:gd name="connsiteY33" fmla="*/ 2776868 h 3643593"/>
                <a:gd name="connsiteX34" fmla="*/ 4878380 w 7360055"/>
                <a:gd name="connsiteY34" fmla="*/ 2780987 h 3643593"/>
                <a:gd name="connsiteX35" fmla="*/ 4703497 w 7360055"/>
                <a:gd name="connsiteY35" fmla="*/ 2381720 h 3643593"/>
                <a:gd name="connsiteX36" fmla="*/ 4694248 w 7360055"/>
                <a:gd name="connsiteY36" fmla="*/ 1594386 h 3643593"/>
                <a:gd name="connsiteX37" fmla="*/ 4731175 w 7360055"/>
                <a:gd name="connsiteY37" fmla="*/ 1204875 h 3643593"/>
                <a:gd name="connsiteX38" fmla="*/ 4753577 w 7360055"/>
                <a:gd name="connsiteY38" fmla="*/ 1010553 h 3643593"/>
                <a:gd name="connsiteX39" fmla="*/ 4783857 w 7360055"/>
                <a:gd name="connsiteY39" fmla="*/ 835526 h 3643593"/>
                <a:gd name="connsiteX40" fmla="*/ 4790288 w 7360055"/>
                <a:gd name="connsiteY40" fmla="*/ 834297 h 3643593"/>
                <a:gd name="connsiteX41" fmla="*/ 4814136 w 7360055"/>
                <a:gd name="connsiteY41" fmla="*/ 839790 h 3643593"/>
                <a:gd name="connsiteX42" fmla="*/ 5115845 w 7360055"/>
                <a:gd name="connsiteY42" fmla="*/ 850268 h 3643593"/>
                <a:gd name="connsiteX43" fmla="*/ 5350780 w 7360055"/>
                <a:gd name="connsiteY43" fmla="*/ 661872 h 3643593"/>
                <a:gd name="connsiteX44" fmla="*/ 5380264 w 7360055"/>
                <a:gd name="connsiteY44" fmla="*/ 615839 h 3643593"/>
                <a:gd name="connsiteX45" fmla="*/ 5400354 w 7360055"/>
                <a:gd name="connsiteY45" fmla="*/ 591991 h 3643593"/>
                <a:gd name="connsiteX46" fmla="*/ 5306048 w 7360055"/>
                <a:gd name="connsiteY46" fmla="*/ 610347 h 3643593"/>
                <a:gd name="connsiteX47" fmla="*/ 5126757 w 7360055"/>
                <a:gd name="connsiteY47" fmla="*/ 783423 h 3643593"/>
                <a:gd name="connsiteX48" fmla="*/ 4833359 w 7360055"/>
                <a:gd name="connsiteY48" fmla="*/ 770704 h 3643593"/>
                <a:gd name="connsiteX49" fmla="*/ 4808427 w 7360055"/>
                <a:gd name="connsiteY49" fmla="*/ 764995 h 3643593"/>
                <a:gd name="connsiteX50" fmla="*/ 4794624 w 7360055"/>
                <a:gd name="connsiteY50" fmla="*/ 722792 h 3643593"/>
                <a:gd name="connsiteX51" fmla="*/ 4823603 w 7360055"/>
                <a:gd name="connsiteY51" fmla="*/ 521966 h 3643593"/>
                <a:gd name="connsiteX52" fmla="*/ 4789566 w 7360055"/>
                <a:gd name="connsiteY52" fmla="*/ 354960 h 3643593"/>
                <a:gd name="connsiteX53" fmla="*/ 4673796 w 7360055"/>
                <a:gd name="connsiteY53" fmla="*/ 270554 h 3643593"/>
                <a:gd name="connsiteX54" fmla="*/ 4649660 w 7360055"/>
                <a:gd name="connsiteY54" fmla="*/ 266146 h 3643593"/>
                <a:gd name="connsiteX55" fmla="*/ 4609697 w 7360055"/>
                <a:gd name="connsiteY55" fmla="*/ 260509 h 3643593"/>
                <a:gd name="connsiteX56" fmla="*/ 4597050 w 7360055"/>
                <a:gd name="connsiteY56" fmla="*/ 259642 h 3643593"/>
                <a:gd name="connsiteX57" fmla="*/ 4564242 w 7360055"/>
                <a:gd name="connsiteY57" fmla="*/ 265134 h 3643593"/>
                <a:gd name="connsiteX58" fmla="*/ 4488435 w 7360055"/>
                <a:gd name="connsiteY58" fmla="*/ 484532 h 3643593"/>
                <a:gd name="connsiteX59" fmla="*/ 4470875 w 7360055"/>
                <a:gd name="connsiteY59" fmla="*/ 601819 h 3643593"/>
                <a:gd name="connsiteX60" fmla="*/ 4438572 w 7360055"/>
                <a:gd name="connsiteY60" fmla="*/ 669387 h 3643593"/>
                <a:gd name="connsiteX61" fmla="*/ 4085410 w 7360055"/>
                <a:gd name="connsiteY61" fmla="*/ 676108 h 3643593"/>
                <a:gd name="connsiteX62" fmla="*/ 3906336 w 7360055"/>
                <a:gd name="connsiteY62" fmla="*/ 1018213 h 3643593"/>
                <a:gd name="connsiteX63" fmla="*/ 3947094 w 7360055"/>
                <a:gd name="connsiteY63" fmla="*/ 1018286 h 3643593"/>
                <a:gd name="connsiteX64" fmla="*/ 3970436 w 7360055"/>
                <a:gd name="connsiteY64" fmla="*/ 996967 h 3643593"/>
                <a:gd name="connsiteX65" fmla="*/ 3973471 w 7360055"/>
                <a:gd name="connsiteY65" fmla="*/ 948622 h 3643593"/>
                <a:gd name="connsiteX66" fmla="*/ 3983372 w 7360055"/>
                <a:gd name="connsiteY66" fmla="*/ 881848 h 3643593"/>
                <a:gd name="connsiteX67" fmla="*/ 4426287 w 7360055"/>
                <a:gd name="connsiteY67" fmla="*/ 740858 h 3643593"/>
                <a:gd name="connsiteX68" fmla="*/ 4442980 w 7360055"/>
                <a:gd name="connsiteY68" fmla="*/ 758491 h 3643593"/>
                <a:gd name="connsiteX69" fmla="*/ 4440162 w 7360055"/>
                <a:gd name="connsiteY69" fmla="*/ 818038 h 3643593"/>
                <a:gd name="connsiteX70" fmla="*/ 4369775 w 7360055"/>
                <a:gd name="connsiteY70" fmla="*/ 1367689 h 3643593"/>
                <a:gd name="connsiteX71" fmla="*/ 4335955 w 7360055"/>
                <a:gd name="connsiteY71" fmla="*/ 1941189 h 3643593"/>
                <a:gd name="connsiteX72" fmla="*/ 4278793 w 7360055"/>
                <a:gd name="connsiteY72" fmla="*/ 2039976 h 3643593"/>
                <a:gd name="connsiteX73" fmla="*/ 4036198 w 7360055"/>
                <a:gd name="connsiteY73" fmla="*/ 2312128 h 3643593"/>
                <a:gd name="connsiteX74" fmla="*/ 3819184 w 7360055"/>
                <a:gd name="connsiteY74" fmla="*/ 1986788 h 3643593"/>
                <a:gd name="connsiteX75" fmla="*/ 3668149 w 7360055"/>
                <a:gd name="connsiteY75" fmla="*/ 1732847 h 3643593"/>
                <a:gd name="connsiteX76" fmla="*/ 3563292 w 7360055"/>
                <a:gd name="connsiteY76" fmla="*/ 1242019 h 3643593"/>
                <a:gd name="connsiteX77" fmla="*/ 3716639 w 7360055"/>
                <a:gd name="connsiteY77" fmla="*/ 1166285 h 3643593"/>
                <a:gd name="connsiteX78" fmla="*/ 3880176 w 7360055"/>
                <a:gd name="connsiteY78" fmla="*/ 1289932 h 3643593"/>
                <a:gd name="connsiteX79" fmla="*/ 3895135 w 7360055"/>
                <a:gd name="connsiteY79" fmla="*/ 1475943 h 3643593"/>
                <a:gd name="connsiteX80" fmla="*/ 3929028 w 7360055"/>
                <a:gd name="connsiteY80" fmla="*/ 1516701 h 3643593"/>
                <a:gd name="connsiteX81" fmla="*/ 3949479 w 7360055"/>
                <a:gd name="connsiteY81" fmla="*/ 1500297 h 3643593"/>
                <a:gd name="connsiteX82" fmla="*/ 3890582 w 7360055"/>
                <a:gd name="connsiteY82" fmla="*/ 1175463 h 3643593"/>
                <a:gd name="connsiteX83" fmla="*/ 3635413 w 7360055"/>
                <a:gd name="connsiteY83" fmla="*/ 1056153 h 3643593"/>
                <a:gd name="connsiteX84" fmla="*/ 3317011 w 7360055"/>
                <a:gd name="connsiteY84" fmla="*/ 1190350 h 3643593"/>
                <a:gd name="connsiteX85" fmla="*/ 3230437 w 7360055"/>
                <a:gd name="connsiteY85" fmla="*/ 1477822 h 3643593"/>
                <a:gd name="connsiteX86" fmla="*/ 3306966 w 7360055"/>
                <a:gd name="connsiteY86" fmla="*/ 1724103 h 3643593"/>
                <a:gd name="connsiteX87" fmla="*/ 3422302 w 7360055"/>
                <a:gd name="connsiteY87" fmla="*/ 1985921 h 3643593"/>
                <a:gd name="connsiteX88" fmla="*/ 3394841 w 7360055"/>
                <a:gd name="connsiteY88" fmla="*/ 2131536 h 3643593"/>
                <a:gd name="connsiteX89" fmla="*/ 3322864 w 7360055"/>
                <a:gd name="connsiteY89" fmla="*/ 2314657 h 3643593"/>
                <a:gd name="connsiteX90" fmla="*/ 3230437 w 7360055"/>
                <a:gd name="connsiteY90" fmla="*/ 2521048 h 3643593"/>
                <a:gd name="connsiteX91" fmla="*/ 3134974 w 7360055"/>
                <a:gd name="connsiteY91" fmla="*/ 2687114 h 3643593"/>
                <a:gd name="connsiteX92" fmla="*/ 3027443 w 7360055"/>
                <a:gd name="connsiteY92" fmla="*/ 2422839 h 3643593"/>
                <a:gd name="connsiteX93" fmla="*/ 3026576 w 7360055"/>
                <a:gd name="connsiteY93" fmla="*/ 1928831 h 3643593"/>
                <a:gd name="connsiteX94" fmla="*/ 2869109 w 7360055"/>
                <a:gd name="connsiteY94" fmla="*/ 1393633 h 3643593"/>
                <a:gd name="connsiteX95" fmla="*/ 2732672 w 7360055"/>
                <a:gd name="connsiteY95" fmla="*/ 1602769 h 3643593"/>
                <a:gd name="connsiteX96" fmla="*/ 2507492 w 7360055"/>
                <a:gd name="connsiteY96" fmla="*/ 2333735 h 3643593"/>
                <a:gd name="connsiteX97" fmla="*/ 2425760 w 7360055"/>
                <a:gd name="connsiteY97" fmla="*/ 2441483 h 3643593"/>
                <a:gd name="connsiteX98" fmla="*/ 2297705 w 7360055"/>
                <a:gd name="connsiteY98" fmla="*/ 2465114 h 3643593"/>
                <a:gd name="connsiteX99" fmla="*/ 2179407 w 7360055"/>
                <a:gd name="connsiteY99" fmla="*/ 2106749 h 3643593"/>
                <a:gd name="connsiteX100" fmla="*/ 2238954 w 7360055"/>
                <a:gd name="connsiteY100" fmla="*/ 1637673 h 3643593"/>
                <a:gd name="connsiteX101" fmla="*/ 2308184 w 7360055"/>
                <a:gd name="connsiteY101" fmla="*/ 1441979 h 3643593"/>
                <a:gd name="connsiteX102" fmla="*/ 2534809 w 7360055"/>
                <a:gd name="connsiteY102" fmla="*/ 1282127 h 3643593"/>
                <a:gd name="connsiteX103" fmla="*/ 2636992 w 7360055"/>
                <a:gd name="connsiteY103" fmla="*/ 1358729 h 3643593"/>
                <a:gd name="connsiteX104" fmla="*/ 2674498 w 7360055"/>
                <a:gd name="connsiteY104" fmla="*/ 1455059 h 3643593"/>
                <a:gd name="connsiteX105" fmla="*/ 2721037 w 7360055"/>
                <a:gd name="connsiteY105" fmla="*/ 1453180 h 3643593"/>
                <a:gd name="connsiteX106" fmla="*/ 2730793 w 7360055"/>
                <a:gd name="connsiteY106" fmla="*/ 1439377 h 3643593"/>
                <a:gd name="connsiteX107" fmla="*/ 2716990 w 7360055"/>
                <a:gd name="connsiteY107" fmla="*/ 1412349 h 3643593"/>
                <a:gd name="connsiteX108" fmla="*/ 2701453 w 7360055"/>
                <a:gd name="connsiteY108" fmla="*/ 1355332 h 3643593"/>
                <a:gd name="connsiteX109" fmla="*/ 2560752 w 7360055"/>
                <a:gd name="connsiteY109" fmla="*/ 1195770 h 3643593"/>
                <a:gd name="connsiteX110" fmla="*/ 2057856 w 7360055"/>
                <a:gd name="connsiteY110" fmla="*/ 1357355 h 3643593"/>
                <a:gd name="connsiteX111" fmla="*/ 1850093 w 7360055"/>
                <a:gd name="connsiteY111" fmla="*/ 1972769 h 3643593"/>
                <a:gd name="connsiteX112" fmla="*/ 1867075 w 7360055"/>
                <a:gd name="connsiteY112" fmla="*/ 2298759 h 3643593"/>
                <a:gd name="connsiteX113" fmla="*/ 1775515 w 7360055"/>
                <a:gd name="connsiteY113" fmla="*/ 2624965 h 3643593"/>
                <a:gd name="connsiteX114" fmla="*/ 1582276 w 7360055"/>
                <a:gd name="connsiteY114" fmla="*/ 3016283 h 3643593"/>
                <a:gd name="connsiteX115" fmla="*/ 1364685 w 7360055"/>
                <a:gd name="connsiteY115" fmla="*/ 3267261 h 3643593"/>
                <a:gd name="connsiteX116" fmla="*/ 879205 w 7360055"/>
                <a:gd name="connsiteY116" fmla="*/ 3284967 h 3643593"/>
                <a:gd name="connsiteX117" fmla="*/ 535366 w 7360055"/>
                <a:gd name="connsiteY117" fmla="*/ 2363075 h 3643593"/>
                <a:gd name="connsiteX118" fmla="*/ 871184 w 7360055"/>
                <a:gd name="connsiteY118" fmla="*/ 1651549 h 3643593"/>
                <a:gd name="connsiteX119" fmla="*/ 962672 w 7360055"/>
                <a:gd name="connsiteY119" fmla="*/ 1572057 h 3643593"/>
                <a:gd name="connsiteX120" fmla="*/ 1122017 w 7360055"/>
                <a:gd name="connsiteY120" fmla="*/ 1464236 h 3643593"/>
                <a:gd name="connsiteX121" fmla="*/ 1142179 w 7360055"/>
                <a:gd name="connsiteY121" fmla="*/ 1451807 h 3643593"/>
                <a:gd name="connsiteX122" fmla="*/ 1138711 w 7360055"/>
                <a:gd name="connsiteY122" fmla="*/ 1423767 h 3643593"/>
                <a:gd name="connsiteX123" fmla="*/ 902402 w 7360055"/>
                <a:gd name="connsiteY123" fmla="*/ 1446820 h 3643593"/>
                <a:gd name="connsiteX124" fmla="*/ 609655 w 7360055"/>
                <a:gd name="connsiteY124" fmla="*/ 1202129 h 3643593"/>
                <a:gd name="connsiteX125" fmla="*/ 597080 w 7360055"/>
                <a:gd name="connsiteY125" fmla="*/ 773233 h 3643593"/>
                <a:gd name="connsiteX126" fmla="*/ 820309 w 7360055"/>
                <a:gd name="connsiteY126" fmla="*/ 416892 h 3643593"/>
                <a:gd name="connsiteX127" fmla="*/ 1196234 w 7360055"/>
                <a:gd name="connsiteY127" fmla="*/ 210646 h 3643593"/>
                <a:gd name="connsiteX128" fmla="*/ 1410718 w 7360055"/>
                <a:gd name="connsiteY128" fmla="*/ 362331 h 3643593"/>
                <a:gd name="connsiteX129" fmla="*/ 1299429 w 7360055"/>
                <a:gd name="connsiteY129" fmla="*/ 731753 h 3643593"/>
                <a:gd name="connsiteX130" fmla="*/ 1220804 w 7360055"/>
                <a:gd name="connsiteY130" fmla="*/ 750542 h 3643593"/>
                <a:gd name="connsiteX131" fmla="*/ 999961 w 7360055"/>
                <a:gd name="connsiteY131" fmla="*/ 670472 h 3643593"/>
                <a:gd name="connsiteX132" fmla="*/ 960721 w 7360055"/>
                <a:gd name="connsiteY132" fmla="*/ 733993 h 3643593"/>
                <a:gd name="connsiteX133" fmla="*/ 986447 w 7360055"/>
                <a:gd name="connsiteY133" fmla="*/ 752204 h 3643593"/>
                <a:gd name="connsiteX134" fmla="*/ 1261562 w 7360055"/>
                <a:gd name="connsiteY134" fmla="*/ 817676 h 3643593"/>
                <a:gd name="connsiteX135" fmla="*/ 1420546 w 7360055"/>
                <a:gd name="connsiteY135" fmla="*/ 718600 h 3643593"/>
                <a:gd name="connsiteX136" fmla="*/ 1500038 w 7360055"/>
                <a:gd name="connsiteY136" fmla="*/ 439439 h 3643593"/>
                <a:gd name="connsiteX137" fmla="*/ 1340765 w 7360055"/>
                <a:gd name="connsiteY137" fmla="*/ 130648 h 3643593"/>
                <a:gd name="connsiteX138" fmla="*/ 293999 w 7360055"/>
                <a:gd name="connsiteY138" fmla="*/ 459456 h 3643593"/>
                <a:gd name="connsiteX139" fmla="*/ 163198 w 7360055"/>
                <a:gd name="connsiteY139" fmla="*/ 942696 h 3643593"/>
                <a:gd name="connsiteX140" fmla="*/ 740527 w 7360055"/>
                <a:gd name="connsiteY140" fmla="*/ 1530070 h 3643593"/>
                <a:gd name="connsiteX141" fmla="*/ 735686 w 7360055"/>
                <a:gd name="connsiteY141" fmla="*/ 1539826 h 3643593"/>
                <a:gd name="connsiteX142" fmla="*/ 685750 w 7360055"/>
                <a:gd name="connsiteY142" fmla="*/ 1560494 h 3643593"/>
                <a:gd name="connsiteX143" fmla="*/ 165149 w 7360055"/>
                <a:gd name="connsiteY143" fmla="*/ 2040265 h 3643593"/>
                <a:gd name="connsiteX144" fmla="*/ 239 w 7360055"/>
                <a:gd name="connsiteY144" fmla="*/ 2703374 h 3643593"/>
                <a:gd name="connsiteX145" fmla="*/ 109866 w 7360055"/>
                <a:gd name="connsiteY145" fmla="*/ 3180326 h 3643593"/>
                <a:gd name="connsiteX146" fmla="*/ 346608 w 7360055"/>
                <a:gd name="connsiteY146" fmla="*/ 3474302 h 3643593"/>
                <a:gd name="connsiteX147" fmla="*/ 1023519 w 7360055"/>
                <a:gd name="connsiteY147" fmla="*/ 3630540 h 3643593"/>
                <a:gd name="connsiteX148" fmla="*/ 1515792 w 7360055"/>
                <a:gd name="connsiteY148" fmla="*/ 3284388 h 3643593"/>
                <a:gd name="connsiteX149" fmla="*/ 1738225 w 7360055"/>
                <a:gd name="connsiteY149" fmla="*/ 2917569 h 3643593"/>
                <a:gd name="connsiteX150" fmla="*/ 1910001 w 7360055"/>
                <a:gd name="connsiteY150" fmla="*/ 2474075 h 3643593"/>
                <a:gd name="connsiteX151" fmla="*/ 1921635 w 7360055"/>
                <a:gd name="connsiteY151" fmla="*/ 2437798 h 3643593"/>
                <a:gd name="connsiteX152" fmla="*/ 2038055 w 7360055"/>
                <a:gd name="connsiteY152" fmla="*/ 2582112 h 3643593"/>
                <a:gd name="connsiteX153" fmla="*/ 2340848 w 7360055"/>
                <a:gd name="connsiteY153" fmla="*/ 2626411 h 3643593"/>
                <a:gd name="connsiteX154" fmla="*/ 2500121 w 7360055"/>
                <a:gd name="connsiteY154" fmla="*/ 2473858 h 3643593"/>
                <a:gd name="connsiteX155" fmla="*/ 2613939 w 7360055"/>
                <a:gd name="connsiteY155" fmla="*/ 2277729 h 3643593"/>
                <a:gd name="connsiteX156" fmla="*/ 2658600 w 7360055"/>
                <a:gd name="connsiteY156" fmla="*/ 2173161 h 3643593"/>
                <a:gd name="connsiteX157" fmla="*/ 2689674 w 7360055"/>
                <a:gd name="connsiteY157" fmla="*/ 2084780 h 3643593"/>
                <a:gd name="connsiteX158" fmla="*/ 2694082 w 7360055"/>
                <a:gd name="connsiteY158" fmla="*/ 2112603 h 3643593"/>
                <a:gd name="connsiteX159" fmla="*/ 2789328 w 7360055"/>
                <a:gd name="connsiteY159" fmla="*/ 2657051 h 3643593"/>
                <a:gd name="connsiteX160" fmla="*/ 3086773 w 7360055"/>
                <a:gd name="connsiteY160" fmla="*/ 2876811 h 3643593"/>
                <a:gd name="connsiteX161" fmla="*/ 3305593 w 7360055"/>
                <a:gd name="connsiteY161" fmla="*/ 2525095 h 3643593"/>
                <a:gd name="connsiteX162" fmla="*/ 3473104 w 7360055"/>
                <a:gd name="connsiteY162" fmla="*/ 2104364 h 3643593"/>
                <a:gd name="connsiteX163" fmla="*/ 3506636 w 7360055"/>
                <a:gd name="connsiteY163" fmla="*/ 2160443 h 3643593"/>
                <a:gd name="connsiteX164" fmla="*/ 3548839 w 7360055"/>
                <a:gd name="connsiteY164" fmla="*/ 2250557 h 3643593"/>
                <a:gd name="connsiteX165" fmla="*/ 3648204 w 7360055"/>
                <a:gd name="connsiteY165" fmla="*/ 2434690 h 3643593"/>
                <a:gd name="connsiteX166" fmla="*/ 3620960 w 7360055"/>
                <a:gd name="connsiteY166" fmla="*/ 2496477 h 3643593"/>
                <a:gd name="connsiteX167" fmla="*/ 3468190 w 7360055"/>
                <a:gd name="connsiteY167" fmla="*/ 2801727 h 3643593"/>
                <a:gd name="connsiteX168" fmla="*/ 3623200 w 7360055"/>
                <a:gd name="connsiteY168" fmla="*/ 3070771 h 3643593"/>
                <a:gd name="connsiteX169" fmla="*/ 3721915 w 7360055"/>
                <a:gd name="connsiteY169" fmla="*/ 3220795 h 3643593"/>
                <a:gd name="connsiteX170" fmla="*/ 3851848 w 7360055"/>
                <a:gd name="connsiteY170" fmla="*/ 3382742 h 3643593"/>
                <a:gd name="connsiteX171" fmla="*/ 4126602 w 7360055"/>
                <a:gd name="connsiteY171" fmla="*/ 3524816 h 3643593"/>
                <a:gd name="connsiteX172" fmla="*/ 5094743 w 7360055"/>
                <a:gd name="connsiteY172" fmla="*/ 3491790 h 3643593"/>
                <a:gd name="connsiteX173" fmla="*/ 5699317 w 7360055"/>
                <a:gd name="connsiteY173" fmla="*/ 3206486 h 3643593"/>
                <a:gd name="connsiteX174" fmla="*/ 6208933 w 7360055"/>
                <a:gd name="connsiteY174" fmla="*/ 2965625 h 3643593"/>
                <a:gd name="connsiteX175" fmla="*/ 6762054 w 7360055"/>
                <a:gd name="connsiteY175" fmla="*/ 2860985 h 3643593"/>
                <a:gd name="connsiteX176" fmla="*/ 6776507 w 7360055"/>
                <a:gd name="connsiteY176" fmla="*/ 2872041 h 3643593"/>
                <a:gd name="connsiteX177" fmla="*/ 6953413 w 7360055"/>
                <a:gd name="connsiteY177" fmla="*/ 3194707 h 3643593"/>
                <a:gd name="connsiteX178" fmla="*/ 7280415 w 7360055"/>
                <a:gd name="connsiteY178" fmla="*/ 3217977 h 3643593"/>
                <a:gd name="connsiteX179" fmla="*/ 7340973 w 7360055"/>
                <a:gd name="connsiteY179" fmla="*/ 2990846 h 3643593"/>
                <a:gd name="connsiteX180" fmla="*/ 5650827 w 7360055"/>
                <a:gd name="connsiteY180" fmla="*/ 1770425 h 3643593"/>
                <a:gd name="connsiteX181" fmla="*/ 5784807 w 7360055"/>
                <a:gd name="connsiteY181" fmla="*/ 1509113 h 3643593"/>
                <a:gd name="connsiteX182" fmla="*/ 5852375 w 7360055"/>
                <a:gd name="connsiteY182" fmla="*/ 1420299 h 3643593"/>
                <a:gd name="connsiteX183" fmla="*/ 5898770 w 7360055"/>
                <a:gd name="connsiteY183" fmla="*/ 1375783 h 3643593"/>
                <a:gd name="connsiteX184" fmla="*/ 5956727 w 7360055"/>
                <a:gd name="connsiteY184" fmla="*/ 1344998 h 3643593"/>
                <a:gd name="connsiteX185" fmla="*/ 6013094 w 7360055"/>
                <a:gd name="connsiteY185" fmla="*/ 1325197 h 3643593"/>
                <a:gd name="connsiteX186" fmla="*/ 6138113 w 7360055"/>
                <a:gd name="connsiteY186" fmla="*/ 1371520 h 3643593"/>
                <a:gd name="connsiteX187" fmla="*/ 6172367 w 7360055"/>
                <a:gd name="connsiteY187" fmla="*/ 1419215 h 3643593"/>
                <a:gd name="connsiteX188" fmla="*/ 6185592 w 7360055"/>
                <a:gd name="connsiteY188" fmla="*/ 1455348 h 3643593"/>
                <a:gd name="connsiteX189" fmla="*/ 6175619 w 7360055"/>
                <a:gd name="connsiteY189" fmla="*/ 1503838 h 3643593"/>
                <a:gd name="connsiteX190" fmla="*/ 6126478 w 7360055"/>
                <a:gd name="connsiteY190" fmla="*/ 1607033 h 3643593"/>
                <a:gd name="connsiteX191" fmla="*/ 6077843 w 7360055"/>
                <a:gd name="connsiteY191" fmla="*/ 1667302 h 3643593"/>
                <a:gd name="connsiteX192" fmla="*/ 6048287 w 7360055"/>
                <a:gd name="connsiteY192" fmla="*/ 1684718 h 3643593"/>
                <a:gd name="connsiteX193" fmla="*/ 5904334 w 7360055"/>
                <a:gd name="connsiteY193" fmla="*/ 1770136 h 3643593"/>
                <a:gd name="connsiteX194" fmla="*/ 5792250 w 7360055"/>
                <a:gd name="connsiteY194" fmla="*/ 1811978 h 3643593"/>
                <a:gd name="connsiteX195" fmla="*/ 5651910 w 7360055"/>
                <a:gd name="connsiteY195" fmla="*/ 1836693 h 3643593"/>
                <a:gd name="connsiteX196" fmla="*/ 5634711 w 7360055"/>
                <a:gd name="connsiteY196" fmla="*/ 1841101 h 3643593"/>
                <a:gd name="connsiteX197" fmla="*/ 5650827 w 7360055"/>
                <a:gd name="connsiteY197" fmla="*/ 1770425 h 3643593"/>
                <a:gd name="connsiteX198" fmla="*/ 6648814 w 7360055"/>
                <a:gd name="connsiteY198" fmla="*/ 1439521 h 3643593"/>
                <a:gd name="connsiteX199" fmla="*/ 6581896 w 7360055"/>
                <a:gd name="connsiteY199" fmla="*/ 1303807 h 3643593"/>
                <a:gd name="connsiteX200" fmla="*/ 6570333 w 7360055"/>
                <a:gd name="connsiteY200" fmla="*/ 1233998 h 3643593"/>
                <a:gd name="connsiteX201" fmla="*/ 6571562 w 7360055"/>
                <a:gd name="connsiteY201" fmla="*/ 1098790 h 3643593"/>
                <a:gd name="connsiteX202" fmla="*/ 6625617 w 7360055"/>
                <a:gd name="connsiteY202" fmla="*/ 982659 h 3643593"/>
                <a:gd name="connsiteX203" fmla="*/ 6724042 w 7360055"/>
                <a:gd name="connsiteY203" fmla="*/ 948333 h 3643593"/>
                <a:gd name="connsiteX204" fmla="*/ 6780771 w 7360055"/>
                <a:gd name="connsiteY204" fmla="*/ 982225 h 3643593"/>
                <a:gd name="connsiteX205" fmla="*/ 6794139 w 7360055"/>
                <a:gd name="connsiteY205" fmla="*/ 1051600 h 3643593"/>
                <a:gd name="connsiteX206" fmla="*/ 6797609 w 7360055"/>
                <a:gd name="connsiteY206" fmla="*/ 1122420 h 3643593"/>
                <a:gd name="connsiteX207" fmla="*/ 6786624 w 7360055"/>
                <a:gd name="connsiteY207" fmla="*/ 1185508 h 3643593"/>
                <a:gd name="connsiteX208" fmla="*/ 6771593 w 7360055"/>
                <a:gd name="connsiteY208" fmla="*/ 1255967 h 3643593"/>
                <a:gd name="connsiteX209" fmla="*/ 6687476 w 7360055"/>
                <a:gd name="connsiteY209" fmla="*/ 1489529 h 3643593"/>
                <a:gd name="connsiteX210" fmla="*/ 6648814 w 7360055"/>
                <a:gd name="connsiteY210" fmla="*/ 1439521 h 3643593"/>
                <a:gd name="connsiteX211" fmla="*/ 3761227 w 7360055"/>
                <a:gd name="connsiteY211" fmla="*/ 2876305 h 3643593"/>
                <a:gd name="connsiteX212" fmla="*/ 3744967 w 7360055"/>
                <a:gd name="connsiteY212" fmla="*/ 2921182 h 3643593"/>
                <a:gd name="connsiteX213" fmla="*/ 3711580 w 7360055"/>
                <a:gd name="connsiteY213" fmla="*/ 2968588 h 3643593"/>
                <a:gd name="connsiteX214" fmla="*/ 3607012 w 7360055"/>
                <a:gd name="connsiteY214" fmla="*/ 2968949 h 3643593"/>
                <a:gd name="connsiteX215" fmla="*/ 3556716 w 7360055"/>
                <a:gd name="connsiteY215" fmla="*/ 2891119 h 3643593"/>
                <a:gd name="connsiteX216" fmla="*/ 3697922 w 7360055"/>
                <a:gd name="connsiteY216" fmla="*/ 2534272 h 3643593"/>
                <a:gd name="connsiteX217" fmla="*/ 3764696 w 7360055"/>
                <a:gd name="connsiteY217" fmla="*/ 2722524 h 3643593"/>
                <a:gd name="connsiteX218" fmla="*/ 3761227 w 7360055"/>
                <a:gd name="connsiteY218" fmla="*/ 2876305 h 3643593"/>
                <a:gd name="connsiteX219" fmla="*/ 6862142 w 7360055"/>
                <a:gd name="connsiteY219" fmla="*/ 1628785 h 3643593"/>
                <a:gd name="connsiteX220" fmla="*/ 6763065 w 7360055"/>
                <a:gd name="connsiteY220" fmla="*/ 2218038 h 3643593"/>
                <a:gd name="connsiteX221" fmla="*/ 6747023 w 7360055"/>
                <a:gd name="connsiteY221" fmla="*/ 2519602 h 3643593"/>
                <a:gd name="connsiteX222" fmla="*/ 6750058 w 7360055"/>
                <a:gd name="connsiteY222" fmla="*/ 2676419 h 3643593"/>
                <a:gd name="connsiteX223" fmla="*/ 6741386 w 7360055"/>
                <a:gd name="connsiteY223" fmla="*/ 2786190 h 3643593"/>
                <a:gd name="connsiteX224" fmla="*/ 6125105 w 7360055"/>
                <a:gd name="connsiteY224" fmla="*/ 2914678 h 3643593"/>
                <a:gd name="connsiteX225" fmla="*/ 5521255 w 7360055"/>
                <a:gd name="connsiteY225" fmla="*/ 3216459 h 3643593"/>
                <a:gd name="connsiteX226" fmla="*/ 4933158 w 7360055"/>
                <a:gd name="connsiteY226" fmla="*/ 3454863 h 3643593"/>
                <a:gd name="connsiteX227" fmla="*/ 4442547 w 7360055"/>
                <a:gd name="connsiteY227" fmla="*/ 3498728 h 3643593"/>
                <a:gd name="connsiteX228" fmla="*/ 4092998 w 7360055"/>
                <a:gd name="connsiteY228" fmla="*/ 3432244 h 3643593"/>
                <a:gd name="connsiteX229" fmla="*/ 3809284 w 7360055"/>
                <a:gd name="connsiteY229" fmla="*/ 3192900 h 3643593"/>
                <a:gd name="connsiteX230" fmla="*/ 3774958 w 7360055"/>
                <a:gd name="connsiteY230" fmla="*/ 3129162 h 3643593"/>
                <a:gd name="connsiteX231" fmla="*/ 3778643 w 7360055"/>
                <a:gd name="connsiteY231" fmla="*/ 3108494 h 3643593"/>
                <a:gd name="connsiteX232" fmla="*/ 3931557 w 7360055"/>
                <a:gd name="connsiteY232" fmla="*/ 3069615 h 3643593"/>
                <a:gd name="connsiteX233" fmla="*/ 4099502 w 7360055"/>
                <a:gd name="connsiteY233" fmla="*/ 2863586 h 3643593"/>
                <a:gd name="connsiteX234" fmla="*/ 4092059 w 7360055"/>
                <a:gd name="connsiteY234" fmla="*/ 2432017 h 3643593"/>
                <a:gd name="connsiteX235" fmla="*/ 4070885 w 7360055"/>
                <a:gd name="connsiteY235" fmla="*/ 2383382 h 3643593"/>
                <a:gd name="connsiteX236" fmla="*/ 4335016 w 7360055"/>
                <a:gd name="connsiteY236" fmla="*/ 2091935 h 3643593"/>
                <a:gd name="connsiteX237" fmla="*/ 4336389 w 7360055"/>
                <a:gd name="connsiteY237" fmla="*/ 2118962 h 3643593"/>
                <a:gd name="connsiteX238" fmla="*/ 4562869 w 7360055"/>
                <a:gd name="connsiteY238" fmla="*/ 2853686 h 3643593"/>
                <a:gd name="connsiteX239" fmla="*/ 4882355 w 7360055"/>
                <a:gd name="connsiteY239" fmla="*/ 2959555 h 3643593"/>
                <a:gd name="connsiteX240" fmla="*/ 5137814 w 7360055"/>
                <a:gd name="connsiteY240" fmla="*/ 2740446 h 3643593"/>
                <a:gd name="connsiteX241" fmla="*/ 5312335 w 7360055"/>
                <a:gd name="connsiteY241" fmla="*/ 2380852 h 3643593"/>
                <a:gd name="connsiteX242" fmla="*/ 5322813 w 7360055"/>
                <a:gd name="connsiteY242" fmla="*/ 2374638 h 3643593"/>
                <a:gd name="connsiteX243" fmla="*/ 5330329 w 7360055"/>
                <a:gd name="connsiteY243" fmla="*/ 2383887 h 3643593"/>
                <a:gd name="connsiteX244" fmla="*/ 5653212 w 7360055"/>
                <a:gd name="connsiteY244" fmla="*/ 2737338 h 3643593"/>
                <a:gd name="connsiteX245" fmla="*/ 5995750 w 7360055"/>
                <a:gd name="connsiteY245" fmla="*/ 2715948 h 3643593"/>
                <a:gd name="connsiteX246" fmla="*/ 6530949 w 7360055"/>
                <a:gd name="connsiteY246" fmla="*/ 2052550 h 3643593"/>
                <a:gd name="connsiteX247" fmla="*/ 6629735 w 7360055"/>
                <a:gd name="connsiteY247" fmla="*/ 1806197 h 3643593"/>
                <a:gd name="connsiteX248" fmla="*/ 6720718 w 7360055"/>
                <a:gd name="connsiteY248" fmla="*/ 1580511 h 3643593"/>
                <a:gd name="connsiteX249" fmla="*/ 6862142 w 7360055"/>
                <a:gd name="connsiteY249" fmla="*/ 1628785 h 3643593"/>
                <a:gd name="connsiteX250" fmla="*/ 7282077 w 7360055"/>
                <a:gd name="connsiteY250" fmla="*/ 3108711 h 3643593"/>
                <a:gd name="connsiteX251" fmla="*/ 7260397 w 7360055"/>
                <a:gd name="connsiteY251" fmla="*/ 3132125 h 3643593"/>
                <a:gd name="connsiteX252" fmla="*/ 7233514 w 7360055"/>
                <a:gd name="connsiteY252" fmla="*/ 3132053 h 3643593"/>
                <a:gd name="connsiteX253" fmla="*/ 7195864 w 7360055"/>
                <a:gd name="connsiteY253" fmla="*/ 3107410 h 3643593"/>
                <a:gd name="connsiteX254" fmla="*/ 7177580 w 7360055"/>
                <a:gd name="connsiteY254" fmla="*/ 3077926 h 3643593"/>
                <a:gd name="connsiteX255" fmla="*/ 7110012 w 7360055"/>
                <a:gd name="connsiteY255" fmla="*/ 2954352 h 3643593"/>
                <a:gd name="connsiteX256" fmla="*/ 7089995 w 7360055"/>
                <a:gd name="connsiteY256" fmla="*/ 2895600 h 3643593"/>
                <a:gd name="connsiteX257" fmla="*/ 7091151 w 7360055"/>
                <a:gd name="connsiteY257" fmla="*/ 2857805 h 3643593"/>
                <a:gd name="connsiteX258" fmla="*/ 7214436 w 7360055"/>
                <a:gd name="connsiteY258" fmla="*/ 2909692 h 3643593"/>
                <a:gd name="connsiteX259" fmla="*/ 7282077 w 7360055"/>
                <a:gd name="connsiteY259" fmla="*/ 3108711 h 36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7360055" h="3643593">
                  <a:moveTo>
                    <a:pt x="7340973" y="2990846"/>
                  </a:moveTo>
                  <a:cubicBezTo>
                    <a:pt x="7337938" y="2982897"/>
                    <a:pt x="7334614" y="2975092"/>
                    <a:pt x="7331000" y="2967504"/>
                  </a:cubicBezTo>
                  <a:cubicBezTo>
                    <a:pt x="7309031" y="2920748"/>
                    <a:pt x="7278247" y="2876883"/>
                    <a:pt x="7241463" y="2840533"/>
                  </a:cubicBezTo>
                  <a:cubicBezTo>
                    <a:pt x="7193912" y="2793633"/>
                    <a:pt x="7153372" y="2785901"/>
                    <a:pt x="7088044" y="2775856"/>
                  </a:cubicBezTo>
                  <a:cubicBezTo>
                    <a:pt x="7026040" y="2766317"/>
                    <a:pt x="7085008" y="2391186"/>
                    <a:pt x="7091729" y="2333735"/>
                  </a:cubicBezTo>
                  <a:cubicBezTo>
                    <a:pt x="7112758" y="2152927"/>
                    <a:pt x="7148602" y="1973275"/>
                    <a:pt x="7179315" y="1793622"/>
                  </a:cubicBezTo>
                  <a:cubicBezTo>
                    <a:pt x="7188998" y="1736894"/>
                    <a:pt x="7177725" y="1699894"/>
                    <a:pt x="7154383" y="1649091"/>
                  </a:cubicBezTo>
                  <a:cubicBezTo>
                    <a:pt x="7136823" y="1610935"/>
                    <a:pt x="7099678" y="1571767"/>
                    <a:pt x="7061594" y="1553701"/>
                  </a:cubicBezTo>
                  <a:cubicBezTo>
                    <a:pt x="7008985" y="1528697"/>
                    <a:pt x="6950161" y="1523639"/>
                    <a:pt x="6892637" y="1524289"/>
                  </a:cubicBezTo>
                  <a:cubicBezTo>
                    <a:pt x="6884327" y="1524361"/>
                    <a:pt x="6746661" y="1534912"/>
                    <a:pt x="6751286" y="1510703"/>
                  </a:cubicBezTo>
                  <a:cubicBezTo>
                    <a:pt x="6761403" y="1457371"/>
                    <a:pt x="6795802" y="1401654"/>
                    <a:pt x="6812856" y="1348539"/>
                  </a:cubicBezTo>
                  <a:cubicBezTo>
                    <a:pt x="6841112" y="1260448"/>
                    <a:pt x="6886929" y="1129719"/>
                    <a:pt x="6862430" y="1036641"/>
                  </a:cubicBezTo>
                  <a:cubicBezTo>
                    <a:pt x="6859829" y="1026813"/>
                    <a:pt x="6855855" y="1017491"/>
                    <a:pt x="6853253" y="1007662"/>
                  </a:cubicBezTo>
                  <a:cubicBezTo>
                    <a:pt x="6850362" y="996895"/>
                    <a:pt x="6849134" y="985694"/>
                    <a:pt x="6846677" y="974854"/>
                  </a:cubicBezTo>
                  <a:cubicBezTo>
                    <a:pt x="6837065" y="933084"/>
                    <a:pt x="6807075" y="896590"/>
                    <a:pt x="6768052" y="878957"/>
                  </a:cubicBezTo>
                  <a:cubicBezTo>
                    <a:pt x="6709589" y="852581"/>
                    <a:pt x="6635517" y="873032"/>
                    <a:pt x="6589917" y="915451"/>
                  </a:cubicBezTo>
                  <a:cubicBezTo>
                    <a:pt x="6438521" y="1056225"/>
                    <a:pt x="6480363" y="1336398"/>
                    <a:pt x="6598806" y="1483820"/>
                  </a:cubicBezTo>
                  <a:cubicBezTo>
                    <a:pt x="6619618" y="1509691"/>
                    <a:pt x="6652355" y="1532238"/>
                    <a:pt x="6650331" y="1565336"/>
                  </a:cubicBezTo>
                  <a:cubicBezTo>
                    <a:pt x="6647513" y="1612019"/>
                    <a:pt x="6612103" y="1658125"/>
                    <a:pt x="6595915" y="1701556"/>
                  </a:cubicBezTo>
                  <a:cubicBezTo>
                    <a:pt x="6572646" y="1764210"/>
                    <a:pt x="6550171" y="1826937"/>
                    <a:pt x="6524373" y="1888652"/>
                  </a:cubicBezTo>
                  <a:cubicBezTo>
                    <a:pt x="6446976" y="2073940"/>
                    <a:pt x="6123226" y="2842196"/>
                    <a:pt x="5809594" y="2581389"/>
                  </a:cubicBezTo>
                  <a:cubicBezTo>
                    <a:pt x="5795864" y="2569971"/>
                    <a:pt x="5785096" y="2555446"/>
                    <a:pt x="5774762" y="2540848"/>
                  </a:cubicBezTo>
                  <a:cubicBezTo>
                    <a:pt x="5719190" y="2462223"/>
                    <a:pt x="5669977" y="2376878"/>
                    <a:pt x="5637819" y="2285823"/>
                  </a:cubicBezTo>
                  <a:cubicBezTo>
                    <a:pt x="5604504" y="2191444"/>
                    <a:pt x="5565409" y="2043806"/>
                    <a:pt x="5607612" y="1947042"/>
                  </a:cubicBezTo>
                  <a:cubicBezTo>
                    <a:pt x="5625317" y="1906501"/>
                    <a:pt x="5672723" y="1902816"/>
                    <a:pt x="5711674" y="1894794"/>
                  </a:cubicBezTo>
                  <a:cubicBezTo>
                    <a:pt x="5908525" y="1854253"/>
                    <a:pt x="6192746" y="1745710"/>
                    <a:pt x="6241164" y="1524433"/>
                  </a:cubicBezTo>
                  <a:cubicBezTo>
                    <a:pt x="6252871" y="1470812"/>
                    <a:pt x="6247523" y="1412639"/>
                    <a:pt x="6221219" y="1364437"/>
                  </a:cubicBezTo>
                  <a:cubicBezTo>
                    <a:pt x="6146713" y="1227783"/>
                    <a:pt x="5958099" y="1202635"/>
                    <a:pt x="5818916" y="1223737"/>
                  </a:cubicBezTo>
                  <a:cubicBezTo>
                    <a:pt x="5639047" y="1251053"/>
                    <a:pt x="5499286" y="1398763"/>
                    <a:pt x="5412133" y="1549799"/>
                  </a:cubicBezTo>
                  <a:cubicBezTo>
                    <a:pt x="5351069" y="1655668"/>
                    <a:pt x="5309155" y="1772376"/>
                    <a:pt x="5287909" y="1892699"/>
                  </a:cubicBezTo>
                  <a:cubicBezTo>
                    <a:pt x="5277069" y="1954124"/>
                    <a:pt x="5271577" y="2016562"/>
                    <a:pt x="5271649" y="2078927"/>
                  </a:cubicBezTo>
                  <a:cubicBezTo>
                    <a:pt x="5271721" y="2128284"/>
                    <a:pt x="5298171" y="2210234"/>
                    <a:pt x="5281044" y="2255905"/>
                  </a:cubicBezTo>
                  <a:cubicBezTo>
                    <a:pt x="5218389" y="2422766"/>
                    <a:pt x="5150460" y="2584352"/>
                    <a:pt x="5038665" y="2725270"/>
                  </a:cubicBezTo>
                  <a:cubicBezTo>
                    <a:pt x="5023345" y="2744637"/>
                    <a:pt x="5007013" y="2763860"/>
                    <a:pt x="4986056" y="2776868"/>
                  </a:cubicBezTo>
                  <a:cubicBezTo>
                    <a:pt x="4961486" y="2792188"/>
                    <a:pt x="4903745" y="2801004"/>
                    <a:pt x="4878380" y="2780987"/>
                  </a:cubicBezTo>
                  <a:cubicBezTo>
                    <a:pt x="4752638" y="2681260"/>
                    <a:pt x="4722287" y="2536223"/>
                    <a:pt x="4703497" y="2381720"/>
                  </a:cubicBezTo>
                  <a:cubicBezTo>
                    <a:pt x="4671773" y="2120552"/>
                    <a:pt x="4675386" y="1856421"/>
                    <a:pt x="4694248" y="1594386"/>
                  </a:cubicBezTo>
                  <a:cubicBezTo>
                    <a:pt x="4703570" y="1464308"/>
                    <a:pt x="4716722" y="1334447"/>
                    <a:pt x="4731175" y="1204875"/>
                  </a:cubicBezTo>
                  <a:cubicBezTo>
                    <a:pt x="4738402" y="1140342"/>
                    <a:pt x="4743099" y="1074653"/>
                    <a:pt x="4753577" y="1010553"/>
                  </a:cubicBezTo>
                  <a:cubicBezTo>
                    <a:pt x="4756829" y="990680"/>
                    <a:pt x="4774968" y="837261"/>
                    <a:pt x="4783857" y="835526"/>
                  </a:cubicBezTo>
                  <a:cubicBezTo>
                    <a:pt x="4787759" y="834803"/>
                    <a:pt x="4789132" y="834081"/>
                    <a:pt x="4790288" y="834297"/>
                  </a:cubicBezTo>
                  <a:cubicBezTo>
                    <a:pt x="4798237" y="836032"/>
                    <a:pt x="4806259" y="837694"/>
                    <a:pt x="4814136" y="839790"/>
                  </a:cubicBezTo>
                  <a:cubicBezTo>
                    <a:pt x="4913862" y="865950"/>
                    <a:pt x="5015106" y="880692"/>
                    <a:pt x="5115845" y="850268"/>
                  </a:cubicBezTo>
                  <a:cubicBezTo>
                    <a:pt x="5217016" y="819628"/>
                    <a:pt x="5286680" y="741219"/>
                    <a:pt x="5350780" y="661872"/>
                  </a:cubicBezTo>
                  <a:cubicBezTo>
                    <a:pt x="5362198" y="647780"/>
                    <a:pt x="5370003" y="630870"/>
                    <a:pt x="5380264" y="615839"/>
                  </a:cubicBezTo>
                  <a:cubicBezTo>
                    <a:pt x="5386118" y="607312"/>
                    <a:pt x="5393561" y="599940"/>
                    <a:pt x="5400354" y="591991"/>
                  </a:cubicBezTo>
                  <a:cubicBezTo>
                    <a:pt x="5366317" y="591341"/>
                    <a:pt x="5333075" y="574647"/>
                    <a:pt x="5306048" y="610347"/>
                  </a:cubicBezTo>
                  <a:cubicBezTo>
                    <a:pt x="5257702" y="674157"/>
                    <a:pt x="5201768" y="750036"/>
                    <a:pt x="5126757" y="783423"/>
                  </a:cubicBezTo>
                  <a:cubicBezTo>
                    <a:pt x="5036642" y="823530"/>
                    <a:pt x="4923113" y="801923"/>
                    <a:pt x="4833359" y="770704"/>
                  </a:cubicBezTo>
                  <a:cubicBezTo>
                    <a:pt x="4825337" y="767958"/>
                    <a:pt x="4816593" y="767524"/>
                    <a:pt x="4808427" y="764995"/>
                  </a:cubicBezTo>
                  <a:cubicBezTo>
                    <a:pt x="4784363" y="757551"/>
                    <a:pt x="4792456" y="738257"/>
                    <a:pt x="4794624" y="722792"/>
                  </a:cubicBezTo>
                  <a:cubicBezTo>
                    <a:pt x="4803874" y="655801"/>
                    <a:pt x="4815509" y="589100"/>
                    <a:pt x="4823603" y="521966"/>
                  </a:cubicBezTo>
                  <a:cubicBezTo>
                    <a:pt x="4830685" y="463069"/>
                    <a:pt x="4826927" y="405401"/>
                    <a:pt x="4789566" y="354960"/>
                  </a:cubicBezTo>
                  <a:cubicBezTo>
                    <a:pt x="4759720" y="314708"/>
                    <a:pt x="4720697" y="287175"/>
                    <a:pt x="4673796" y="270554"/>
                  </a:cubicBezTo>
                  <a:cubicBezTo>
                    <a:pt x="4666209" y="267880"/>
                    <a:pt x="4657754" y="267374"/>
                    <a:pt x="4649660" y="266146"/>
                  </a:cubicBezTo>
                  <a:cubicBezTo>
                    <a:pt x="4636363" y="264122"/>
                    <a:pt x="4623066" y="262243"/>
                    <a:pt x="4609697" y="260509"/>
                  </a:cubicBezTo>
                  <a:cubicBezTo>
                    <a:pt x="4605433" y="259931"/>
                    <a:pt x="4599218" y="261882"/>
                    <a:pt x="4597050" y="259642"/>
                  </a:cubicBezTo>
                  <a:cubicBezTo>
                    <a:pt x="4583103" y="245333"/>
                    <a:pt x="4569517" y="256679"/>
                    <a:pt x="4564242" y="265134"/>
                  </a:cubicBezTo>
                  <a:cubicBezTo>
                    <a:pt x="4523051" y="331474"/>
                    <a:pt x="4502527" y="408437"/>
                    <a:pt x="4488435" y="484532"/>
                  </a:cubicBezTo>
                  <a:cubicBezTo>
                    <a:pt x="4481209" y="523411"/>
                    <a:pt x="4475933" y="562651"/>
                    <a:pt x="4470875" y="601819"/>
                  </a:cubicBezTo>
                  <a:cubicBezTo>
                    <a:pt x="4467189" y="630292"/>
                    <a:pt x="4475500" y="675458"/>
                    <a:pt x="4438572" y="669387"/>
                  </a:cubicBezTo>
                  <a:cubicBezTo>
                    <a:pt x="4320201" y="649948"/>
                    <a:pt x="4200240" y="626606"/>
                    <a:pt x="4085410" y="676108"/>
                  </a:cubicBezTo>
                  <a:cubicBezTo>
                    <a:pt x="3934954" y="740930"/>
                    <a:pt x="3912334" y="871225"/>
                    <a:pt x="3906336" y="1018213"/>
                  </a:cubicBezTo>
                  <a:cubicBezTo>
                    <a:pt x="3922596" y="1018213"/>
                    <a:pt x="3934809" y="1017852"/>
                    <a:pt x="3947094" y="1018286"/>
                  </a:cubicBezTo>
                  <a:cubicBezTo>
                    <a:pt x="3962125" y="1018792"/>
                    <a:pt x="3969569" y="1012793"/>
                    <a:pt x="3970436" y="996967"/>
                  </a:cubicBezTo>
                  <a:cubicBezTo>
                    <a:pt x="3971303" y="980924"/>
                    <a:pt x="3968701" y="965170"/>
                    <a:pt x="3973471" y="948622"/>
                  </a:cubicBezTo>
                  <a:cubicBezTo>
                    <a:pt x="3979614" y="927159"/>
                    <a:pt x="3977952" y="903600"/>
                    <a:pt x="3983372" y="881848"/>
                  </a:cubicBezTo>
                  <a:cubicBezTo>
                    <a:pt x="4034246" y="676108"/>
                    <a:pt x="4269760" y="693380"/>
                    <a:pt x="4426287" y="740858"/>
                  </a:cubicBezTo>
                  <a:cubicBezTo>
                    <a:pt x="4434742" y="743387"/>
                    <a:pt x="4445871" y="741798"/>
                    <a:pt x="4442980" y="758491"/>
                  </a:cubicBezTo>
                  <a:cubicBezTo>
                    <a:pt x="4439584" y="777930"/>
                    <a:pt x="4441174" y="798165"/>
                    <a:pt x="4440162" y="818038"/>
                  </a:cubicBezTo>
                  <a:cubicBezTo>
                    <a:pt x="4430912" y="1001086"/>
                    <a:pt x="4387986" y="1184785"/>
                    <a:pt x="4369775" y="1367689"/>
                  </a:cubicBezTo>
                  <a:cubicBezTo>
                    <a:pt x="4350842" y="1558326"/>
                    <a:pt x="4339568" y="1749685"/>
                    <a:pt x="4335955" y="1941189"/>
                  </a:cubicBezTo>
                  <a:cubicBezTo>
                    <a:pt x="4335016" y="1991124"/>
                    <a:pt x="4300328" y="2000302"/>
                    <a:pt x="4278793" y="2039976"/>
                  </a:cubicBezTo>
                  <a:cubicBezTo>
                    <a:pt x="4220258" y="2147724"/>
                    <a:pt x="4136502" y="2241669"/>
                    <a:pt x="4036198" y="2312128"/>
                  </a:cubicBezTo>
                  <a:cubicBezTo>
                    <a:pt x="3950490" y="2215220"/>
                    <a:pt x="3886319" y="2096921"/>
                    <a:pt x="3819184" y="1986788"/>
                  </a:cubicBezTo>
                  <a:cubicBezTo>
                    <a:pt x="3767948" y="1902816"/>
                    <a:pt x="3715989" y="1818843"/>
                    <a:pt x="3668149" y="1732847"/>
                  </a:cubicBezTo>
                  <a:cubicBezTo>
                    <a:pt x="3594800" y="1598433"/>
                    <a:pt x="3486257" y="1395945"/>
                    <a:pt x="3563292" y="1242019"/>
                  </a:cubicBezTo>
                  <a:cubicBezTo>
                    <a:pt x="3592776" y="1183123"/>
                    <a:pt x="3651311" y="1156530"/>
                    <a:pt x="3716639" y="1166285"/>
                  </a:cubicBezTo>
                  <a:cubicBezTo>
                    <a:pt x="3785942" y="1176619"/>
                    <a:pt x="3853149" y="1224531"/>
                    <a:pt x="3880176" y="1289932"/>
                  </a:cubicBezTo>
                  <a:cubicBezTo>
                    <a:pt x="3905180" y="1350418"/>
                    <a:pt x="3907059" y="1412711"/>
                    <a:pt x="3895135" y="1475943"/>
                  </a:cubicBezTo>
                  <a:cubicBezTo>
                    <a:pt x="3887547" y="1516340"/>
                    <a:pt x="3887186" y="1515761"/>
                    <a:pt x="3929028" y="1516701"/>
                  </a:cubicBezTo>
                  <a:cubicBezTo>
                    <a:pt x="3941891" y="1516990"/>
                    <a:pt x="3947889" y="1512943"/>
                    <a:pt x="3949479" y="1500297"/>
                  </a:cubicBezTo>
                  <a:cubicBezTo>
                    <a:pt x="3963643" y="1388141"/>
                    <a:pt x="3973254" y="1263916"/>
                    <a:pt x="3890582" y="1175463"/>
                  </a:cubicBezTo>
                  <a:cubicBezTo>
                    <a:pt x="3825688" y="1106016"/>
                    <a:pt x="3729647" y="1062873"/>
                    <a:pt x="3635413" y="1056153"/>
                  </a:cubicBezTo>
                  <a:cubicBezTo>
                    <a:pt x="3514874" y="1047553"/>
                    <a:pt x="3393974" y="1096838"/>
                    <a:pt x="3317011" y="1190350"/>
                  </a:cubicBezTo>
                  <a:cubicBezTo>
                    <a:pt x="3247853" y="1274395"/>
                    <a:pt x="3216562" y="1368774"/>
                    <a:pt x="3230437" y="1477822"/>
                  </a:cubicBezTo>
                  <a:cubicBezTo>
                    <a:pt x="3241276" y="1563385"/>
                    <a:pt x="3274302" y="1644322"/>
                    <a:pt x="3306966" y="1724103"/>
                  </a:cubicBezTo>
                  <a:cubicBezTo>
                    <a:pt x="3343026" y="1812122"/>
                    <a:pt x="3374245" y="1904044"/>
                    <a:pt x="3422302" y="1985921"/>
                  </a:cubicBezTo>
                  <a:cubicBezTo>
                    <a:pt x="3449473" y="2032243"/>
                    <a:pt x="3411462" y="2086298"/>
                    <a:pt x="3394841" y="2131536"/>
                  </a:cubicBezTo>
                  <a:cubicBezTo>
                    <a:pt x="3372149" y="2193107"/>
                    <a:pt x="3348157" y="2254099"/>
                    <a:pt x="3322864" y="2314657"/>
                  </a:cubicBezTo>
                  <a:cubicBezTo>
                    <a:pt x="3293741" y="2384177"/>
                    <a:pt x="3262956" y="2452973"/>
                    <a:pt x="3230437" y="2521048"/>
                  </a:cubicBezTo>
                  <a:cubicBezTo>
                    <a:pt x="3204060" y="2576186"/>
                    <a:pt x="3181441" y="2646139"/>
                    <a:pt x="3134974" y="2687114"/>
                  </a:cubicBezTo>
                  <a:cubicBezTo>
                    <a:pt x="3053386" y="2759668"/>
                    <a:pt x="3028527" y="2462079"/>
                    <a:pt x="3027443" y="2422839"/>
                  </a:cubicBezTo>
                  <a:cubicBezTo>
                    <a:pt x="3022746" y="2258218"/>
                    <a:pt x="3022456" y="2093452"/>
                    <a:pt x="3026576" y="1928831"/>
                  </a:cubicBezTo>
                  <a:cubicBezTo>
                    <a:pt x="3030767" y="1760958"/>
                    <a:pt x="3113655" y="1435330"/>
                    <a:pt x="2869109" y="1393633"/>
                  </a:cubicBezTo>
                  <a:cubicBezTo>
                    <a:pt x="2765842" y="1376000"/>
                    <a:pt x="2750088" y="1534840"/>
                    <a:pt x="2732672" y="1602769"/>
                  </a:cubicBezTo>
                  <a:cubicBezTo>
                    <a:pt x="2670017" y="1847243"/>
                    <a:pt x="2625791" y="2108339"/>
                    <a:pt x="2507492" y="2333735"/>
                  </a:cubicBezTo>
                  <a:cubicBezTo>
                    <a:pt x="2486391" y="2373987"/>
                    <a:pt x="2461820" y="2413878"/>
                    <a:pt x="2425760" y="2441483"/>
                  </a:cubicBezTo>
                  <a:cubicBezTo>
                    <a:pt x="2389699" y="2469161"/>
                    <a:pt x="2339692" y="2482530"/>
                    <a:pt x="2297705" y="2465114"/>
                  </a:cubicBezTo>
                  <a:cubicBezTo>
                    <a:pt x="2174854" y="2414167"/>
                    <a:pt x="2180780" y="2214714"/>
                    <a:pt x="2179407" y="2106749"/>
                  </a:cubicBezTo>
                  <a:cubicBezTo>
                    <a:pt x="2177383" y="1948632"/>
                    <a:pt x="2201086" y="1790949"/>
                    <a:pt x="2238954" y="1637673"/>
                  </a:cubicBezTo>
                  <a:cubicBezTo>
                    <a:pt x="2255647" y="1570322"/>
                    <a:pt x="2275231" y="1503043"/>
                    <a:pt x="2308184" y="1441979"/>
                  </a:cubicBezTo>
                  <a:cubicBezTo>
                    <a:pt x="2351760" y="1361330"/>
                    <a:pt x="2432987" y="1267963"/>
                    <a:pt x="2534809" y="1282127"/>
                  </a:cubicBezTo>
                  <a:cubicBezTo>
                    <a:pt x="2584961" y="1289064"/>
                    <a:pt x="2615457" y="1311322"/>
                    <a:pt x="2636992" y="1358729"/>
                  </a:cubicBezTo>
                  <a:cubicBezTo>
                    <a:pt x="2647977" y="1382937"/>
                    <a:pt x="2654697" y="1437715"/>
                    <a:pt x="2674498" y="1455059"/>
                  </a:cubicBezTo>
                  <a:cubicBezTo>
                    <a:pt x="2699285" y="1476738"/>
                    <a:pt x="2698346" y="1443713"/>
                    <a:pt x="2721037" y="1453180"/>
                  </a:cubicBezTo>
                  <a:cubicBezTo>
                    <a:pt x="2722338" y="1453758"/>
                    <a:pt x="2731804" y="1442918"/>
                    <a:pt x="2730793" y="1439377"/>
                  </a:cubicBezTo>
                  <a:cubicBezTo>
                    <a:pt x="2728047" y="1429838"/>
                    <a:pt x="2720025" y="1421889"/>
                    <a:pt x="2716990" y="1412349"/>
                  </a:cubicBezTo>
                  <a:cubicBezTo>
                    <a:pt x="2710920" y="1393633"/>
                    <a:pt x="2709041" y="1373254"/>
                    <a:pt x="2701453" y="1355332"/>
                  </a:cubicBezTo>
                  <a:cubicBezTo>
                    <a:pt x="2672474" y="1286680"/>
                    <a:pt x="2626008" y="1231541"/>
                    <a:pt x="2560752" y="1195770"/>
                  </a:cubicBezTo>
                  <a:cubicBezTo>
                    <a:pt x="2388326" y="1101246"/>
                    <a:pt x="2167338" y="1217522"/>
                    <a:pt x="2057856" y="1357355"/>
                  </a:cubicBezTo>
                  <a:cubicBezTo>
                    <a:pt x="1921925" y="1531010"/>
                    <a:pt x="1862522" y="1755611"/>
                    <a:pt x="1850093" y="1972769"/>
                  </a:cubicBezTo>
                  <a:cubicBezTo>
                    <a:pt x="1843805" y="2082323"/>
                    <a:pt x="1851682" y="2190288"/>
                    <a:pt x="1867075" y="2298759"/>
                  </a:cubicBezTo>
                  <a:cubicBezTo>
                    <a:pt x="1882829" y="2409831"/>
                    <a:pt x="1815405" y="2524299"/>
                    <a:pt x="1775515" y="2624965"/>
                  </a:cubicBezTo>
                  <a:cubicBezTo>
                    <a:pt x="1722544" y="2758512"/>
                    <a:pt x="1662058" y="2896250"/>
                    <a:pt x="1582276" y="3016283"/>
                  </a:cubicBezTo>
                  <a:cubicBezTo>
                    <a:pt x="1520778" y="3108855"/>
                    <a:pt x="1455089" y="3199043"/>
                    <a:pt x="1364685" y="3267261"/>
                  </a:cubicBezTo>
                  <a:cubicBezTo>
                    <a:pt x="1218781" y="3377322"/>
                    <a:pt x="1031902" y="3389029"/>
                    <a:pt x="879205" y="3284967"/>
                  </a:cubicBezTo>
                  <a:cubicBezTo>
                    <a:pt x="593684" y="3090355"/>
                    <a:pt x="503785" y="2688126"/>
                    <a:pt x="535366" y="2363075"/>
                  </a:cubicBezTo>
                  <a:cubicBezTo>
                    <a:pt x="561309" y="2096054"/>
                    <a:pt x="678740" y="1837560"/>
                    <a:pt x="871184" y="1651549"/>
                  </a:cubicBezTo>
                  <a:cubicBezTo>
                    <a:pt x="900234" y="1623510"/>
                    <a:pt x="930152" y="1595759"/>
                    <a:pt x="962672" y="1572057"/>
                  </a:cubicBezTo>
                  <a:cubicBezTo>
                    <a:pt x="1014486" y="1534334"/>
                    <a:pt x="1068758" y="1499935"/>
                    <a:pt x="1122017" y="1464236"/>
                  </a:cubicBezTo>
                  <a:cubicBezTo>
                    <a:pt x="1128088" y="1460189"/>
                    <a:pt x="1134375" y="1456576"/>
                    <a:pt x="1142179" y="1451807"/>
                  </a:cubicBezTo>
                  <a:cubicBezTo>
                    <a:pt x="1141168" y="1443785"/>
                    <a:pt x="1139939" y="1433451"/>
                    <a:pt x="1138711" y="1423767"/>
                  </a:cubicBezTo>
                  <a:cubicBezTo>
                    <a:pt x="1060302" y="1435691"/>
                    <a:pt x="982400" y="1457515"/>
                    <a:pt x="902402" y="1446820"/>
                  </a:cubicBezTo>
                  <a:cubicBezTo>
                    <a:pt x="770373" y="1429187"/>
                    <a:pt x="660240" y="1325414"/>
                    <a:pt x="609655" y="1202129"/>
                  </a:cubicBezTo>
                  <a:cubicBezTo>
                    <a:pt x="559213" y="1079133"/>
                    <a:pt x="546639" y="898614"/>
                    <a:pt x="597080" y="773233"/>
                  </a:cubicBezTo>
                  <a:cubicBezTo>
                    <a:pt x="649401" y="643227"/>
                    <a:pt x="723256" y="518714"/>
                    <a:pt x="820309" y="416892"/>
                  </a:cubicBezTo>
                  <a:cubicBezTo>
                    <a:pt x="923937" y="308132"/>
                    <a:pt x="1048451" y="233554"/>
                    <a:pt x="1196234" y="210646"/>
                  </a:cubicBezTo>
                  <a:cubicBezTo>
                    <a:pt x="1300947" y="194458"/>
                    <a:pt x="1381595" y="265134"/>
                    <a:pt x="1410718" y="362331"/>
                  </a:cubicBezTo>
                  <a:cubicBezTo>
                    <a:pt x="1447718" y="485978"/>
                    <a:pt x="1426617" y="665485"/>
                    <a:pt x="1299429" y="731753"/>
                  </a:cubicBezTo>
                  <a:cubicBezTo>
                    <a:pt x="1275365" y="744327"/>
                    <a:pt x="1247904" y="749096"/>
                    <a:pt x="1220804" y="750542"/>
                  </a:cubicBezTo>
                  <a:cubicBezTo>
                    <a:pt x="1137265" y="754950"/>
                    <a:pt x="1071142" y="707688"/>
                    <a:pt x="999961" y="670472"/>
                  </a:cubicBezTo>
                  <a:cubicBezTo>
                    <a:pt x="987892" y="690055"/>
                    <a:pt x="974595" y="711518"/>
                    <a:pt x="960721" y="733993"/>
                  </a:cubicBezTo>
                  <a:cubicBezTo>
                    <a:pt x="969826" y="740497"/>
                    <a:pt x="977558" y="747506"/>
                    <a:pt x="986447" y="752204"/>
                  </a:cubicBezTo>
                  <a:cubicBezTo>
                    <a:pt x="1068541" y="795780"/>
                    <a:pt x="1166316" y="838489"/>
                    <a:pt x="1261562" y="817676"/>
                  </a:cubicBezTo>
                  <a:cubicBezTo>
                    <a:pt x="1329130" y="802934"/>
                    <a:pt x="1375742" y="768247"/>
                    <a:pt x="1420546" y="718600"/>
                  </a:cubicBezTo>
                  <a:cubicBezTo>
                    <a:pt x="1485007" y="647058"/>
                    <a:pt x="1507265" y="533022"/>
                    <a:pt x="1500038" y="439439"/>
                  </a:cubicBezTo>
                  <a:cubicBezTo>
                    <a:pt x="1490499" y="316298"/>
                    <a:pt x="1427122" y="214765"/>
                    <a:pt x="1340765" y="130648"/>
                  </a:cubicBezTo>
                  <a:cubicBezTo>
                    <a:pt x="1010511" y="-191295"/>
                    <a:pt x="481383" y="144812"/>
                    <a:pt x="293999" y="459456"/>
                  </a:cubicBezTo>
                  <a:cubicBezTo>
                    <a:pt x="207786" y="604276"/>
                    <a:pt x="156405" y="773305"/>
                    <a:pt x="163198" y="942696"/>
                  </a:cubicBezTo>
                  <a:cubicBezTo>
                    <a:pt x="175844" y="1257123"/>
                    <a:pt x="428413" y="1511859"/>
                    <a:pt x="740527" y="1530070"/>
                  </a:cubicBezTo>
                  <a:cubicBezTo>
                    <a:pt x="738432" y="1534551"/>
                    <a:pt x="737781" y="1538959"/>
                    <a:pt x="735686" y="1539826"/>
                  </a:cubicBezTo>
                  <a:cubicBezTo>
                    <a:pt x="719137" y="1546980"/>
                    <a:pt x="701576" y="1552039"/>
                    <a:pt x="685750" y="1560494"/>
                  </a:cubicBezTo>
                  <a:cubicBezTo>
                    <a:pt x="473145" y="1674673"/>
                    <a:pt x="284965" y="1827876"/>
                    <a:pt x="165149" y="2040265"/>
                  </a:cubicBezTo>
                  <a:cubicBezTo>
                    <a:pt x="52415" y="2240946"/>
                    <a:pt x="-4169" y="2473497"/>
                    <a:pt x="239" y="2703374"/>
                  </a:cubicBezTo>
                  <a:cubicBezTo>
                    <a:pt x="3419" y="2867561"/>
                    <a:pt x="38323" y="3032037"/>
                    <a:pt x="109866" y="3180326"/>
                  </a:cubicBezTo>
                  <a:cubicBezTo>
                    <a:pt x="165366" y="3295300"/>
                    <a:pt x="244424" y="3397050"/>
                    <a:pt x="346608" y="3474302"/>
                  </a:cubicBezTo>
                  <a:cubicBezTo>
                    <a:pt x="534354" y="3616160"/>
                    <a:pt x="792848" y="3671226"/>
                    <a:pt x="1023519" y="3630540"/>
                  </a:cubicBezTo>
                  <a:cubicBezTo>
                    <a:pt x="1228248" y="3594480"/>
                    <a:pt x="1392507" y="3443156"/>
                    <a:pt x="1515792" y="3284388"/>
                  </a:cubicBezTo>
                  <a:cubicBezTo>
                    <a:pt x="1603595" y="3171293"/>
                    <a:pt x="1676800" y="3046780"/>
                    <a:pt x="1738225" y="2917569"/>
                  </a:cubicBezTo>
                  <a:cubicBezTo>
                    <a:pt x="1806661" y="2773688"/>
                    <a:pt x="1844528" y="2618100"/>
                    <a:pt x="1910001" y="2474075"/>
                  </a:cubicBezTo>
                  <a:cubicBezTo>
                    <a:pt x="1914553" y="2464102"/>
                    <a:pt x="1916866" y="2453046"/>
                    <a:pt x="1921635" y="2437798"/>
                  </a:cubicBezTo>
                  <a:cubicBezTo>
                    <a:pt x="1947290" y="2500379"/>
                    <a:pt x="1991805" y="2542655"/>
                    <a:pt x="2038055" y="2582112"/>
                  </a:cubicBezTo>
                  <a:cubicBezTo>
                    <a:pt x="2117692" y="2650042"/>
                    <a:pt x="2245891" y="2671577"/>
                    <a:pt x="2340848" y="2626411"/>
                  </a:cubicBezTo>
                  <a:cubicBezTo>
                    <a:pt x="2407983" y="2594469"/>
                    <a:pt x="2457629" y="2534923"/>
                    <a:pt x="2500121" y="2473858"/>
                  </a:cubicBezTo>
                  <a:cubicBezTo>
                    <a:pt x="2543336" y="2411710"/>
                    <a:pt x="2581420" y="2346093"/>
                    <a:pt x="2613939" y="2277729"/>
                  </a:cubicBezTo>
                  <a:cubicBezTo>
                    <a:pt x="2630199" y="2243620"/>
                    <a:pt x="2645808" y="2208788"/>
                    <a:pt x="2658600" y="2173161"/>
                  </a:cubicBezTo>
                  <a:cubicBezTo>
                    <a:pt x="2665392" y="2154228"/>
                    <a:pt x="2694515" y="2101980"/>
                    <a:pt x="2689674" y="2084780"/>
                  </a:cubicBezTo>
                  <a:cubicBezTo>
                    <a:pt x="2692347" y="2094319"/>
                    <a:pt x="2692853" y="2103570"/>
                    <a:pt x="2694082" y="2112603"/>
                  </a:cubicBezTo>
                  <a:cubicBezTo>
                    <a:pt x="2718724" y="2296085"/>
                    <a:pt x="2736574" y="2478122"/>
                    <a:pt x="2789328" y="2657051"/>
                  </a:cubicBezTo>
                  <a:cubicBezTo>
                    <a:pt x="2827051" y="2784961"/>
                    <a:pt x="2926343" y="2991352"/>
                    <a:pt x="3086773" y="2876811"/>
                  </a:cubicBezTo>
                  <a:cubicBezTo>
                    <a:pt x="3197050" y="2798041"/>
                    <a:pt x="3250021" y="2644405"/>
                    <a:pt x="3305593" y="2525095"/>
                  </a:cubicBezTo>
                  <a:cubicBezTo>
                    <a:pt x="3369331" y="2388151"/>
                    <a:pt x="3425265" y="2247595"/>
                    <a:pt x="3473104" y="2104364"/>
                  </a:cubicBezTo>
                  <a:cubicBezTo>
                    <a:pt x="3474911" y="2098872"/>
                    <a:pt x="3504179" y="2154444"/>
                    <a:pt x="3506636" y="2160443"/>
                  </a:cubicBezTo>
                  <a:cubicBezTo>
                    <a:pt x="3519138" y="2191155"/>
                    <a:pt x="3533591" y="2221073"/>
                    <a:pt x="3548839" y="2250557"/>
                  </a:cubicBezTo>
                  <a:cubicBezTo>
                    <a:pt x="3580780" y="2312561"/>
                    <a:pt x="3616768" y="2372397"/>
                    <a:pt x="3648204" y="2434690"/>
                  </a:cubicBezTo>
                  <a:cubicBezTo>
                    <a:pt x="3663885" y="2465837"/>
                    <a:pt x="3642784" y="2477760"/>
                    <a:pt x="3620960" y="2496477"/>
                  </a:cubicBezTo>
                  <a:cubicBezTo>
                    <a:pt x="3529544" y="2574741"/>
                    <a:pt x="3462626" y="2676924"/>
                    <a:pt x="3468190" y="2801727"/>
                  </a:cubicBezTo>
                  <a:cubicBezTo>
                    <a:pt x="3472960" y="2909186"/>
                    <a:pt x="3532651" y="3012742"/>
                    <a:pt x="3623200" y="3070771"/>
                  </a:cubicBezTo>
                  <a:cubicBezTo>
                    <a:pt x="3690262" y="3113769"/>
                    <a:pt x="3688384" y="3153805"/>
                    <a:pt x="3721915" y="3220795"/>
                  </a:cubicBezTo>
                  <a:cubicBezTo>
                    <a:pt x="3753133" y="3283160"/>
                    <a:pt x="3798588" y="3338010"/>
                    <a:pt x="3851848" y="3382742"/>
                  </a:cubicBezTo>
                  <a:cubicBezTo>
                    <a:pt x="3931340" y="3449515"/>
                    <a:pt x="4027381" y="3494392"/>
                    <a:pt x="4126602" y="3524816"/>
                  </a:cubicBezTo>
                  <a:cubicBezTo>
                    <a:pt x="4430695" y="3617966"/>
                    <a:pt x="4795781" y="3595347"/>
                    <a:pt x="5094743" y="3491790"/>
                  </a:cubicBezTo>
                  <a:cubicBezTo>
                    <a:pt x="5305831" y="3418658"/>
                    <a:pt x="5502899" y="3311560"/>
                    <a:pt x="5699317" y="3206486"/>
                  </a:cubicBezTo>
                  <a:cubicBezTo>
                    <a:pt x="5864949" y="3117889"/>
                    <a:pt x="6032316" y="3030592"/>
                    <a:pt x="6208933" y="2965625"/>
                  </a:cubicBezTo>
                  <a:cubicBezTo>
                    <a:pt x="6389381" y="2899285"/>
                    <a:pt x="6570622" y="2869801"/>
                    <a:pt x="6762054" y="2860985"/>
                  </a:cubicBezTo>
                  <a:cubicBezTo>
                    <a:pt x="6766823" y="2860768"/>
                    <a:pt x="6774989" y="2867199"/>
                    <a:pt x="6776507" y="2872041"/>
                  </a:cubicBezTo>
                  <a:cubicBezTo>
                    <a:pt x="6813290" y="2991424"/>
                    <a:pt x="6852385" y="3112758"/>
                    <a:pt x="6953413" y="3194707"/>
                  </a:cubicBezTo>
                  <a:cubicBezTo>
                    <a:pt x="7054585" y="3276800"/>
                    <a:pt x="7169270" y="3272681"/>
                    <a:pt x="7280415" y="3217977"/>
                  </a:cubicBezTo>
                  <a:cubicBezTo>
                    <a:pt x="7372192" y="3172955"/>
                    <a:pt x="7372914" y="3074457"/>
                    <a:pt x="7340973" y="2990846"/>
                  </a:cubicBezTo>
                  <a:close/>
                  <a:moveTo>
                    <a:pt x="5650827" y="1770425"/>
                  </a:moveTo>
                  <a:cubicBezTo>
                    <a:pt x="5679444" y="1675179"/>
                    <a:pt x="5728223" y="1590051"/>
                    <a:pt x="5784807" y="1509113"/>
                  </a:cubicBezTo>
                  <a:cubicBezTo>
                    <a:pt x="5806125" y="1478617"/>
                    <a:pt x="5828672" y="1448916"/>
                    <a:pt x="5852375" y="1420299"/>
                  </a:cubicBezTo>
                  <a:cubicBezTo>
                    <a:pt x="5865961" y="1403822"/>
                    <a:pt x="5881498" y="1388213"/>
                    <a:pt x="5898770" y="1375783"/>
                  </a:cubicBezTo>
                  <a:cubicBezTo>
                    <a:pt x="5916403" y="1363137"/>
                    <a:pt x="5936781" y="1353959"/>
                    <a:pt x="5956727" y="1344998"/>
                  </a:cubicBezTo>
                  <a:cubicBezTo>
                    <a:pt x="5975082" y="1336688"/>
                    <a:pt x="5995895" y="1322235"/>
                    <a:pt x="6013094" y="1325197"/>
                  </a:cubicBezTo>
                  <a:cubicBezTo>
                    <a:pt x="6056887" y="1332713"/>
                    <a:pt x="6102414" y="1340084"/>
                    <a:pt x="6138113" y="1371520"/>
                  </a:cubicBezTo>
                  <a:cubicBezTo>
                    <a:pt x="6153216" y="1384889"/>
                    <a:pt x="6166297" y="1399197"/>
                    <a:pt x="6172367" y="1419215"/>
                  </a:cubicBezTo>
                  <a:cubicBezTo>
                    <a:pt x="6176053" y="1431572"/>
                    <a:pt x="6185519" y="1443279"/>
                    <a:pt x="6185592" y="1455348"/>
                  </a:cubicBezTo>
                  <a:cubicBezTo>
                    <a:pt x="6185736" y="1471463"/>
                    <a:pt x="6179232" y="1487650"/>
                    <a:pt x="6175619" y="1503838"/>
                  </a:cubicBezTo>
                  <a:cubicBezTo>
                    <a:pt x="6167164" y="1541994"/>
                    <a:pt x="6150904" y="1576392"/>
                    <a:pt x="6126478" y="1607033"/>
                  </a:cubicBezTo>
                  <a:cubicBezTo>
                    <a:pt x="6110363" y="1627267"/>
                    <a:pt x="6095260" y="1648369"/>
                    <a:pt x="6077843" y="1667302"/>
                  </a:cubicBezTo>
                  <a:cubicBezTo>
                    <a:pt x="6070473" y="1675324"/>
                    <a:pt x="6057031" y="1677564"/>
                    <a:pt x="6048287" y="1684718"/>
                  </a:cubicBezTo>
                  <a:cubicBezTo>
                    <a:pt x="6004638" y="1720707"/>
                    <a:pt x="5955570" y="1747517"/>
                    <a:pt x="5904334" y="1770136"/>
                  </a:cubicBezTo>
                  <a:cubicBezTo>
                    <a:pt x="5867912" y="1786251"/>
                    <a:pt x="5829900" y="1798826"/>
                    <a:pt x="5792250" y="1811978"/>
                  </a:cubicBezTo>
                  <a:cubicBezTo>
                    <a:pt x="5746867" y="1827804"/>
                    <a:pt x="5699534" y="1833224"/>
                    <a:pt x="5651910" y="1836693"/>
                  </a:cubicBezTo>
                  <a:cubicBezTo>
                    <a:pt x="5648081" y="1836982"/>
                    <a:pt x="5644395" y="1838572"/>
                    <a:pt x="5634711" y="1841101"/>
                  </a:cubicBezTo>
                  <a:cubicBezTo>
                    <a:pt x="5640637" y="1814941"/>
                    <a:pt x="5644250" y="1792249"/>
                    <a:pt x="5650827" y="1770425"/>
                  </a:cubicBezTo>
                  <a:close/>
                  <a:moveTo>
                    <a:pt x="6648814" y="1439521"/>
                  </a:moveTo>
                  <a:cubicBezTo>
                    <a:pt x="6616005" y="1399486"/>
                    <a:pt x="6602636" y="1349695"/>
                    <a:pt x="6581896" y="1303807"/>
                  </a:cubicBezTo>
                  <a:cubicBezTo>
                    <a:pt x="6572501" y="1282994"/>
                    <a:pt x="6571273" y="1257484"/>
                    <a:pt x="6570333" y="1233998"/>
                  </a:cubicBezTo>
                  <a:cubicBezTo>
                    <a:pt x="6568527" y="1188832"/>
                    <a:pt x="6562529" y="1142077"/>
                    <a:pt x="6571562" y="1098790"/>
                  </a:cubicBezTo>
                  <a:cubicBezTo>
                    <a:pt x="6580089" y="1057742"/>
                    <a:pt x="6599528" y="1015250"/>
                    <a:pt x="6625617" y="982659"/>
                  </a:cubicBezTo>
                  <a:cubicBezTo>
                    <a:pt x="6646935" y="956065"/>
                    <a:pt x="6685813" y="947104"/>
                    <a:pt x="6724042" y="948333"/>
                  </a:cubicBezTo>
                  <a:cubicBezTo>
                    <a:pt x="6750708" y="949200"/>
                    <a:pt x="6770148" y="965170"/>
                    <a:pt x="6780771" y="982225"/>
                  </a:cubicBezTo>
                  <a:cubicBezTo>
                    <a:pt x="6792405" y="1000942"/>
                    <a:pt x="6791538" y="1027969"/>
                    <a:pt x="6794139" y="1051600"/>
                  </a:cubicBezTo>
                  <a:cubicBezTo>
                    <a:pt x="6796741" y="1075086"/>
                    <a:pt x="6798982" y="1098934"/>
                    <a:pt x="6797609" y="1122420"/>
                  </a:cubicBezTo>
                  <a:cubicBezTo>
                    <a:pt x="6796380" y="1143594"/>
                    <a:pt x="6787491" y="1164334"/>
                    <a:pt x="6786624" y="1185508"/>
                  </a:cubicBezTo>
                  <a:cubicBezTo>
                    <a:pt x="6785612" y="1210223"/>
                    <a:pt x="6777157" y="1232553"/>
                    <a:pt x="6771593" y="1255967"/>
                  </a:cubicBezTo>
                  <a:cubicBezTo>
                    <a:pt x="6752876" y="1334303"/>
                    <a:pt x="6723825" y="1408808"/>
                    <a:pt x="6687476" y="1489529"/>
                  </a:cubicBezTo>
                  <a:cubicBezTo>
                    <a:pt x="6672228" y="1469801"/>
                    <a:pt x="6660954" y="1454336"/>
                    <a:pt x="6648814" y="1439521"/>
                  </a:cubicBezTo>
                  <a:close/>
                  <a:moveTo>
                    <a:pt x="3761227" y="2876305"/>
                  </a:moveTo>
                  <a:cubicBezTo>
                    <a:pt x="3757252" y="2891409"/>
                    <a:pt x="3751905" y="2906440"/>
                    <a:pt x="3744967" y="2921182"/>
                  </a:cubicBezTo>
                  <a:cubicBezTo>
                    <a:pt x="3736729" y="2938815"/>
                    <a:pt x="3726467" y="2956014"/>
                    <a:pt x="3711580" y="2968588"/>
                  </a:cubicBezTo>
                  <a:cubicBezTo>
                    <a:pt x="3684553" y="2991424"/>
                    <a:pt x="3634690" y="2991930"/>
                    <a:pt x="3607012" y="2968949"/>
                  </a:cubicBezTo>
                  <a:cubicBezTo>
                    <a:pt x="3582225" y="2948354"/>
                    <a:pt x="3566255" y="2922699"/>
                    <a:pt x="3556716" y="2891119"/>
                  </a:cubicBezTo>
                  <a:cubicBezTo>
                    <a:pt x="3514946" y="2752514"/>
                    <a:pt x="3567700" y="2605092"/>
                    <a:pt x="3697922" y="2534272"/>
                  </a:cubicBezTo>
                  <a:cubicBezTo>
                    <a:pt x="3709846" y="2527768"/>
                    <a:pt x="3762094" y="2705758"/>
                    <a:pt x="3764696" y="2722524"/>
                  </a:cubicBezTo>
                  <a:cubicBezTo>
                    <a:pt x="3772862" y="2774772"/>
                    <a:pt x="3774379" y="2826370"/>
                    <a:pt x="3761227" y="2876305"/>
                  </a:cubicBezTo>
                  <a:close/>
                  <a:moveTo>
                    <a:pt x="6862142" y="1628785"/>
                  </a:moveTo>
                  <a:cubicBezTo>
                    <a:pt x="6818059" y="1823107"/>
                    <a:pt x="6782432" y="2019669"/>
                    <a:pt x="6763065" y="2218038"/>
                  </a:cubicBezTo>
                  <a:cubicBezTo>
                    <a:pt x="6753310" y="2318271"/>
                    <a:pt x="6747673" y="2418864"/>
                    <a:pt x="6747023" y="2519602"/>
                  </a:cubicBezTo>
                  <a:cubicBezTo>
                    <a:pt x="6746661" y="2571850"/>
                    <a:pt x="6747673" y="2624170"/>
                    <a:pt x="6750058" y="2676419"/>
                  </a:cubicBezTo>
                  <a:cubicBezTo>
                    <a:pt x="6751069" y="2698460"/>
                    <a:pt x="6772243" y="2784889"/>
                    <a:pt x="6741386" y="2786190"/>
                  </a:cubicBezTo>
                  <a:cubicBezTo>
                    <a:pt x="6532972" y="2795079"/>
                    <a:pt x="6321451" y="2837932"/>
                    <a:pt x="6125105" y="2914678"/>
                  </a:cubicBezTo>
                  <a:cubicBezTo>
                    <a:pt x="5914596" y="2996916"/>
                    <a:pt x="5723815" y="3117600"/>
                    <a:pt x="5521255" y="3216459"/>
                  </a:cubicBezTo>
                  <a:cubicBezTo>
                    <a:pt x="5336760" y="3306502"/>
                    <a:pt x="5135212" y="3415406"/>
                    <a:pt x="4933158" y="3454863"/>
                  </a:cubicBezTo>
                  <a:cubicBezTo>
                    <a:pt x="4768753" y="3486949"/>
                    <a:pt x="4610709" y="3507761"/>
                    <a:pt x="4442547" y="3498728"/>
                  </a:cubicBezTo>
                  <a:cubicBezTo>
                    <a:pt x="4323597" y="3492369"/>
                    <a:pt x="4203709" y="3476254"/>
                    <a:pt x="4092998" y="3432244"/>
                  </a:cubicBezTo>
                  <a:cubicBezTo>
                    <a:pt x="3970436" y="3383537"/>
                    <a:pt x="3878442" y="3303972"/>
                    <a:pt x="3809284" y="3192900"/>
                  </a:cubicBezTo>
                  <a:cubicBezTo>
                    <a:pt x="3796421" y="3172305"/>
                    <a:pt x="3798733" y="3143832"/>
                    <a:pt x="3774958" y="3129162"/>
                  </a:cubicBezTo>
                  <a:cubicBezTo>
                    <a:pt x="3773006" y="3127934"/>
                    <a:pt x="3776981" y="3117021"/>
                    <a:pt x="3778643" y="3108494"/>
                  </a:cubicBezTo>
                  <a:cubicBezTo>
                    <a:pt x="3778788" y="3119117"/>
                    <a:pt x="3920573" y="3075469"/>
                    <a:pt x="3931557" y="3069615"/>
                  </a:cubicBezTo>
                  <a:cubicBezTo>
                    <a:pt x="4012856" y="3026328"/>
                    <a:pt x="4069945" y="2949799"/>
                    <a:pt x="4099502" y="2863586"/>
                  </a:cubicBezTo>
                  <a:cubicBezTo>
                    <a:pt x="4146691" y="2725631"/>
                    <a:pt x="4130938" y="2569682"/>
                    <a:pt x="4092059" y="2432017"/>
                  </a:cubicBezTo>
                  <a:cubicBezTo>
                    <a:pt x="4087434" y="2415540"/>
                    <a:pt x="4078400" y="2400292"/>
                    <a:pt x="4070885" y="2383382"/>
                  </a:cubicBezTo>
                  <a:cubicBezTo>
                    <a:pt x="4181740" y="2308081"/>
                    <a:pt x="4262100" y="2205030"/>
                    <a:pt x="4335016" y="2091935"/>
                  </a:cubicBezTo>
                  <a:cubicBezTo>
                    <a:pt x="4335521" y="2100968"/>
                    <a:pt x="4336100" y="2109929"/>
                    <a:pt x="4336389" y="2118962"/>
                  </a:cubicBezTo>
                  <a:cubicBezTo>
                    <a:pt x="4344410" y="2362497"/>
                    <a:pt x="4379531" y="2671721"/>
                    <a:pt x="4562869" y="2853686"/>
                  </a:cubicBezTo>
                  <a:cubicBezTo>
                    <a:pt x="4642867" y="2933106"/>
                    <a:pt x="4769115" y="2987377"/>
                    <a:pt x="4882355" y="2959555"/>
                  </a:cubicBezTo>
                  <a:cubicBezTo>
                    <a:pt x="4995306" y="2931805"/>
                    <a:pt x="5076822" y="2833452"/>
                    <a:pt x="5137814" y="2740446"/>
                  </a:cubicBezTo>
                  <a:cubicBezTo>
                    <a:pt x="5211596" y="2627928"/>
                    <a:pt x="5257124" y="2502620"/>
                    <a:pt x="5312335" y="2380852"/>
                  </a:cubicBezTo>
                  <a:cubicBezTo>
                    <a:pt x="5313780" y="2377673"/>
                    <a:pt x="5319489" y="2374276"/>
                    <a:pt x="5322813" y="2374638"/>
                  </a:cubicBezTo>
                  <a:cubicBezTo>
                    <a:pt x="5325632" y="2374999"/>
                    <a:pt x="5328594" y="2380202"/>
                    <a:pt x="5330329" y="2383887"/>
                  </a:cubicBezTo>
                  <a:cubicBezTo>
                    <a:pt x="5400210" y="2533333"/>
                    <a:pt x="5488157" y="2679381"/>
                    <a:pt x="5653212" y="2737338"/>
                  </a:cubicBezTo>
                  <a:cubicBezTo>
                    <a:pt x="5763778" y="2776145"/>
                    <a:pt x="5888580" y="2763282"/>
                    <a:pt x="5995750" y="2715948"/>
                  </a:cubicBezTo>
                  <a:cubicBezTo>
                    <a:pt x="6259519" y="2599383"/>
                    <a:pt x="6418070" y="2302516"/>
                    <a:pt x="6530949" y="2052550"/>
                  </a:cubicBezTo>
                  <a:cubicBezTo>
                    <a:pt x="6567371" y="1971901"/>
                    <a:pt x="6600034" y="1889519"/>
                    <a:pt x="6629735" y="1806197"/>
                  </a:cubicBezTo>
                  <a:cubicBezTo>
                    <a:pt x="6637179" y="1785240"/>
                    <a:pt x="6695859" y="1577549"/>
                    <a:pt x="6720718" y="1580511"/>
                  </a:cubicBezTo>
                  <a:cubicBezTo>
                    <a:pt x="6751358" y="1584197"/>
                    <a:pt x="6873415" y="1579211"/>
                    <a:pt x="6862142" y="1628785"/>
                  </a:cubicBezTo>
                  <a:close/>
                  <a:moveTo>
                    <a:pt x="7282077" y="3108711"/>
                  </a:moveTo>
                  <a:cubicBezTo>
                    <a:pt x="7281282" y="3117383"/>
                    <a:pt x="7269502" y="3127283"/>
                    <a:pt x="7260397" y="3132125"/>
                  </a:cubicBezTo>
                  <a:cubicBezTo>
                    <a:pt x="7253243" y="3135955"/>
                    <a:pt x="7241174" y="3135521"/>
                    <a:pt x="7233514" y="3132053"/>
                  </a:cubicBezTo>
                  <a:cubicBezTo>
                    <a:pt x="7219928" y="3125982"/>
                    <a:pt x="7206704" y="3117600"/>
                    <a:pt x="7195864" y="3107410"/>
                  </a:cubicBezTo>
                  <a:cubicBezTo>
                    <a:pt x="7187698" y="3099750"/>
                    <a:pt x="7183217" y="3088115"/>
                    <a:pt x="7177580" y="3077926"/>
                  </a:cubicBezTo>
                  <a:cubicBezTo>
                    <a:pt x="7154817" y="3036879"/>
                    <a:pt x="7131258" y="2996194"/>
                    <a:pt x="7110012" y="2954352"/>
                  </a:cubicBezTo>
                  <a:cubicBezTo>
                    <a:pt x="7100690" y="2936069"/>
                    <a:pt x="7094403" y="2915690"/>
                    <a:pt x="7089995" y="2895600"/>
                  </a:cubicBezTo>
                  <a:cubicBezTo>
                    <a:pt x="7087248" y="2883026"/>
                    <a:pt x="7090573" y="2869078"/>
                    <a:pt x="7091151" y="2857805"/>
                  </a:cubicBezTo>
                  <a:cubicBezTo>
                    <a:pt x="7146940" y="2852240"/>
                    <a:pt x="7184518" y="2874209"/>
                    <a:pt x="7214436" y="2909692"/>
                  </a:cubicBezTo>
                  <a:cubicBezTo>
                    <a:pt x="7262709" y="2967070"/>
                    <a:pt x="7289014" y="3032832"/>
                    <a:pt x="7282077" y="3108711"/>
                  </a:cubicBezTo>
                  <a:close/>
                </a:path>
              </a:pathLst>
            </a:custGeom>
            <a:grpFill/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A7D04EF1-86AF-4A3F-AFC3-8609D8C0456C}"/>
                </a:ext>
              </a:extLst>
            </p:cNvPr>
            <p:cNvSpPr/>
            <p:nvPr/>
          </p:nvSpPr>
          <p:spPr>
            <a:xfrm>
              <a:off x="3064200" y="40"/>
              <a:ext cx="3143510" cy="3681789"/>
            </a:xfrm>
            <a:custGeom>
              <a:avLst/>
              <a:gdLst>
                <a:gd name="connsiteX0" fmla="*/ 60385 w 3143510"/>
                <a:gd name="connsiteY0" fmla="*/ 2092625 h 3681789"/>
                <a:gd name="connsiteX1" fmla="*/ 154547 w 3143510"/>
                <a:gd name="connsiteY1" fmla="*/ 2131360 h 3681789"/>
                <a:gd name="connsiteX2" fmla="*/ 225368 w 3143510"/>
                <a:gd name="connsiteY2" fmla="*/ 1971580 h 3681789"/>
                <a:gd name="connsiteX3" fmla="*/ 250805 w 3143510"/>
                <a:gd name="connsiteY3" fmla="*/ 1746762 h 3681789"/>
                <a:gd name="connsiteX4" fmla="*/ 416510 w 3143510"/>
                <a:gd name="connsiteY4" fmla="*/ 1360937 h 3681789"/>
                <a:gd name="connsiteX5" fmla="*/ 499399 w 3143510"/>
                <a:gd name="connsiteY5" fmla="*/ 1283396 h 3681789"/>
                <a:gd name="connsiteX6" fmla="*/ 569785 w 3143510"/>
                <a:gd name="connsiteY6" fmla="*/ 1316493 h 3681789"/>
                <a:gd name="connsiteX7" fmla="*/ 574699 w 3143510"/>
                <a:gd name="connsiteY7" fmla="*/ 1405669 h 3681789"/>
                <a:gd name="connsiteX8" fmla="*/ 520934 w 3143510"/>
                <a:gd name="connsiteY8" fmla="*/ 2118352 h 3681789"/>
                <a:gd name="connsiteX9" fmla="*/ 639305 w 3143510"/>
                <a:gd name="connsiteY9" fmla="*/ 2443402 h 3681789"/>
                <a:gd name="connsiteX10" fmla="*/ 861738 w 3143510"/>
                <a:gd name="connsiteY10" fmla="*/ 2331101 h 3681789"/>
                <a:gd name="connsiteX11" fmla="*/ 1046521 w 3143510"/>
                <a:gd name="connsiteY11" fmla="*/ 1928004 h 3681789"/>
                <a:gd name="connsiteX12" fmla="*/ 1073404 w 3143510"/>
                <a:gd name="connsiteY12" fmla="*/ 1850752 h 3681789"/>
                <a:gd name="connsiteX13" fmla="*/ 1088218 w 3143510"/>
                <a:gd name="connsiteY13" fmla="*/ 1871348 h 3681789"/>
                <a:gd name="connsiteX14" fmla="*/ 1092988 w 3143510"/>
                <a:gd name="connsiteY14" fmla="*/ 1891366 h 3681789"/>
                <a:gd name="connsiteX15" fmla="*/ 1249226 w 3143510"/>
                <a:gd name="connsiteY15" fmla="*/ 2051000 h 3681789"/>
                <a:gd name="connsiteX16" fmla="*/ 1480187 w 3143510"/>
                <a:gd name="connsiteY16" fmla="*/ 1997596 h 3681789"/>
                <a:gd name="connsiteX17" fmla="*/ 1656659 w 3143510"/>
                <a:gd name="connsiteY17" fmla="*/ 1693430 h 3681789"/>
                <a:gd name="connsiteX18" fmla="*/ 1667138 w 3143510"/>
                <a:gd name="connsiteY18" fmla="*/ 1649276 h 3681789"/>
                <a:gd name="connsiteX19" fmla="*/ 1674870 w 3143510"/>
                <a:gd name="connsiteY19" fmla="*/ 1662717 h 3681789"/>
                <a:gd name="connsiteX20" fmla="*/ 1721337 w 3143510"/>
                <a:gd name="connsiteY20" fmla="*/ 1967028 h 3681789"/>
                <a:gd name="connsiteX21" fmla="*/ 1845706 w 3143510"/>
                <a:gd name="connsiteY21" fmla="*/ 2242504 h 3681789"/>
                <a:gd name="connsiteX22" fmla="*/ 1983010 w 3143510"/>
                <a:gd name="connsiteY22" fmla="*/ 2225377 h 3681789"/>
                <a:gd name="connsiteX23" fmla="*/ 2039522 w 3143510"/>
                <a:gd name="connsiteY23" fmla="*/ 2156363 h 3681789"/>
                <a:gd name="connsiteX24" fmla="*/ 2055709 w 3143510"/>
                <a:gd name="connsiteY24" fmla="*/ 2123121 h 3681789"/>
                <a:gd name="connsiteX25" fmla="*/ 2057805 w 3143510"/>
                <a:gd name="connsiteY25" fmla="*/ 2114088 h 3681789"/>
                <a:gd name="connsiteX26" fmla="*/ 2066405 w 3143510"/>
                <a:gd name="connsiteY26" fmla="*/ 2106211 h 3681789"/>
                <a:gd name="connsiteX27" fmla="*/ 2076594 w 3143510"/>
                <a:gd name="connsiteY27" fmla="*/ 2090963 h 3681789"/>
                <a:gd name="connsiteX28" fmla="*/ 2156231 w 3143510"/>
                <a:gd name="connsiteY28" fmla="*/ 1912901 h 3681789"/>
                <a:gd name="connsiteX29" fmla="*/ 2157387 w 3143510"/>
                <a:gd name="connsiteY29" fmla="*/ 1933496 h 3681789"/>
                <a:gd name="connsiteX30" fmla="*/ 2112944 w 3143510"/>
                <a:gd name="connsiteY30" fmla="*/ 2055481 h 3681789"/>
                <a:gd name="connsiteX31" fmla="*/ 1833565 w 3143510"/>
                <a:gd name="connsiteY31" fmla="*/ 2930833 h 3681789"/>
                <a:gd name="connsiteX32" fmla="*/ 1812680 w 3143510"/>
                <a:gd name="connsiteY32" fmla="*/ 3371003 h 3681789"/>
                <a:gd name="connsiteX33" fmla="*/ 2051012 w 3143510"/>
                <a:gd name="connsiteY33" fmla="*/ 3681166 h 3681789"/>
                <a:gd name="connsiteX34" fmla="*/ 2279949 w 3143510"/>
                <a:gd name="connsiteY34" fmla="*/ 3451290 h 3681789"/>
                <a:gd name="connsiteX35" fmla="*/ 2379531 w 3143510"/>
                <a:gd name="connsiteY35" fmla="*/ 2962919 h 3681789"/>
                <a:gd name="connsiteX36" fmla="*/ 2414652 w 3143510"/>
                <a:gd name="connsiteY36" fmla="*/ 2458144 h 3681789"/>
                <a:gd name="connsiteX37" fmla="*/ 2419422 w 3143510"/>
                <a:gd name="connsiteY37" fmla="*/ 2034162 h 3681789"/>
                <a:gd name="connsiteX38" fmla="*/ 2415447 w 3143510"/>
                <a:gd name="connsiteY38" fmla="*/ 1633522 h 3681789"/>
                <a:gd name="connsiteX39" fmla="*/ 2426215 w 3143510"/>
                <a:gd name="connsiteY39" fmla="*/ 1560245 h 3681789"/>
                <a:gd name="connsiteX40" fmla="*/ 2552463 w 3143510"/>
                <a:gd name="connsiteY40" fmla="*/ 1341497 h 3681789"/>
                <a:gd name="connsiteX41" fmla="*/ 2595750 w 3143510"/>
                <a:gd name="connsiteY41" fmla="*/ 1270460 h 3681789"/>
                <a:gd name="connsiteX42" fmla="*/ 2676470 w 3143510"/>
                <a:gd name="connsiteY42" fmla="*/ 1192630 h 3681789"/>
                <a:gd name="connsiteX43" fmla="*/ 2704798 w 3143510"/>
                <a:gd name="connsiteY43" fmla="*/ 1174708 h 3681789"/>
                <a:gd name="connsiteX44" fmla="*/ 2803224 w 3143510"/>
                <a:gd name="connsiteY44" fmla="*/ 1207300 h 3681789"/>
                <a:gd name="connsiteX45" fmla="*/ 2849546 w 3143510"/>
                <a:gd name="connsiteY45" fmla="*/ 1449173 h 3681789"/>
                <a:gd name="connsiteX46" fmla="*/ 2818255 w 3143510"/>
                <a:gd name="connsiteY46" fmla="*/ 1766924 h 3681789"/>
                <a:gd name="connsiteX47" fmla="*/ 2797660 w 3143510"/>
                <a:gd name="connsiteY47" fmla="*/ 1800094 h 3681789"/>
                <a:gd name="connsiteX48" fmla="*/ 2609191 w 3143510"/>
                <a:gd name="connsiteY48" fmla="*/ 1895846 h 3681789"/>
                <a:gd name="connsiteX49" fmla="*/ 2483449 w 3143510"/>
                <a:gd name="connsiteY49" fmla="*/ 2072102 h 3681789"/>
                <a:gd name="connsiteX50" fmla="*/ 2549355 w 3143510"/>
                <a:gd name="connsiteY50" fmla="*/ 2213381 h 3681789"/>
                <a:gd name="connsiteX51" fmla="*/ 2895941 w 3143510"/>
                <a:gd name="connsiteY51" fmla="*/ 2106067 h 3681789"/>
                <a:gd name="connsiteX52" fmla="*/ 3015034 w 3143510"/>
                <a:gd name="connsiteY52" fmla="*/ 1937182 h 3681789"/>
                <a:gd name="connsiteX53" fmla="*/ 3142150 w 3143510"/>
                <a:gd name="connsiteY53" fmla="*/ 1510093 h 3681789"/>
                <a:gd name="connsiteX54" fmla="*/ 3094238 w 3143510"/>
                <a:gd name="connsiteY54" fmla="*/ 1181863 h 3681789"/>
                <a:gd name="connsiteX55" fmla="*/ 2838996 w 3143510"/>
                <a:gd name="connsiteY55" fmla="*/ 1017747 h 3681789"/>
                <a:gd name="connsiteX56" fmla="*/ 2443992 w 3143510"/>
                <a:gd name="connsiteY56" fmla="*/ 1411884 h 3681789"/>
                <a:gd name="connsiteX57" fmla="*/ 2412340 w 3143510"/>
                <a:gd name="connsiteY57" fmla="*/ 1457989 h 3681789"/>
                <a:gd name="connsiteX58" fmla="*/ 2283274 w 3143510"/>
                <a:gd name="connsiteY58" fmla="*/ 1026130 h 3681789"/>
                <a:gd name="connsiteX59" fmla="*/ 2188678 w 3143510"/>
                <a:gd name="connsiteY59" fmla="*/ 1058650 h 3681789"/>
                <a:gd name="connsiteX60" fmla="*/ 2150377 w 3143510"/>
                <a:gd name="connsiteY60" fmla="*/ 1325165 h 3681789"/>
                <a:gd name="connsiteX61" fmla="*/ 2177549 w 3143510"/>
                <a:gd name="connsiteY61" fmla="*/ 1694948 h 3681789"/>
                <a:gd name="connsiteX62" fmla="*/ 2125373 w 3143510"/>
                <a:gd name="connsiteY62" fmla="*/ 1860508 h 3681789"/>
                <a:gd name="connsiteX63" fmla="*/ 2038727 w 3143510"/>
                <a:gd name="connsiteY63" fmla="*/ 2047170 h 3681789"/>
                <a:gd name="connsiteX64" fmla="*/ 1937411 w 3143510"/>
                <a:gd name="connsiteY64" fmla="*/ 2045219 h 3681789"/>
                <a:gd name="connsiteX65" fmla="*/ 1923247 w 3143510"/>
                <a:gd name="connsiteY65" fmla="*/ 1833409 h 3681789"/>
                <a:gd name="connsiteX66" fmla="*/ 1928594 w 3143510"/>
                <a:gd name="connsiteY66" fmla="*/ 1395552 h 3681789"/>
                <a:gd name="connsiteX67" fmla="*/ 1925270 w 3143510"/>
                <a:gd name="connsiteY67" fmla="*/ 1259909 h 3681789"/>
                <a:gd name="connsiteX68" fmla="*/ 1824098 w 3143510"/>
                <a:gd name="connsiteY68" fmla="*/ 1140310 h 3681789"/>
                <a:gd name="connsiteX69" fmla="*/ 1743378 w 3143510"/>
                <a:gd name="connsiteY69" fmla="*/ 1172974 h 3681789"/>
                <a:gd name="connsiteX70" fmla="*/ 1706522 w 3143510"/>
                <a:gd name="connsiteY70" fmla="*/ 1288599 h 3681789"/>
                <a:gd name="connsiteX71" fmla="*/ 1606579 w 3143510"/>
                <a:gd name="connsiteY71" fmla="*/ 1661706 h 3681789"/>
                <a:gd name="connsiteX72" fmla="*/ 1407487 w 3143510"/>
                <a:gd name="connsiteY72" fmla="*/ 1939350 h 3681789"/>
                <a:gd name="connsiteX73" fmla="*/ 1397732 w 3143510"/>
                <a:gd name="connsiteY73" fmla="*/ 1939567 h 3681789"/>
                <a:gd name="connsiteX74" fmla="*/ 1325538 w 3143510"/>
                <a:gd name="connsiteY74" fmla="*/ 1867663 h 3681789"/>
                <a:gd name="connsiteX75" fmla="*/ 1298005 w 3143510"/>
                <a:gd name="connsiteY75" fmla="*/ 1738813 h 3681789"/>
                <a:gd name="connsiteX76" fmla="*/ 1385663 w 3143510"/>
                <a:gd name="connsiteY76" fmla="*/ 1191040 h 3681789"/>
                <a:gd name="connsiteX77" fmla="*/ 1541757 w 3143510"/>
                <a:gd name="connsiteY77" fmla="*/ 1055470 h 3681789"/>
                <a:gd name="connsiteX78" fmla="*/ 1633173 w 3143510"/>
                <a:gd name="connsiteY78" fmla="*/ 1105984 h 3681789"/>
                <a:gd name="connsiteX79" fmla="*/ 1667210 w 3143510"/>
                <a:gd name="connsiteY79" fmla="*/ 1193136 h 3681789"/>
                <a:gd name="connsiteX80" fmla="*/ 1693587 w 3143510"/>
                <a:gd name="connsiteY80" fmla="*/ 1183525 h 3681789"/>
                <a:gd name="connsiteX81" fmla="*/ 1705294 w 3143510"/>
                <a:gd name="connsiteY81" fmla="*/ 1177888 h 3681789"/>
                <a:gd name="connsiteX82" fmla="*/ 1655936 w 3143510"/>
                <a:gd name="connsiteY82" fmla="*/ 1063708 h 3681789"/>
                <a:gd name="connsiteX83" fmla="*/ 1482354 w 3143510"/>
                <a:gd name="connsiteY83" fmla="*/ 973738 h 3681789"/>
                <a:gd name="connsiteX84" fmla="*/ 1236796 w 3143510"/>
                <a:gd name="connsiteY84" fmla="*/ 1071730 h 3681789"/>
                <a:gd name="connsiteX85" fmla="*/ 1099275 w 3143510"/>
                <a:gd name="connsiteY85" fmla="*/ 1328778 h 3681789"/>
                <a:gd name="connsiteX86" fmla="*/ 1051796 w 3143510"/>
                <a:gd name="connsiteY86" fmla="*/ 1571518 h 3681789"/>
                <a:gd name="connsiteX87" fmla="*/ 1026937 w 3143510"/>
                <a:gd name="connsiteY87" fmla="*/ 1808622 h 3681789"/>
                <a:gd name="connsiteX88" fmla="*/ 815705 w 3143510"/>
                <a:gd name="connsiteY88" fmla="*/ 2286658 h 3681789"/>
                <a:gd name="connsiteX89" fmla="*/ 782752 w 3143510"/>
                <a:gd name="connsiteY89" fmla="*/ 2313541 h 3681789"/>
                <a:gd name="connsiteX90" fmla="*/ 747992 w 3143510"/>
                <a:gd name="connsiteY90" fmla="*/ 2236867 h 3681789"/>
                <a:gd name="connsiteX91" fmla="*/ 775092 w 3143510"/>
                <a:gd name="connsiteY91" fmla="*/ 1750014 h 3681789"/>
                <a:gd name="connsiteX92" fmla="*/ 785137 w 3143510"/>
                <a:gd name="connsiteY92" fmla="*/ 1303269 h 3681789"/>
                <a:gd name="connsiteX93" fmla="*/ 698924 w 3143510"/>
                <a:gd name="connsiteY93" fmla="*/ 1186415 h 3681789"/>
                <a:gd name="connsiteX94" fmla="*/ 510094 w 3143510"/>
                <a:gd name="connsiteY94" fmla="*/ 1200146 h 3681789"/>
                <a:gd name="connsiteX95" fmla="*/ 228186 w 3143510"/>
                <a:gd name="connsiteY95" fmla="*/ 1647831 h 3681789"/>
                <a:gd name="connsiteX96" fmla="*/ 220670 w 3143510"/>
                <a:gd name="connsiteY96" fmla="*/ 1650938 h 3681789"/>
                <a:gd name="connsiteX97" fmla="*/ 219803 w 3143510"/>
                <a:gd name="connsiteY97" fmla="*/ 1642411 h 3681789"/>
                <a:gd name="connsiteX98" fmla="*/ 242856 w 3143510"/>
                <a:gd name="connsiteY98" fmla="*/ 1313386 h 3681789"/>
                <a:gd name="connsiteX99" fmla="*/ 324588 w 3143510"/>
                <a:gd name="connsiteY99" fmla="*/ 1211925 h 3681789"/>
                <a:gd name="connsiteX100" fmla="*/ 497447 w 3143510"/>
                <a:gd name="connsiteY100" fmla="*/ 991226 h 3681789"/>
                <a:gd name="connsiteX101" fmla="*/ 777115 w 3143510"/>
                <a:gd name="connsiteY101" fmla="*/ 519404 h 3681789"/>
                <a:gd name="connsiteX102" fmla="*/ 772346 w 3143510"/>
                <a:gd name="connsiteY102" fmla="*/ 36959 h 3681789"/>
                <a:gd name="connsiteX103" fmla="*/ 692420 w 3143510"/>
                <a:gd name="connsiteY103" fmla="*/ 4801 h 3681789"/>
                <a:gd name="connsiteX104" fmla="*/ 444838 w 3143510"/>
                <a:gd name="connsiteY104" fmla="*/ 56471 h 3681789"/>
                <a:gd name="connsiteX105" fmla="*/ 183454 w 3143510"/>
                <a:gd name="connsiteY105" fmla="*/ 443381 h 3681789"/>
                <a:gd name="connsiteX106" fmla="*/ 53376 w 3143510"/>
                <a:gd name="connsiteY106" fmla="*/ 952781 h 3681789"/>
                <a:gd name="connsiteX107" fmla="*/ 18833 w 3143510"/>
                <a:gd name="connsiteY107" fmla="*/ 1930461 h 3681789"/>
                <a:gd name="connsiteX108" fmla="*/ 60385 w 3143510"/>
                <a:gd name="connsiteY108" fmla="*/ 2092625 h 3681789"/>
                <a:gd name="connsiteX109" fmla="*/ 2761165 w 3143510"/>
                <a:gd name="connsiteY109" fmla="*/ 1937832 h 3681789"/>
                <a:gd name="connsiteX110" fmla="*/ 2676687 w 3143510"/>
                <a:gd name="connsiteY110" fmla="*/ 2061190 h 3681789"/>
                <a:gd name="connsiteX111" fmla="*/ 2585922 w 3143510"/>
                <a:gd name="connsiteY111" fmla="*/ 2134106 h 3681789"/>
                <a:gd name="connsiteX112" fmla="*/ 2540972 w 3143510"/>
                <a:gd name="connsiteY112" fmla="*/ 2128180 h 3681789"/>
                <a:gd name="connsiteX113" fmla="*/ 2535914 w 3143510"/>
                <a:gd name="connsiteY113" fmla="*/ 2106717 h 3681789"/>
                <a:gd name="connsiteX114" fmla="*/ 2592064 w 3143510"/>
                <a:gd name="connsiteY114" fmla="*/ 1975266 h 3681789"/>
                <a:gd name="connsiteX115" fmla="*/ 2768103 w 3143510"/>
                <a:gd name="connsiteY115" fmla="*/ 1869180 h 3681789"/>
                <a:gd name="connsiteX116" fmla="*/ 2797876 w 3143510"/>
                <a:gd name="connsiteY116" fmla="*/ 1860364 h 3681789"/>
                <a:gd name="connsiteX117" fmla="*/ 2761165 w 3143510"/>
                <a:gd name="connsiteY117" fmla="*/ 1937832 h 3681789"/>
                <a:gd name="connsiteX118" fmla="*/ 2158037 w 3143510"/>
                <a:gd name="connsiteY118" fmla="*/ 2160772 h 3681789"/>
                <a:gd name="connsiteX119" fmla="*/ 2158110 w 3143510"/>
                <a:gd name="connsiteY119" fmla="*/ 2164602 h 3681789"/>
                <a:gd name="connsiteX120" fmla="*/ 2155436 w 3143510"/>
                <a:gd name="connsiteY120" fmla="*/ 2244311 h 3681789"/>
                <a:gd name="connsiteX121" fmla="*/ 2147631 w 3143510"/>
                <a:gd name="connsiteY121" fmla="*/ 2413340 h 3681789"/>
                <a:gd name="connsiteX122" fmla="*/ 2123856 w 3143510"/>
                <a:gd name="connsiteY122" fmla="*/ 2742003 h 3681789"/>
                <a:gd name="connsiteX123" fmla="*/ 2025936 w 3143510"/>
                <a:gd name="connsiteY123" fmla="*/ 3442401 h 3681789"/>
                <a:gd name="connsiteX124" fmla="*/ 1991393 w 3143510"/>
                <a:gd name="connsiteY124" fmla="*/ 3521387 h 3681789"/>
                <a:gd name="connsiteX125" fmla="*/ 1913852 w 3143510"/>
                <a:gd name="connsiteY125" fmla="*/ 3516979 h 3681789"/>
                <a:gd name="connsiteX126" fmla="*/ 1871577 w 3143510"/>
                <a:gd name="connsiteY126" fmla="*/ 3361897 h 3681789"/>
                <a:gd name="connsiteX127" fmla="*/ 1860665 w 3143510"/>
                <a:gd name="connsiteY127" fmla="*/ 3140981 h 3681789"/>
                <a:gd name="connsiteX128" fmla="*/ 1973616 w 3143510"/>
                <a:gd name="connsiteY128" fmla="*/ 2625800 h 3681789"/>
                <a:gd name="connsiteX129" fmla="*/ 2156375 w 3143510"/>
                <a:gd name="connsiteY129" fmla="*/ 2116617 h 3681789"/>
                <a:gd name="connsiteX130" fmla="*/ 2158037 w 3143510"/>
                <a:gd name="connsiteY130" fmla="*/ 2160772 h 3681789"/>
                <a:gd name="connsiteX131" fmla="*/ 254635 w 3143510"/>
                <a:gd name="connsiteY131" fmla="*/ 1124628 h 3681789"/>
                <a:gd name="connsiteX132" fmla="*/ 351688 w 3143510"/>
                <a:gd name="connsiteY132" fmla="*/ 584660 h 3681789"/>
                <a:gd name="connsiteX133" fmla="*/ 441803 w 3143510"/>
                <a:gd name="connsiteY133" fmla="*/ 328768 h 3681789"/>
                <a:gd name="connsiteX134" fmla="*/ 633885 w 3143510"/>
                <a:gd name="connsiteY134" fmla="*/ 91231 h 3681789"/>
                <a:gd name="connsiteX135" fmla="*/ 753629 w 3143510"/>
                <a:gd name="connsiteY135" fmla="*/ 439334 h 3681789"/>
                <a:gd name="connsiteX136" fmla="*/ 614807 w 3143510"/>
                <a:gd name="connsiteY136" fmla="*/ 719218 h 3681789"/>
                <a:gd name="connsiteX137" fmla="*/ 245096 w 3143510"/>
                <a:gd name="connsiteY137" fmla="*/ 1199279 h 3681789"/>
                <a:gd name="connsiteX138" fmla="*/ 254635 w 3143510"/>
                <a:gd name="connsiteY138" fmla="*/ 1124628 h 368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143510" h="3681789">
                  <a:moveTo>
                    <a:pt x="60385" y="2092625"/>
                  </a:moveTo>
                  <a:cubicBezTo>
                    <a:pt x="80403" y="2127602"/>
                    <a:pt x="110032" y="2148631"/>
                    <a:pt x="154547" y="2131360"/>
                  </a:cubicBezTo>
                  <a:cubicBezTo>
                    <a:pt x="217418" y="2107006"/>
                    <a:pt x="220165" y="2028164"/>
                    <a:pt x="225368" y="1971580"/>
                  </a:cubicBezTo>
                  <a:cubicBezTo>
                    <a:pt x="232233" y="1896424"/>
                    <a:pt x="233317" y="1820545"/>
                    <a:pt x="250805" y="1746762"/>
                  </a:cubicBezTo>
                  <a:cubicBezTo>
                    <a:pt x="280000" y="1623839"/>
                    <a:pt x="327912" y="1454665"/>
                    <a:pt x="416510" y="1360937"/>
                  </a:cubicBezTo>
                  <a:cubicBezTo>
                    <a:pt x="442453" y="1333476"/>
                    <a:pt x="469481" y="1306376"/>
                    <a:pt x="499399" y="1283396"/>
                  </a:cubicBezTo>
                  <a:cubicBezTo>
                    <a:pt x="524402" y="1264245"/>
                    <a:pt x="566533" y="1288310"/>
                    <a:pt x="569785" y="1316493"/>
                  </a:cubicBezTo>
                  <a:cubicBezTo>
                    <a:pt x="573182" y="1345761"/>
                    <a:pt x="578602" y="1375100"/>
                    <a:pt x="574699" y="1405669"/>
                  </a:cubicBezTo>
                  <a:cubicBezTo>
                    <a:pt x="545070" y="1640243"/>
                    <a:pt x="515369" y="1881248"/>
                    <a:pt x="520934" y="2118352"/>
                  </a:cubicBezTo>
                  <a:cubicBezTo>
                    <a:pt x="523246" y="2216272"/>
                    <a:pt x="529533" y="2399031"/>
                    <a:pt x="639305" y="2443402"/>
                  </a:cubicBezTo>
                  <a:cubicBezTo>
                    <a:pt x="733322" y="2481341"/>
                    <a:pt x="814549" y="2403728"/>
                    <a:pt x="861738" y="2331101"/>
                  </a:cubicBezTo>
                  <a:cubicBezTo>
                    <a:pt x="942603" y="2206588"/>
                    <a:pt x="995935" y="2066754"/>
                    <a:pt x="1046521" y="1928004"/>
                  </a:cubicBezTo>
                  <a:cubicBezTo>
                    <a:pt x="1055699" y="1902928"/>
                    <a:pt x="1064082" y="1877563"/>
                    <a:pt x="1073404" y="1850752"/>
                  </a:cubicBezTo>
                  <a:cubicBezTo>
                    <a:pt x="1080052" y="1859713"/>
                    <a:pt x="1085328" y="1864989"/>
                    <a:pt x="1088218" y="1871348"/>
                  </a:cubicBezTo>
                  <a:cubicBezTo>
                    <a:pt x="1091037" y="1877418"/>
                    <a:pt x="1090242" y="1885223"/>
                    <a:pt x="1092988" y="1891366"/>
                  </a:cubicBezTo>
                  <a:cubicBezTo>
                    <a:pt x="1125652" y="1963559"/>
                    <a:pt x="1174214" y="2021299"/>
                    <a:pt x="1249226" y="2051000"/>
                  </a:cubicBezTo>
                  <a:cubicBezTo>
                    <a:pt x="1338257" y="2086266"/>
                    <a:pt x="1414714" y="2066248"/>
                    <a:pt x="1480187" y="1997596"/>
                  </a:cubicBezTo>
                  <a:cubicBezTo>
                    <a:pt x="1563220" y="1910588"/>
                    <a:pt x="1610120" y="1802551"/>
                    <a:pt x="1656659" y="1693430"/>
                  </a:cubicBezTo>
                  <a:cubicBezTo>
                    <a:pt x="1662296" y="1680206"/>
                    <a:pt x="1663524" y="1665030"/>
                    <a:pt x="1667138" y="1649276"/>
                  </a:cubicBezTo>
                  <a:cubicBezTo>
                    <a:pt x="1669450" y="1653106"/>
                    <a:pt x="1674292" y="1657659"/>
                    <a:pt x="1674870" y="1662717"/>
                  </a:cubicBezTo>
                  <a:cubicBezTo>
                    <a:pt x="1686143" y="1762155"/>
                    <a:pt x="1699223" y="1867157"/>
                    <a:pt x="1721337" y="1967028"/>
                  </a:cubicBezTo>
                  <a:cubicBezTo>
                    <a:pt x="1742583" y="2062852"/>
                    <a:pt x="1763829" y="2178910"/>
                    <a:pt x="1845706" y="2242504"/>
                  </a:cubicBezTo>
                  <a:cubicBezTo>
                    <a:pt x="1888848" y="2276035"/>
                    <a:pt x="1945577" y="2258764"/>
                    <a:pt x="1983010" y="2225377"/>
                  </a:cubicBezTo>
                  <a:cubicBezTo>
                    <a:pt x="2005268" y="2205576"/>
                    <a:pt x="2022467" y="2180861"/>
                    <a:pt x="2039522" y="2156363"/>
                  </a:cubicBezTo>
                  <a:cubicBezTo>
                    <a:pt x="2046604" y="2146174"/>
                    <a:pt x="2053903" y="2135406"/>
                    <a:pt x="2055709" y="2123121"/>
                  </a:cubicBezTo>
                  <a:cubicBezTo>
                    <a:pt x="2056143" y="2120014"/>
                    <a:pt x="2056287" y="2116762"/>
                    <a:pt x="2057805" y="2114088"/>
                  </a:cubicBezTo>
                  <a:cubicBezTo>
                    <a:pt x="2059684" y="2110691"/>
                    <a:pt x="2063442" y="2108740"/>
                    <a:pt x="2066405" y="2106211"/>
                  </a:cubicBezTo>
                  <a:cubicBezTo>
                    <a:pt x="2071030" y="2102164"/>
                    <a:pt x="2073848" y="2096455"/>
                    <a:pt x="2076594" y="2090963"/>
                  </a:cubicBezTo>
                  <a:cubicBezTo>
                    <a:pt x="2105284" y="2032067"/>
                    <a:pt x="2131733" y="1973604"/>
                    <a:pt x="2156231" y="1912901"/>
                  </a:cubicBezTo>
                  <a:cubicBezTo>
                    <a:pt x="2159627" y="1920705"/>
                    <a:pt x="2159555" y="1927498"/>
                    <a:pt x="2157387" y="1933496"/>
                  </a:cubicBezTo>
                  <a:cubicBezTo>
                    <a:pt x="2142862" y="1974254"/>
                    <a:pt x="2128408" y="2015084"/>
                    <a:pt x="2112944" y="2055481"/>
                  </a:cubicBezTo>
                  <a:cubicBezTo>
                    <a:pt x="2003028" y="2342375"/>
                    <a:pt x="1889426" y="2627246"/>
                    <a:pt x="1833565" y="2930833"/>
                  </a:cubicBezTo>
                  <a:cubicBezTo>
                    <a:pt x="1807043" y="3075148"/>
                    <a:pt x="1790856" y="3224954"/>
                    <a:pt x="1812680" y="3371003"/>
                  </a:cubicBezTo>
                  <a:cubicBezTo>
                    <a:pt x="1832048" y="3500647"/>
                    <a:pt x="1885235" y="3694174"/>
                    <a:pt x="2051012" y="3681166"/>
                  </a:cubicBezTo>
                  <a:cubicBezTo>
                    <a:pt x="2167721" y="3671989"/>
                    <a:pt x="2240998" y="3548776"/>
                    <a:pt x="2279949" y="3451290"/>
                  </a:cubicBezTo>
                  <a:cubicBezTo>
                    <a:pt x="2341736" y="3296641"/>
                    <a:pt x="2361104" y="3127179"/>
                    <a:pt x="2379531" y="2962919"/>
                  </a:cubicBezTo>
                  <a:cubicBezTo>
                    <a:pt x="2398320" y="2795263"/>
                    <a:pt x="2409088" y="2626740"/>
                    <a:pt x="2414652" y="2458144"/>
                  </a:cubicBezTo>
                  <a:cubicBezTo>
                    <a:pt x="2419277" y="2316865"/>
                    <a:pt x="2420289" y="2175514"/>
                    <a:pt x="2419422" y="2034162"/>
                  </a:cubicBezTo>
                  <a:cubicBezTo>
                    <a:pt x="2418627" y="1901555"/>
                    <a:pt x="2406775" y="1765551"/>
                    <a:pt x="2415447" y="1633522"/>
                  </a:cubicBezTo>
                  <a:cubicBezTo>
                    <a:pt x="2417037" y="1608807"/>
                    <a:pt x="2415230" y="1580841"/>
                    <a:pt x="2426215" y="1560245"/>
                  </a:cubicBezTo>
                  <a:cubicBezTo>
                    <a:pt x="2465744" y="1485956"/>
                    <a:pt x="2509971" y="1414196"/>
                    <a:pt x="2552463" y="1341497"/>
                  </a:cubicBezTo>
                  <a:cubicBezTo>
                    <a:pt x="2566482" y="1317505"/>
                    <a:pt x="2577900" y="1291273"/>
                    <a:pt x="2595750" y="1270460"/>
                  </a:cubicBezTo>
                  <a:cubicBezTo>
                    <a:pt x="2620031" y="1242204"/>
                    <a:pt x="2649009" y="1217995"/>
                    <a:pt x="2676470" y="1192630"/>
                  </a:cubicBezTo>
                  <a:cubicBezTo>
                    <a:pt x="2684636" y="1185114"/>
                    <a:pt x="2693164" y="1178611"/>
                    <a:pt x="2704798" y="1174708"/>
                  </a:cubicBezTo>
                  <a:cubicBezTo>
                    <a:pt x="2742810" y="1162062"/>
                    <a:pt x="2778581" y="1174130"/>
                    <a:pt x="2803224" y="1207300"/>
                  </a:cubicBezTo>
                  <a:cubicBezTo>
                    <a:pt x="2849908" y="1270243"/>
                    <a:pt x="2849619" y="1374161"/>
                    <a:pt x="2849546" y="1449173"/>
                  </a:cubicBezTo>
                  <a:cubicBezTo>
                    <a:pt x="2849474" y="1555042"/>
                    <a:pt x="2835093" y="1662501"/>
                    <a:pt x="2818255" y="1766924"/>
                  </a:cubicBezTo>
                  <a:cubicBezTo>
                    <a:pt x="2816304" y="1779065"/>
                    <a:pt x="2807777" y="1794963"/>
                    <a:pt x="2797660" y="1800094"/>
                  </a:cubicBezTo>
                  <a:cubicBezTo>
                    <a:pt x="2734211" y="1832614"/>
                    <a:pt x="2667943" y="1853209"/>
                    <a:pt x="2609191" y="1895846"/>
                  </a:cubicBezTo>
                  <a:cubicBezTo>
                    <a:pt x="2551307" y="1937905"/>
                    <a:pt x="2496312" y="1999403"/>
                    <a:pt x="2483449" y="2072102"/>
                  </a:cubicBezTo>
                  <a:cubicBezTo>
                    <a:pt x="2472971" y="2131215"/>
                    <a:pt x="2481570" y="2189316"/>
                    <a:pt x="2549355" y="2213381"/>
                  </a:cubicBezTo>
                  <a:cubicBezTo>
                    <a:pt x="2681023" y="2260137"/>
                    <a:pt x="2805970" y="2199217"/>
                    <a:pt x="2895941" y="2106067"/>
                  </a:cubicBezTo>
                  <a:cubicBezTo>
                    <a:pt x="2943925" y="2056348"/>
                    <a:pt x="2983310" y="1998463"/>
                    <a:pt x="3015034" y="1937182"/>
                  </a:cubicBezTo>
                  <a:cubicBezTo>
                    <a:pt x="3081663" y="1808766"/>
                    <a:pt x="3135573" y="1655057"/>
                    <a:pt x="3142150" y="1510093"/>
                  </a:cubicBezTo>
                  <a:cubicBezTo>
                    <a:pt x="3147136" y="1399743"/>
                    <a:pt x="3139981" y="1284335"/>
                    <a:pt x="3094238" y="1181863"/>
                  </a:cubicBezTo>
                  <a:cubicBezTo>
                    <a:pt x="3047120" y="1076355"/>
                    <a:pt x="2954620" y="1015796"/>
                    <a:pt x="2838996" y="1017747"/>
                  </a:cubicBezTo>
                  <a:cubicBezTo>
                    <a:pt x="2636074" y="1021144"/>
                    <a:pt x="2534035" y="1265980"/>
                    <a:pt x="2443992" y="1411884"/>
                  </a:cubicBezTo>
                  <a:cubicBezTo>
                    <a:pt x="2434236" y="1427710"/>
                    <a:pt x="2422963" y="1442669"/>
                    <a:pt x="2412340" y="1457989"/>
                  </a:cubicBezTo>
                  <a:cubicBezTo>
                    <a:pt x="2397814" y="1387603"/>
                    <a:pt x="2409883" y="986962"/>
                    <a:pt x="2283274" y="1026130"/>
                  </a:cubicBezTo>
                  <a:cubicBezTo>
                    <a:pt x="2251405" y="1035958"/>
                    <a:pt x="2220547" y="1049038"/>
                    <a:pt x="2188678" y="1058650"/>
                  </a:cubicBezTo>
                  <a:cubicBezTo>
                    <a:pt x="2115979" y="1080691"/>
                    <a:pt x="2148643" y="1270171"/>
                    <a:pt x="2150377" y="1325165"/>
                  </a:cubicBezTo>
                  <a:cubicBezTo>
                    <a:pt x="2154207" y="1448522"/>
                    <a:pt x="2163530" y="1572458"/>
                    <a:pt x="2177549" y="1694948"/>
                  </a:cubicBezTo>
                  <a:cubicBezTo>
                    <a:pt x="2183764" y="1748713"/>
                    <a:pt x="2145319" y="1812741"/>
                    <a:pt x="2125373" y="1860508"/>
                  </a:cubicBezTo>
                  <a:cubicBezTo>
                    <a:pt x="2098924" y="1923813"/>
                    <a:pt x="2071102" y="1986612"/>
                    <a:pt x="2038727" y="2047170"/>
                  </a:cubicBezTo>
                  <a:cubicBezTo>
                    <a:pt x="2007364" y="2105994"/>
                    <a:pt x="1959018" y="2119074"/>
                    <a:pt x="1937411" y="2045219"/>
                  </a:cubicBezTo>
                  <a:cubicBezTo>
                    <a:pt x="1918911" y="1982131"/>
                    <a:pt x="1925920" y="1898953"/>
                    <a:pt x="1923247" y="1833409"/>
                  </a:cubicBezTo>
                  <a:cubicBezTo>
                    <a:pt x="1917321" y="1687505"/>
                    <a:pt x="1919127" y="1541239"/>
                    <a:pt x="1928594" y="1395552"/>
                  </a:cubicBezTo>
                  <a:cubicBezTo>
                    <a:pt x="1931557" y="1350241"/>
                    <a:pt x="1935170" y="1304208"/>
                    <a:pt x="1925270" y="1259909"/>
                  </a:cubicBezTo>
                  <a:cubicBezTo>
                    <a:pt x="1913418" y="1206939"/>
                    <a:pt x="1877141" y="1157726"/>
                    <a:pt x="1824098" y="1140310"/>
                  </a:cubicBezTo>
                  <a:cubicBezTo>
                    <a:pt x="1778571" y="1125423"/>
                    <a:pt x="1759132" y="1132216"/>
                    <a:pt x="1743378" y="1172974"/>
                  </a:cubicBezTo>
                  <a:cubicBezTo>
                    <a:pt x="1728780" y="1210696"/>
                    <a:pt x="1717651" y="1249720"/>
                    <a:pt x="1706522" y="1288599"/>
                  </a:cubicBezTo>
                  <a:cubicBezTo>
                    <a:pt x="1671184" y="1412173"/>
                    <a:pt x="1643579" y="1538276"/>
                    <a:pt x="1606579" y="1661706"/>
                  </a:cubicBezTo>
                  <a:cubicBezTo>
                    <a:pt x="1578106" y="1756663"/>
                    <a:pt x="1531206" y="1934364"/>
                    <a:pt x="1407487" y="1939350"/>
                  </a:cubicBezTo>
                  <a:cubicBezTo>
                    <a:pt x="1404235" y="1939495"/>
                    <a:pt x="1400550" y="1940651"/>
                    <a:pt x="1397732" y="1939567"/>
                  </a:cubicBezTo>
                  <a:cubicBezTo>
                    <a:pt x="1365284" y="1926342"/>
                    <a:pt x="1339558" y="1899965"/>
                    <a:pt x="1325538" y="1867663"/>
                  </a:cubicBezTo>
                  <a:cubicBezTo>
                    <a:pt x="1307689" y="1826471"/>
                    <a:pt x="1299667" y="1783112"/>
                    <a:pt x="1298005" y="1738813"/>
                  </a:cubicBezTo>
                  <a:cubicBezTo>
                    <a:pt x="1291212" y="1549622"/>
                    <a:pt x="1310363" y="1366718"/>
                    <a:pt x="1385663" y="1191040"/>
                  </a:cubicBezTo>
                  <a:cubicBezTo>
                    <a:pt x="1418472" y="1114583"/>
                    <a:pt x="1457567" y="1068406"/>
                    <a:pt x="1541757" y="1055470"/>
                  </a:cubicBezTo>
                  <a:cubicBezTo>
                    <a:pt x="1579696" y="1049617"/>
                    <a:pt x="1621104" y="1074404"/>
                    <a:pt x="1633173" y="1105984"/>
                  </a:cubicBezTo>
                  <a:cubicBezTo>
                    <a:pt x="1644157" y="1134890"/>
                    <a:pt x="1655647" y="1163652"/>
                    <a:pt x="1667210" y="1193136"/>
                  </a:cubicBezTo>
                  <a:cubicBezTo>
                    <a:pt x="1678266" y="1189161"/>
                    <a:pt x="1685999" y="1186487"/>
                    <a:pt x="1693587" y="1183525"/>
                  </a:cubicBezTo>
                  <a:cubicBezTo>
                    <a:pt x="1697272" y="1182079"/>
                    <a:pt x="1700741" y="1180128"/>
                    <a:pt x="1705294" y="1177888"/>
                  </a:cubicBezTo>
                  <a:cubicBezTo>
                    <a:pt x="1716856" y="1172251"/>
                    <a:pt x="1662585" y="1073103"/>
                    <a:pt x="1655936" y="1063708"/>
                  </a:cubicBezTo>
                  <a:cubicBezTo>
                    <a:pt x="1613444" y="1003945"/>
                    <a:pt x="1556788" y="973087"/>
                    <a:pt x="1482354" y="973738"/>
                  </a:cubicBezTo>
                  <a:cubicBezTo>
                    <a:pt x="1389493" y="974533"/>
                    <a:pt x="1301763" y="1004523"/>
                    <a:pt x="1236796" y="1071730"/>
                  </a:cubicBezTo>
                  <a:cubicBezTo>
                    <a:pt x="1168578" y="1142261"/>
                    <a:pt x="1128109" y="1234978"/>
                    <a:pt x="1099275" y="1328778"/>
                  </a:cubicBezTo>
                  <a:cubicBezTo>
                    <a:pt x="1074994" y="1407692"/>
                    <a:pt x="1057939" y="1489136"/>
                    <a:pt x="1051796" y="1571518"/>
                  </a:cubicBezTo>
                  <a:cubicBezTo>
                    <a:pt x="1045654" y="1653901"/>
                    <a:pt x="1058878" y="1729997"/>
                    <a:pt x="1026937" y="1808622"/>
                  </a:cubicBezTo>
                  <a:cubicBezTo>
                    <a:pt x="961175" y="1970352"/>
                    <a:pt x="917599" y="2141983"/>
                    <a:pt x="815705" y="2286658"/>
                  </a:cubicBezTo>
                  <a:cubicBezTo>
                    <a:pt x="807322" y="2298582"/>
                    <a:pt x="797133" y="2311156"/>
                    <a:pt x="782752" y="2313541"/>
                  </a:cubicBezTo>
                  <a:cubicBezTo>
                    <a:pt x="749799" y="2318961"/>
                    <a:pt x="747992" y="2256596"/>
                    <a:pt x="747992" y="2236867"/>
                  </a:cubicBezTo>
                  <a:cubicBezTo>
                    <a:pt x="747920" y="2074270"/>
                    <a:pt x="758326" y="1911744"/>
                    <a:pt x="775092" y="1750014"/>
                  </a:cubicBezTo>
                  <a:cubicBezTo>
                    <a:pt x="789762" y="1608374"/>
                    <a:pt x="834494" y="1442018"/>
                    <a:pt x="785137" y="1303269"/>
                  </a:cubicBezTo>
                  <a:cubicBezTo>
                    <a:pt x="768154" y="1255573"/>
                    <a:pt x="742211" y="1214165"/>
                    <a:pt x="698924" y="1186415"/>
                  </a:cubicBezTo>
                  <a:cubicBezTo>
                    <a:pt x="639088" y="1148115"/>
                    <a:pt x="567111" y="1164663"/>
                    <a:pt x="510094" y="1200146"/>
                  </a:cubicBezTo>
                  <a:cubicBezTo>
                    <a:pt x="353422" y="1297560"/>
                    <a:pt x="292213" y="1485739"/>
                    <a:pt x="228186" y="1647831"/>
                  </a:cubicBezTo>
                  <a:cubicBezTo>
                    <a:pt x="227536" y="1649421"/>
                    <a:pt x="223778" y="1649710"/>
                    <a:pt x="220670" y="1650938"/>
                  </a:cubicBezTo>
                  <a:cubicBezTo>
                    <a:pt x="220309" y="1647542"/>
                    <a:pt x="219514" y="1644940"/>
                    <a:pt x="219803" y="1642411"/>
                  </a:cubicBezTo>
                  <a:cubicBezTo>
                    <a:pt x="232666" y="1540011"/>
                    <a:pt x="201448" y="1409210"/>
                    <a:pt x="242856" y="1313386"/>
                  </a:cubicBezTo>
                  <a:cubicBezTo>
                    <a:pt x="258393" y="1277470"/>
                    <a:pt x="299801" y="1242349"/>
                    <a:pt x="324588" y="1211925"/>
                  </a:cubicBezTo>
                  <a:cubicBezTo>
                    <a:pt x="383629" y="1139515"/>
                    <a:pt x="441875" y="1066382"/>
                    <a:pt x="497447" y="991226"/>
                  </a:cubicBezTo>
                  <a:cubicBezTo>
                    <a:pt x="606279" y="844021"/>
                    <a:pt x="705355" y="688361"/>
                    <a:pt x="777115" y="519404"/>
                  </a:cubicBezTo>
                  <a:cubicBezTo>
                    <a:pt x="831097" y="392217"/>
                    <a:pt x="912830" y="140371"/>
                    <a:pt x="772346" y="36959"/>
                  </a:cubicBezTo>
                  <a:cubicBezTo>
                    <a:pt x="749076" y="19832"/>
                    <a:pt x="723205" y="10366"/>
                    <a:pt x="692420" y="4801"/>
                  </a:cubicBezTo>
                  <a:cubicBezTo>
                    <a:pt x="605629" y="-11025"/>
                    <a:pt x="519777" y="13834"/>
                    <a:pt x="444838" y="56471"/>
                  </a:cubicBezTo>
                  <a:cubicBezTo>
                    <a:pt x="306666" y="135024"/>
                    <a:pt x="237508" y="302752"/>
                    <a:pt x="183454" y="443381"/>
                  </a:cubicBezTo>
                  <a:cubicBezTo>
                    <a:pt x="120438" y="607351"/>
                    <a:pt x="79608" y="779271"/>
                    <a:pt x="53376" y="952781"/>
                  </a:cubicBezTo>
                  <a:cubicBezTo>
                    <a:pt x="5391" y="1270532"/>
                    <a:pt x="-19685" y="1611337"/>
                    <a:pt x="18833" y="1930461"/>
                  </a:cubicBezTo>
                  <a:cubicBezTo>
                    <a:pt x="23458" y="1968039"/>
                    <a:pt x="32563" y="2043918"/>
                    <a:pt x="60385" y="2092625"/>
                  </a:cubicBezTo>
                  <a:close/>
                  <a:moveTo>
                    <a:pt x="2761165" y="1937832"/>
                  </a:moveTo>
                  <a:cubicBezTo>
                    <a:pt x="2737535" y="1981119"/>
                    <a:pt x="2709929" y="2021444"/>
                    <a:pt x="2676687" y="2061190"/>
                  </a:cubicBezTo>
                  <a:cubicBezTo>
                    <a:pt x="2651539" y="2091252"/>
                    <a:pt x="2622633" y="2120086"/>
                    <a:pt x="2585922" y="2134106"/>
                  </a:cubicBezTo>
                  <a:cubicBezTo>
                    <a:pt x="2570674" y="2139959"/>
                    <a:pt x="2550295" y="2141549"/>
                    <a:pt x="2540972" y="2128180"/>
                  </a:cubicBezTo>
                  <a:cubicBezTo>
                    <a:pt x="2536709" y="2122037"/>
                    <a:pt x="2535986" y="2114160"/>
                    <a:pt x="2535914" y="2106717"/>
                  </a:cubicBezTo>
                  <a:cubicBezTo>
                    <a:pt x="2535625" y="2057938"/>
                    <a:pt x="2558894" y="2011109"/>
                    <a:pt x="2592064" y="1975266"/>
                  </a:cubicBezTo>
                  <a:cubicBezTo>
                    <a:pt x="2639398" y="1924102"/>
                    <a:pt x="2703425" y="1892305"/>
                    <a:pt x="2768103" y="1869180"/>
                  </a:cubicBezTo>
                  <a:cubicBezTo>
                    <a:pt x="2776992" y="1866000"/>
                    <a:pt x="2786170" y="1863760"/>
                    <a:pt x="2797876" y="1860364"/>
                  </a:cubicBezTo>
                  <a:cubicBezTo>
                    <a:pt x="2786748" y="1887463"/>
                    <a:pt x="2774607" y="1913190"/>
                    <a:pt x="2761165" y="1937832"/>
                  </a:cubicBezTo>
                  <a:close/>
                  <a:moveTo>
                    <a:pt x="2158037" y="2160772"/>
                  </a:moveTo>
                  <a:cubicBezTo>
                    <a:pt x="2158110" y="2162362"/>
                    <a:pt x="2158110" y="2163735"/>
                    <a:pt x="2158110" y="2164602"/>
                  </a:cubicBezTo>
                  <a:cubicBezTo>
                    <a:pt x="2157531" y="2191195"/>
                    <a:pt x="2156447" y="2217789"/>
                    <a:pt x="2155436" y="2244311"/>
                  </a:cubicBezTo>
                  <a:cubicBezTo>
                    <a:pt x="2153340" y="2300678"/>
                    <a:pt x="2150738" y="2357045"/>
                    <a:pt x="2147631" y="2413340"/>
                  </a:cubicBezTo>
                  <a:cubicBezTo>
                    <a:pt x="2141633" y="2523039"/>
                    <a:pt x="2133684" y="2632593"/>
                    <a:pt x="2123856" y="2742003"/>
                  </a:cubicBezTo>
                  <a:cubicBezTo>
                    <a:pt x="2103115" y="2973470"/>
                    <a:pt x="2088446" y="3218884"/>
                    <a:pt x="2025936" y="3442401"/>
                  </a:cubicBezTo>
                  <a:cubicBezTo>
                    <a:pt x="2018348" y="3469500"/>
                    <a:pt x="2004545" y="3496528"/>
                    <a:pt x="1991393" y="3521387"/>
                  </a:cubicBezTo>
                  <a:cubicBezTo>
                    <a:pt x="1970580" y="3560844"/>
                    <a:pt x="1933219" y="3551088"/>
                    <a:pt x="1913852" y="3516979"/>
                  </a:cubicBezTo>
                  <a:cubicBezTo>
                    <a:pt x="1887258" y="3470079"/>
                    <a:pt x="1878514" y="3415374"/>
                    <a:pt x="1871577" y="3361897"/>
                  </a:cubicBezTo>
                  <a:cubicBezTo>
                    <a:pt x="1861893" y="3287102"/>
                    <a:pt x="1854811" y="3215993"/>
                    <a:pt x="1860665" y="3140981"/>
                  </a:cubicBezTo>
                  <a:cubicBezTo>
                    <a:pt x="1874251" y="2964798"/>
                    <a:pt x="1920356" y="2793673"/>
                    <a:pt x="1973616" y="2625800"/>
                  </a:cubicBezTo>
                  <a:cubicBezTo>
                    <a:pt x="2026803" y="2458289"/>
                    <a:pt x="2064526" y="2268230"/>
                    <a:pt x="2156375" y="2116617"/>
                  </a:cubicBezTo>
                  <a:cubicBezTo>
                    <a:pt x="2155147" y="2118713"/>
                    <a:pt x="2157531" y="2148486"/>
                    <a:pt x="2158037" y="2160772"/>
                  </a:cubicBezTo>
                  <a:close/>
                  <a:moveTo>
                    <a:pt x="254635" y="1124628"/>
                  </a:moveTo>
                  <a:cubicBezTo>
                    <a:pt x="278266" y="943531"/>
                    <a:pt x="305510" y="762216"/>
                    <a:pt x="351688" y="584660"/>
                  </a:cubicBezTo>
                  <a:cubicBezTo>
                    <a:pt x="374451" y="497074"/>
                    <a:pt x="403141" y="410717"/>
                    <a:pt x="441803" y="328768"/>
                  </a:cubicBezTo>
                  <a:cubicBezTo>
                    <a:pt x="487403" y="232149"/>
                    <a:pt x="536760" y="144129"/>
                    <a:pt x="633885" y="91231"/>
                  </a:cubicBezTo>
                  <a:cubicBezTo>
                    <a:pt x="855306" y="-29380"/>
                    <a:pt x="787232" y="339174"/>
                    <a:pt x="753629" y="439334"/>
                  </a:cubicBezTo>
                  <a:cubicBezTo>
                    <a:pt x="720459" y="538266"/>
                    <a:pt x="669439" y="630260"/>
                    <a:pt x="614807" y="719218"/>
                  </a:cubicBezTo>
                  <a:cubicBezTo>
                    <a:pt x="511828" y="886947"/>
                    <a:pt x="396854" y="1073320"/>
                    <a:pt x="245096" y="1199279"/>
                  </a:cubicBezTo>
                  <a:cubicBezTo>
                    <a:pt x="247264" y="1182441"/>
                    <a:pt x="250877" y="1153534"/>
                    <a:pt x="254635" y="1124628"/>
                  </a:cubicBezTo>
                  <a:close/>
                </a:path>
              </a:pathLst>
            </a:custGeom>
            <a:grpFill/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D259F0F9-60B3-4F46-800E-231CA258155A}"/>
                </a:ext>
              </a:extLst>
            </p:cNvPr>
            <p:cNvSpPr/>
            <p:nvPr/>
          </p:nvSpPr>
          <p:spPr>
            <a:xfrm>
              <a:off x="6014878" y="1017994"/>
              <a:ext cx="1337379" cy="2668898"/>
            </a:xfrm>
            <a:custGeom>
              <a:avLst/>
              <a:gdLst>
                <a:gd name="connsiteX0" fmla="*/ 127010 w 1337379"/>
                <a:gd name="connsiteY0" fmla="*/ 1519827 h 2668898"/>
                <a:gd name="connsiteX1" fmla="*/ 90444 w 1337379"/>
                <a:gd name="connsiteY1" fmla="*/ 1639571 h 2668898"/>
                <a:gd name="connsiteX2" fmla="*/ 36750 w 1337379"/>
                <a:gd name="connsiteY2" fmla="*/ 2496279 h 2668898"/>
                <a:gd name="connsiteX3" fmla="*/ 313238 w 1337379"/>
                <a:gd name="connsiteY3" fmla="*/ 2638208 h 2668898"/>
                <a:gd name="connsiteX4" fmla="*/ 365486 w 1337379"/>
                <a:gd name="connsiteY4" fmla="*/ 2608652 h 2668898"/>
                <a:gd name="connsiteX5" fmla="*/ 415928 w 1337379"/>
                <a:gd name="connsiteY5" fmla="*/ 2537687 h 2668898"/>
                <a:gd name="connsiteX6" fmla="*/ 490650 w 1337379"/>
                <a:gd name="connsiteY6" fmla="*/ 2377402 h 2668898"/>
                <a:gd name="connsiteX7" fmla="*/ 564506 w 1337379"/>
                <a:gd name="connsiteY7" fmla="*/ 2033129 h 2668898"/>
                <a:gd name="connsiteX8" fmla="*/ 611478 w 1337379"/>
                <a:gd name="connsiteY8" fmla="*/ 1261983 h 2668898"/>
                <a:gd name="connsiteX9" fmla="*/ 611045 w 1337379"/>
                <a:gd name="connsiteY9" fmla="*/ 879626 h 2668898"/>
                <a:gd name="connsiteX10" fmla="*/ 609455 w 1337379"/>
                <a:gd name="connsiteY10" fmla="*/ 684220 h 2668898"/>
                <a:gd name="connsiteX11" fmla="*/ 622679 w 1337379"/>
                <a:gd name="connsiteY11" fmla="*/ 531740 h 2668898"/>
                <a:gd name="connsiteX12" fmla="*/ 840054 w 1337379"/>
                <a:gd name="connsiteY12" fmla="*/ 194405 h 2668898"/>
                <a:gd name="connsiteX13" fmla="*/ 958497 w 1337379"/>
                <a:gd name="connsiteY13" fmla="*/ 159356 h 2668898"/>
                <a:gd name="connsiteX14" fmla="*/ 1029462 w 1337379"/>
                <a:gd name="connsiteY14" fmla="*/ 275775 h 2668898"/>
                <a:gd name="connsiteX15" fmla="*/ 1037700 w 1337379"/>
                <a:gd name="connsiteY15" fmla="*/ 535353 h 2668898"/>
                <a:gd name="connsiteX16" fmla="*/ 1002507 w 1337379"/>
                <a:gd name="connsiteY16" fmla="*/ 784742 h 2668898"/>
                <a:gd name="connsiteX17" fmla="*/ 788023 w 1337379"/>
                <a:gd name="connsiteY17" fmla="*/ 887720 h 2668898"/>
                <a:gd name="connsiteX18" fmla="*/ 673265 w 1337379"/>
                <a:gd name="connsiteY18" fmla="*/ 1058122 h 2668898"/>
                <a:gd name="connsiteX19" fmla="*/ 700437 w 1337379"/>
                <a:gd name="connsiteY19" fmla="*/ 1168616 h 2668898"/>
                <a:gd name="connsiteX20" fmla="*/ 915788 w 1337379"/>
                <a:gd name="connsiteY20" fmla="*/ 1198245 h 2668898"/>
                <a:gd name="connsiteX21" fmla="*/ 971288 w 1337379"/>
                <a:gd name="connsiteY21" fmla="*/ 1175337 h 2668898"/>
                <a:gd name="connsiteX22" fmla="*/ 1312960 w 1337379"/>
                <a:gd name="connsiteY22" fmla="*/ 241666 h 2668898"/>
                <a:gd name="connsiteX23" fmla="*/ 1043192 w 1337379"/>
                <a:gd name="connsiteY23" fmla="*/ 516 h 2668898"/>
                <a:gd name="connsiteX24" fmla="*/ 824011 w 1337379"/>
                <a:gd name="connsiteY24" fmla="*/ 111805 h 2668898"/>
                <a:gd name="connsiteX25" fmla="*/ 679119 w 1337379"/>
                <a:gd name="connsiteY25" fmla="*/ 316389 h 2668898"/>
                <a:gd name="connsiteX26" fmla="*/ 605697 w 1337379"/>
                <a:gd name="connsiteY26" fmla="*/ 435627 h 2668898"/>
                <a:gd name="connsiteX27" fmla="*/ 589220 w 1337379"/>
                <a:gd name="connsiteY27" fmla="*/ 267537 h 2668898"/>
                <a:gd name="connsiteX28" fmla="*/ 556484 w 1337379"/>
                <a:gd name="connsiteY28" fmla="*/ 62592 h 2668898"/>
                <a:gd name="connsiteX29" fmla="*/ 496576 w 1337379"/>
                <a:gd name="connsiteY29" fmla="*/ 6586 h 2668898"/>
                <a:gd name="connsiteX30" fmla="*/ 427201 w 1337379"/>
                <a:gd name="connsiteY30" fmla="*/ 21618 h 2668898"/>
                <a:gd name="connsiteX31" fmla="*/ 411230 w 1337379"/>
                <a:gd name="connsiteY31" fmla="*/ 27254 h 2668898"/>
                <a:gd name="connsiteX32" fmla="*/ 344891 w 1337379"/>
                <a:gd name="connsiteY32" fmla="*/ 86512 h 2668898"/>
                <a:gd name="connsiteX33" fmla="*/ 354719 w 1337379"/>
                <a:gd name="connsiteY33" fmla="*/ 441625 h 2668898"/>
                <a:gd name="connsiteX34" fmla="*/ 312949 w 1337379"/>
                <a:gd name="connsiteY34" fmla="*/ 1029722 h 2668898"/>
                <a:gd name="connsiteX35" fmla="*/ 127010 w 1337379"/>
                <a:gd name="connsiteY35" fmla="*/ 1519827 h 2668898"/>
                <a:gd name="connsiteX36" fmla="*/ 930747 w 1337379"/>
                <a:gd name="connsiteY36" fmla="*/ 956734 h 2668898"/>
                <a:gd name="connsiteX37" fmla="*/ 884931 w 1337379"/>
                <a:gd name="connsiteY37" fmla="*/ 1027265 h 2668898"/>
                <a:gd name="connsiteX38" fmla="*/ 786939 w 1337379"/>
                <a:gd name="connsiteY38" fmla="*/ 1114345 h 2668898"/>
                <a:gd name="connsiteX39" fmla="*/ 755214 w 1337379"/>
                <a:gd name="connsiteY39" fmla="*/ 1120198 h 2668898"/>
                <a:gd name="connsiteX40" fmla="*/ 727320 w 1337379"/>
                <a:gd name="connsiteY40" fmla="*/ 1092954 h 2668898"/>
                <a:gd name="connsiteX41" fmla="*/ 755214 w 1337379"/>
                <a:gd name="connsiteY41" fmla="*/ 1000816 h 2668898"/>
                <a:gd name="connsiteX42" fmla="*/ 808908 w 1337379"/>
                <a:gd name="connsiteY42" fmla="*/ 937439 h 2668898"/>
                <a:gd name="connsiteX43" fmla="*/ 982273 w 1337379"/>
                <a:gd name="connsiteY43" fmla="*/ 842410 h 2668898"/>
                <a:gd name="connsiteX44" fmla="*/ 990294 w 1337379"/>
                <a:gd name="connsiteY44" fmla="*/ 849347 h 2668898"/>
                <a:gd name="connsiteX45" fmla="*/ 930747 w 1337379"/>
                <a:gd name="connsiteY45" fmla="*/ 956734 h 2668898"/>
                <a:gd name="connsiteX46" fmla="*/ 228254 w 1337379"/>
                <a:gd name="connsiteY46" fmla="*/ 1393868 h 2668898"/>
                <a:gd name="connsiteX47" fmla="*/ 345902 w 1337379"/>
                <a:gd name="connsiteY47" fmla="*/ 1095122 h 2668898"/>
                <a:gd name="connsiteX48" fmla="*/ 352189 w 1337379"/>
                <a:gd name="connsiteY48" fmla="*/ 1162474 h 2668898"/>
                <a:gd name="connsiteX49" fmla="*/ 344963 w 1337379"/>
                <a:gd name="connsiteY49" fmla="*/ 1266030 h 2668898"/>
                <a:gd name="connsiteX50" fmla="*/ 300013 w 1337379"/>
                <a:gd name="connsiteY50" fmla="*/ 1889104 h 2668898"/>
                <a:gd name="connsiteX51" fmla="*/ 263519 w 1337379"/>
                <a:gd name="connsiteY51" fmla="*/ 2221959 h 2668898"/>
                <a:gd name="connsiteX52" fmla="*/ 167406 w 1337379"/>
                <a:gd name="connsiteY52" fmla="*/ 2517959 h 2668898"/>
                <a:gd name="connsiteX53" fmla="*/ 127805 w 1337379"/>
                <a:gd name="connsiteY53" fmla="*/ 2526197 h 2668898"/>
                <a:gd name="connsiteX54" fmla="*/ 110244 w 1337379"/>
                <a:gd name="connsiteY54" fmla="*/ 2508058 h 2668898"/>
                <a:gd name="connsiteX55" fmla="*/ 73244 w 1337379"/>
                <a:gd name="connsiteY55" fmla="*/ 2402984 h 2668898"/>
                <a:gd name="connsiteX56" fmla="*/ 55034 w 1337379"/>
                <a:gd name="connsiteY56" fmla="*/ 2249564 h 2668898"/>
                <a:gd name="connsiteX57" fmla="*/ 121229 w 1337379"/>
                <a:gd name="connsiteY57" fmla="*/ 1752450 h 2668898"/>
                <a:gd name="connsiteX58" fmla="*/ 228254 w 1337379"/>
                <a:gd name="connsiteY58" fmla="*/ 1393868 h 266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337379" h="2668898">
                  <a:moveTo>
                    <a:pt x="127010" y="1519827"/>
                  </a:moveTo>
                  <a:cubicBezTo>
                    <a:pt x="114147" y="1559501"/>
                    <a:pt x="101934" y="1599391"/>
                    <a:pt x="90444" y="1639571"/>
                  </a:cubicBezTo>
                  <a:cubicBezTo>
                    <a:pt x="11240" y="1917721"/>
                    <a:pt x="-37539" y="2213070"/>
                    <a:pt x="36750" y="2496279"/>
                  </a:cubicBezTo>
                  <a:cubicBezTo>
                    <a:pt x="64500" y="2601931"/>
                    <a:pt x="205129" y="2728179"/>
                    <a:pt x="313238" y="2638208"/>
                  </a:cubicBezTo>
                  <a:cubicBezTo>
                    <a:pt x="328848" y="2625201"/>
                    <a:pt x="350238" y="2621515"/>
                    <a:pt x="365486" y="2608652"/>
                  </a:cubicBezTo>
                  <a:cubicBezTo>
                    <a:pt x="386082" y="2591308"/>
                    <a:pt x="401980" y="2560379"/>
                    <a:pt x="415928" y="2537687"/>
                  </a:cubicBezTo>
                  <a:cubicBezTo>
                    <a:pt x="446857" y="2487318"/>
                    <a:pt x="471138" y="2433119"/>
                    <a:pt x="490650" y="2377402"/>
                  </a:cubicBezTo>
                  <a:cubicBezTo>
                    <a:pt x="529529" y="2266330"/>
                    <a:pt x="549258" y="2149477"/>
                    <a:pt x="564506" y="2033129"/>
                  </a:cubicBezTo>
                  <a:cubicBezTo>
                    <a:pt x="597965" y="1777526"/>
                    <a:pt x="608877" y="1519538"/>
                    <a:pt x="611478" y="1261983"/>
                  </a:cubicBezTo>
                  <a:cubicBezTo>
                    <a:pt x="612779" y="1134507"/>
                    <a:pt x="612056" y="1007031"/>
                    <a:pt x="611045" y="879626"/>
                  </a:cubicBezTo>
                  <a:cubicBezTo>
                    <a:pt x="610539" y="814515"/>
                    <a:pt x="609888" y="749332"/>
                    <a:pt x="609455" y="684220"/>
                  </a:cubicBezTo>
                  <a:cubicBezTo>
                    <a:pt x="609166" y="640355"/>
                    <a:pt x="594496" y="569607"/>
                    <a:pt x="622679" y="531740"/>
                  </a:cubicBezTo>
                  <a:cubicBezTo>
                    <a:pt x="702316" y="424932"/>
                    <a:pt x="738159" y="285315"/>
                    <a:pt x="840054" y="194405"/>
                  </a:cubicBezTo>
                  <a:cubicBezTo>
                    <a:pt x="870405" y="167377"/>
                    <a:pt x="917595" y="147432"/>
                    <a:pt x="958497" y="159356"/>
                  </a:cubicBezTo>
                  <a:cubicBezTo>
                    <a:pt x="1010384" y="174459"/>
                    <a:pt x="1019995" y="229526"/>
                    <a:pt x="1029462" y="275775"/>
                  </a:cubicBezTo>
                  <a:cubicBezTo>
                    <a:pt x="1046950" y="361121"/>
                    <a:pt x="1045866" y="448996"/>
                    <a:pt x="1037700" y="535353"/>
                  </a:cubicBezTo>
                  <a:cubicBezTo>
                    <a:pt x="1035532" y="558261"/>
                    <a:pt x="1015587" y="782863"/>
                    <a:pt x="1002507" y="784742"/>
                  </a:cubicBezTo>
                  <a:cubicBezTo>
                    <a:pt x="926700" y="795509"/>
                    <a:pt x="847931" y="840531"/>
                    <a:pt x="788023" y="887720"/>
                  </a:cubicBezTo>
                  <a:cubicBezTo>
                    <a:pt x="732306" y="931585"/>
                    <a:pt x="689091" y="988458"/>
                    <a:pt x="673265" y="1058122"/>
                  </a:cubicBezTo>
                  <a:cubicBezTo>
                    <a:pt x="663798" y="1099820"/>
                    <a:pt x="676084" y="1137759"/>
                    <a:pt x="700437" y="1168616"/>
                  </a:cubicBezTo>
                  <a:cubicBezTo>
                    <a:pt x="743579" y="1223321"/>
                    <a:pt x="857470" y="1215661"/>
                    <a:pt x="915788" y="1198245"/>
                  </a:cubicBezTo>
                  <a:cubicBezTo>
                    <a:pt x="935011" y="1192464"/>
                    <a:pt x="953511" y="1184515"/>
                    <a:pt x="971288" y="1175337"/>
                  </a:cubicBezTo>
                  <a:cubicBezTo>
                    <a:pt x="1267722" y="1022712"/>
                    <a:pt x="1394981" y="544892"/>
                    <a:pt x="1312960" y="241666"/>
                  </a:cubicBezTo>
                  <a:cubicBezTo>
                    <a:pt x="1278778" y="115274"/>
                    <a:pt x="1188446" y="-9023"/>
                    <a:pt x="1043192" y="516"/>
                  </a:cubicBezTo>
                  <a:cubicBezTo>
                    <a:pt x="959581" y="6008"/>
                    <a:pt x="882835" y="52114"/>
                    <a:pt x="824011" y="111805"/>
                  </a:cubicBezTo>
                  <a:cubicBezTo>
                    <a:pt x="765187" y="171496"/>
                    <a:pt x="721827" y="244340"/>
                    <a:pt x="679119" y="316389"/>
                  </a:cubicBezTo>
                  <a:cubicBezTo>
                    <a:pt x="656572" y="354400"/>
                    <a:pt x="635904" y="404047"/>
                    <a:pt x="605697" y="435627"/>
                  </a:cubicBezTo>
                  <a:cubicBezTo>
                    <a:pt x="590376" y="385258"/>
                    <a:pt x="595001" y="320725"/>
                    <a:pt x="589220" y="267537"/>
                  </a:cubicBezTo>
                  <a:cubicBezTo>
                    <a:pt x="581777" y="199174"/>
                    <a:pt x="575851" y="128715"/>
                    <a:pt x="556484" y="62592"/>
                  </a:cubicBezTo>
                  <a:cubicBezTo>
                    <a:pt x="546656" y="28844"/>
                    <a:pt x="521508" y="4057"/>
                    <a:pt x="496576" y="6586"/>
                  </a:cubicBezTo>
                  <a:cubicBezTo>
                    <a:pt x="473162" y="8971"/>
                    <a:pt x="450254" y="16198"/>
                    <a:pt x="427201" y="21618"/>
                  </a:cubicBezTo>
                  <a:cubicBezTo>
                    <a:pt x="421709" y="22918"/>
                    <a:pt x="416650" y="26821"/>
                    <a:pt x="411230" y="27254"/>
                  </a:cubicBezTo>
                  <a:cubicBezTo>
                    <a:pt x="384781" y="29494"/>
                    <a:pt x="349082" y="60207"/>
                    <a:pt x="344891" y="86512"/>
                  </a:cubicBezTo>
                  <a:cubicBezTo>
                    <a:pt x="326824" y="199824"/>
                    <a:pt x="349660" y="326940"/>
                    <a:pt x="354719" y="441625"/>
                  </a:cubicBezTo>
                  <a:cubicBezTo>
                    <a:pt x="363318" y="638549"/>
                    <a:pt x="390201" y="842843"/>
                    <a:pt x="312949" y="1029722"/>
                  </a:cubicBezTo>
                  <a:cubicBezTo>
                    <a:pt x="246393" y="1191163"/>
                    <a:pt x="180992" y="1353616"/>
                    <a:pt x="127010" y="1519827"/>
                  </a:cubicBezTo>
                  <a:close/>
                  <a:moveTo>
                    <a:pt x="930747" y="956734"/>
                  </a:moveTo>
                  <a:cubicBezTo>
                    <a:pt x="916655" y="981087"/>
                    <a:pt x="904443" y="1008114"/>
                    <a:pt x="884931" y="1027265"/>
                  </a:cubicBezTo>
                  <a:cubicBezTo>
                    <a:pt x="853857" y="1057761"/>
                    <a:pt x="830298" y="1097724"/>
                    <a:pt x="786939" y="1114345"/>
                  </a:cubicBezTo>
                  <a:cubicBezTo>
                    <a:pt x="777038" y="1118175"/>
                    <a:pt x="765693" y="1120632"/>
                    <a:pt x="755214" y="1120198"/>
                  </a:cubicBezTo>
                  <a:cubicBezTo>
                    <a:pt x="739099" y="1119548"/>
                    <a:pt x="728982" y="1111165"/>
                    <a:pt x="727320" y="1092954"/>
                  </a:cubicBezTo>
                  <a:cubicBezTo>
                    <a:pt x="724068" y="1058050"/>
                    <a:pt x="739244" y="1029866"/>
                    <a:pt x="755214" y="1000816"/>
                  </a:cubicBezTo>
                  <a:cubicBezTo>
                    <a:pt x="769017" y="975667"/>
                    <a:pt x="790191" y="957890"/>
                    <a:pt x="808908" y="937439"/>
                  </a:cubicBezTo>
                  <a:cubicBezTo>
                    <a:pt x="856314" y="885408"/>
                    <a:pt x="920630" y="866691"/>
                    <a:pt x="982273" y="842410"/>
                  </a:cubicBezTo>
                  <a:cubicBezTo>
                    <a:pt x="984946" y="844722"/>
                    <a:pt x="987620" y="847035"/>
                    <a:pt x="990294" y="849347"/>
                  </a:cubicBezTo>
                  <a:cubicBezTo>
                    <a:pt x="970421" y="885119"/>
                    <a:pt x="951199" y="921323"/>
                    <a:pt x="930747" y="956734"/>
                  </a:cubicBezTo>
                  <a:close/>
                  <a:moveTo>
                    <a:pt x="228254" y="1393868"/>
                  </a:moveTo>
                  <a:cubicBezTo>
                    <a:pt x="262941" y="1292552"/>
                    <a:pt x="301676" y="1192753"/>
                    <a:pt x="345902" y="1095122"/>
                  </a:cubicBezTo>
                  <a:cubicBezTo>
                    <a:pt x="340988" y="1105962"/>
                    <a:pt x="352262" y="1149899"/>
                    <a:pt x="352189" y="1162474"/>
                  </a:cubicBezTo>
                  <a:cubicBezTo>
                    <a:pt x="351900" y="1197089"/>
                    <a:pt x="346336" y="1231487"/>
                    <a:pt x="344963" y="1266030"/>
                  </a:cubicBezTo>
                  <a:cubicBezTo>
                    <a:pt x="336580" y="1474155"/>
                    <a:pt x="321693" y="1681991"/>
                    <a:pt x="300013" y="1889104"/>
                  </a:cubicBezTo>
                  <a:cubicBezTo>
                    <a:pt x="288379" y="2000104"/>
                    <a:pt x="281297" y="2111682"/>
                    <a:pt x="263519" y="2221959"/>
                  </a:cubicBezTo>
                  <a:cubicBezTo>
                    <a:pt x="249933" y="2306582"/>
                    <a:pt x="235119" y="2456388"/>
                    <a:pt x="167406" y="2517959"/>
                  </a:cubicBezTo>
                  <a:cubicBezTo>
                    <a:pt x="156783" y="2527570"/>
                    <a:pt x="140596" y="2532628"/>
                    <a:pt x="127805" y="2526197"/>
                  </a:cubicBezTo>
                  <a:cubicBezTo>
                    <a:pt x="120217" y="2522367"/>
                    <a:pt x="114869" y="2515213"/>
                    <a:pt x="110244" y="2508058"/>
                  </a:cubicBezTo>
                  <a:cubicBezTo>
                    <a:pt x="89360" y="2475539"/>
                    <a:pt x="82639" y="2439695"/>
                    <a:pt x="73244" y="2402984"/>
                  </a:cubicBezTo>
                  <a:cubicBezTo>
                    <a:pt x="60309" y="2352543"/>
                    <a:pt x="60020" y="2300873"/>
                    <a:pt x="55034" y="2249564"/>
                  </a:cubicBezTo>
                  <a:cubicBezTo>
                    <a:pt x="39063" y="2086100"/>
                    <a:pt x="79676" y="1910278"/>
                    <a:pt x="121229" y="1752450"/>
                  </a:cubicBezTo>
                  <a:cubicBezTo>
                    <a:pt x="152881" y="1631911"/>
                    <a:pt x="187858" y="1511950"/>
                    <a:pt x="228254" y="1393868"/>
                  </a:cubicBezTo>
                  <a:close/>
                </a:path>
              </a:pathLst>
            </a:custGeom>
            <a:grpFill/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851730D2-8E22-4E5C-8A50-C5ED37BA0B1A}"/>
                </a:ext>
              </a:extLst>
            </p:cNvPr>
            <p:cNvSpPr/>
            <p:nvPr/>
          </p:nvSpPr>
          <p:spPr>
            <a:xfrm>
              <a:off x="7486730" y="976373"/>
              <a:ext cx="1290032" cy="2654434"/>
            </a:xfrm>
            <a:custGeom>
              <a:avLst/>
              <a:gdLst>
                <a:gd name="connsiteX0" fmla="*/ 9632 w 1290032"/>
                <a:gd name="connsiteY0" fmla="*/ 860545 h 2654434"/>
                <a:gd name="connsiteX1" fmla="*/ 162473 w 1290032"/>
                <a:gd name="connsiteY1" fmla="*/ 1118677 h 2654434"/>
                <a:gd name="connsiteX2" fmla="*/ 535508 w 1290032"/>
                <a:gd name="connsiteY2" fmla="*/ 977832 h 2654434"/>
                <a:gd name="connsiteX3" fmla="*/ 703236 w 1290032"/>
                <a:gd name="connsiteY3" fmla="*/ 608121 h 2654434"/>
                <a:gd name="connsiteX4" fmla="*/ 715522 w 1290032"/>
                <a:gd name="connsiteY4" fmla="*/ 560787 h 2654434"/>
                <a:gd name="connsiteX5" fmla="*/ 710752 w 1290032"/>
                <a:gd name="connsiteY5" fmla="*/ 858666 h 2654434"/>
                <a:gd name="connsiteX6" fmla="*/ 654023 w 1290032"/>
                <a:gd name="connsiteY6" fmla="*/ 1078570 h 2654434"/>
                <a:gd name="connsiteX7" fmla="*/ 469963 w 1290032"/>
                <a:gd name="connsiteY7" fmla="*/ 1234591 h 2654434"/>
                <a:gd name="connsiteX8" fmla="*/ 306209 w 1290032"/>
                <a:gd name="connsiteY8" fmla="*/ 1447630 h 2654434"/>
                <a:gd name="connsiteX9" fmla="*/ 110803 w 1290032"/>
                <a:gd name="connsiteY9" fmla="*/ 1941998 h 2654434"/>
                <a:gd name="connsiteX10" fmla="*/ 186393 w 1290032"/>
                <a:gd name="connsiteY10" fmla="*/ 2564277 h 2654434"/>
                <a:gd name="connsiteX11" fmla="*/ 364744 w 1290032"/>
                <a:gd name="connsiteY11" fmla="*/ 2654392 h 2654434"/>
                <a:gd name="connsiteX12" fmla="*/ 628731 w 1290032"/>
                <a:gd name="connsiteY12" fmla="*/ 2435933 h 2654434"/>
                <a:gd name="connsiteX13" fmla="*/ 816476 w 1290032"/>
                <a:gd name="connsiteY13" fmla="*/ 1906733 h 2654434"/>
                <a:gd name="connsiteX14" fmla="*/ 941062 w 1290032"/>
                <a:gd name="connsiteY14" fmla="*/ 1033982 h 2654434"/>
                <a:gd name="connsiteX15" fmla="*/ 950746 w 1290032"/>
                <a:gd name="connsiteY15" fmla="*/ 1016349 h 2654434"/>
                <a:gd name="connsiteX16" fmla="*/ 1286853 w 1290032"/>
                <a:gd name="connsiteY16" fmla="*/ 607904 h 2654434"/>
                <a:gd name="connsiteX17" fmla="*/ 1290033 w 1290032"/>
                <a:gd name="connsiteY17" fmla="*/ 591211 h 2654434"/>
                <a:gd name="connsiteX18" fmla="*/ 1252310 w 1290032"/>
                <a:gd name="connsiteY18" fmla="*/ 599666 h 2654434"/>
                <a:gd name="connsiteX19" fmla="*/ 1236267 w 1290032"/>
                <a:gd name="connsiteY19" fmla="*/ 613252 h 2654434"/>
                <a:gd name="connsiteX20" fmla="*/ 1115800 w 1290032"/>
                <a:gd name="connsiteY20" fmla="*/ 804828 h 2654434"/>
                <a:gd name="connsiteX21" fmla="*/ 943808 w 1290032"/>
                <a:gd name="connsiteY21" fmla="*/ 952611 h 2654434"/>
                <a:gd name="connsiteX22" fmla="*/ 964548 w 1290032"/>
                <a:gd name="connsiteY22" fmla="*/ 511357 h 2654434"/>
                <a:gd name="connsiteX23" fmla="*/ 906808 w 1290032"/>
                <a:gd name="connsiteY23" fmla="*/ 298680 h 2654434"/>
                <a:gd name="connsiteX24" fmla="*/ 745728 w 1290032"/>
                <a:gd name="connsiteY24" fmla="*/ 284516 h 2654434"/>
                <a:gd name="connsiteX25" fmla="*/ 684375 w 1290032"/>
                <a:gd name="connsiteY25" fmla="*/ 433022 h 2654434"/>
                <a:gd name="connsiteX26" fmla="*/ 579228 w 1290032"/>
                <a:gd name="connsiteY26" fmla="*/ 776716 h 2654434"/>
                <a:gd name="connsiteX27" fmla="*/ 506313 w 1290032"/>
                <a:gd name="connsiteY27" fmla="*/ 933750 h 2654434"/>
                <a:gd name="connsiteX28" fmla="*/ 328829 w 1290032"/>
                <a:gd name="connsiteY28" fmla="*/ 1022998 h 2654434"/>
                <a:gd name="connsiteX29" fmla="*/ 246590 w 1290032"/>
                <a:gd name="connsiteY29" fmla="*/ 821593 h 2654434"/>
                <a:gd name="connsiteX30" fmla="*/ 272028 w 1290032"/>
                <a:gd name="connsiteY30" fmla="*/ 536723 h 2654434"/>
                <a:gd name="connsiteX31" fmla="*/ 399938 w 1290032"/>
                <a:gd name="connsiteY31" fmla="*/ 111223 h 2654434"/>
                <a:gd name="connsiteX32" fmla="*/ 362070 w 1290032"/>
                <a:gd name="connsiteY32" fmla="*/ 26022 h 2654434"/>
                <a:gd name="connsiteX33" fmla="*/ 328395 w 1290032"/>
                <a:gd name="connsiteY33" fmla="*/ 9907 h 2654434"/>
                <a:gd name="connsiteX34" fmla="*/ 220503 w 1290032"/>
                <a:gd name="connsiteY34" fmla="*/ 20963 h 2654434"/>
                <a:gd name="connsiteX35" fmla="*/ 44969 w 1290032"/>
                <a:gd name="connsiteY35" fmla="*/ 406428 h 2654434"/>
                <a:gd name="connsiteX36" fmla="*/ 8259 w 1290032"/>
                <a:gd name="connsiteY36" fmla="*/ 850283 h 2654434"/>
                <a:gd name="connsiteX37" fmla="*/ 9632 w 1290032"/>
                <a:gd name="connsiteY37" fmla="*/ 860545 h 2654434"/>
                <a:gd name="connsiteX38" fmla="*/ 671945 w 1290032"/>
                <a:gd name="connsiteY38" fmla="*/ 1183572 h 2654434"/>
                <a:gd name="connsiteX39" fmla="*/ 482176 w 1290032"/>
                <a:gd name="connsiteY39" fmla="*/ 2072799 h 2654434"/>
                <a:gd name="connsiteX40" fmla="*/ 281133 w 1290032"/>
                <a:gd name="connsiteY40" fmla="*/ 2520990 h 2654434"/>
                <a:gd name="connsiteX41" fmla="*/ 149971 w 1290032"/>
                <a:gd name="connsiteY41" fmla="*/ 2324066 h 2654434"/>
                <a:gd name="connsiteX42" fmla="*/ 250204 w 1290032"/>
                <a:gd name="connsiteY42" fmla="*/ 1671436 h 2654434"/>
                <a:gd name="connsiteX43" fmla="*/ 414463 w 1290032"/>
                <a:gd name="connsiteY43" fmla="*/ 1379700 h 2654434"/>
                <a:gd name="connsiteX44" fmla="*/ 639137 w 1290032"/>
                <a:gd name="connsiteY44" fmla="*/ 1151269 h 2654434"/>
                <a:gd name="connsiteX45" fmla="*/ 681557 w 1290032"/>
                <a:gd name="connsiteY45" fmla="*/ 1127204 h 2654434"/>
                <a:gd name="connsiteX46" fmla="*/ 671945 w 1290032"/>
                <a:gd name="connsiteY46" fmla="*/ 1183572 h 265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90032" h="2654434">
                  <a:moveTo>
                    <a:pt x="9632" y="860545"/>
                  </a:moveTo>
                  <a:cubicBezTo>
                    <a:pt x="24880" y="963378"/>
                    <a:pt x="64336" y="1069175"/>
                    <a:pt x="162473" y="1118677"/>
                  </a:cubicBezTo>
                  <a:cubicBezTo>
                    <a:pt x="301729" y="1188919"/>
                    <a:pt x="451969" y="1087386"/>
                    <a:pt x="535508" y="977832"/>
                  </a:cubicBezTo>
                  <a:cubicBezTo>
                    <a:pt x="618686" y="868855"/>
                    <a:pt x="661539" y="736537"/>
                    <a:pt x="703236" y="608121"/>
                  </a:cubicBezTo>
                  <a:cubicBezTo>
                    <a:pt x="708223" y="592656"/>
                    <a:pt x="711475" y="576613"/>
                    <a:pt x="715522" y="560787"/>
                  </a:cubicBezTo>
                  <a:cubicBezTo>
                    <a:pt x="730552" y="659430"/>
                    <a:pt x="720580" y="760023"/>
                    <a:pt x="710752" y="858666"/>
                  </a:cubicBezTo>
                  <a:cubicBezTo>
                    <a:pt x="704682" y="919513"/>
                    <a:pt x="724265" y="1050820"/>
                    <a:pt x="654023" y="1078570"/>
                  </a:cubicBezTo>
                  <a:cubicBezTo>
                    <a:pt x="585732" y="1105525"/>
                    <a:pt x="519465" y="1182343"/>
                    <a:pt x="469963" y="1234591"/>
                  </a:cubicBezTo>
                  <a:cubicBezTo>
                    <a:pt x="408248" y="1299702"/>
                    <a:pt x="353543" y="1371462"/>
                    <a:pt x="306209" y="1447630"/>
                  </a:cubicBezTo>
                  <a:cubicBezTo>
                    <a:pt x="212192" y="1598881"/>
                    <a:pt x="146792" y="1767694"/>
                    <a:pt x="110803" y="1941998"/>
                  </a:cubicBezTo>
                  <a:cubicBezTo>
                    <a:pt x="70335" y="2138272"/>
                    <a:pt x="55593" y="2396043"/>
                    <a:pt x="186393" y="2564277"/>
                  </a:cubicBezTo>
                  <a:cubicBezTo>
                    <a:pt x="231487" y="2622306"/>
                    <a:pt x="290889" y="2652802"/>
                    <a:pt x="364744" y="2654392"/>
                  </a:cubicBezTo>
                  <a:cubicBezTo>
                    <a:pt x="487813" y="2657066"/>
                    <a:pt x="576049" y="2531541"/>
                    <a:pt x="628731" y="2435933"/>
                  </a:cubicBezTo>
                  <a:cubicBezTo>
                    <a:pt x="719351" y="2271457"/>
                    <a:pt x="773334" y="2089492"/>
                    <a:pt x="816476" y="1906733"/>
                  </a:cubicBezTo>
                  <a:cubicBezTo>
                    <a:pt x="884550" y="1618176"/>
                    <a:pt x="919093" y="1328970"/>
                    <a:pt x="941062" y="1033982"/>
                  </a:cubicBezTo>
                  <a:cubicBezTo>
                    <a:pt x="941496" y="1027767"/>
                    <a:pt x="945687" y="1019384"/>
                    <a:pt x="950746" y="1016349"/>
                  </a:cubicBezTo>
                  <a:cubicBezTo>
                    <a:pt x="1109079" y="920597"/>
                    <a:pt x="1226656" y="784882"/>
                    <a:pt x="1286853" y="607904"/>
                  </a:cubicBezTo>
                  <a:cubicBezTo>
                    <a:pt x="1288515" y="603135"/>
                    <a:pt x="1288804" y="597859"/>
                    <a:pt x="1290033" y="591211"/>
                  </a:cubicBezTo>
                  <a:cubicBezTo>
                    <a:pt x="1275868" y="594246"/>
                    <a:pt x="1263583" y="595691"/>
                    <a:pt x="1252310" y="599666"/>
                  </a:cubicBezTo>
                  <a:cubicBezTo>
                    <a:pt x="1246023" y="601906"/>
                    <a:pt x="1239663" y="607471"/>
                    <a:pt x="1236267" y="613252"/>
                  </a:cubicBezTo>
                  <a:cubicBezTo>
                    <a:pt x="1197966" y="678146"/>
                    <a:pt x="1161328" y="744558"/>
                    <a:pt x="1115800" y="804828"/>
                  </a:cubicBezTo>
                  <a:cubicBezTo>
                    <a:pt x="1076271" y="857220"/>
                    <a:pt x="1015351" y="946251"/>
                    <a:pt x="943808" y="952611"/>
                  </a:cubicBezTo>
                  <a:cubicBezTo>
                    <a:pt x="972859" y="812343"/>
                    <a:pt x="966283" y="654154"/>
                    <a:pt x="964548" y="511357"/>
                  </a:cubicBezTo>
                  <a:cubicBezTo>
                    <a:pt x="963753" y="444945"/>
                    <a:pt x="959924" y="347026"/>
                    <a:pt x="906808" y="298680"/>
                  </a:cubicBezTo>
                  <a:cubicBezTo>
                    <a:pt x="863015" y="258862"/>
                    <a:pt x="792050" y="240000"/>
                    <a:pt x="745728" y="284516"/>
                  </a:cubicBezTo>
                  <a:cubicBezTo>
                    <a:pt x="707066" y="321660"/>
                    <a:pt x="697672" y="383664"/>
                    <a:pt x="684375" y="433022"/>
                  </a:cubicBezTo>
                  <a:cubicBezTo>
                    <a:pt x="653156" y="548719"/>
                    <a:pt x="618035" y="663404"/>
                    <a:pt x="579228" y="776716"/>
                  </a:cubicBezTo>
                  <a:cubicBezTo>
                    <a:pt x="560440" y="831494"/>
                    <a:pt x="540349" y="886849"/>
                    <a:pt x="506313" y="933750"/>
                  </a:cubicBezTo>
                  <a:cubicBezTo>
                    <a:pt x="467217" y="987660"/>
                    <a:pt x="399070" y="1038173"/>
                    <a:pt x="328829" y="1022998"/>
                  </a:cubicBezTo>
                  <a:cubicBezTo>
                    <a:pt x="250565" y="1006087"/>
                    <a:pt x="249553" y="881429"/>
                    <a:pt x="246590" y="821593"/>
                  </a:cubicBezTo>
                  <a:cubicBezTo>
                    <a:pt x="241893" y="726058"/>
                    <a:pt x="252444" y="630162"/>
                    <a:pt x="272028" y="536723"/>
                  </a:cubicBezTo>
                  <a:cubicBezTo>
                    <a:pt x="302524" y="390746"/>
                    <a:pt x="363227" y="254815"/>
                    <a:pt x="399938" y="111223"/>
                  </a:cubicBezTo>
                  <a:cubicBezTo>
                    <a:pt x="409332" y="74368"/>
                    <a:pt x="393940" y="45606"/>
                    <a:pt x="362070" y="26022"/>
                  </a:cubicBezTo>
                  <a:cubicBezTo>
                    <a:pt x="351520" y="19518"/>
                    <a:pt x="339090" y="16194"/>
                    <a:pt x="328395" y="9907"/>
                  </a:cubicBezTo>
                  <a:cubicBezTo>
                    <a:pt x="300139" y="-6859"/>
                    <a:pt x="244205" y="-1800"/>
                    <a:pt x="220503" y="20963"/>
                  </a:cubicBezTo>
                  <a:cubicBezTo>
                    <a:pt x="124461" y="113319"/>
                    <a:pt x="79368" y="280614"/>
                    <a:pt x="44969" y="406428"/>
                  </a:cubicBezTo>
                  <a:cubicBezTo>
                    <a:pt x="5657" y="550525"/>
                    <a:pt x="-11542" y="701705"/>
                    <a:pt x="8259" y="850283"/>
                  </a:cubicBezTo>
                  <a:cubicBezTo>
                    <a:pt x="8620" y="853896"/>
                    <a:pt x="9126" y="857220"/>
                    <a:pt x="9632" y="860545"/>
                  </a:cubicBezTo>
                  <a:close/>
                  <a:moveTo>
                    <a:pt x="671945" y="1183572"/>
                  </a:moveTo>
                  <a:cubicBezTo>
                    <a:pt x="617385" y="1482173"/>
                    <a:pt x="561162" y="1779401"/>
                    <a:pt x="482176" y="2072799"/>
                  </a:cubicBezTo>
                  <a:cubicBezTo>
                    <a:pt x="444453" y="2212922"/>
                    <a:pt x="404780" y="2429719"/>
                    <a:pt x="281133" y="2520990"/>
                  </a:cubicBezTo>
                  <a:cubicBezTo>
                    <a:pt x="204243" y="2577718"/>
                    <a:pt x="154668" y="2366848"/>
                    <a:pt x="149971" y="2324066"/>
                  </a:cubicBezTo>
                  <a:cubicBezTo>
                    <a:pt x="125401" y="2102428"/>
                    <a:pt x="163991" y="1876453"/>
                    <a:pt x="250204" y="1671436"/>
                  </a:cubicBezTo>
                  <a:cubicBezTo>
                    <a:pt x="293563" y="1568313"/>
                    <a:pt x="348846" y="1470249"/>
                    <a:pt x="414463" y="1379700"/>
                  </a:cubicBezTo>
                  <a:cubicBezTo>
                    <a:pt x="480658" y="1288212"/>
                    <a:pt x="552346" y="1221294"/>
                    <a:pt x="639137" y="1151269"/>
                  </a:cubicBezTo>
                  <a:cubicBezTo>
                    <a:pt x="651927" y="1141007"/>
                    <a:pt x="660961" y="1125904"/>
                    <a:pt x="681557" y="1127204"/>
                  </a:cubicBezTo>
                  <a:cubicBezTo>
                    <a:pt x="678377" y="1146210"/>
                    <a:pt x="675414" y="1164927"/>
                    <a:pt x="671945" y="1183572"/>
                  </a:cubicBezTo>
                  <a:close/>
                </a:path>
              </a:pathLst>
            </a:custGeom>
            <a:grpFill/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6225B936-170C-4288-A5C5-7C2A4F83F5E4}"/>
                </a:ext>
              </a:extLst>
            </p:cNvPr>
            <p:cNvSpPr/>
            <p:nvPr/>
          </p:nvSpPr>
          <p:spPr>
            <a:xfrm>
              <a:off x="8566484" y="2047537"/>
              <a:ext cx="1160680" cy="1698170"/>
            </a:xfrm>
            <a:custGeom>
              <a:avLst/>
              <a:gdLst>
                <a:gd name="connsiteX0" fmla="*/ 202 w 1160680"/>
                <a:gd name="connsiteY0" fmla="*/ 1143853 h 1698170"/>
                <a:gd name="connsiteX1" fmla="*/ 133315 w 1160680"/>
                <a:gd name="connsiteY1" fmla="*/ 1507277 h 1698170"/>
                <a:gd name="connsiteX2" fmla="*/ 509674 w 1160680"/>
                <a:gd name="connsiteY2" fmla="*/ 1697046 h 1698170"/>
                <a:gd name="connsiteX3" fmla="*/ 740996 w 1160680"/>
                <a:gd name="connsiteY3" fmla="*/ 1653686 h 1698170"/>
                <a:gd name="connsiteX4" fmla="*/ 1054340 w 1160680"/>
                <a:gd name="connsiteY4" fmla="*/ 1354579 h 1698170"/>
                <a:gd name="connsiteX5" fmla="*/ 1159558 w 1160680"/>
                <a:gd name="connsiteY5" fmla="*/ 853851 h 1698170"/>
                <a:gd name="connsiteX6" fmla="*/ 1141853 w 1160680"/>
                <a:gd name="connsiteY6" fmla="*/ 501990 h 1698170"/>
                <a:gd name="connsiteX7" fmla="*/ 1077898 w 1160680"/>
                <a:gd name="connsiteY7" fmla="*/ 185612 h 1698170"/>
                <a:gd name="connsiteX8" fmla="*/ 1007150 w 1160680"/>
                <a:gd name="connsiteY8" fmla="*/ 65507 h 1698170"/>
                <a:gd name="connsiteX9" fmla="*/ 778791 w 1160680"/>
                <a:gd name="connsiteY9" fmla="*/ 16727 h 1698170"/>
                <a:gd name="connsiteX10" fmla="*/ 465158 w 1160680"/>
                <a:gd name="connsiteY10" fmla="*/ 259829 h 1698170"/>
                <a:gd name="connsiteX11" fmla="*/ 194596 w 1160680"/>
                <a:gd name="connsiteY11" fmla="*/ 598176 h 1698170"/>
                <a:gd name="connsiteX12" fmla="*/ 41177 w 1160680"/>
                <a:gd name="connsiteY12" fmla="*/ 890635 h 1698170"/>
                <a:gd name="connsiteX13" fmla="*/ 202 w 1160680"/>
                <a:gd name="connsiteY13" fmla="*/ 1143853 h 1698170"/>
                <a:gd name="connsiteX14" fmla="*/ 258985 w 1160680"/>
                <a:gd name="connsiteY14" fmla="*/ 548963 h 1698170"/>
                <a:gd name="connsiteX15" fmla="*/ 335297 w 1160680"/>
                <a:gd name="connsiteY15" fmla="*/ 436590 h 1698170"/>
                <a:gd name="connsiteX16" fmla="*/ 380319 w 1160680"/>
                <a:gd name="connsiteY16" fmla="*/ 380657 h 1698170"/>
                <a:gd name="connsiteX17" fmla="*/ 423389 w 1160680"/>
                <a:gd name="connsiteY17" fmla="*/ 394459 h 1698170"/>
                <a:gd name="connsiteX18" fmla="*/ 598777 w 1160680"/>
                <a:gd name="connsiteY18" fmla="*/ 345536 h 1698170"/>
                <a:gd name="connsiteX19" fmla="*/ 624287 w 1160680"/>
                <a:gd name="connsiteY19" fmla="*/ 355508 h 1698170"/>
                <a:gd name="connsiteX20" fmla="*/ 739406 w 1160680"/>
                <a:gd name="connsiteY20" fmla="*/ 505242 h 1698170"/>
                <a:gd name="connsiteX21" fmla="*/ 768674 w 1160680"/>
                <a:gd name="connsiteY21" fmla="*/ 515070 h 1698170"/>
                <a:gd name="connsiteX22" fmla="*/ 961117 w 1160680"/>
                <a:gd name="connsiteY22" fmla="*/ 466797 h 1698170"/>
                <a:gd name="connsiteX23" fmla="*/ 986843 w 1160680"/>
                <a:gd name="connsiteY23" fmla="*/ 476192 h 1698170"/>
                <a:gd name="connsiteX24" fmla="*/ 1096976 w 1160680"/>
                <a:gd name="connsiteY24" fmla="*/ 619278 h 1698170"/>
                <a:gd name="connsiteX25" fmla="*/ 1134844 w 1160680"/>
                <a:gd name="connsiteY25" fmla="*/ 634381 h 1698170"/>
                <a:gd name="connsiteX26" fmla="*/ 1134844 w 1160680"/>
                <a:gd name="connsiteY26" fmla="*/ 823717 h 1698170"/>
                <a:gd name="connsiteX27" fmla="*/ 1098494 w 1160680"/>
                <a:gd name="connsiteY27" fmla="*/ 867654 h 1698170"/>
                <a:gd name="connsiteX28" fmla="*/ 1032009 w 1160680"/>
                <a:gd name="connsiteY28" fmla="*/ 880879 h 1698170"/>
                <a:gd name="connsiteX29" fmla="*/ 990095 w 1160680"/>
                <a:gd name="connsiteY29" fmla="*/ 829787 h 1698170"/>
                <a:gd name="connsiteX30" fmla="*/ 907135 w 1160680"/>
                <a:gd name="connsiteY30" fmla="*/ 717486 h 1698170"/>
                <a:gd name="connsiteX31" fmla="*/ 879746 w 1160680"/>
                <a:gd name="connsiteY31" fmla="*/ 707730 h 1698170"/>
                <a:gd name="connsiteX32" fmla="*/ 686147 w 1160680"/>
                <a:gd name="connsiteY32" fmla="*/ 761062 h 1698170"/>
                <a:gd name="connsiteX33" fmla="*/ 654350 w 1160680"/>
                <a:gd name="connsiteY33" fmla="*/ 748488 h 1698170"/>
                <a:gd name="connsiteX34" fmla="*/ 540315 w 1160680"/>
                <a:gd name="connsiteY34" fmla="*/ 593262 h 1698170"/>
                <a:gd name="connsiteX35" fmla="*/ 522610 w 1160680"/>
                <a:gd name="connsiteY35" fmla="*/ 586830 h 1698170"/>
                <a:gd name="connsiteX36" fmla="*/ 385377 w 1160680"/>
                <a:gd name="connsiteY36" fmla="*/ 626576 h 1698170"/>
                <a:gd name="connsiteX37" fmla="*/ 339561 w 1160680"/>
                <a:gd name="connsiteY37" fmla="*/ 640451 h 1698170"/>
                <a:gd name="connsiteX38" fmla="*/ 299526 w 1160680"/>
                <a:gd name="connsiteY38" fmla="*/ 626865 h 1698170"/>
                <a:gd name="connsiteX39" fmla="*/ 259925 w 1160680"/>
                <a:gd name="connsiteY39" fmla="*/ 576063 h 1698170"/>
                <a:gd name="connsiteX40" fmla="*/ 258985 w 1160680"/>
                <a:gd name="connsiteY40" fmla="*/ 548963 h 1698170"/>
                <a:gd name="connsiteX41" fmla="*/ 102386 w 1160680"/>
                <a:gd name="connsiteY41" fmla="*/ 806373 h 1698170"/>
                <a:gd name="connsiteX42" fmla="*/ 215265 w 1160680"/>
                <a:gd name="connsiteY42" fmla="*/ 948519 h 1698170"/>
                <a:gd name="connsiteX43" fmla="*/ 413417 w 1160680"/>
                <a:gd name="connsiteY43" fmla="*/ 889478 h 1698170"/>
                <a:gd name="connsiteX44" fmla="*/ 445069 w 1160680"/>
                <a:gd name="connsiteY44" fmla="*/ 900102 h 1698170"/>
                <a:gd name="connsiteX45" fmla="*/ 556863 w 1160680"/>
                <a:gd name="connsiteY45" fmla="*/ 1052220 h 1698170"/>
                <a:gd name="connsiteX46" fmla="*/ 585625 w 1160680"/>
                <a:gd name="connsiteY46" fmla="*/ 1061904 h 1698170"/>
                <a:gd name="connsiteX47" fmla="*/ 776551 w 1160680"/>
                <a:gd name="connsiteY47" fmla="*/ 1010595 h 1698170"/>
                <a:gd name="connsiteX48" fmla="*/ 794762 w 1160680"/>
                <a:gd name="connsiteY48" fmla="*/ 1004019 h 1698170"/>
                <a:gd name="connsiteX49" fmla="*/ 840506 w 1160680"/>
                <a:gd name="connsiteY49" fmla="*/ 1065590 h 1698170"/>
                <a:gd name="connsiteX50" fmla="*/ 926791 w 1160680"/>
                <a:gd name="connsiteY50" fmla="*/ 1180131 h 1698170"/>
                <a:gd name="connsiteX51" fmla="*/ 947965 w 1160680"/>
                <a:gd name="connsiteY51" fmla="*/ 1183238 h 1698170"/>
                <a:gd name="connsiteX52" fmla="*/ 1076308 w 1160680"/>
                <a:gd name="connsiteY52" fmla="*/ 1148839 h 1698170"/>
                <a:gd name="connsiteX53" fmla="*/ 1095603 w 1160680"/>
                <a:gd name="connsiteY53" fmla="*/ 1145515 h 1698170"/>
                <a:gd name="connsiteX54" fmla="*/ 1078332 w 1160680"/>
                <a:gd name="connsiteY54" fmla="*/ 1234546 h 1698170"/>
                <a:gd name="connsiteX55" fmla="*/ 1016328 w 1160680"/>
                <a:gd name="connsiteY55" fmla="*/ 1372068 h 1698170"/>
                <a:gd name="connsiteX56" fmla="*/ 968343 w 1160680"/>
                <a:gd name="connsiteY56" fmla="*/ 1397361 h 1698170"/>
                <a:gd name="connsiteX57" fmla="*/ 887117 w 1160680"/>
                <a:gd name="connsiteY57" fmla="*/ 1416945 h 1698170"/>
                <a:gd name="connsiteX58" fmla="*/ 822801 w 1160680"/>
                <a:gd name="connsiteY58" fmla="*/ 1391363 h 1698170"/>
                <a:gd name="connsiteX59" fmla="*/ 753426 w 1160680"/>
                <a:gd name="connsiteY59" fmla="*/ 1298863 h 1698170"/>
                <a:gd name="connsiteX60" fmla="*/ 726760 w 1160680"/>
                <a:gd name="connsiteY60" fmla="*/ 1262874 h 1698170"/>
                <a:gd name="connsiteX61" fmla="*/ 692795 w 1160680"/>
                <a:gd name="connsiteY61" fmla="*/ 1251890 h 1698170"/>
                <a:gd name="connsiteX62" fmla="*/ 504399 w 1160680"/>
                <a:gd name="connsiteY62" fmla="*/ 1300958 h 1698170"/>
                <a:gd name="connsiteX63" fmla="*/ 479106 w 1160680"/>
                <a:gd name="connsiteY63" fmla="*/ 1292142 h 1698170"/>
                <a:gd name="connsiteX64" fmla="*/ 367962 w 1160680"/>
                <a:gd name="connsiteY64" fmla="*/ 1144503 h 1698170"/>
                <a:gd name="connsiteX65" fmla="*/ 330600 w 1160680"/>
                <a:gd name="connsiteY65" fmla="*/ 1131279 h 1698170"/>
                <a:gd name="connsiteX66" fmla="*/ 157886 w 1160680"/>
                <a:gd name="connsiteY66" fmla="*/ 1181359 h 1698170"/>
                <a:gd name="connsiteX67" fmla="*/ 123560 w 1160680"/>
                <a:gd name="connsiteY67" fmla="*/ 1171964 h 1698170"/>
                <a:gd name="connsiteX68" fmla="*/ 29108 w 1160680"/>
                <a:gd name="connsiteY68" fmla="*/ 1053015 h 1698170"/>
                <a:gd name="connsiteX69" fmla="*/ 22098 w 1160680"/>
                <a:gd name="connsiteY69" fmla="*/ 1027289 h 1698170"/>
                <a:gd name="connsiteX70" fmla="*/ 97905 w 1160680"/>
                <a:gd name="connsiteY70" fmla="*/ 811937 h 1698170"/>
                <a:gd name="connsiteX71" fmla="*/ 102386 w 1160680"/>
                <a:gd name="connsiteY71" fmla="*/ 806373 h 169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160680" h="1698170">
                  <a:moveTo>
                    <a:pt x="202" y="1143853"/>
                  </a:moveTo>
                  <a:cubicBezTo>
                    <a:pt x="3454" y="1274581"/>
                    <a:pt x="45585" y="1402275"/>
                    <a:pt x="133315" y="1507277"/>
                  </a:cubicBezTo>
                  <a:cubicBezTo>
                    <a:pt x="231235" y="1624491"/>
                    <a:pt x="358133" y="1685917"/>
                    <a:pt x="509674" y="1697046"/>
                  </a:cubicBezTo>
                  <a:cubicBezTo>
                    <a:pt x="590395" y="1702972"/>
                    <a:pt x="667213" y="1685050"/>
                    <a:pt x="740996" y="1653686"/>
                  </a:cubicBezTo>
                  <a:cubicBezTo>
                    <a:pt x="878517" y="1595224"/>
                    <a:pt x="995082" y="1492028"/>
                    <a:pt x="1054340" y="1354579"/>
                  </a:cubicBezTo>
                  <a:cubicBezTo>
                    <a:pt x="1122341" y="1196824"/>
                    <a:pt x="1153560" y="1024976"/>
                    <a:pt x="1159558" y="853851"/>
                  </a:cubicBezTo>
                  <a:cubicBezTo>
                    <a:pt x="1163677" y="736348"/>
                    <a:pt x="1156162" y="618627"/>
                    <a:pt x="1141853" y="501990"/>
                  </a:cubicBezTo>
                  <a:cubicBezTo>
                    <a:pt x="1128918" y="396338"/>
                    <a:pt x="1118800" y="284471"/>
                    <a:pt x="1077898" y="185612"/>
                  </a:cubicBezTo>
                  <a:cubicBezTo>
                    <a:pt x="1059832" y="141891"/>
                    <a:pt x="1039525" y="99833"/>
                    <a:pt x="1007150" y="65507"/>
                  </a:cubicBezTo>
                  <a:cubicBezTo>
                    <a:pt x="937703" y="-7987"/>
                    <a:pt x="863486" y="-12323"/>
                    <a:pt x="778791" y="16727"/>
                  </a:cubicBezTo>
                  <a:cubicBezTo>
                    <a:pt x="651676" y="60303"/>
                    <a:pt x="555490" y="164800"/>
                    <a:pt x="465158" y="259829"/>
                  </a:cubicBezTo>
                  <a:cubicBezTo>
                    <a:pt x="365577" y="364614"/>
                    <a:pt x="274884" y="477998"/>
                    <a:pt x="194596" y="598176"/>
                  </a:cubicBezTo>
                  <a:cubicBezTo>
                    <a:pt x="133315" y="689953"/>
                    <a:pt x="77671" y="786500"/>
                    <a:pt x="41177" y="890635"/>
                  </a:cubicBezTo>
                  <a:cubicBezTo>
                    <a:pt x="12343" y="972728"/>
                    <a:pt x="-1894" y="1058941"/>
                    <a:pt x="202" y="1143853"/>
                  </a:cubicBezTo>
                  <a:close/>
                  <a:moveTo>
                    <a:pt x="258985" y="548963"/>
                  </a:moveTo>
                  <a:cubicBezTo>
                    <a:pt x="284206" y="511385"/>
                    <a:pt x="309210" y="473590"/>
                    <a:pt x="335297" y="436590"/>
                  </a:cubicBezTo>
                  <a:cubicBezTo>
                    <a:pt x="348233" y="418235"/>
                    <a:pt x="363409" y="401541"/>
                    <a:pt x="380319" y="380657"/>
                  </a:cubicBezTo>
                  <a:cubicBezTo>
                    <a:pt x="391231" y="403926"/>
                    <a:pt x="406407" y="399373"/>
                    <a:pt x="423389" y="394459"/>
                  </a:cubicBezTo>
                  <a:cubicBezTo>
                    <a:pt x="481708" y="377621"/>
                    <a:pt x="540387" y="362084"/>
                    <a:pt x="598777" y="345536"/>
                  </a:cubicBezTo>
                  <a:cubicBezTo>
                    <a:pt x="610701" y="342139"/>
                    <a:pt x="617133" y="346114"/>
                    <a:pt x="624287" y="355508"/>
                  </a:cubicBezTo>
                  <a:cubicBezTo>
                    <a:pt x="662299" y="405661"/>
                    <a:pt x="701395" y="455090"/>
                    <a:pt x="739406" y="505242"/>
                  </a:cubicBezTo>
                  <a:cubicBezTo>
                    <a:pt x="747645" y="516082"/>
                    <a:pt x="754871" y="518684"/>
                    <a:pt x="768674" y="515070"/>
                  </a:cubicBezTo>
                  <a:cubicBezTo>
                    <a:pt x="832629" y="498160"/>
                    <a:pt x="897090" y="483274"/>
                    <a:pt x="961117" y="466797"/>
                  </a:cubicBezTo>
                  <a:cubicBezTo>
                    <a:pt x="973186" y="463690"/>
                    <a:pt x="979617" y="466580"/>
                    <a:pt x="986843" y="476192"/>
                  </a:cubicBezTo>
                  <a:cubicBezTo>
                    <a:pt x="1023121" y="524176"/>
                    <a:pt x="1060193" y="571582"/>
                    <a:pt x="1096976" y="619278"/>
                  </a:cubicBezTo>
                  <a:cubicBezTo>
                    <a:pt x="1106082" y="631057"/>
                    <a:pt x="1113019" y="646738"/>
                    <a:pt x="1134844" y="634381"/>
                  </a:cubicBezTo>
                  <a:cubicBezTo>
                    <a:pt x="1134844" y="700143"/>
                    <a:pt x="1134844" y="761930"/>
                    <a:pt x="1134844" y="823717"/>
                  </a:cubicBezTo>
                  <a:cubicBezTo>
                    <a:pt x="1134844" y="847058"/>
                    <a:pt x="1123137" y="861512"/>
                    <a:pt x="1098494" y="867654"/>
                  </a:cubicBezTo>
                  <a:cubicBezTo>
                    <a:pt x="1076164" y="873291"/>
                    <a:pt x="1050654" y="887094"/>
                    <a:pt x="1032009" y="880879"/>
                  </a:cubicBezTo>
                  <a:cubicBezTo>
                    <a:pt x="1014304" y="874953"/>
                    <a:pt x="1003537" y="847853"/>
                    <a:pt x="990095" y="829787"/>
                  </a:cubicBezTo>
                  <a:cubicBezTo>
                    <a:pt x="962273" y="792498"/>
                    <a:pt x="934162" y="755353"/>
                    <a:pt x="907135" y="717486"/>
                  </a:cubicBezTo>
                  <a:cubicBezTo>
                    <a:pt x="899475" y="706791"/>
                    <a:pt x="892248" y="704262"/>
                    <a:pt x="879746" y="707730"/>
                  </a:cubicBezTo>
                  <a:cubicBezTo>
                    <a:pt x="815285" y="725725"/>
                    <a:pt x="750391" y="742346"/>
                    <a:pt x="686147" y="761062"/>
                  </a:cubicBezTo>
                  <a:cubicBezTo>
                    <a:pt x="670104" y="765760"/>
                    <a:pt x="662082" y="758967"/>
                    <a:pt x="654350" y="748488"/>
                  </a:cubicBezTo>
                  <a:cubicBezTo>
                    <a:pt x="616338" y="696746"/>
                    <a:pt x="578760" y="644715"/>
                    <a:pt x="540315" y="593262"/>
                  </a:cubicBezTo>
                  <a:cubicBezTo>
                    <a:pt x="537063" y="588926"/>
                    <a:pt x="527741" y="585457"/>
                    <a:pt x="522610" y="586830"/>
                  </a:cubicBezTo>
                  <a:cubicBezTo>
                    <a:pt x="476721" y="599404"/>
                    <a:pt x="431122" y="613207"/>
                    <a:pt x="385377" y="626576"/>
                  </a:cubicBezTo>
                  <a:cubicBezTo>
                    <a:pt x="370057" y="631057"/>
                    <a:pt x="353942" y="633803"/>
                    <a:pt x="339561" y="640451"/>
                  </a:cubicBezTo>
                  <a:cubicBezTo>
                    <a:pt x="320555" y="649196"/>
                    <a:pt x="310005" y="642764"/>
                    <a:pt x="299526" y="626865"/>
                  </a:cubicBezTo>
                  <a:cubicBezTo>
                    <a:pt x="287747" y="609016"/>
                    <a:pt x="274378" y="591961"/>
                    <a:pt x="259925" y="576063"/>
                  </a:cubicBezTo>
                  <a:cubicBezTo>
                    <a:pt x="250964" y="566162"/>
                    <a:pt x="252915" y="557996"/>
                    <a:pt x="258985" y="548963"/>
                  </a:cubicBezTo>
                  <a:close/>
                  <a:moveTo>
                    <a:pt x="102386" y="806373"/>
                  </a:moveTo>
                  <a:cubicBezTo>
                    <a:pt x="140181" y="853924"/>
                    <a:pt x="177397" y="900896"/>
                    <a:pt x="215265" y="948519"/>
                  </a:cubicBezTo>
                  <a:cubicBezTo>
                    <a:pt x="281748" y="928863"/>
                    <a:pt x="347872" y="910002"/>
                    <a:pt x="413417" y="889478"/>
                  </a:cubicBezTo>
                  <a:cubicBezTo>
                    <a:pt x="428448" y="884781"/>
                    <a:pt x="436325" y="887961"/>
                    <a:pt x="445069" y="900102"/>
                  </a:cubicBezTo>
                  <a:cubicBezTo>
                    <a:pt x="481924" y="951121"/>
                    <a:pt x="520081" y="1001201"/>
                    <a:pt x="556863" y="1052220"/>
                  </a:cubicBezTo>
                  <a:cubicBezTo>
                    <a:pt x="565029" y="1063566"/>
                    <a:pt x="571967" y="1065806"/>
                    <a:pt x="585625" y="1061904"/>
                  </a:cubicBezTo>
                  <a:cubicBezTo>
                    <a:pt x="649002" y="1043982"/>
                    <a:pt x="712885" y="1027650"/>
                    <a:pt x="776551" y="1010595"/>
                  </a:cubicBezTo>
                  <a:cubicBezTo>
                    <a:pt x="781754" y="1009222"/>
                    <a:pt x="786668" y="1006982"/>
                    <a:pt x="794762" y="1004019"/>
                  </a:cubicBezTo>
                  <a:cubicBezTo>
                    <a:pt x="809287" y="1023531"/>
                    <a:pt x="824824" y="1044633"/>
                    <a:pt x="840506" y="1065590"/>
                  </a:cubicBezTo>
                  <a:cubicBezTo>
                    <a:pt x="869051" y="1103890"/>
                    <a:pt x="897307" y="1142552"/>
                    <a:pt x="926791" y="1180131"/>
                  </a:cubicBezTo>
                  <a:cubicBezTo>
                    <a:pt x="930043" y="1184249"/>
                    <a:pt x="941389" y="1184900"/>
                    <a:pt x="947965" y="1183238"/>
                  </a:cubicBezTo>
                  <a:cubicBezTo>
                    <a:pt x="990890" y="1172326"/>
                    <a:pt x="1033527" y="1160330"/>
                    <a:pt x="1076308" y="1148839"/>
                  </a:cubicBezTo>
                  <a:cubicBezTo>
                    <a:pt x="1080789" y="1147611"/>
                    <a:pt x="1085558" y="1147250"/>
                    <a:pt x="1095603" y="1145515"/>
                  </a:cubicBezTo>
                  <a:cubicBezTo>
                    <a:pt x="1089822" y="1176951"/>
                    <a:pt x="1088376" y="1207375"/>
                    <a:pt x="1078332" y="1234546"/>
                  </a:cubicBezTo>
                  <a:cubicBezTo>
                    <a:pt x="1060916" y="1281664"/>
                    <a:pt x="1040537" y="1328130"/>
                    <a:pt x="1016328" y="1372068"/>
                  </a:cubicBezTo>
                  <a:cubicBezTo>
                    <a:pt x="1008957" y="1385437"/>
                    <a:pt x="985687" y="1391868"/>
                    <a:pt x="968343" y="1397361"/>
                  </a:cubicBezTo>
                  <a:cubicBezTo>
                    <a:pt x="941822" y="1405743"/>
                    <a:pt x="914217" y="1410513"/>
                    <a:pt x="887117" y="1416945"/>
                  </a:cubicBezTo>
                  <a:cubicBezTo>
                    <a:pt x="851273" y="1425544"/>
                    <a:pt x="843685" y="1421425"/>
                    <a:pt x="822801" y="1391363"/>
                  </a:cubicBezTo>
                  <a:cubicBezTo>
                    <a:pt x="800832" y="1359710"/>
                    <a:pt x="776696" y="1329648"/>
                    <a:pt x="753426" y="1298863"/>
                  </a:cubicBezTo>
                  <a:cubicBezTo>
                    <a:pt x="744393" y="1286939"/>
                    <a:pt x="732903" y="1276171"/>
                    <a:pt x="726760" y="1262874"/>
                  </a:cubicBezTo>
                  <a:cubicBezTo>
                    <a:pt x="718450" y="1245025"/>
                    <a:pt x="706381" y="1248349"/>
                    <a:pt x="692795" y="1251890"/>
                  </a:cubicBezTo>
                  <a:cubicBezTo>
                    <a:pt x="629996" y="1268150"/>
                    <a:pt x="567053" y="1283976"/>
                    <a:pt x="504399" y="1300958"/>
                  </a:cubicBezTo>
                  <a:cubicBezTo>
                    <a:pt x="492547" y="1304138"/>
                    <a:pt x="486622" y="1302331"/>
                    <a:pt x="479106" y="1292142"/>
                  </a:cubicBezTo>
                  <a:cubicBezTo>
                    <a:pt x="442467" y="1242568"/>
                    <a:pt x="403516" y="1194800"/>
                    <a:pt x="367962" y="1144503"/>
                  </a:cubicBezTo>
                  <a:cubicBezTo>
                    <a:pt x="356688" y="1128605"/>
                    <a:pt x="345487" y="1127160"/>
                    <a:pt x="330600" y="1131279"/>
                  </a:cubicBezTo>
                  <a:cubicBezTo>
                    <a:pt x="272860" y="1147539"/>
                    <a:pt x="215120" y="1163654"/>
                    <a:pt x="157886" y="1181359"/>
                  </a:cubicBezTo>
                  <a:cubicBezTo>
                    <a:pt x="142782" y="1186056"/>
                    <a:pt x="133676" y="1185117"/>
                    <a:pt x="123560" y="1171964"/>
                  </a:cubicBezTo>
                  <a:cubicBezTo>
                    <a:pt x="92702" y="1131857"/>
                    <a:pt x="60110" y="1093050"/>
                    <a:pt x="29108" y="1053015"/>
                  </a:cubicBezTo>
                  <a:cubicBezTo>
                    <a:pt x="23977" y="1046439"/>
                    <a:pt x="20653" y="1035310"/>
                    <a:pt x="22098" y="1027289"/>
                  </a:cubicBezTo>
                  <a:cubicBezTo>
                    <a:pt x="35540" y="951482"/>
                    <a:pt x="59532" y="879144"/>
                    <a:pt x="97905" y="811937"/>
                  </a:cubicBezTo>
                  <a:cubicBezTo>
                    <a:pt x="98773" y="810420"/>
                    <a:pt x="100145" y="809119"/>
                    <a:pt x="102386" y="806373"/>
                  </a:cubicBezTo>
                  <a:close/>
                </a:path>
              </a:pathLst>
            </a:custGeom>
            <a:grpFill/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BA3703F-D942-4791-94BD-AB89881230A5}"/>
                </a:ext>
              </a:extLst>
            </p:cNvPr>
            <p:cNvSpPr/>
            <p:nvPr/>
          </p:nvSpPr>
          <p:spPr>
            <a:xfrm>
              <a:off x="4005385" y="2564561"/>
              <a:ext cx="639844" cy="948194"/>
            </a:xfrm>
            <a:custGeom>
              <a:avLst/>
              <a:gdLst>
                <a:gd name="connsiteX0" fmla="*/ 241556 w 639844"/>
                <a:gd name="connsiteY0" fmla="*/ 17414 h 948194"/>
                <a:gd name="connsiteX1" fmla="*/ 73683 w 639844"/>
                <a:gd name="connsiteY1" fmla="*/ 63447 h 948194"/>
                <a:gd name="connsiteX2" fmla="*/ 23314 w 639844"/>
                <a:gd name="connsiteY2" fmla="*/ 207689 h 948194"/>
                <a:gd name="connsiteX3" fmla="*/ 7705 w 639844"/>
                <a:gd name="connsiteY3" fmla="*/ 598646 h 948194"/>
                <a:gd name="connsiteX4" fmla="*/ 85751 w 639844"/>
                <a:gd name="connsiteY4" fmla="*/ 813419 h 948194"/>
                <a:gd name="connsiteX5" fmla="*/ 338030 w 639844"/>
                <a:gd name="connsiteY5" fmla="*/ 948194 h 948194"/>
                <a:gd name="connsiteX6" fmla="*/ 380306 w 639844"/>
                <a:gd name="connsiteY6" fmla="*/ 945593 h 948194"/>
                <a:gd name="connsiteX7" fmla="*/ 635837 w 639844"/>
                <a:gd name="connsiteY7" fmla="*/ 677921 h 948194"/>
                <a:gd name="connsiteX8" fmla="*/ 591321 w 639844"/>
                <a:gd name="connsiteY8" fmla="*/ 439951 h 948194"/>
                <a:gd name="connsiteX9" fmla="*/ 364480 w 639844"/>
                <a:gd name="connsiteY9" fmla="*/ 115334 h 948194"/>
                <a:gd name="connsiteX10" fmla="*/ 241556 w 639844"/>
                <a:gd name="connsiteY10" fmla="*/ 17414 h 948194"/>
                <a:gd name="connsiteX11" fmla="*/ 614807 w 639844"/>
                <a:gd name="connsiteY11" fmla="*/ 581158 h 948194"/>
                <a:gd name="connsiteX12" fmla="*/ 606931 w 639844"/>
                <a:gd name="connsiteY12" fmla="*/ 690640 h 948194"/>
                <a:gd name="connsiteX13" fmla="*/ 561114 w 639844"/>
                <a:gd name="connsiteY13" fmla="*/ 732409 h 948194"/>
                <a:gd name="connsiteX14" fmla="*/ 387749 w 639844"/>
                <a:gd name="connsiteY14" fmla="*/ 859308 h 948194"/>
                <a:gd name="connsiteX15" fmla="*/ 325023 w 639844"/>
                <a:gd name="connsiteY15" fmla="*/ 905413 h 948194"/>
                <a:gd name="connsiteX16" fmla="*/ 297128 w 639844"/>
                <a:gd name="connsiteY16" fmla="*/ 913218 h 948194"/>
                <a:gd name="connsiteX17" fmla="*/ 204990 w 639844"/>
                <a:gd name="connsiteY17" fmla="*/ 885757 h 948194"/>
                <a:gd name="connsiteX18" fmla="*/ 614807 w 639844"/>
                <a:gd name="connsiteY18" fmla="*/ 581158 h 948194"/>
                <a:gd name="connsiteX19" fmla="*/ 508577 w 639844"/>
                <a:gd name="connsiteY19" fmla="*/ 329023 h 948194"/>
                <a:gd name="connsiteX20" fmla="*/ 545505 w 639844"/>
                <a:gd name="connsiteY20" fmla="*/ 391172 h 948194"/>
                <a:gd name="connsiteX21" fmla="*/ 538929 w 639844"/>
                <a:gd name="connsiteY21" fmla="*/ 412490 h 948194"/>
                <a:gd name="connsiteX22" fmla="*/ 332899 w 639844"/>
                <a:gd name="connsiteY22" fmla="*/ 565042 h 948194"/>
                <a:gd name="connsiteX23" fmla="*/ 86474 w 639844"/>
                <a:gd name="connsiteY23" fmla="*/ 747947 h 948194"/>
                <a:gd name="connsiteX24" fmla="*/ 73539 w 639844"/>
                <a:gd name="connsiteY24" fmla="*/ 755534 h 948194"/>
                <a:gd name="connsiteX25" fmla="*/ 47451 w 639844"/>
                <a:gd name="connsiteY25" fmla="*/ 688183 h 948194"/>
                <a:gd name="connsiteX26" fmla="*/ 55183 w 639844"/>
                <a:gd name="connsiteY26" fmla="*/ 662529 h 948194"/>
                <a:gd name="connsiteX27" fmla="*/ 175577 w 639844"/>
                <a:gd name="connsiteY27" fmla="*/ 574003 h 948194"/>
                <a:gd name="connsiteX28" fmla="*/ 490366 w 639844"/>
                <a:gd name="connsiteY28" fmla="*/ 341380 h 948194"/>
                <a:gd name="connsiteX29" fmla="*/ 508577 w 639844"/>
                <a:gd name="connsiteY29" fmla="*/ 329023 h 948194"/>
                <a:gd name="connsiteX30" fmla="*/ 23242 w 639844"/>
                <a:gd name="connsiteY30" fmla="*/ 465388 h 948194"/>
                <a:gd name="connsiteX31" fmla="*/ 23892 w 639844"/>
                <a:gd name="connsiteY31" fmla="*/ 368336 h 948194"/>
                <a:gd name="connsiteX32" fmla="*/ 37044 w 639844"/>
                <a:gd name="connsiteY32" fmla="*/ 347451 h 948194"/>
                <a:gd name="connsiteX33" fmla="*/ 340632 w 639844"/>
                <a:gd name="connsiteY33" fmla="*/ 120826 h 948194"/>
                <a:gd name="connsiteX34" fmla="*/ 404081 w 639844"/>
                <a:gd name="connsiteY34" fmla="*/ 180084 h 948194"/>
                <a:gd name="connsiteX35" fmla="*/ 23242 w 639844"/>
                <a:gd name="connsiteY35" fmla="*/ 465388 h 94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9844" h="948194">
                  <a:moveTo>
                    <a:pt x="241556" y="17414"/>
                  </a:moveTo>
                  <a:cubicBezTo>
                    <a:pt x="175433" y="-16768"/>
                    <a:pt x="112562" y="-219"/>
                    <a:pt x="73683" y="63447"/>
                  </a:cubicBezTo>
                  <a:cubicBezTo>
                    <a:pt x="46583" y="107818"/>
                    <a:pt x="32492" y="157103"/>
                    <a:pt x="23314" y="207689"/>
                  </a:cubicBezTo>
                  <a:cubicBezTo>
                    <a:pt x="-100" y="337189"/>
                    <a:pt x="-6965" y="467701"/>
                    <a:pt x="7705" y="598646"/>
                  </a:cubicBezTo>
                  <a:cubicBezTo>
                    <a:pt x="16376" y="676115"/>
                    <a:pt x="35527" y="750982"/>
                    <a:pt x="85751" y="813419"/>
                  </a:cubicBezTo>
                  <a:cubicBezTo>
                    <a:pt x="151296" y="894862"/>
                    <a:pt x="233318" y="946460"/>
                    <a:pt x="338030" y="948194"/>
                  </a:cubicBezTo>
                  <a:cubicBezTo>
                    <a:pt x="354362" y="947255"/>
                    <a:pt x="367515" y="947544"/>
                    <a:pt x="380306" y="945593"/>
                  </a:cubicBezTo>
                  <a:cubicBezTo>
                    <a:pt x="529968" y="921962"/>
                    <a:pt x="614374" y="810239"/>
                    <a:pt x="635837" y="677921"/>
                  </a:cubicBezTo>
                  <a:cubicBezTo>
                    <a:pt x="649495" y="593515"/>
                    <a:pt x="626659" y="515251"/>
                    <a:pt x="591321" y="439951"/>
                  </a:cubicBezTo>
                  <a:cubicBezTo>
                    <a:pt x="534376" y="318834"/>
                    <a:pt x="454233" y="213543"/>
                    <a:pt x="364480" y="115334"/>
                  </a:cubicBezTo>
                  <a:cubicBezTo>
                    <a:pt x="328781" y="76383"/>
                    <a:pt x="289107" y="41984"/>
                    <a:pt x="241556" y="17414"/>
                  </a:cubicBezTo>
                  <a:close/>
                  <a:moveTo>
                    <a:pt x="614807" y="581158"/>
                  </a:moveTo>
                  <a:cubicBezTo>
                    <a:pt x="621962" y="620759"/>
                    <a:pt x="619433" y="657542"/>
                    <a:pt x="606931" y="690640"/>
                  </a:cubicBezTo>
                  <a:cubicBezTo>
                    <a:pt x="600354" y="707911"/>
                    <a:pt x="577880" y="719907"/>
                    <a:pt x="561114" y="732409"/>
                  </a:cubicBezTo>
                  <a:cubicBezTo>
                    <a:pt x="503663" y="775191"/>
                    <a:pt x="445561" y="817032"/>
                    <a:pt x="387749" y="859308"/>
                  </a:cubicBezTo>
                  <a:cubicBezTo>
                    <a:pt x="366792" y="874628"/>
                    <a:pt x="346630" y="891032"/>
                    <a:pt x="325023" y="905413"/>
                  </a:cubicBezTo>
                  <a:cubicBezTo>
                    <a:pt x="317218" y="910616"/>
                    <a:pt x="305439" y="915241"/>
                    <a:pt x="297128" y="913218"/>
                  </a:cubicBezTo>
                  <a:cubicBezTo>
                    <a:pt x="267860" y="906208"/>
                    <a:pt x="239316" y="896235"/>
                    <a:pt x="204990" y="885757"/>
                  </a:cubicBezTo>
                  <a:cubicBezTo>
                    <a:pt x="344751" y="781911"/>
                    <a:pt x="478370" y="682546"/>
                    <a:pt x="614807" y="581158"/>
                  </a:cubicBezTo>
                  <a:close/>
                  <a:moveTo>
                    <a:pt x="508577" y="329023"/>
                  </a:moveTo>
                  <a:cubicBezTo>
                    <a:pt x="521296" y="350558"/>
                    <a:pt x="532931" y="371154"/>
                    <a:pt x="545505" y="391172"/>
                  </a:cubicBezTo>
                  <a:cubicBezTo>
                    <a:pt x="552225" y="401867"/>
                    <a:pt x="547167" y="406419"/>
                    <a:pt x="538929" y="412490"/>
                  </a:cubicBezTo>
                  <a:cubicBezTo>
                    <a:pt x="470060" y="463076"/>
                    <a:pt x="401480" y="514095"/>
                    <a:pt x="332899" y="565042"/>
                  </a:cubicBezTo>
                  <a:cubicBezTo>
                    <a:pt x="250734" y="626035"/>
                    <a:pt x="168640" y="687027"/>
                    <a:pt x="86474" y="747947"/>
                  </a:cubicBezTo>
                  <a:cubicBezTo>
                    <a:pt x="83294" y="750331"/>
                    <a:pt x="79537" y="752066"/>
                    <a:pt x="73539" y="755534"/>
                  </a:cubicBezTo>
                  <a:cubicBezTo>
                    <a:pt x="64216" y="731325"/>
                    <a:pt x="56267" y="709574"/>
                    <a:pt x="47451" y="688183"/>
                  </a:cubicBezTo>
                  <a:cubicBezTo>
                    <a:pt x="42753" y="676909"/>
                    <a:pt x="44705" y="669972"/>
                    <a:pt x="55183" y="662529"/>
                  </a:cubicBezTo>
                  <a:cubicBezTo>
                    <a:pt x="95724" y="633622"/>
                    <a:pt x="135470" y="603560"/>
                    <a:pt x="175577" y="574003"/>
                  </a:cubicBezTo>
                  <a:cubicBezTo>
                    <a:pt x="280507" y="496462"/>
                    <a:pt x="385437" y="418921"/>
                    <a:pt x="490366" y="341380"/>
                  </a:cubicBezTo>
                  <a:cubicBezTo>
                    <a:pt x="495714" y="337406"/>
                    <a:pt x="501423" y="333865"/>
                    <a:pt x="508577" y="329023"/>
                  </a:cubicBezTo>
                  <a:close/>
                  <a:moveTo>
                    <a:pt x="23242" y="465388"/>
                  </a:moveTo>
                  <a:cubicBezTo>
                    <a:pt x="23242" y="429617"/>
                    <a:pt x="22375" y="398904"/>
                    <a:pt x="23892" y="368336"/>
                  </a:cubicBezTo>
                  <a:cubicBezTo>
                    <a:pt x="24253" y="361109"/>
                    <a:pt x="30757" y="352148"/>
                    <a:pt x="37044" y="347451"/>
                  </a:cubicBezTo>
                  <a:cubicBezTo>
                    <a:pt x="137493" y="271933"/>
                    <a:pt x="238376" y="196994"/>
                    <a:pt x="340632" y="120826"/>
                  </a:cubicBezTo>
                  <a:cubicBezTo>
                    <a:pt x="360794" y="139687"/>
                    <a:pt x="380956" y="158476"/>
                    <a:pt x="404081" y="180084"/>
                  </a:cubicBezTo>
                  <a:cubicBezTo>
                    <a:pt x="275449" y="276342"/>
                    <a:pt x="151224" y="369492"/>
                    <a:pt x="23242" y="465388"/>
                  </a:cubicBezTo>
                  <a:close/>
                </a:path>
              </a:pathLst>
            </a:custGeom>
            <a:grpFill/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8" name="TextBox 307">
            <a:extLst>
              <a:ext uri="{FF2B5EF4-FFF2-40B4-BE49-F238E27FC236}">
                <a16:creationId xmlns:a16="http://schemas.microsoft.com/office/drawing/2014/main" id="{36A9EBE9-0827-4AA4-B146-0C8B6297D4CB}"/>
              </a:ext>
            </a:extLst>
          </p:cNvPr>
          <p:cNvSpPr txBox="1"/>
          <p:nvPr/>
        </p:nvSpPr>
        <p:spPr>
          <a:xfrm>
            <a:off x="8996570" y="3684186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CD6582AA-E35F-4B77-BC56-B9847AEF0FC7}"/>
              </a:ext>
            </a:extLst>
          </p:cNvPr>
          <p:cNvSpPr txBox="1"/>
          <p:nvPr/>
        </p:nvSpPr>
        <p:spPr>
          <a:xfrm>
            <a:off x="1524002" y="368418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C6DBC894-2C47-4E9C-8A28-3A2407C05D7C}"/>
              </a:ext>
            </a:extLst>
          </p:cNvPr>
          <p:cNvGrpSpPr/>
          <p:nvPr/>
        </p:nvGrpSpPr>
        <p:grpSpPr>
          <a:xfrm>
            <a:off x="738555" y="1671835"/>
            <a:ext cx="10718713" cy="1123154"/>
            <a:chOff x="738555" y="1671835"/>
            <a:chExt cx="10718713" cy="1123154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2C1A6C6F-3845-4ADF-9CC2-F9E33BD02105}"/>
                </a:ext>
              </a:extLst>
            </p:cNvPr>
            <p:cNvGrpSpPr/>
            <p:nvPr/>
          </p:nvGrpSpPr>
          <p:grpSpPr>
            <a:xfrm>
              <a:off x="8397268" y="1671835"/>
              <a:ext cx="3060000" cy="1123153"/>
              <a:chOff x="6760489" y="1452026"/>
              <a:chExt cx="1947202" cy="1123153"/>
            </a:xfrm>
          </p:grpSpPr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05C504F4-7CE4-4307-8ABB-98BFA5CEC79B}"/>
                  </a:ext>
                </a:extLst>
              </p:cNvPr>
              <p:cNvSpPr txBox="1"/>
              <p:nvPr/>
            </p:nvSpPr>
            <p:spPr>
              <a:xfrm>
                <a:off x="6760489" y="145202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47D54D83-A9EA-42F8-97D4-AC4C64DE3733}"/>
                  </a:ext>
                </a:extLst>
              </p:cNvPr>
              <p:cNvSpPr txBox="1"/>
              <p:nvPr/>
            </p:nvSpPr>
            <p:spPr>
              <a:xfrm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17228E23-537A-422E-9C95-C06A584B1167}"/>
                </a:ext>
              </a:extLst>
            </p:cNvPr>
            <p:cNvGrpSpPr/>
            <p:nvPr/>
          </p:nvGrpSpPr>
          <p:grpSpPr>
            <a:xfrm>
              <a:off x="738555" y="1678880"/>
              <a:ext cx="3060000" cy="1116109"/>
              <a:chOff x="6760489" y="1452026"/>
              <a:chExt cx="1947202" cy="1116109"/>
            </a:xfrm>
          </p:grpSpPr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DC0C06F6-7598-4920-B691-9F93F808B2B8}"/>
                  </a:ext>
                </a:extLst>
              </p:cNvPr>
              <p:cNvSpPr txBox="1"/>
              <p:nvPr/>
            </p:nvSpPr>
            <p:spPr>
              <a:xfrm>
                <a:off x="6760489" y="145202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DA078377-9667-44E1-8E18-C9C8E96441CE}"/>
                  </a:ext>
                </a:extLst>
              </p:cNvPr>
              <p:cNvSpPr txBox="1"/>
              <p:nvPr/>
            </p:nvSpPr>
            <p:spPr>
              <a:xfrm>
                <a:off x="6760489" y="1921804"/>
                <a:ext cx="19472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</p:grpSp>
      <p:sp>
        <p:nvSpPr>
          <p:cNvPr id="318" name="L-Shape 317">
            <a:extLst>
              <a:ext uri="{FF2B5EF4-FFF2-40B4-BE49-F238E27FC236}">
                <a16:creationId xmlns:a16="http://schemas.microsoft.com/office/drawing/2014/main" id="{DC031234-771A-4671-9CF8-A709395834C2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19" name="L-Shape 318">
            <a:extLst>
              <a:ext uri="{FF2B5EF4-FFF2-40B4-BE49-F238E27FC236}">
                <a16:creationId xmlns:a16="http://schemas.microsoft.com/office/drawing/2014/main" id="{2AB58CA0-BAF9-4B2A-99D6-482DA637F64A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20" name="Rounded Rectangle 5">
            <a:extLst>
              <a:ext uri="{FF2B5EF4-FFF2-40B4-BE49-F238E27FC236}">
                <a16:creationId xmlns:a16="http://schemas.microsoft.com/office/drawing/2014/main" id="{7F53E88A-40C3-43E7-BE0C-349EEA86EDBE}"/>
              </a:ext>
            </a:extLst>
          </p:cNvPr>
          <p:cNvSpPr/>
          <p:nvPr/>
        </p:nvSpPr>
        <p:spPr>
          <a:xfrm flipH="1">
            <a:off x="8415224" y="378423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1" name="Teardrop 1">
            <a:extLst>
              <a:ext uri="{FF2B5EF4-FFF2-40B4-BE49-F238E27FC236}">
                <a16:creationId xmlns:a16="http://schemas.microsoft.com/office/drawing/2014/main" id="{64A0E77F-632B-41F5-9A87-41EB416ECA42}"/>
              </a:ext>
            </a:extLst>
          </p:cNvPr>
          <p:cNvSpPr/>
          <p:nvPr/>
        </p:nvSpPr>
        <p:spPr>
          <a:xfrm rot="18805991">
            <a:off x="3390724" y="37593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9BA44EC2-0C97-49CC-823F-B74A71044A5E}"/>
              </a:ext>
            </a:extLst>
          </p:cNvPr>
          <p:cNvSpPr txBox="1"/>
          <p:nvPr/>
        </p:nvSpPr>
        <p:spPr>
          <a:xfrm>
            <a:off x="2119927" y="5571937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73C15BFC-E223-4F12-88CB-C84800D3E4FB}"/>
              </a:ext>
            </a:extLst>
          </p:cNvPr>
          <p:cNvSpPr txBox="1"/>
          <p:nvPr/>
        </p:nvSpPr>
        <p:spPr>
          <a:xfrm>
            <a:off x="8486781" y="557193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22" name="Donut 39">
            <a:extLst>
              <a:ext uri="{FF2B5EF4-FFF2-40B4-BE49-F238E27FC236}">
                <a16:creationId xmlns:a16="http://schemas.microsoft.com/office/drawing/2014/main" id="{F473B89B-062A-435D-951B-44EB9CDC1A79}"/>
              </a:ext>
            </a:extLst>
          </p:cNvPr>
          <p:cNvSpPr/>
          <p:nvPr/>
        </p:nvSpPr>
        <p:spPr>
          <a:xfrm>
            <a:off x="7875951" y="5631481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3" name="Rectangle 36">
            <a:extLst>
              <a:ext uri="{FF2B5EF4-FFF2-40B4-BE49-F238E27FC236}">
                <a16:creationId xmlns:a16="http://schemas.microsoft.com/office/drawing/2014/main" id="{C3AEADD1-CD23-4276-A7EF-FB11FC311BC2}"/>
              </a:ext>
            </a:extLst>
          </p:cNvPr>
          <p:cNvSpPr/>
          <p:nvPr/>
        </p:nvSpPr>
        <p:spPr>
          <a:xfrm>
            <a:off x="4083226" y="5680859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847E6F4-A684-4495-AD26-6405706CDA8B}"/>
              </a:ext>
            </a:extLst>
          </p:cNvPr>
          <p:cNvSpPr txBox="1"/>
          <p:nvPr/>
        </p:nvSpPr>
        <p:spPr>
          <a:xfrm>
            <a:off x="555148" y="1299235"/>
            <a:ext cx="32448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4C55CB-FBAB-46A7-BFD6-3F63B03452FE}"/>
              </a:ext>
            </a:extLst>
          </p:cNvPr>
          <p:cNvSpPr txBox="1"/>
          <p:nvPr/>
        </p:nvSpPr>
        <p:spPr>
          <a:xfrm>
            <a:off x="555148" y="375905"/>
            <a:ext cx="324482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7AEE6-9BFE-4D35-8690-BA5AD654C265}"/>
              </a:ext>
            </a:extLst>
          </p:cNvPr>
          <p:cNvSpPr txBox="1"/>
          <p:nvPr/>
        </p:nvSpPr>
        <p:spPr>
          <a:xfrm>
            <a:off x="9312367" y="437460"/>
            <a:ext cx="2476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8">
            <a:extLst>
              <a:ext uri="{FF2B5EF4-FFF2-40B4-BE49-F238E27FC236}">
                <a16:creationId xmlns:a16="http://schemas.microsoft.com/office/drawing/2014/main" id="{E0A1EE89-AA27-4295-904F-F3AF09FE7B96}"/>
              </a:ext>
            </a:extLst>
          </p:cNvPr>
          <p:cNvGrpSpPr/>
          <p:nvPr/>
        </p:nvGrpSpPr>
        <p:grpSpPr>
          <a:xfrm>
            <a:off x="1167602" y="3414558"/>
            <a:ext cx="1923380" cy="1010203"/>
            <a:chOff x="721754" y="3414556"/>
            <a:chExt cx="1923380" cy="1010203"/>
          </a:xfrm>
        </p:grpSpPr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E4274172-9B95-403B-BD05-D8D397A0E8C3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A5077C8-17B4-4103-9BB5-B6845FE49A04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29">
            <a:extLst>
              <a:ext uri="{FF2B5EF4-FFF2-40B4-BE49-F238E27FC236}">
                <a16:creationId xmlns:a16="http://schemas.microsoft.com/office/drawing/2014/main" id="{83107F54-4B48-4BAC-A1C7-9565131ECAC8}"/>
              </a:ext>
            </a:extLst>
          </p:cNvPr>
          <p:cNvGrpSpPr/>
          <p:nvPr/>
        </p:nvGrpSpPr>
        <p:grpSpPr>
          <a:xfrm>
            <a:off x="3151802" y="3414558"/>
            <a:ext cx="1923380" cy="1010203"/>
            <a:chOff x="2654071" y="3402360"/>
            <a:chExt cx="1923380" cy="1010203"/>
          </a:xfrm>
        </p:grpSpPr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0DE0207D-86C4-4969-AA1F-98349F2F9362}"/>
                </a:ext>
              </a:extLst>
            </p:cNvPr>
            <p:cNvSpPr/>
            <p:nvPr/>
          </p:nvSpPr>
          <p:spPr>
            <a:xfrm>
              <a:off x="2654071" y="3402360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5D4B21A-7495-49D2-9D8B-B0855E76DCEB}"/>
                </a:ext>
              </a:extLst>
            </p:cNvPr>
            <p:cNvSpPr/>
            <p:nvPr/>
          </p:nvSpPr>
          <p:spPr>
            <a:xfrm>
              <a:off x="2723267" y="3565461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31">
            <a:extLst>
              <a:ext uri="{FF2B5EF4-FFF2-40B4-BE49-F238E27FC236}">
                <a16:creationId xmlns:a16="http://schemas.microsoft.com/office/drawing/2014/main" id="{379B5049-2C5A-42D4-AEA4-CA25B753940D}"/>
              </a:ext>
            </a:extLst>
          </p:cNvPr>
          <p:cNvGrpSpPr/>
          <p:nvPr/>
        </p:nvGrpSpPr>
        <p:grpSpPr>
          <a:xfrm>
            <a:off x="5136002" y="3414558"/>
            <a:ext cx="1923380" cy="1010203"/>
            <a:chOff x="4586388" y="3390164"/>
            <a:chExt cx="1923380" cy="1010203"/>
          </a:xfrm>
        </p:grpSpPr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10686EBB-C90D-4177-BA40-5E1EC3D68793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86362-D4D4-4557-809C-E271520CBDC2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32">
            <a:extLst>
              <a:ext uri="{FF2B5EF4-FFF2-40B4-BE49-F238E27FC236}">
                <a16:creationId xmlns:a16="http://schemas.microsoft.com/office/drawing/2014/main" id="{FAB10776-8A67-43F9-B4DF-E05CA7E8F41D}"/>
              </a:ext>
            </a:extLst>
          </p:cNvPr>
          <p:cNvGrpSpPr/>
          <p:nvPr/>
        </p:nvGrpSpPr>
        <p:grpSpPr>
          <a:xfrm>
            <a:off x="7120201" y="3414558"/>
            <a:ext cx="1923380" cy="1010203"/>
            <a:chOff x="6518705" y="3377968"/>
            <a:chExt cx="1923380" cy="1010203"/>
          </a:xfrm>
        </p:grpSpPr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8642EBC8-A5E1-41AC-97CE-77225A42A7FA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9FAB903-05EA-4B96-A90F-218D1A578593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7">
            <a:extLst>
              <a:ext uri="{FF2B5EF4-FFF2-40B4-BE49-F238E27FC236}">
                <a16:creationId xmlns:a16="http://schemas.microsoft.com/office/drawing/2014/main" id="{21D1F0F4-6BC0-47E4-9FBE-06CB0C4739CF}"/>
              </a:ext>
            </a:extLst>
          </p:cNvPr>
          <p:cNvGrpSpPr/>
          <p:nvPr/>
        </p:nvGrpSpPr>
        <p:grpSpPr>
          <a:xfrm>
            <a:off x="9104400" y="3414558"/>
            <a:ext cx="1923380" cy="1010203"/>
            <a:chOff x="4586388" y="3390164"/>
            <a:chExt cx="1923380" cy="1010203"/>
          </a:xfrm>
        </p:grpSpPr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3C936A45-DAD8-4569-B47F-50A5134A5923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AD7597F3-FD8E-44CF-9075-E0B417480F84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CA067C-E0F7-49B6-AB3A-2730AAFC57E1}"/>
              </a:ext>
            </a:extLst>
          </p:cNvPr>
          <p:cNvSpPr txBox="1"/>
          <p:nvPr/>
        </p:nvSpPr>
        <p:spPr>
          <a:xfrm>
            <a:off x="19234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ECA363-734C-4297-B452-3B8F34B11068}"/>
              </a:ext>
            </a:extLst>
          </p:cNvPr>
          <p:cNvSpPr txBox="1"/>
          <p:nvPr/>
        </p:nvSpPr>
        <p:spPr>
          <a:xfrm>
            <a:off x="39076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64DF20-C471-4B85-A10C-9D0425CB4BE4}"/>
              </a:ext>
            </a:extLst>
          </p:cNvPr>
          <p:cNvSpPr txBox="1"/>
          <p:nvPr/>
        </p:nvSpPr>
        <p:spPr>
          <a:xfrm>
            <a:off x="58918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453B40-A4D0-45BA-9885-E191DC294542}"/>
              </a:ext>
            </a:extLst>
          </p:cNvPr>
          <p:cNvSpPr txBox="1"/>
          <p:nvPr/>
        </p:nvSpPr>
        <p:spPr>
          <a:xfrm>
            <a:off x="78760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8ACDB6-171F-49EA-8CA4-22F135FD72DE}"/>
              </a:ext>
            </a:extLst>
          </p:cNvPr>
          <p:cNvGrpSpPr/>
          <p:nvPr/>
        </p:nvGrpSpPr>
        <p:grpSpPr>
          <a:xfrm>
            <a:off x="7172102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C6010F-643D-4A0D-A446-C467401E5041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E26132-9AC3-46DA-A8E4-44CB7444F11E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C029A4-EEA2-4E05-B107-6E9E36444EED}"/>
              </a:ext>
            </a:extLst>
          </p:cNvPr>
          <p:cNvGrpSpPr/>
          <p:nvPr/>
        </p:nvGrpSpPr>
        <p:grpSpPr>
          <a:xfrm>
            <a:off x="51879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B1CE2F-9484-449C-9920-3B2A735F602E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B7482A-3E49-46B0-832F-4FFA644AFBD1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721DEF-277D-491B-A5D1-13784D0B965A}"/>
              </a:ext>
            </a:extLst>
          </p:cNvPr>
          <p:cNvGrpSpPr/>
          <p:nvPr/>
        </p:nvGrpSpPr>
        <p:grpSpPr>
          <a:xfrm>
            <a:off x="3203704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C66719-18B0-4571-96E5-C94B9C7CBA58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BDD803-11E5-4591-9B7D-F2B2C52F1859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E7F07C-4E6E-4345-8E7B-DB3EC7DA0A6D}"/>
              </a:ext>
            </a:extLst>
          </p:cNvPr>
          <p:cNvGrpSpPr/>
          <p:nvPr/>
        </p:nvGrpSpPr>
        <p:grpSpPr>
          <a:xfrm>
            <a:off x="1219506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6817A7B-D362-4773-B1D3-667DDBC3DC2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FEA993-FA16-4C64-876C-16D7DE0A1655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96D929A-7129-40BB-B722-E856BAFC0712}"/>
              </a:ext>
            </a:extLst>
          </p:cNvPr>
          <p:cNvSpPr txBox="1"/>
          <p:nvPr/>
        </p:nvSpPr>
        <p:spPr>
          <a:xfrm>
            <a:off x="98602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0CCA1590-5B4F-448D-8FFC-A2AB26D4FB57}"/>
              </a:ext>
            </a:extLst>
          </p:cNvPr>
          <p:cNvGrpSpPr/>
          <p:nvPr/>
        </p:nvGrpSpPr>
        <p:grpSpPr>
          <a:xfrm>
            <a:off x="91563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6A0E27-A5CC-4CBC-A53D-A842DEC460D9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5778CC-B818-4BE5-85D9-E11C028976CD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0">
            <a:extLst>
              <a:ext uri="{FF2B5EF4-FFF2-40B4-BE49-F238E27FC236}">
                <a16:creationId xmlns:a16="http://schemas.microsoft.com/office/drawing/2014/main" id="{43362966-291E-42F5-B756-9BFA2A4965C8}"/>
              </a:ext>
            </a:extLst>
          </p:cNvPr>
          <p:cNvSpPr/>
          <p:nvPr/>
        </p:nvSpPr>
        <p:spPr>
          <a:xfrm>
            <a:off x="3424079" y="3766760"/>
            <a:ext cx="282045" cy="2812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9" name="Frame 17">
            <a:extLst>
              <a:ext uri="{FF2B5EF4-FFF2-40B4-BE49-F238E27FC236}">
                <a16:creationId xmlns:a16="http://schemas.microsoft.com/office/drawing/2014/main" id="{79D8EA7F-1587-49CB-9DE2-698FF4C885D8}"/>
              </a:ext>
            </a:extLst>
          </p:cNvPr>
          <p:cNvSpPr/>
          <p:nvPr/>
        </p:nvSpPr>
        <p:spPr>
          <a:xfrm>
            <a:off x="1433923" y="3768942"/>
            <a:ext cx="308556" cy="3085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Rectangle 130">
            <a:extLst>
              <a:ext uri="{FF2B5EF4-FFF2-40B4-BE49-F238E27FC236}">
                <a16:creationId xmlns:a16="http://schemas.microsoft.com/office/drawing/2014/main" id="{DFB423BC-F874-4777-B82A-58CBE746F83C}"/>
              </a:ext>
            </a:extLst>
          </p:cNvPr>
          <p:cNvSpPr/>
          <p:nvPr/>
        </p:nvSpPr>
        <p:spPr>
          <a:xfrm>
            <a:off x="9369392" y="3771932"/>
            <a:ext cx="300884" cy="30225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1" name="Isosceles Triangle 8">
            <a:extLst>
              <a:ext uri="{FF2B5EF4-FFF2-40B4-BE49-F238E27FC236}">
                <a16:creationId xmlns:a16="http://schemas.microsoft.com/office/drawing/2014/main" id="{BF094B9E-4E71-43D6-B473-63014015A0CA}"/>
              </a:ext>
            </a:extLst>
          </p:cNvPr>
          <p:cNvSpPr/>
          <p:nvPr/>
        </p:nvSpPr>
        <p:spPr>
          <a:xfrm rot="16200000">
            <a:off x="7391118" y="3754419"/>
            <a:ext cx="277302" cy="33061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2" name="Donut 39">
            <a:extLst>
              <a:ext uri="{FF2B5EF4-FFF2-40B4-BE49-F238E27FC236}">
                <a16:creationId xmlns:a16="http://schemas.microsoft.com/office/drawing/2014/main" id="{FDF9B424-9A6F-4885-9D54-63BE1751FDAE}"/>
              </a:ext>
            </a:extLst>
          </p:cNvPr>
          <p:cNvSpPr/>
          <p:nvPr/>
        </p:nvSpPr>
        <p:spPr>
          <a:xfrm>
            <a:off x="5372715" y="3746825"/>
            <a:ext cx="359332" cy="3593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BEC825-2CDC-47D3-97F8-D851672BF188}"/>
              </a:ext>
            </a:extLst>
          </p:cNvPr>
          <p:cNvGrpSpPr/>
          <p:nvPr/>
        </p:nvGrpSpPr>
        <p:grpSpPr>
          <a:xfrm>
            <a:off x="4546208" y="3162696"/>
            <a:ext cx="3367325" cy="3057057"/>
            <a:chOff x="237439" y="3009586"/>
            <a:chExt cx="4177457" cy="379254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50C21DB-1B61-4DA7-9780-99EFB5A98DCF}"/>
                </a:ext>
              </a:extLst>
            </p:cNvPr>
            <p:cNvSpPr/>
            <p:nvPr/>
          </p:nvSpPr>
          <p:spPr>
            <a:xfrm>
              <a:off x="237439" y="3009586"/>
              <a:ext cx="4177457" cy="3792543"/>
            </a:xfrm>
            <a:custGeom>
              <a:avLst/>
              <a:gdLst>
                <a:gd name="connsiteX0" fmla="*/ 0 w 4177457"/>
                <a:gd name="connsiteY0" fmla="*/ 3374899 h 3792543"/>
                <a:gd name="connsiteX1" fmla="*/ 69465 w 4177457"/>
                <a:gd name="connsiteY1" fmla="*/ 3288399 h 3792543"/>
                <a:gd name="connsiteX2" fmla="*/ 78877 w 4177457"/>
                <a:gd name="connsiteY2" fmla="*/ 3259384 h 3792543"/>
                <a:gd name="connsiteX3" fmla="*/ 89612 w 4177457"/>
                <a:gd name="connsiteY3" fmla="*/ 2955271 h 3792543"/>
                <a:gd name="connsiteX4" fmla="*/ 102019 w 4177457"/>
                <a:gd name="connsiteY4" fmla="*/ 2909804 h 3792543"/>
                <a:gd name="connsiteX5" fmla="*/ 100852 w 4177457"/>
                <a:gd name="connsiteY5" fmla="*/ 2884250 h 3792543"/>
                <a:gd name="connsiteX6" fmla="*/ 85178 w 4177457"/>
                <a:gd name="connsiteY6" fmla="*/ 2773441 h 3792543"/>
                <a:gd name="connsiteX7" fmla="*/ 148031 w 4177457"/>
                <a:gd name="connsiteY7" fmla="*/ 2410170 h 3792543"/>
                <a:gd name="connsiteX8" fmla="*/ 343007 w 4177457"/>
                <a:gd name="connsiteY8" fmla="*/ 1998671 h 3792543"/>
                <a:gd name="connsiteX9" fmla="*/ 392364 w 4177457"/>
                <a:gd name="connsiteY9" fmla="*/ 1931967 h 3792543"/>
                <a:gd name="connsiteX10" fmla="*/ 447282 w 4177457"/>
                <a:gd name="connsiteY10" fmla="*/ 1895990 h 3792543"/>
                <a:gd name="connsiteX11" fmla="*/ 475403 w 4177457"/>
                <a:gd name="connsiteY11" fmla="*/ 1877282 h 3792543"/>
                <a:gd name="connsiteX12" fmla="*/ 577266 w 4177457"/>
                <a:gd name="connsiteY12" fmla="*/ 1785764 h 3792543"/>
                <a:gd name="connsiteX13" fmla="*/ 881185 w 4177457"/>
                <a:gd name="connsiteY13" fmla="*/ 1658308 h 3792543"/>
                <a:gd name="connsiteX14" fmla="*/ 985071 w 4177457"/>
                <a:gd name="connsiteY14" fmla="*/ 1650646 h 3792543"/>
                <a:gd name="connsiteX15" fmla="*/ 1158694 w 4177457"/>
                <a:gd name="connsiteY15" fmla="*/ 1806806 h 3792543"/>
                <a:gd name="connsiteX16" fmla="*/ 1163828 w 4177457"/>
                <a:gd name="connsiteY16" fmla="*/ 1868453 h 3792543"/>
                <a:gd name="connsiteX17" fmla="*/ 1163984 w 4177457"/>
                <a:gd name="connsiteY17" fmla="*/ 1919093 h 3792543"/>
                <a:gd name="connsiteX18" fmla="*/ 1204200 w 4177457"/>
                <a:gd name="connsiteY18" fmla="*/ 1926211 h 3792543"/>
                <a:gd name="connsiteX19" fmla="*/ 1313220 w 4177457"/>
                <a:gd name="connsiteY19" fmla="*/ 2059229 h 3792543"/>
                <a:gd name="connsiteX20" fmla="*/ 1240411 w 4177457"/>
                <a:gd name="connsiteY20" fmla="*/ 2288276 h 3792543"/>
                <a:gd name="connsiteX21" fmla="*/ 1152432 w 4177457"/>
                <a:gd name="connsiteY21" fmla="*/ 2415460 h 3792543"/>
                <a:gd name="connsiteX22" fmla="*/ 1147570 w 4177457"/>
                <a:gd name="connsiteY22" fmla="*/ 2459293 h 3792543"/>
                <a:gd name="connsiteX23" fmla="*/ 1204550 w 4177457"/>
                <a:gd name="connsiteY23" fmla="*/ 2592000 h 3792543"/>
                <a:gd name="connsiteX24" fmla="*/ 1220341 w 4177457"/>
                <a:gd name="connsiteY24" fmla="*/ 2699737 h 3792543"/>
                <a:gd name="connsiteX25" fmla="*/ 1223375 w 4177457"/>
                <a:gd name="connsiteY25" fmla="*/ 2717356 h 3792543"/>
                <a:gd name="connsiteX26" fmla="*/ 1243211 w 4177457"/>
                <a:gd name="connsiteY26" fmla="*/ 2730541 h 3792543"/>
                <a:gd name="connsiteX27" fmla="*/ 1321388 w 4177457"/>
                <a:gd name="connsiteY27" fmla="*/ 2660882 h 3792543"/>
                <a:gd name="connsiteX28" fmla="*/ 1451917 w 4177457"/>
                <a:gd name="connsiteY28" fmla="*/ 2305467 h 3792543"/>
                <a:gd name="connsiteX29" fmla="*/ 1443438 w 4177457"/>
                <a:gd name="connsiteY29" fmla="*/ 2224451 h 3792543"/>
                <a:gd name="connsiteX30" fmla="*/ 1408705 w 4177457"/>
                <a:gd name="connsiteY30" fmla="*/ 2181240 h 3792543"/>
                <a:gd name="connsiteX31" fmla="*/ 1361293 w 4177457"/>
                <a:gd name="connsiteY31" fmla="*/ 2003532 h 3792543"/>
                <a:gd name="connsiteX32" fmla="*/ 1404349 w 4177457"/>
                <a:gd name="connsiteY32" fmla="*/ 1786464 h 3792543"/>
                <a:gd name="connsiteX33" fmla="*/ 1530833 w 4177457"/>
                <a:gd name="connsiteY33" fmla="*/ 1513156 h 3792543"/>
                <a:gd name="connsiteX34" fmla="*/ 1533478 w 4177457"/>
                <a:gd name="connsiteY34" fmla="*/ 1460999 h 3792543"/>
                <a:gd name="connsiteX35" fmla="*/ 1362032 w 4177457"/>
                <a:gd name="connsiteY35" fmla="*/ 1003604 h 3792543"/>
                <a:gd name="connsiteX36" fmla="*/ 1378251 w 4177457"/>
                <a:gd name="connsiteY36" fmla="*/ 622870 h 3792543"/>
                <a:gd name="connsiteX37" fmla="*/ 1512514 w 4177457"/>
                <a:gd name="connsiteY37" fmla="*/ 234396 h 3792543"/>
                <a:gd name="connsiteX38" fmla="*/ 1560509 w 4177457"/>
                <a:gd name="connsiteY38" fmla="*/ 122070 h 3792543"/>
                <a:gd name="connsiteX39" fmla="*/ 1622740 w 4177457"/>
                <a:gd name="connsiteY39" fmla="*/ 41598 h 3792543"/>
                <a:gd name="connsiteX40" fmla="*/ 1649460 w 4177457"/>
                <a:gd name="connsiteY40" fmla="*/ 26468 h 3792543"/>
                <a:gd name="connsiteX41" fmla="*/ 1667429 w 4177457"/>
                <a:gd name="connsiteY41" fmla="*/ 36736 h 3792543"/>
                <a:gd name="connsiteX42" fmla="*/ 1796246 w 4177457"/>
                <a:gd name="connsiteY42" fmla="*/ 516378 h 3792543"/>
                <a:gd name="connsiteX43" fmla="*/ 1860383 w 4177457"/>
                <a:gd name="connsiteY43" fmla="*/ 765611 h 3792543"/>
                <a:gd name="connsiteX44" fmla="*/ 1872284 w 4177457"/>
                <a:gd name="connsiteY44" fmla="*/ 796571 h 3792543"/>
                <a:gd name="connsiteX45" fmla="*/ 1878313 w 4177457"/>
                <a:gd name="connsiteY45" fmla="*/ 796493 h 3792543"/>
                <a:gd name="connsiteX46" fmla="*/ 1886753 w 4177457"/>
                <a:gd name="connsiteY46" fmla="*/ 768373 h 3792543"/>
                <a:gd name="connsiteX47" fmla="*/ 1922613 w 4177457"/>
                <a:gd name="connsiteY47" fmla="*/ 546404 h 3792543"/>
                <a:gd name="connsiteX48" fmla="*/ 2004602 w 4177457"/>
                <a:gd name="connsiteY48" fmla="*/ 93016 h 3792543"/>
                <a:gd name="connsiteX49" fmla="*/ 2020821 w 4177457"/>
                <a:gd name="connsiteY49" fmla="*/ 41792 h 3792543"/>
                <a:gd name="connsiteX50" fmla="*/ 2032956 w 4177457"/>
                <a:gd name="connsiteY50" fmla="*/ 17017 h 3792543"/>
                <a:gd name="connsiteX51" fmla="*/ 2070838 w 4177457"/>
                <a:gd name="connsiteY51" fmla="*/ 16744 h 3792543"/>
                <a:gd name="connsiteX52" fmla="*/ 2134508 w 4177457"/>
                <a:gd name="connsiteY52" fmla="*/ 160847 h 3792543"/>
                <a:gd name="connsiteX53" fmla="*/ 2308715 w 4177457"/>
                <a:gd name="connsiteY53" fmla="*/ 752893 h 3792543"/>
                <a:gd name="connsiteX54" fmla="*/ 2333374 w 4177457"/>
                <a:gd name="connsiteY54" fmla="*/ 1137867 h 3792543"/>
                <a:gd name="connsiteX55" fmla="*/ 2260642 w 4177457"/>
                <a:gd name="connsiteY55" fmla="*/ 1407792 h 3792543"/>
                <a:gd name="connsiteX56" fmla="*/ 2251502 w 4177457"/>
                <a:gd name="connsiteY56" fmla="*/ 1432178 h 3792543"/>
                <a:gd name="connsiteX57" fmla="*/ 2247107 w 4177457"/>
                <a:gd name="connsiteY57" fmla="*/ 1577137 h 3792543"/>
                <a:gd name="connsiteX58" fmla="*/ 2311943 w 4177457"/>
                <a:gd name="connsiteY58" fmla="*/ 1788837 h 3792543"/>
                <a:gd name="connsiteX59" fmla="*/ 2324350 w 4177457"/>
                <a:gd name="connsiteY59" fmla="*/ 2068213 h 3792543"/>
                <a:gd name="connsiteX60" fmla="*/ 2250179 w 4177457"/>
                <a:gd name="connsiteY60" fmla="*/ 2197070 h 3792543"/>
                <a:gd name="connsiteX61" fmla="*/ 2193238 w 4177457"/>
                <a:gd name="connsiteY61" fmla="*/ 2247982 h 3792543"/>
                <a:gd name="connsiteX62" fmla="*/ 2206423 w 4177457"/>
                <a:gd name="connsiteY62" fmla="*/ 2266262 h 3792543"/>
                <a:gd name="connsiteX63" fmla="*/ 2297202 w 4177457"/>
                <a:gd name="connsiteY63" fmla="*/ 2412970 h 3792543"/>
                <a:gd name="connsiteX64" fmla="*/ 2370751 w 4177457"/>
                <a:gd name="connsiteY64" fmla="*/ 2532181 h 3792543"/>
                <a:gd name="connsiteX65" fmla="*/ 2423763 w 4177457"/>
                <a:gd name="connsiteY65" fmla="*/ 2620043 h 3792543"/>
                <a:gd name="connsiteX66" fmla="*/ 2524383 w 4177457"/>
                <a:gd name="connsiteY66" fmla="*/ 2687679 h 3792543"/>
                <a:gd name="connsiteX67" fmla="*/ 2590930 w 4177457"/>
                <a:gd name="connsiteY67" fmla="*/ 2719534 h 3792543"/>
                <a:gd name="connsiteX68" fmla="*/ 2646238 w 4177457"/>
                <a:gd name="connsiteY68" fmla="*/ 2761967 h 3792543"/>
                <a:gd name="connsiteX69" fmla="*/ 2658567 w 4177457"/>
                <a:gd name="connsiteY69" fmla="*/ 2729996 h 3792543"/>
                <a:gd name="connsiteX70" fmla="*/ 2728421 w 4177457"/>
                <a:gd name="connsiteY70" fmla="*/ 2532220 h 3792543"/>
                <a:gd name="connsiteX71" fmla="*/ 2771243 w 4177457"/>
                <a:gd name="connsiteY71" fmla="*/ 2419660 h 3792543"/>
                <a:gd name="connsiteX72" fmla="*/ 2766771 w 4177457"/>
                <a:gd name="connsiteY72" fmla="*/ 2391501 h 3792543"/>
                <a:gd name="connsiteX73" fmla="*/ 2733477 w 4177457"/>
                <a:gd name="connsiteY73" fmla="*/ 2358363 h 3792543"/>
                <a:gd name="connsiteX74" fmla="*/ 2547914 w 4177457"/>
                <a:gd name="connsiteY74" fmla="*/ 2209166 h 3792543"/>
                <a:gd name="connsiteX75" fmla="*/ 2493034 w 4177457"/>
                <a:gd name="connsiteY75" fmla="*/ 2020024 h 3792543"/>
                <a:gd name="connsiteX76" fmla="*/ 2538307 w 4177457"/>
                <a:gd name="connsiteY76" fmla="*/ 1928739 h 3792543"/>
                <a:gd name="connsiteX77" fmla="*/ 2631380 w 4177457"/>
                <a:gd name="connsiteY77" fmla="*/ 1768807 h 3792543"/>
                <a:gd name="connsiteX78" fmla="*/ 2808193 w 4177457"/>
                <a:gd name="connsiteY78" fmla="*/ 1548744 h 3792543"/>
                <a:gd name="connsiteX79" fmla="*/ 2909667 w 4177457"/>
                <a:gd name="connsiteY79" fmla="*/ 1512495 h 3792543"/>
                <a:gd name="connsiteX80" fmla="*/ 3123585 w 4177457"/>
                <a:gd name="connsiteY80" fmla="*/ 1522101 h 3792543"/>
                <a:gd name="connsiteX81" fmla="*/ 3332874 w 4177457"/>
                <a:gd name="connsiteY81" fmla="*/ 1721122 h 3792543"/>
                <a:gd name="connsiteX82" fmla="*/ 3391682 w 4177457"/>
                <a:gd name="connsiteY82" fmla="*/ 1801828 h 3792543"/>
                <a:gd name="connsiteX83" fmla="*/ 3581835 w 4177457"/>
                <a:gd name="connsiteY83" fmla="*/ 1936401 h 3792543"/>
                <a:gd name="connsiteX84" fmla="*/ 3773039 w 4177457"/>
                <a:gd name="connsiteY84" fmla="*/ 2160237 h 3792543"/>
                <a:gd name="connsiteX85" fmla="*/ 3874086 w 4177457"/>
                <a:gd name="connsiteY85" fmla="*/ 2312313 h 3792543"/>
                <a:gd name="connsiteX86" fmla="*/ 3952340 w 4177457"/>
                <a:gd name="connsiteY86" fmla="*/ 2509778 h 3792543"/>
                <a:gd name="connsiteX87" fmla="*/ 3933127 w 4177457"/>
                <a:gd name="connsiteY87" fmla="*/ 2532220 h 3792543"/>
                <a:gd name="connsiteX88" fmla="*/ 3702913 w 4177457"/>
                <a:gd name="connsiteY88" fmla="*/ 2481307 h 3792543"/>
                <a:gd name="connsiteX89" fmla="*/ 3579424 w 4177457"/>
                <a:gd name="connsiteY89" fmla="*/ 2426195 h 3792543"/>
                <a:gd name="connsiteX90" fmla="*/ 3559860 w 4177457"/>
                <a:gd name="connsiteY90" fmla="*/ 2420360 h 3792543"/>
                <a:gd name="connsiteX91" fmla="*/ 3557060 w 4177457"/>
                <a:gd name="connsiteY91" fmla="*/ 2423822 h 3792543"/>
                <a:gd name="connsiteX92" fmla="*/ 3604588 w 4177457"/>
                <a:gd name="connsiteY92" fmla="*/ 2487336 h 3792543"/>
                <a:gd name="connsiteX93" fmla="*/ 3786729 w 4177457"/>
                <a:gd name="connsiteY93" fmla="*/ 2731785 h 3792543"/>
                <a:gd name="connsiteX94" fmla="*/ 3825273 w 4177457"/>
                <a:gd name="connsiteY94" fmla="*/ 2799695 h 3792543"/>
                <a:gd name="connsiteX95" fmla="*/ 3860161 w 4177457"/>
                <a:gd name="connsiteY95" fmla="*/ 2827582 h 3792543"/>
                <a:gd name="connsiteX96" fmla="*/ 3948996 w 4177457"/>
                <a:gd name="connsiteY96" fmla="*/ 2867720 h 3792543"/>
                <a:gd name="connsiteX97" fmla="*/ 3986373 w 4177457"/>
                <a:gd name="connsiteY97" fmla="*/ 2896658 h 3792543"/>
                <a:gd name="connsiteX98" fmla="*/ 4012549 w 4177457"/>
                <a:gd name="connsiteY98" fmla="*/ 2894480 h 3792543"/>
                <a:gd name="connsiteX99" fmla="*/ 4085086 w 4177457"/>
                <a:gd name="connsiteY99" fmla="*/ 2884406 h 3792543"/>
                <a:gd name="connsiteX100" fmla="*/ 4128220 w 4177457"/>
                <a:gd name="connsiteY100" fmla="*/ 3071253 h 3792543"/>
                <a:gd name="connsiteX101" fmla="*/ 4102666 w 4177457"/>
                <a:gd name="connsiteY101" fmla="*/ 3105013 h 3792543"/>
                <a:gd name="connsiteX102" fmla="*/ 4111223 w 4177457"/>
                <a:gd name="connsiteY102" fmla="*/ 3123021 h 3792543"/>
                <a:gd name="connsiteX103" fmla="*/ 4166802 w 4177457"/>
                <a:gd name="connsiteY103" fmla="*/ 3228774 h 3792543"/>
                <a:gd name="connsiteX104" fmla="*/ 4098388 w 4177457"/>
                <a:gd name="connsiteY104" fmla="*/ 3299056 h 3792543"/>
                <a:gd name="connsiteX105" fmla="*/ 4052143 w 4177457"/>
                <a:gd name="connsiteY105" fmla="*/ 3312085 h 3792543"/>
                <a:gd name="connsiteX106" fmla="*/ 4040591 w 4177457"/>
                <a:gd name="connsiteY106" fmla="*/ 3328810 h 3792543"/>
                <a:gd name="connsiteX107" fmla="*/ 4047942 w 4177457"/>
                <a:gd name="connsiteY107" fmla="*/ 3350357 h 3792543"/>
                <a:gd name="connsiteX108" fmla="*/ 4031373 w 4177457"/>
                <a:gd name="connsiteY108" fmla="*/ 3460311 h 3792543"/>
                <a:gd name="connsiteX109" fmla="*/ 3940867 w 4177457"/>
                <a:gd name="connsiteY109" fmla="*/ 3487186 h 3792543"/>
                <a:gd name="connsiteX110" fmla="*/ 3907146 w 4177457"/>
                <a:gd name="connsiteY110" fmla="*/ 3472679 h 3792543"/>
                <a:gd name="connsiteX111" fmla="*/ 3891432 w 4177457"/>
                <a:gd name="connsiteY111" fmla="*/ 3476219 h 3792543"/>
                <a:gd name="connsiteX112" fmla="*/ 3765415 w 4177457"/>
                <a:gd name="connsiteY112" fmla="*/ 3532381 h 3792543"/>
                <a:gd name="connsiteX113" fmla="*/ 3705130 w 4177457"/>
                <a:gd name="connsiteY113" fmla="*/ 3510679 h 3792543"/>
                <a:gd name="connsiteX114" fmla="*/ 3640293 w 4177457"/>
                <a:gd name="connsiteY114" fmla="*/ 3497066 h 3792543"/>
                <a:gd name="connsiteX115" fmla="*/ 3459124 w 4177457"/>
                <a:gd name="connsiteY115" fmla="*/ 3537515 h 3792543"/>
                <a:gd name="connsiteX116" fmla="*/ 3258820 w 4177457"/>
                <a:gd name="connsiteY116" fmla="*/ 3553345 h 3792543"/>
                <a:gd name="connsiteX117" fmla="*/ 2940433 w 4177457"/>
                <a:gd name="connsiteY117" fmla="*/ 3486486 h 3792543"/>
                <a:gd name="connsiteX118" fmla="*/ 2627141 w 4177457"/>
                <a:gd name="connsiteY118" fmla="*/ 3293494 h 3792543"/>
                <a:gd name="connsiteX119" fmla="*/ 2576812 w 4177457"/>
                <a:gd name="connsiteY119" fmla="*/ 3241181 h 3792543"/>
                <a:gd name="connsiteX120" fmla="*/ 2541224 w 4177457"/>
                <a:gd name="connsiteY120" fmla="*/ 3294700 h 3792543"/>
                <a:gd name="connsiteX121" fmla="*/ 2503924 w 4177457"/>
                <a:gd name="connsiteY121" fmla="*/ 3359731 h 3792543"/>
                <a:gd name="connsiteX122" fmla="*/ 2279894 w 4177457"/>
                <a:gd name="connsiteY122" fmla="*/ 3546578 h 3792543"/>
                <a:gd name="connsiteX123" fmla="*/ 2103237 w 4177457"/>
                <a:gd name="connsiteY123" fmla="*/ 3583138 h 3792543"/>
                <a:gd name="connsiteX124" fmla="*/ 2085618 w 4177457"/>
                <a:gd name="connsiteY124" fmla="*/ 3602819 h 3792543"/>
                <a:gd name="connsiteX125" fmla="*/ 2088691 w 4177457"/>
                <a:gd name="connsiteY125" fmla="*/ 3638485 h 3792543"/>
                <a:gd name="connsiteX126" fmla="*/ 2006041 w 4177457"/>
                <a:gd name="connsiteY126" fmla="*/ 3723896 h 3792543"/>
                <a:gd name="connsiteX127" fmla="*/ 1939143 w 4177457"/>
                <a:gd name="connsiteY127" fmla="*/ 3712850 h 3792543"/>
                <a:gd name="connsiteX128" fmla="*/ 1890448 w 4177457"/>
                <a:gd name="connsiteY128" fmla="*/ 3723001 h 3792543"/>
                <a:gd name="connsiteX129" fmla="*/ 1690649 w 4177457"/>
                <a:gd name="connsiteY129" fmla="*/ 3730352 h 3792543"/>
                <a:gd name="connsiteX130" fmla="*/ 1669685 w 4177457"/>
                <a:gd name="connsiteY130" fmla="*/ 3709816 h 3792543"/>
                <a:gd name="connsiteX131" fmla="*/ 1628690 w 4177457"/>
                <a:gd name="connsiteY131" fmla="*/ 3702582 h 3792543"/>
                <a:gd name="connsiteX132" fmla="*/ 1567432 w 4177457"/>
                <a:gd name="connsiteY132" fmla="*/ 3723157 h 3792543"/>
                <a:gd name="connsiteX133" fmla="*/ 1437176 w 4177457"/>
                <a:gd name="connsiteY133" fmla="*/ 3615654 h 3792543"/>
                <a:gd name="connsiteX134" fmla="*/ 1440987 w 4177457"/>
                <a:gd name="connsiteY134" fmla="*/ 3495393 h 3792543"/>
                <a:gd name="connsiteX135" fmla="*/ 1413139 w 4177457"/>
                <a:gd name="connsiteY135" fmla="*/ 3437519 h 3792543"/>
                <a:gd name="connsiteX136" fmla="*/ 1341691 w 4177457"/>
                <a:gd name="connsiteY136" fmla="*/ 3373616 h 3792543"/>
                <a:gd name="connsiteX137" fmla="*/ 1281522 w 4177457"/>
                <a:gd name="connsiteY137" fmla="*/ 3307807 h 3792543"/>
                <a:gd name="connsiteX138" fmla="*/ 1243872 w 4177457"/>
                <a:gd name="connsiteY138" fmla="*/ 3366693 h 3792543"/>
                <a:gd name="connsiteX139" fmla="*/ 1144109 w 4177457"/>
                <a:gd name="connsiteY139" fmla="*/ 3465873 h 3792543"/>
                <a:gd name="connsiteX140" fmla="*/ 1013580 w 4177457"/>
                <a:gd name="connsiteY140" fmla="*/ 3531370 h 3792543"/>
                <a:gd name="connsiteX141" fmla="*/ 937892 w 4177457"/>
                <a:gd name="connsiteY141" fmla="*/ 3540394 h 3792543"/>
                <a:gd name="connsiteX142" fmla="*/ 860532 w 4177457"/>
                <a:gd name="connsiteY142" fmla="*/ 3564080 h 3792543"/>
                <a:gd name="connsiteX143" fmla="*/ 613554 w 4177457"/>
                <a:gd name="connsiteY143" fmla="*/ 3595273 h 3792543"/>
                <a:gd name="connsiteX144" fmla="*/ 574621 w 4177457"/>
                <a:gd name="connsiteY144" fmla="*/ 3615187 h 3792543"/>
                <a:gd name="connsiteX145" fmla="*/ 515113 w 4177457"/>
                <a:gd name="connsiteY145" fmla="*/ 3680762 h 3792543"/>
                <a:gd name="connsiteX146" fmla="*/ 440903 w 4177457"/>
                <a:gd name="connsiteY146" fmla="*/ 3689669 h 3792543"/>
                <a:gd name="connsiteX147" fmla="*/ 415000 w 4177457"/>
                <a:gd name="connsiteY147" fmla="*/ 3696048 h 3792543"/>
                <a:gd name="connsiteX148" fmla="*/ 270975 w 4177457"/>
                <a:gd name="connsiteY148" fmla="*/ 3792544 h 3792543"/>
                <a:gd name="connsiteX149" fmla="*/ 231809 w 4177457"/>
                <a:gd name="connsiteY149" fmla="*/ 3792544 h 3792543"/>
                <a:gd name="connsiteX150" fmla="*/ 170940 w 4177457"/>
                <a:gd name="connsiteY150" fmla="*/ 3725413 h 3792543"/>
                <a:gd name="connsiteX151" fmla="*/ 146320 w 4177457"/>
                <a:gd name="connsiteY151" fmla="*/ 3709661 h 3792543"/>
                <a:gd name="connsiteX152" fmla="*/ 67676 w 4177457"/>
                <a:gd name="connsiteY152" fmla="*/ 3683641 h 3792543"/>
                <a:gd name="connsiteX153" fmla="*/ 6534 w 4177457"/>
                <a:gd name="connsiteY153" fmla="*/ 3567620 h 3792543"/>
                <a:gd name="connsiteX154" fmla="*/ 16180 w 4177457"/>
                <a:gd name="connsiteY154" fmla="*/ 3486486 h 3792543"/>
                <a:gd name="connsiteX155" fmla="*/ 17036 w 4177457"/>
                <a:gd name="connsiteY155" fmla="*/ 3447553 h 3792543"/>
                <a:gd name="connsiteX156" fmla="*/ 78 w 4177457"/>
                <a:gd name="connsiteY156" fmla="*/ 3407415 h 3792543"/>
                <a:gd name="connsiteX157" fmla="*/ 0 w 4177457"/>
                <a:gd name="connsiteY157" fmla="*/ 3374899 h 3792543"/>
                <a:gd name="connsiteX158" fmla="*/ 2036612 w 4177457"/>
                <a:gd name="connsiteY158" fmla="*/ 3578704 h 3792543"/>
                <a:gd name="connsiteX159" fmla="*/ 2079045 w 4177457"/>
                <a:gd name="connsiteY159" fmla="*/ 3550895 h 3792543"/>
                <a:gd name="connsiteX160" fmla="*/ 2127935 w 4177457"/>
                <a:gd name="connsiteY160" fmla="*/ 3437402 h 3792543"/>
                <a:gd name="connsiteX161" fmla="*/ 2063682 w 4177457"/>
                <a:gd name="connsiteY161" fmla="*/ 3360509 h 3792543"/>
                <a:gd name="connsiteX162" fmla="*/ 2037662 w 4177457"/>
                <a:gd name="connsiteY162" fmla="*/ 3358525 h 3792543"/>
                <a:gd name="connsiteX163" fmla="*/ 2023154 w 4177457"/>
                <a:gd name="connsiteY163" fmla="*/ 3336939 h 3792543"/>
                <a:gd name="connsiteX164" fmla="*/ 2040034 w 4177457"/>
                <a:gd name="connsiteY164" fmla="*/ 3296450 h 3792543"/>
                <a:gd name="connsiteX165" fmla="*/ 2050264 w 4177457"/>
                <a:gd name="connsiteY165" fmla="*/ 3210766 h 3792543"/>
                <a:gd name="connsiteX166" fmla="*/ 2009425 w 4177457"/>
                <a:gd name="connsiteY166" fmla="*/ 3188752 h 3792543"/>
                <a:gd name="connsiteX167" fmla="*/ 1963919 w 4177457"/>
                <a:gd name="connsiteY167" fmla="*/ 3213606 h 3792543"/>
                <a:gd name="connsiteX168" fmla="*/ 1938015 w 4177457"/>
                <a:gd name="connsiteY168" fmla="*/ 3231691 h 3792543"/>
                <a:gd name="connsiteX169" fmla="*/ 1937976 w 4177457"/>
                <a:gd name="connsiteY169" fmla="*/ 3198670 h 3792543"/>
                <a:gd name="connsiteX170" fmla="*/ 1911878 w 4177457"/>
                <a:gd name="connsiteY170" fmla="*/ 3135856 h 3792543"/>
                <a:gd name="connsiteX171" fmla="*/ 1862638 w 4177457"/>
                <a:gd name="connsiteY171" fmla="*/ 3138034 h 3792543"/>
                <a:gd name="connsiteX172" fmla="*/ 1831912 w 4177457"/>
                <a:gd name="connsiteY172" fmla="*/ 3182024 h 3792543"/>
                <a:gd name="connsiteX173" fmla="*/ 1802664 w 4177457"/>
                <a:gd name="connsiteY173" fmla="*/ 3184318 h 3792543"/>
                <a:gd name="connsiteX174" fmla="*/ 1773415 w 4177457"/>
                <a:gd name="connsiteY174" fmla="*/ 3165299 h 3792543"/>
                <a:gd name="connsiteX175" fmla="*/ 1628768 w 4177457"/>
                <a:gd name="connsiteY175" fmla="*/ 3231458 h 3792543"/>
                <a:gd name="connsiteX176" fmla="*/ 1618850 w 4177457"/>
                <a:gd name="connsiteY176" fmla="*/ 3268874 h 3792543"/>
                <a:gd name="connsiteX177" fmla="*/ 1604265 w 4177457"/>
                <a:gd name="connsiteY177" fmla="*/ 3287349 h 3792543"/>
                <a:gd name="connsiteX178" fmla="*/ 1521848 w 4177457"/>
                <a:gd name="connsiteY178" fmla="*/ 3339700 h 3792543"/>
                <a:gd name="connsiteX179" fmla="*/ 1504852 w 4177457"/>
                <a:gd name="connsiteY179" fmla="*/ 3385440 h 3792543"/>
                <a:gd name="connsiteX180" fmla="*/ 1510102 w 4177457"/>
                <a:gd name="connsiteY180" fmla="*/ 3434057 h 3792543"/>
                <a:gd name="connsiteX181" fmla="*/ 1489255 w 4177457"/>
                <a:gd name="connsiteY181" fmla="*/ 3508617 h 3792543"/>
                <a:gd name="connsiteX182" fmla="*/ 1485638 w 4177457"/>
                <a:gd name="connsiteY182" fmla="*/ 3676679 h 3792543"/>
                <a:gd name="connsiteX183" fmla="*/ 1516442 w 4177457"/>
                <a:gd name="connsiteY183" fmla="*/ 3696553 h 3792543"/>
                <a:gd name="connsiteX184" fmla="*/ 1634136 w 4177457"/>
                <a:gd name="connsiteY184" fmla="*/ 3678818 h 3792543"/>
                <a:gd name="connsiteX185" fmla="*/ 1676997 w 4177457"/>
                <a:gd name="connsiteY185" fmla="*/ 3686091 h 3792543"/>
                <a:gd name="connsiteX186" fmla="*/ 1721181 w 4177457"/>
                <a:gd name="connsiteY186" fmla="*/ 3728641 h 3792543"/>
                <a:gd name="connsiteX187" fmla="*/ 1897721 w 4177457"/>
                <a:gd name="connsiteY187" fmla="*/ 3675278 h 3792543"/>
                <a:gd name="connsiteX188" fmla="*/ 1903672 w 4177457"/>
                <a:gd name="connsiteY188" fmla="*/ 3664466 h 3792543"/>
                <a:gd name="connsiteX189" fmla="*/ 1928914 w 4177457"/>
                <a:gd name="connsiteY189" fmla="*/ 3683913 h 3792543"/>
                <a:gd name="connsiteX190" fmla="*/ 1971386 w 4177457"/>
                <a:gd name="connsiteY190" fmla="*/ 3707483 h 3792543"/>
                <a:gd name="connsiteX191" fmla="*/ 2054931 w 4177457"/>
                <a:gd name="connsiteY191" fmla="*/ 3681424 h 3792543"/>
                <a:gd name="connsiteX192" fmla="*/ 2048747 w 4177457"/>
                <a:gd name="connsiteY192" fmla="*/ 3593834 h 3792543"/>
                <a:gd name="connsiteX193" fmla="*/ 2036612 w 4177457"/>
                <a:gd name="connsiteY193" fmla="*/ 3578704 h 3792543"/>
                <a:gd name="connsiteX194" fmla="*/ 419395 w 4177457"/>
                <a:gd name="connsiteY194" fmla="*/ 3644085 h 3792543"/>
                <a:gd name="connsiteX195" fmla="*/ 429858 w 4177457"/>
                <a:gd name="connsiteY195" fmla="*/ 3655870 h 3792543"/>
                <a:gd name="connsiteX196" fmla="*/ 471319 w 4177457"/>
                <a:gd name="connsiteY196" fmla="*/ 3675317 h 3792543"/>
                <a:gd name="connsiteX197" fmla="*/ 522659 w 4177457"/>
                <a:gd name="connsiteY197" fmla="*/ 3653614 h 3792543"/>
                <a:gd name="connsiteX198" fmla="*/ 558869 w 4177457"/>
                <a:gd name="connsiteY198" fmla="*/ 3573609 h 3792543"/>
                <a:gd name="connsiteX199" fmla="*/ 570460 w 4177457"/>
                <a:gd name="connsiteY199" fmla="*/ 3519041 h 3792543"/>
                <a:gd name="connsiteX200" fmla="*/ 600097 w 4177457"/>
                <a:gd name="connsiteY200" fmla="*/ 3470851 h 3792543"/>
                <a:gd name="connsiteX201" fmla="*/ 593135 w 4177457"/>
                <a:gd name="connsiteY201" fmla="*/ 3349463 h 3792543"/>
                <a:gd name="connsiteX202" fmla="*/ 511185 w 4177457"/>
                <a:gd name="connsiteY202" fmla="*/ 3324532 h 3792543"/>
                <a:gd name="connsiteX203" fmla="*/ 493877 w 4177457"/>
                <a:gd name="connsiteY203" fmla="*/ 3312902 h 3792543"/>
                <a:gd name="connsiteX204" fmla="*/ 497339 w 4177457"/>
                <a:gd name="connsiteY204" fmla="*/ 3269107 h 3792543"/>
                <a:gd name="connsiteX205" fmla="*/ 450705 w 4177457"/>
                <a:gd name="connsiteY205" fmla="*/ 3183735 h 3792543"/>
                <a:gd name="connsiteX206" fmla="*/ 376067 w 4177457"/>
                <a:gd name="connsiteY206" fmla="*/ 3204154 h 3792543"/>
                <a:gd name="connsiteX207" fmla="*/ 355298 w 4177457"/>
                <a:gd name="connsiteY207" fmla="*/ 3240987 h 3792543"/>
                <a:gd name="connsiteX208" fmla="*/ 341879 w 4177457"/>
                <a:gd name="connsiteY208" fmla="*/ 3251449 h 3792543"/>
                <a:gd name="connsiteX209" fmla="*/ 334684 w 4177457"/>
                <a:gd name="connsiteY209" fmla="*/ 3236631 h 3792543"/>
                <a:gd name="connsiteX210" fmla="*/ 305980 w 4177457"/>
                <a:gd name="connsiteY210" fmla="*/ 3174050 h 3792543"/>
                <a:gd name="connsiteX211" fmla="*/ 226441 w 4177457"/>
                <a:gd name="connsiteY211" fmla="*/ 3170861 h 3792543"/>
                <a:gd name="connsiteX212" fmla="*/ 195987 w 4177457"/>
                <a:gd name="connsiteY212" fmla="*/ 3225468 h 3792543"/>
                <a:gd name="connsiteX213" fmla="*/ 188209 w 4177457"/>
                <a:gd name="connsiteY213" fmla="*/ 3250244 h 3792543"/>
                <a:gd name="connsiteX214" fmla="*/ 162577 w 4177457"/>
                <a:gd name="connsiteY214" fmla="*/ 3267629 h 3792543"/>
                <a:gd name="connsiteX215" fmla="*/ 137452 w 4177457"/>
                <a:gd name="connsiteY215" fmla="*/ 3272958 h 3792543"/>
                <a:gd name="connsiteX216" fmla="*/ 28159 w 4177457"/>
                <a:gd name="connsiteY216" fmla="*/ 3362725 h 3792543"/>
                <a:gd name="connsiteX217" fmla="*/ 25164 w 4177457"/>
                <a:gd name="connsiteY217" fmla="*/ 3420639 h 3792543"/>
                <a:gd name="connsiteX218" fmla="*/ 51768 w 4177457"/>
                <a:gd name="connsiteY218" fmla="*/ 3461555 h 3792543"/>
                <a:gd name="connsiteX219" fmla="*/ 48540 w 4177457"/>
                <a:gd name="connsiteY219" fmla="*/ 3480536 h 3792543"/>
                <a:gd name="connsiteX220" fmla="*/ 22714 w 4177457"/>
                <a:gd name="connsiteY220" fmla="*/ 3526236 h 3792543"/>
                <a:gd name="connsiteX221" fmla="*/ 64214 w 4177457"/>
                <a:gd name="connsiteY221" fmla="*/ 3655092 h 3792543"/>
                <a:gd name="connsiteX222" fmla="*/ 126095 w 4177457"/>
                <a:gd name="connsiteY222" fmla="*/ 3685935 h 3792543"/>
                <a:gd name="connsiteX223" fmla="*/ 171484 w 4177457"/>
                <a:gd name="connsiteY223" fmla="*/ 3682240 h 3792543"/>
                <a:gd name="connsiteX224" fmla="*/ 196065 w 4177457"/>
                <a:gd name="connsiteY224" fmla="*/ 3707405 h 3792543"/>
                <a:gd name="connsiteX225" fmla="*/ 246900 w 4177457"/>
                <a:gd name="connsiteY225" fmla="*/ 3770452 h 3792543"/>
                <a:gd name="connsiteX226" fmla="*/ 402009 w 4177457"/>
                <a:gd name="connsiteY226" fmla="*/ 3678196 h 3792543"/>
                <a:gd name="connsiteX227" fmla="*/ 419395 w 4177457"/>
                <a:gd name="connsiteY227" fmla="*/ 3644085 h 3792543"/>
                <a:gd name="connsiteX228" fmla="*/ 3993529 w 4177457"/>
                <a:gd name="connsiteY228" fmla="*/ 2983236 h 3792543"/>
                <a:gd name="connsiteX229" fmla="*/ 3985945 w 4177457"/>
                <a:gd name="connsiteY229" fmla="*/ 2982652 h 3792543"/>
                <a:gd name="connsiteX230" fmla="*/ 3978711 w 4177457"/>
                <a:gd name="connsiteY230" fmla="*/ 2957449 h 3792543"/>
                <a:gd name="connsiteX231" fmla="*/ 3880075 w 4177457"/>
                <a:gd name="connsiteY231" fmla="*/ 2848351 h 3792543"/>
                <a:gd name="connsiteX232" fmla="*/ 3834608 w 4177457"/>
                <a:gd name="connsiteY232" fmla="*/ 2862314 h 3792543"/>
                <a:gd name="connsiteX233" fmla="*/ 3833986 w 4177457"/>
                <a:gd name="connsiteY233" fmla="*/ 2903581 h 3792543"/>
                <a:gd name="connsiteX234" fmla="*/ 3843592 w 4177457"/>
                <a:gd name="connsiteY234" fmla="*/ 2931740 h 3792543"/>
                <a:gd name="connsiteX235" fmla="*/ 3839781 w 4177457"/>
                <a:gd name="connsiteY235" fmla="*/ 2934501 h 3792543"/>
                <a:gd name="connsiteX236" fmla="*/ 3822123 w 4177457"/>
                <a:gd name="connsiteY236" fmla="*/ 2924778 h 3792543"/>
                <a:gd name="connsiteX237" fmla="*/ 3787041 w 4177457"/>
                <a:gd name="connsiteY237" fmla="*/ 2901130 h 3792543"/>
                <a:gd name="connsiteX238" fmla="*/ 3677476 w 4177457"/>
                <a:gd name="connsiteY238" fmla="*/ 2933996 h 3792543"/>
                <a:gd name="connsiteX239" fmla="*/ 3677748 w 4177457"/>
                <a:gd name="connsiteY239" fmla="*/ 2967717 h 3792543"/>
                <a:gd name="connsiteX240" fmla="*/ 3715437 w 4177457"/>
                <a:gd name="connsiteY240" fmla="*/ 3018746 h 3792543"/>
                <a:gd name="connsiteX241" fmla="*/ 3743751 w 4177457"/>
                <a:gd name="connsiteY241" fmla="*/ 3051456 h 3792543"/>
                <a:gd name="connsiteX242" fmla="*/ 3693189 w 4177457"/>
                <a:gd name="connsiteY242" fmla="*/ 3044299 h 3792543"/>
                <a:gd name="connsiteX243" fmla="*/ 3615284 w 4177457"/>
                <a:gd name="connsiteY243" fmla="*/ 3083271 h 3792543"/>
                <a:gd name="connsiteX244" fmla="*/ 3615751 w 4177457"/>
                <a:gd name="connsiteY244" fmla="*/ 3160360 h 3792543"/>
                <a:gd name="connsiteX245" fmla="*/ 3708202 w 4177457"/>
                <a:gd name="connsiteY245" fmla="*/ 3243632 h 3792543"/>
                <a:gd name="connsiteX246" fmla="*/ 3718354 w 4177457"/>
                <a:gd name="connsiteY246" fmla="*/ 3256039 h 3792543"/>
                <a:gd name="connsiteX247" fmla="*/ 3705363 w 4177457"/>
                <a:gd name="connsiteY247" fmla="*/ 3260045 h 3792543"/>
                <a:gd name="connsiteX248" fmla="*/ 3619524 w 4177457"/>
                <a:gd name="connsiteY248" fmla="*/ 3335694 h 3792543"/>
                <a:gd name="connsiteX249" fmla="*/ 3662229 w 4177457"/>
                <a:gd name="connsiteY249" fmla="*/ 3383923 h 3792543"/>
                <a:gd name="connsiteX250" fmla="*/ 3705907 w 4177457"/>
                <a:gd name="connsiteY250" fmla="*/ 3396524 h 3792543"/>
                <a:gd name="connsiteX251" fmla="*/ 3709213 w 4177457"/>
                <a:gd name="connsiteY251" fmla="*/ 3422778 h 3792543"/>
                <a:gd name="connsiteX252" fmla="*/ 3696845 w 4177457"/>
                <a:gd name="connsiteY252" fmla="*/ 3458716 h 3792543"/>
                <a:gd name="connsiteX253" fmla="*/ 3791475 w 4177457"/>
                <a:gd name="connsiteY253" fmla="*/ 3519974 h 3792543"/>
                <a:gd name="connsiteX254" fmla="*/ 3833052 w 4177457"/>
                <a:gd name="connsiteY254" fmla="*/ 3505894 h 3792543"/>
                <a:gd name="connsiteX255" fmla="*/ 3875252 w 4177457"/>
                <a:gd name="connsiteY255" fmla="*/ 3454516 h 3792543"/>
                <a:gd name="connsiteX256" fmla="*/ 3885754 w 4177457"/>
                <a:gd name="connsiteY256" fmla="*/ 3403487 h 3792543"/>
                <a:gd name="connsiteX257" fmla="*/ 3913913 w 4177457"/>
                <a:gd name="connsiteY257" fmla="*/ 3447826 h 3792543"/>
                <a:gd name="connsiteX258" fmla="*/ 4022039 w 4177457"/>
                <a:gd name="connsiteY258" fmla="*/ 3438802 h 3792543"/>
                <a:gd name="connsiteX259" fmla="*/ 4009632 w 4177457"/>
                <a:gd name="connsiteY259" fmla="*/ 3337639 h 3792543"/>
                <a:gd name="connsiteX260" fmla="*/ 4001308 w 4177457"/>
                <a:gd name="connsiteY260" fmla="*/ 3327643 h 3792543"/>
                <a:gd name="connsiteX261" fmla="*/ 3992246 w 4177457"/>
                <a:gd name="connsiteY261" fmla="*/ 3307651 h 3792543"/>
                <a:gd name="connsiteX262" fmla="*/ 4014182 w 4177457"/>
                <a:gd name="connsiteY262" fmla="*/ 3300456 h 3792543"/>
                <a:gd name="connsiteX263" fmla="*/ 4107217 w 4177457"/>
                <a:gd name="connsiteY263" fmla="*/ 3273775 h 3792543"/>
                <a:gd name="connsiteX264" fmla="*/ 4154084 w 4177457"/>
                <a:gd name="connsiteY264" fmla="*/ 3198981 h 3792543"/>
                <a:gd name="connsiteX265" fmla="*/ 4095471 w 4177457"/>
                <a:gd name="connsiteY265" fmla="*/ 3139201 h 3792543"/>
                <a:gd name="connsiteX266" fmla="*/ 4038452 w 4177457"/>
                <a:gd name="connsiteY266" fmla="*/ 3147563 h 3792543"/>
                <a:gd name="connsiteX267" fmla="*/ 4034991 w 4177457"/>
                <a:gd name="connsiteY267" fmla="*/ 3143363 h 3792543"/>
                <a:gd name="connsiteX268" fmla="*/ 4067272 w 4177457"/>
                <a:gd name="connsiteY268" fmla="*/ 3114153 h 3792543"/>
                <a:gd name="connsiteX269" fmla="*/ 4124097 w 4177457"/>
                <a:gd name="connsiteY269" fmla="*/ 3043133 h 3792543"/>
                <a:gd name="connsiteX270" fmla="*/ 4064900 w 4177457"/>
                <a:gd name="connsiteY270" fmla="*/ 2892068 h 3792543"/>
                <a:gd name="connsiteX271" fmla="*/ 4033901 w 4177457"/>
                <a:gd name="connsiteY271" fmla="*/ 2899419 h 3792543"/>
                <a:gd name="connsiteX272" fmla="*/ 4001464 w 4177457"/>
                <a:gd name="connsiteY272" fmla="*/ 2963594 h 3792543"/>
                <a:gd name="connsiteX273" fmla="*/ 3993529 w 4177457"/>
                <a:gd name="connsiteY273" fmla="*/ 2983236 h 379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4177457" h="3792543">
                  <a:moveTo>
                    <a:pt x="0" y="3374899"/>
                  </a:moveTo>
                  <a:cubicBezTo>
                    <a:pt x="12524" y="3337561"/>
                    <a:pt x="40489" y="3312474"/>
                    <a:pt x="69465" y="3288399"/>
                  </a:cubicBezTo>
                  <a:cubicBezTo>
                    <a:pt x="79305" y="3280231"/>
                    <a:pt x="83389" y="3272686"/>
                    <a:pt x="78877" y="3259384"/>
                  </a:cubicBezTo>
                  <a:cubicBezTo>
                    <a:pt x="43911" y="3156781"/>
                    <a:pt x="58808" y="3055734"/>
                    <a:pt x="89612" y="2955271"/>
                  </a:cubicBezTo>
                  <a:cubicBezTo>
                    <a:pt x="94202" y="2940258"/>
                    <a:pt x="99024" y="2925206"/>
                    <a:pt x="102019" y="2909804"/>
                  </a:cubicBezTo>
                  <a:cubicBezTo>
                    <a:pt x="103614" y="2901597"/>
                    <a:pt x="103847" y="2891796"/>
                    <a:pt x="100852" y="2884250"/>
                  </a:cubicBezTo>
                  <a:cubicBezTo>
                    <a:pt x="86617" y="2848429"/>
                    <a:pt x="88328" y="2810663"/>
                    <a:pt x="85178" y="2773441"/>
                  </a:cubicBezTo>
                  <a:cubicBezTo>
                    <a:pt x="74482" y="2646841"/>
                    <a:pt x="108787" y="2528642"/>
                    <a:pt x="148031" y="2410170"/>
                  </a:cubicBezTo>
                  <a:cubicBezTo>
                    <a:pt x="196221" y="2264668"/>
                    <a:pt x="267319" y="2130716"/>
                    <a:pt x="343007" y="1998671"/>
                  </a:cubicBezTo>
                  <a:cubicBezTo>
                    <a:pt x="356698" y="1974829"/>
                    <a:pt x="374628" y="1953165"/>
                    <a:pt x="392364" y="1931967"/>
                  </a:cubicBezTo>
                  <a:cubicBezTo>
                    <a:pt x="406677" y="1914815"/>
                    <a:pt x="423985" y="1901397"/>
                    <a:pt x="447282" y="1895990"/>
                  </a:cubicBezTo>
                  <a:cubicBezTo>
                    <a:pt x="457589" y="1893579"/>
                    <a:pt x="466963" y="1884750"/>
                    <a:pt x="475403" y="1877282"/>
                  </a:cubicBezTo>
                  <a:cubicBezTo>
                    <a:pt x="509552" y="1846984"/>
                    <a:pt x="541678" y="1814196"/>
                    <a:pt x="577266" y="1785764"/>
                  </a:cubicBezTo>
                  <a:cubicBezTo>
                    <a:pt x="666256" y="1714705"/>
                    <a:pt x="767031" y="1669977"/>
                    <a:pt x="881185" y="1658308"/>
                  </a:cubicBezTo>
                  <a:cubicBezTo>
                    <a:pt x="915723" y="1654769"/>
                    <a:pt x="950377" y="1651696"/>
                    <a:pt x="985071" y="1650646"/>
                  </a:cubicBezTo>
                  <a:cubicBezTo>
                    <a:pt x="1069315" y="1648079"/>
                    <a:pt x="1149360" y="1739053"/>
                    <a:pt x="1158694" y="1806806"/>
                  </a:cubicBezTo>
                  <a:cubicBezTo>
                    <a:pt x="1161494" y="1827225"/>
                    <a:pt x="1162778" y="1847878"/>
                    <a:pt x="1163828" y="1868453"/>
                  </a:cubicBezTo>
                  <a:cubicBezTo>
                    <a:pt x="1164645" y="1884672"/>
                    <a:pt x="1163984" y="1900969"/>
                    <a:pt x="1163984" y="1919093"/>
                  </a:cubicBezTo>
                  <a:cubicBezTo>
                    <a:pt x="1177869" y="1921544"/>
                    <a:pt x="1191015" y="1924111"/>
                    <a:pt x="1204200" y="1926211"/>
                  </a:cubicBezTo>
                  <a:cubicBezTo>
                    <a:pt x="1283350" y="1938735"/>
                    <a:pt x="1316449" y="1979418"/>
                    <a:pt x="1313220" y="2059229"/>
                  </a:cubicBezTo>
                  <a:cubicBezTo>
                    <a:pt x="1309875" y="2142307"/>
                    <a:pt x="1281988" y="2217917"/>
                    <a:pt x="1240411" y="2288276"/>
                  </a:cubicBezTo>
                  <a:cubicBezTo>
                    <a:pt x="1214235" y="2332576"/>
                    <a:pt x="1183392" y="2374232"/>
                    <a:pt x="1152432" y="2415460"/>
                  </a:cubicBezTo>
                  <a:cubicBezTo>
                    <a:pt x="1140842" y="2430901"/>
                    <a:pt x="1138547" y="2441130"/>
                    <a:pt x="1147570" y="2459293"/>
                  </a:cubicBezTo>
                  <a:cubicBezTo>
                    <a:pt x="1169001" y="2502388"/>
                    <a:pt x="1190120" y="2546300"/>
                    <a:pt x="1204550" y="2592000"/>
                  </a:cubicBezTo>
                  <a:cubicBezTo>
                    <a:pt x="1215324" y="2626188"/>
                    <a:pt x="1215402" y="2663721"/>
                    <a:pt x="1220341" y="2699737"/>
                  </a:cubicBezTo>
                  <a:cubicBezTo>
                    <a:pt x="1221158" y="2705649"/>
                    <a:pt x="1222286" y="2711483"/>
                    <a:pt x="1223375" y="2717356"/>
                  </a:cubicBezTo>
                  <a:cubicBezTo>
                    <a:pt x="1225436" y="2728557"/>
                    <a:pt x="1231582" y="2732408"/>
                    <a:pt x="1243211" y="2730541"/>
                  </a:cubicBezTo>
                  <a:cubicBezTo>
                    <a:pt x="1284322" y="2723929"/>
                    <a:pt x="1311159" y="2702965"/>
                    <a:pt x="1321388" y="2660882"/>
                  </a:cubicBezTo>
                  <a:cubicBezTo>
                    <a:pt x="1351337" y="2537471"/>
                    <a:pt x="1392914" y="2418105"/>
                    <a:pt x="1451917" y="2305467"/>
                  </a:cubicBezTo>
                  <a:cubicBezTo>
                    <a:pt x="1467980" y="2274819"/>
                    <a:pt x="1466619" y="2249732"/>
                    <a:pt x="1443438" y="2224451"/>
                  </a:cubicBezTo>
                  <a:cubicBezTo>
                    <a:pt x="1430992" y="2210838"/>
                    <a:pt x="1420685" y="2195319"/>
                    <a:pt x="1408705" y="2181240"/>
                  </a:cubicBezTo>
                  <a:cubicBezTo>
                    <a:pt x="1364716" y="2129433"/>
                    <a:pt x="1348303" y="2070430"/>
                    <a:pt x="1361293" y="2003532"/>
                  </a:cubicBezTo>
                  <a:cubicBezTo>
                    <a:pt x="1375373" y="1931112"/>
                    <a:pt x="1386652" y="1857991"/>
                    <a:pt x="1404349" y="1786464"/>
                  </a:cubicBezTo>
                  <a:cubicBezTo>
                    <a:pt x="1428814" y="1687673"/>
                    <a:pt x="1469808" y="1595533"/>
                    <a:pt x="1530833" y="1513156"/>
                  </a:cubicBezTo>
                  <a:cubicBezTo>
                    <a:pt x="1548180" y="1489741"/>
                    <a:pt x="1548374" y="1484530"/>
                    <a:pt x="1533478" y="1460999"/>
                  </a:cubicBezTo>
                  <a:cubicBezTo>
                    <a:pt x="1444682" y="1320397"/>
                    <a:pt x="1386730" y="1168321"/>
                    <a:pt x="1362032" y="1003604"/>
                  </a:cubicBezTo>
                  <a:cubicBezTo>
                    <a:pt x="1342858" y="875526"/>
                    <a:pt x="1353787" y="749470"/>
                    <a:pt x="1378251" y="622870"/>
                  </a:cubicBezTo>
                  <a:cubicBezTo>
                    <a:pt x="1404622" y="486546"/>
                    <a:pt x="1456078" y="359868"/>
                    <a:pt x="1512514" y="234396"/>
                  </a:cubicBezTo>
                  <a:cubicBezTo>
                    <a:pt x="1529199" y="197252"/>
                    <a:pt x="1544485" y="159486"/>
                    <a:pt x="1560509" y="122070"/>
                  </a:cubicBezTo>
                  <a:cubicBezTo>
                    <a:pt x="1574316" y="89904"/>
                    <a:pt x="1595669" y="63378"/>
                    <a:pt x="1622740" y="41598"/>
                  </a:cubicBezTo>
                  <a:cubicBezTo>
                    <a:pt x="1630635" y="35258"/>
                    <a:pt x="1640047" y="30357"/>
                    <a:pt x="1649460" y="26468"/>
                  </a:cubicBezTo>
                  <a:cubicBezTo>
                    <a:pt x="1658483" y="22734"/>
                    <a:pt x="1664706" y="26468"/>
                    <a:pt x="1667429" y="36736"/>
                  </a:cubicBezTo>
                  <a:cubicBezTo>
                    <a:pt x="1710290" y="196630"/>
                    <a:pt x="1753696" y="356368"/>
                    <a:pt x="1796246" y="516378"/>
                  </a:cubicBezTo>
                  <a:cubicBezTo>
                    <a:pt x="1818299" y="599261"/>
                    <a:pt x="1838796" y="682572"/>
                    <a:pt x="1860383" y="765611"/>
                  </a:cubicBezTo>
                  <a:cubicBezTo>
                    <a:pt x="1863144" y="776229"/>
                    <a:pt x="1868239" y="786264"/>
                    <a:pt x="1872284" y="796571"/>
                  </a:cubicBezTo>
                  <a:cubicBezTo>
                    <a:pt x="1874307" y="796532"/>
                    <a:pt x="1876290" y="796493"/>
                    <a:pt x="1878313" y="796493"/>
                  </a:cubicBezTo>
                  <a:cubicBezTo>
                    <a:pt x="1881191" y="787120"/>
                    <a:pt x="1885158" y="777941"/>
                    <a:pt x="1886753" y="768373"/>
                  </a:cubicBezTo>
                  <a:cubicBezTo>
                    <a:pt x="1899043" y="694435"/>
                    <a:pt x="1911878" y="620575"/>
                    <a:pt x="1922613" y="546404"/>
                  </a:cubicBezTo>
                  <a:cubicBezTo>
                    <a:pt x="1944627" y="394289"/>
                    <a:pt x="1962207" y="241436"/>
                    <a:pt x="2004602" y="93016"/>
                  </a:cubicBezTo>
                  <a:cubicBezTo>
                    <a:pt x="2009541" y="75786"/>
                    <a:pt x="2014831" y="58672"/>
                    <a:pt x="2020821" y="41792"/>
                  </a:cubicBezTo>
                  <a:cubicBezTo>
                    <a:pt x="2023854" y="33158"/>
                    <a:pt x="2027938" y="24640"/>
                    <a:pt x="2032956" y="17017"/>
                  </a:cubicBezTo>
                  <a:cubicBezTo>
                    <a:pt x="2047385" y="-4959"/>
                    <a:pt x="2059442" y="-6281"/>
                    <a:pt x="2070838" y="16744"/>
                  </a:cubicBezTo>
                  <a:cubicBezTo>
                    <a:pt x="2094136" y="63806"/>
                    <a:pt x="2119223" y="110946"/>
                    <a:pt x="2134508" y="160847"/>
                  </a:cubicBezTo>
                  <a:cubicBezTo>
                    <a:pt x="2194716" y="357534"/>
                    <a:pt x="2253407" y="554766"/>
                    <a:pt x="2308715" y="752893"/>
                  </a:cubicBezTo>
                  <a:cubicBezTo>
                    <a:pt x="2343836" y="878754"/>
                    <a:pt x="2349592" y="1008038"/>
                    <a:pt x="2333374" y="1137867"/>
                  </a:cubicBezTo>
                  <a:cubicBezTo>
                    <a:pt x="2321705" y="1231135"/>
                    <a:pt x="2293585" y="1320163"/>
                    <a:pt x="2260642" y="1407792"/>
                  </a:cubicBezTo>
                  <a:cubicBezTo>
                    <a:pt x="2257569" y="1415920"/>
                    <a:pt x="2254846" y="1424205"/>
                    <a:pt x="2251502" y="1432178"/>
                  </a:cubicBezTo>
                  <a:cubicBezTo>
                    <a:pt x="2231355" y="1479979"/>
                    <a:pt x="2231588" y="1528091"/>
                    <a:pt x="2247107" y="1577137"/>
                  </a:cubicBezTo>
                  <a:cubicBezTo>
                    <a:pt x="2269354" y="1647496"/>
                    <a:pt x="2292885" y="1717583"/>
                    <a:pt x="2311943" y="1788837"/>
                  </a:cubicBezTo>
                  <a:cubicBezTo>
                    <a:pt x="2336485" y="1880627"/>
                    <a:pt x="2342630" y="1973934"/>
                    <a:pt x="2324350" y="2068213"/>
                  </a:cubicBezTo>
                  <a:cubicBezTo>
                    <a:pt x="2314277" y="2120059"/>
                    <a:pt x="2289073" y="2162298"/>
                    <a:pt x="2250179" y="2197070"/>
                  </a:cubicBezTo>
                  <a:cubicBezTo>
                    <a:pt x="2231549" y="2213755"/>
                    <a:pt x="2212919" y="2230402"/>
                    <a:pt x="2193238" y="2247982"/>
                  </a:cubicBezTo>
                  <a:cubicBezTo>
                    <a:pt x="2197789" y="2254244"/>
                    <a:pt x="2202534" y="2260000"/>
                    <a:pt x="2206423" y="2266262"/>
                  </a:cubicBezTo>
                  <a:cubicBezTo>
                    <a:pt x="2236800" y="2315113"/>
                    <a:pt x="2266981" y="2364042"/>
                    <a:pt x="2297202" y="2412970"/>
                  </a:cubicBezTo>
                  <a:cubicBezTo>
                    <a:pt x="2321744" y="2452681"/>
                    <a:pt x="2346325" y="2492392"/>
                    <a:pt x="2370751" y="2532181"/>
                  </a:cubicBezTo>
                  <a:cubicBezTo>
                    <a:pt x="2388642" y="2561352"/>
                    <a:pt x="2407467" y="2590016"/>
                    <a:pt x="2423763" y="2620043"/>
                  </a:cubicBezTo>
                  <a:cubicBezTo>
                    <a:pt x="2445778" y="2660609"/>
                    <a:pt x="2474365" y="2687757"/>
                    <a:pt x="2524383" y="2687679"/>
                  </a:cubicBezTo>
                  <a:cubicBezTo>
                    <a:pt x="2549975" y="2687641"/>
                    <a:pt x="2571055" y="2703860"/>
                    <a:pt x="2590930" y="2719534"/>
                  </a:cubicBezTo>
                  <a:cubicBezTo>
                    <a:pt x="2608277" y="2733186"/>
                    <a:pt x="2625935" y="2746410"/>
                    <a:pt x="2646238" y="2761967"/>
                  </a:cubicBezTo>
                  <a:cubicBezTo>
                    <a:pt x="2651450" y="2748743"/>
                    <a:pt x="2656584" y="2739720"/>
                    <a:pt x="2658567" y="2729996"/>
                  </a:cubicBezTo>
                  <a:cubicBezTo>
                    <a:pt x="2672841" y="2660843"/>
                    <a:pt x="2701351" y="2596823"/>
                    <a:pt x="2728421" y="2532220"/>
                  </a:cubicBezTo>
                  <a:cubicBezTo>
                    <a:pt x="2743940" y="2495193"/>
                    <a:pt x="2758214" y="2457621"/>
                    <a:pt x="2771243" y="2419660"/>
                  </a:cubicBezTo>
                  <a:cubicBezTo>
                    <a:pt x="2774044" y="2411493"/>
                    <a:pt x="2771827" y="2398541"/>
                    <a:pt x="2766771" y="2391501"/>
                  </a:cubicBezTo>
                  <a:cubicBezTo>
                    <a:pt x="2757786" y="2378938"/>
                    <a:pt x="2745651" y="2368204"/>
                    <a:pt x="2733477" y="2358363"/>
                  </a:cubicBezTo>
                  <a:cubicBezTo>
                    <a:pt x="2671791" y="2308423"/>
                    <a:pt x="2608977" y="2259844"/>
                    <a:pt x="2547914" y="2209166"/>
                  </a:cubicBezTo>
                  <a:cubicBezTo>
                    <a:pt x="2487511" y="2159031"/>
                    <a:pt x="2476037" y="2093144"/>
                    <a:pt x="2493034" y="2020024"/>
                  </a:cubicBezTo>
                  <a:cubicBezTo>
                    <a:pt x="2500891" y="1986186"/>
                    <a:pt x="2516059" y="1955148"/>
                    <a:pt x="2538307" y="1928739"/>
                  </a:cubicBezTo>
                  <a:cubicBezTo>
                    <a:pt x="2578796" y="1880744"/>
                    <a:pt x="2607266" y="1826175"/>
                    <a:pt x="2631380" y="1768807"/>
                  </a:cubicBezTo>
                  <a:cubicBezTo>
                    <a:pt x="2669302" y="1678650"/>
                    <a:pt x="2732816" y="1608913"/>
                    <a:pt x="2808193" y="1548744"/>
                  </a:cubicBezTo>
                  <a:cubicBezTo>
                    <a:pt x="2837947" y="1525018"/>
                    <a:pt x="2873146" y="1516423"/>
                    <a:pt x="2909667" y="1512495"/>
                  </a:cubicBezTo>
                  <a:cubicBezTo>
                    <a:pt x="2981427" y="1504755"/>
                    <a:pt x="3053965" y="1501915"/>
                    <a:pt x="3123585" y="1522101"/>
                  </a:cubicBezTo>
                  <a:cubicBezTo>
                    <a:pt x="3226382" y="1551894"/>
                    <a:pt x="3298881" y="1617392"/>
                    <a:pt x="3332874" y="1721122"/>
                  </a:cubicBezTo>
                  <a:cubicBezTo>
                    <a:pt x="3343842" y="1754610"/>
                    <a:pt x="3360761" y="1781486"/>
                    <a:pt x="3391682" y="1801828"/>
                  </a:cubicBezTo>
                  <a:cubicBezTo>
                    <a:pt x="3456519" y="1844533"/>
                    <a:pt x="3521472" y="1887784"/>
                    <a:pt x="3581835" y="1936401"/>
                  </a:cubicBezTo>
                  <a:cubicBezTo>
                    <a:pt x="3659118" y="1998632"/>
                    <a:pt x="3716603" y="2079493"/>
                    <a:pt x="3773039" y="2160237"/>
                  </a:cubicBezTo>
                  <a:cubicBezTo>
                    <a:pt x="3807888" y="2210099"/>
                    <a:pt x="3840637" y="2261478"/>
                    <a:pt x="3874086" y="2312313"/>
                  </a:cubicBezTo>
                  <a:cubicBezTo>
                    <a:pt x="3913835" y="2372676"/>
                    <a:pt x="3934177" y="2440858"/>
                    <a:pt x="3952340" y="2509778"/>
                  </a:cubicBezTo>
                  <a:cubicBezTo>
                    <a:pt x="3957319" y="2528680"/>
                    <a:pt x="3954324" y="2531831"/>
                    <a:pt x="3933127" y="2532220"/>
                  </a:cubicBezTo>
                  <a:cubicBezTo>
                    <a:pt x="3852344" y="2533659"/>
                    <a:pt x="3775839" y="2516079"/>
                    <a:pt x="3702913" y="2481307"/>
                  </a:cubicBezTo>
                  <a:cubicBezTo>
                    <a:pt x="3662229" y="2461899"/>
                    <a:pt x="3620690" y="2444319"/>
                    <a:pt x="3579424" y="2426195"/>
                  </a:cubicBezTo>
                  <a:cubicBezTo>
                    <a:pt x="3573240" y="2423472"/>
                    <a:pt x="3566394" y="2422266"/>
                    <a:pt x="3559860" y="2420360"/>
                  </a:cubicBezTo>
                  <a:cubicBezTo>
                    <a:pt x="3558927" y="2421527"/>
                    <a:pt x="3557993" y="2422655"/>
                    <a:pt x="3557060" y="2423822"/>
                  </a:cubicBezTo>
                  <a:cubicBezTo>
                    <a:pt x="3572890" y="2444980"/>
                    <a:pt x="3588758" y="2466178"/>
                    <a:pt x="3604588" y="2487336"/>
                  </a:cubicBezTo>
                  <a:cubicBezTo>
                    <a:pt x="3665419" y="2568742"/>
                    <a:pt x="3726833" y="2649719"/>
                    <a:pt x="3786729" y="2731785"/>
                  </a:cubicBezTo>
                  <a:cubicBezTo>
                    <a:pt x="3801976" y="2752672"/>
                    <a:pt x="3812983" y="2776747"/>
                    <a:pt x="3825273" y="2799695"/>
                  </a:cubicBezTo>
                  <a:cubicBezTo>
                    <a:pt x="3833052" y="2814241"/>
                    <a:pt x="3841881" y="2827270"/>
                    <a:pt x="3860161" y="2827582"/>
                  </a:cubicBezTo>
                  <a:cubicBezTo>
                    <a:pt x="3895672" y="2828204"/>
                    <a:pt x="3922781" y="2846756"/>
                    <a:pt x="3948996" y="2867720"/>
                  </a:cubicBezTo>
                  <a:cubicBezTo>
                    <a:pt x="3961325" y="2877560"/>
                    <a:pt x="3973654" y="2887362"/>
                    <a:pt x="3986373" y="2896658"/>
                  </a:cubicBezTo>
                  <a:cubicBezTo>
                    <a:pt x="3995357" y="2903231"/>
                    <a:pt x="4003759" y="2902881"/>
                    <a:pt x="4012549" y="2894480"/>
                  </a:cubicBezTo>
                  <a:cubicBezTo>
                    <a:pt x="4035574" y="2872504"/>
                    <a:pt x="4056149" y="2870054"/>
                    <a:pt x="4085086" y="2884406"/>
                  </a:cubicBezTo>
                  <a:cubicBezTo>
                    <a:pt x="4156535" y="2919838"/>
                    <a:pt x="4176954" y="3008322"/>
                    <a:pt x="4128220" y="3071253"/>
                  </a:cubicBezTo>
                  <a:cubicBezTo>
                    <a:pt x="4119585" y="3082416"/>
                    <a:pt x="4110406" y="3093267"/>
                    <a:pt x="4102666" y="3105013"/>
                  </a:cubicBezTo>
                  <a:cubicBezTo>
                    <a:pt x="4094810" y="3116954"/>
                    <a:pt x="4097337" y="3121271"/>
                    <a:pt x="4111223" y="3123021"/>
                  </a:cubicBezTo>
                  <a:cubicBezTo>
                    <a:pt x="4168047" y="3130139"/>
                    <a:pt x="4193561" y="3178212"/>
                    <a:pt x="4166802" y="3228774"/>
                  </a:cubicBezTo>
                  <a:cubicBezTo>
                    <a:pt x="4150934" y="3258762"/>
                    <a:pt x="4128492" y="3283382"/>
                    <a:pt x="4098388" y="3299056"/>
                  </a:cubicBezTo>
                  <a:cubicBezTo>
                    <a:pt x="4084425" y="3306329"/>
                    <a:pt x="4067895" y="3309635"/>
                    <a:pt x="4052143" y="3312085"/>
                  </a:cubicBezTo>
                  <a:cubicBezTo>
                    <a:pt x="4040319" y="3313913"/>
                    <a:pt x="4036546" y="3317647"/>
                    <a:pt x="4040591" y="3328810"/>
                  </a:cubicBezTo>
                  <a:cubicBezTo>
                    <a:pt x="4043158" y="3335966"/>
                    <a:pt x="4045531" y="3343162"/>
                    <a:pt x="4047942" y="3350357"/>
                  </a:cubicBezTo>
                  <a:cubicBezTo>
                    <a:pt x="4061283" y="3389835"/>
                    <a:pt x="4055176" y="3427173"/>
                    <a:pt x="4031373" y="3460311"/>
                  </a:cubicBezTo>
                  <a:cubicBezTo>
                    <a:pt x="4008970" y="3491504"/>
                    <a:pt x="3974316" y="3490920"/>
                    <a:pt x="3940867" y="3487186"/>
                  </a:cubicBezTo>
                  <a:cubicBezTo>
                    <a:pt x="3929198" y="3485864"/>
                    <a:pt x="3917764" y="3478785"/>
                    <a:pt x="3907146" y="3472679"/>
                  </a:cubicBezTo>
                  <a:cubicBezTo>
                    <a:pt x="3899639" y="3468362"/>
                    <a:pt x="3895088" y="3468712"/>
                    <a:pt x="3891432" y="3476219"/>
                  </a:cubicBezTo>
                  <a:cubicBezTo>
                    <a:pt x="3865179" y="3530165"/>
                    <a:pt x="3816367" y="3536388"/>
                    <a:pt x="3765415" y="3532381"/>
                  </a:cubicBezTo>
                  <a:cubicBezTo>
                    <a:pt x="3744763" y="3530748"/>
                    <a:pt x="3723099" y="3521685"/>
                    <a:pt x="3705130" y="3510679"/>
                  </a:cubicBezTo>
                  <a:cubicBezTo>
                    <a:pt x="3684205" y="3497844"/>
                    <a:pt x="3663785" y="3491971"/>
                    <a:pt x="3640293" y="3497066"/>
                  </a:cubicBezTo>
                  <a:cubicBezTo>
                    <a:pt x="3579813" y="3510173"/>
                    <a:pt x="3518710" y="3521180"/>
                    <a:pt x="3459124" y="3537515"/>
                  </a:cubicBezTo>
                  <a:cubicBezTo>
                    <a:pt x="3392927" y="3555679"/>
                    <a:pt x="3326379" y="3560619"/>
                    <a:pt x="3258820" y="3553345"/>
                  </a:cubicBezTo>
                  <a:cubicBezTo>
                    <a:pt x="3150539" y="3541677"/>
                    <a:pt x="3044280" y="3519624"/>
                    <a:pt x="2940433" y="3486486"/>
                  </a:cubicBezTo>
                  <a:cubicBezTo>
                    <a:pt x="2820017" y="3448020"/>
                    <a:pt x="2715392" y="3384039"/>
                    <a:pt x="2627141" y="3293494"/>
                  </a:cubicBezTo>
                  <a:cubicBezTo>
                    <a:pt x="2610844" y="3276769"/>
                    <a:pt x="2594742" y="3259812"/>
                    <a:pt x="2576812" y="3241181"/>
                  </a:cubicBezTo>
                  <a:cubicBezTo>
                    <a:pt x="2563860" y="3260512"/>
                    <a:pt x="2551920" y="3277236"/>
                    <a:pt x="2541224" y="3294700"/>
                  </a:cubicBezTo>
                  <a:cubicBezTo>
                    <a:pt x="2528155" y="3316014"/>
                    <a:pt x="2515048" y="3337367"/>
                    <a:pt x="2503924" y="3359731"/>
                  </a:cubicBezTo>
                  <a:cubicBezTo>
                    <a:pt x="2456512" y="3454943"/>
                    <a:pt x="2379152" y="3515735"/>
                    <a:pt x="2279894" y="3546578"/>
                  </a:cubicBezTo>
                  <a:cubicBezTo>
                    <a:pt x="2222720" y="3564352"/>
                    <a:pt x="2162395" y="3572092"/>
                    <a:pt x="2103237" y="3583138"/>
                  </a:cubicBezTo>
                  <a:cubicBezTo>
                    <a:pt x="2090441" y="3585511"/>
                    <a:pt x="2084451" y="3589867"/>
                    <a:pt x="2085618" y="3602819"/>
                  </a:cubicBezTo>
                  <a:cubicBezTo>
                    <a:pt x="2086707" y="3614720"/>
                    <a:pt x="2088730" y="3626622"/>
                    <a:pt x="2088691" y="3638485"/>
                  </a:cubicBezTo>
                  <a:cubicBezTo>
                    <a:pt x="2088613" y="3685352"/>
                    <a:pt x="2052714" y="3723857"/>
                    <a:pt x="2006041" y="3723896"/>
                  </a:cubicBezTo>
                  <a:cubicBezTo>
                    <a:pt x="1983677" y="3723896"/>
                    <a:pt x="1960574" y="3719540"/>
                    <a:pt x="1939143" y="3712850"/>
                  </a:cubicBezTo>
                  <a:cubicBezTo>
                    <a:pt x="1913123" y="3704721"/>
                    <a:pt x="1910361" y="3703399"/>
                    <a:pt x="1890448" y="3723001"/>
                  </a:cubicBezTo>
                  <a:cubicBezTo>
                    <a:pt x="1835024" y="3777531"/>
                    <a:pt x="1749923" y="3780759"/>
                    <a:pt x="1690649" y="3730352"/>
                  </a:cubicBezTo>
                  <a:cubicBezTo>
                    <a:pt x="1683220" y="3724013"/>
                    <a:pt x="1676180" y="3717090"/>
                    <a:pt x="1669685" y="3709816"/>
                  </a:cubicBezTo>
                  <a:cubicBezTo>
                    <a:pt x="1657744" y="3696398"/>
                    <a:pt x="1644948" y="3695620"/>
                    <a:pt x="1628690" y="3702582"/>
                  </a:cubicBezTo>
                  <a:cubicBezTo>
                    <a:pt x="1608893" y="3711100"/>
                    <a:pt x="1588396" y="3720707"/>
                    <a:pt x="1567432" y="3723157"/>
                  </a:cubicBezTo>
                  <a:cubicBezTo>
                    <a:pt x="1503840" y="3730547"/>
                    <a:pt x="1442115" y="3680529"/>
                    <a:pt x="1437176" y="3615654"/>
                  </a:cubicBezTo>
                  <a:cubicBezTo>
                    <a:pt x="1434142" y="3575865"/>
                    <a:pt x="1438343" y="3535415"/>
                    <a:pt x="1440987" y="3495393"/>
                  </a:cubicBezTo>
                  <a:cubicBezTo>
                    <a:pt x="1442660" y="3470034"/>
                    <a:pt x="1437526" y="3452687"/>
                    <a:pt x="1413139" y="3437519"/>
                  </a:cubicBezTo>
                  <a:cubicBezTo>
                    <a:pt x="1386380" y="3420872"/>
                    <a:pt x="1364366" y="3396213"/>
                    <a:pt x="1341691" y="3373616"/>
                  </a:cubicBezTo>
                  <a:cubicBezTo>
                    <a:pt x="1320960" y="3353002"/>
                    <a:pt x="1302136" y="3330521"/>
                    <a:pt x="1281522" y="3307807"/>
                  </a:cubicBezTo>
                  <a:cubicBezTo>
                    <a:pt x="1268337" y="3328382"/>
                    <a:pt x="1255929" y="3347440"/>
                    <a:pt x="1243872" y="3366693"/>
                  </a:cubicBezTo>
                  <a:cubicBezTo>
                    <a:pt x="1218280" y="3407492"/>
                    <a:pt x="1185181" y="3440669"/>
                    <a:pt x="1144109" y="3465873"/>
                  </a:cubicBezTo>
                  <a:cubicBezTo>
                    <a:pt x="1102453" y="3491426"/>
                    <a:pt x="1061731" y="3519624"/>
                    <a:pt x="1013580" y="3531370"/>
                  </a:cubicBezTo>
                  <a:cubicBezTo>
                    <a:pt x="989077" y="3537360"/>
                    <a:pt x="962668" y="3535260"/>
                    <a:pt x="937892" y="3540394"/>
                  </a:cubicBezTo>
                  <a:cubicBezTo>
                    <a:pt x="911561" y="3545878"/>
                    <a:pt x="884802" y="3552801"/>
                    <a:pt x="860532" y="3564080"/>
                  </a:cubicBezTo>
                  <a:cubicBezTo>
                    <a:pt x="781188" y="3600952"/>
                    <a:pt x="700016" y="3617015"/>
                    <a:pt x="613554" y="3595273"/>
                  </a:cubicBezTo>
                  <a:cubicBezTo>
                    <a:pt x="593135" y="3590139"/>
                    <a:pt x="586134" y="3593795"/>
                    <a:pt x="574621" y="3615187"/>
                  </a:cubicBezTo>
                  <a:cubicBezTo>
                    <a:pt x="560114" y="3642063"/>
                    <a:pt x="541600" y="3665010"/>
                    <a:pt x="515113" y="3680762"/>
                  </a:cubicBezTo>
                  <a:cubicBezTo>
                    <a:pt x="491777" y="3694609"/>
                    <a:pt x="467663" y="3702271"/>
                    <a:pt x="440903" y="3689669"/>
                  </a:cubicBezTo>
                  <a:cubicBezTo>
                    <a:pt x="431063" y="3685041"/>
                    <a:pt x="420095" y="3685896"/>
                    <a:pt x="415000" y="3696048"/>
                  </a:cubicBezTo>
                  <a:cubicBezTo>
                    <a:pt x="385013" y="3755478"/>
                    <a:pt x="333634" y="3782276"/>
                    <a:pt x="270975" y="3792544"/>
                  </a:cubicBezTo>
                  <a:cubicBezTo>
                    <a:pt x="257907" y="3792544"/>
                    <a:pt x="244877" y="3792544"/>
                    <a:pt x="231809" y="3792544"/>
                  </a:cubicBezTo>
                  <a:cubicBezTo>
                    <a:pt x="204855" y="3776170"/>
                    <a:pt x="181208" y="3755789"/>
                    <a:pt x="170940" y="3725413"/>
                  </a:cubicBezTo>
                  <a:cubicBezTo>
                    <a:pt x="166000" y="3710827"/>
                    <a:pt x="159077" y="3707249"/>
                    <a:pt x="146320" y="3709661"/>
                  </a:cubicBezTo>
                  <a:cubicBezTo>
                    <a:pt x="115165" y="3715612"/>
                    <a:pt x="89612" y="3704488"/>
                    <a:pt x="67676" y="3683641"/>
                  </a:cubicBezTo>
                  <a:cubicBezTo>
                    <a:pt x="34305" y="3651942"/>
                    <a:pt x="14780" y="3612776"/>
                    <a:pt x="6534" y="3567620"/>
                  </a:cubicBezTo>
                  <a:cubicBezTo>
                    <a:pt x="1400" y="3539460"/>
                    <a:pt x="5640" y="3513129"/>
                    <a:pt x="16180" y="3486486"/>
                  </a:cubicBezTo>
                  <a:cubicBezTo>
                    <a:pt x="20692" y="3475052"/>
                    <a:pt x="19797" y="3460000"/>
                    <a:pt x="17036" y="3447553"/>
                  </a:cubicBezTo>
                  <a:cubicBezTo>
                    <a:pt x="13924" y="3433629"/>
                    <a:pt x="5951" y="3420755"/>
                    <a:pt x="78" y="3407415"/>
                  </a:cubicBezTo>
                  <a:cubicBezTo>
                    <a:pt x="0" y="3396641"/>
                    <a:pt x="0" y="3385790"/>
                    <a:pt x="0" y="3374899"/>
                  </a:cubicBezTo>
                  <a:close/>
                  <a:moveTo>
                    <a:pt x="2036612" y="3578704"/>
                  </a:moveTo>
                  <a:cubicBezTo>
                    <a:pt x="2052481" y="3568592"/>
                    <a:pt x="2068738" y="3562408"/>
                    <a:pt x="2079045" y="3550895"/>
                  </a:cubicBezTo>
                  <a:cubicBezTo>
                    <a:pt x="2107632" y="3518924"/>
                    <a:pt x="2122879" y="3479758"/>
                    <a:pt x="2127935" y="3437402"/>
                  </a:cubicBezTo>
                  <a:cubicBezTo>
                    <a:pt x="2133147" y="3393763"/>
                    <a:pt x="2107438" y="3364087"/>
                    <a:pt x="2063682" y="3360509"/>
                  </a:cubicBezTo>
                  <a:cubicBezTo>
                    <a:pt x="2055009" y="3359808"/>
                    <a:pt x="2046257" y="3359692"/>
                    <a:pt x="2037662" y="3358525"/>
                  </a:cubicBezTo>
                  <a:cubicBezTo>
                    <a:pt x="2025138" y="3356814"/>
                    <a:pt x="2018643" y="3349657"/>
                    <a:pt x="2023154" y="3336939"/>
                  </a:cubicBezTo>
                  <a:cubicBezTo>
                    <a:pt x="2028055" y="3323170"/>
                    <a:pt x="2034122" y="3309829"/>
                    <a:pt x="2040034" y="3296450"/>
                  </a:cubicBezTo>
                  <a:cubicBezTo>
                    <a:pt x="2052247" y="3268913"/>
                    <a:pt x="2057887" y="3240520"/>
                    <a:pt x="2050264" y="3210766"/>
                  </a:cubicBezTo>
                  <a:cubicBezTo>
                    <a:pt x="2044196" y="3187041"/>
                    <a:pt x="2031750" y="3179690"/>
                    <a:pt x="2009425" y="3188752"/>
                  </a:cubicBezTo>
                  <a:cubicBezTo>
                    <a:pt x="1993517" y="3195209"/>
                    <a:pt x="1978815" y="3204815"/>
                    <a:pt x="1963919" y="3213606"/>
                  </a:cubicBezTo>
                  <a:cubicBezTo>
                    <a:pt x="1955790" y="3218389"/>
                    <a:pt x="1948361" y="3224418"/>
                    <a:pt x="1938015" y="3231691"/>
                  </a:cubicBezTo>
                  <a:cubicBezTo>
                    <a:pt x="1938015" y="3218078"/>
                    <a:pt x="1938248" y="3208355"/>
                    <a:pt x="1937976" y="3198670"/>
                  </a:cubicBezTo>
                  <a:cubicBezTo>
                    <a:pt x="1937315" y="3174439"/>
                    <a:pt x="1930625" y="3152503"/>
                    <a:pt x="1911878" y="3135856"/>
                  </a:cubicBezTo>
                  <a:cubicBezTo>
                    <a:pt x="1893637" y="3119637"/>
                    <a:pt x="1878313" y="3119599"/>
                    <a:pt x="1862638" y="3138034"/>
                  </a:cubicBezTo>
                  <a:cubicBezTo>
                    <a:pt x="1851087" y="3151569"/>
                    <a:pt x="1842413" y="3167555"/>
                    <a:pt x="1831912" y="3182024"/>
                  </a:cubicBezTo>
                  <a:cubicBezTo>
                    <a:pt x="1821916" y="3195792"/>
                    <a:pt x="1815538" y="3195364"/>
                    <a:pt x="1802664" y="3184318"/>
                  </a:cubicBezTo>
                  <a:cubicBezTo>
                    <a:pt x="1793835" y="3176734"/>
                    <a:pt x="1784072" y="3167633"/>
                    <a:pt x="1773415" y="3165299"/>
                  </a:cubicBezTo>
                  <a:cubicBezTo>
                    <a:pt x="1697144" y="3148536"/>
                    <a:pt x="1662878" y="3162810"/>
                    <a:pt x="1628768" y="3231458"/>
                  </a:cubicBezTo>
                  <a:cubicBezTo>
                    <a:pt x="1623129" y="3242776"/>
                    <a:pt x="1623401" y="3256856"/>
                    <a:pt x="1618850" y="3268874"/>
                  </a:cubicBezTo>
                  <a:cubicBezTo>
                    <a:pt x="1616128" y="3276069"/>
                    <a:pt x="1610099" y="3286376"/>
                    <a:pt x="1604265" y="3287349"/>
                  </a:cubicBezTo>
                  <a:cubicBezTo>
                    <a:pt x="1568988" y="3293222"/>
                    <a:pt x="1545613" y="3316480"/>
                    <a:pt x="1521848" y="3339700"/>
                  </a:cubicBezTo>
                  <a:cubicBezTo>
                    <a:pt x="1508935" y="3352302"/>
                    <a:pt x="1503257" y="3367587"/>
                    <a:pt x="1504852" y="3385440"/>
                  </a:cubicBezTo>
                  <a:cubicBezTo>
                    <a:pt x="1506291" y="3401658"/>
                    <a:pt x="1508158" y="3417877"/>
                    <a:pt x="1510102" y="3434057"/>
                  </a:cubicBezTo>
                  <a:cubicBezTo>
                    <a:pt x="1513408" y="3461789"/>
                    <a:pt x="1513758" y="3488276"/>
                    <a:pt x="1489255" y="3508617"/>
                  </a:cubicBezTo>
                  <a:cubicBezTo>
                    <a:pt x="1444021" y="3546189"/>
                    <a:pt x="1442349" y="3631095"/>
                    <a:pt x="1485638" y="3676679"/>
                  </a:cubicBezTo>
                  <a:cubicBezTo>
                    <a:pt x="1493883" y="3685391"/>
                    <a:pt x="1505163" y="3693948"/>
                    <a:pt x="1516442" y="3696553"/>
                  </a:cubicBezTo>
                  <a:cubicBezTo>
                    <a:pt x="1557553" y="3706121"/>
                    <a:pt x="1597536" y="3701143"/>
                    <a:pt x="1634136" y="3678818"/>
                  </a:cubicBezTo>
                  <a:cubicBezTo>
                    <a:pt x="1656966" y="3664855"/>
                    <a:pt x="1659456" y="3665788"/>
                    <a:pt x="1676997" y="3686091"/>
                  </a:cubicBezTo>
                  <a:cubicBezTo>
                    <a:pt x="1690338" y="3701532"/>
                    <a:pt x="1704339" y="3717595"/>
                    <a:pt x="1721181" y="3728641"/>
                  </a:cubicBezTo>
                  <a:cubicBezTo>
                    <a:pt x="1774777" y="3763763"/>
                    <a:pt x="1872712" y="3754117"/>
                    <a:pt x="1897721" y="3675278"/>
                  </a:cubicBezTo>
                  <a:cubicBezTo>
                    <a:pt x="1898810" y="3671856"/>
                    <a:pt x="1901182" y="3668861"/>
                    <a:pt x="1903672" y="3664466"/>
                  </a:cubicBezTo>
                  <a:cubicBezTo>
                    <a:pt x="1912734" y="3671506"/>
                    <a:pt x="1920318" y="3678545"/>
                    <a:pt x="1928914" y="3683913"/>
                  </a:cubicBezTo>
                  <a:cubicBezTo>
                    <a:pt x="1942644" y="3692470"/>
                    <a:pt x="1956373" y="3701804"/>
                    <a:pt x="1971386" y="3707483"/>
                  </a:cubicBezTo>
                  <a:cubicBezTo>
                    <a:pt x="2003474" y="3719657"/>
                    <a:pt x="2036767" y="3708338"/>
                    <a:pt x="2054931" y="3681424"/>
                  </a:cubicBezTo>
                  <a:cubicBezTo>
                    <a:pt x="2073211" y="3654314"/>
                    <a:pt x="2070761" y="3620243"/>
                    <a:pt x="2048747" y="3593834"/>
                  </a:cubicBezTo>
                  <a:cubicBezTo>
                    <a:pt x="2043846" y="3588039"/>
                    <a:pt x="2039334" y="3582088"/>
                    <a:pt x="2036612" y="3578704"/>
                  </a:cubicBezTo>
                  <a:close/>
                  <a:moveTo>
                    <a:pt x="419395" y="3644085"/>
                  </a:moveTo>
                  <a:cubicBezTo>
                    <a:pt x="424996" y="3650347"/>
                    <a:pt x="427952" y="3652798"/>
                    <a:pt x="429858" y="3655870"/>
                  </a:cubicBezTo>
                  <a:cubicBezTo>
                    <a:pt x="439503" y="3671545"/>
                    <a:pt x="454400" y="3679440"/>
                    <a:pt x="471319" y="3675317"/>
                  </a:cubicBezTo>
                  <a:cubicBezTo>
                    <a:pt x="489210" y="3670922"/>
                    <a:pt x="507801" y="3664155"/>
                    <a:pt x="522659" y="3653614"/>
                  </a:cubicBezTo>
                  <a:cubicBezTo>
                    <a:pt x="549340" y="3634712"/>
                    <a:pt x="557469" y="3605775"/>
                    <a:pt x="558869" y="3573609"/>
                  </a:cubicBezTo>
                  <a:cubicBezTo>
                    <a:pt x="559647" y="3555212"/>
                    <a:pt x="563459" y="3535999"/>
                    <a:pt x="570460" y="3519041"/>
                  </a:cubicBezTo>
                  <a:cubicBezTo>
                    <a:pt x="577538" y="3501850"/>
                    <a:pt x="592085" y="3487809"/>
                    <a:pt x="600097" y="3470851"/>
                  </a:cubicBezTo>
                  <a:cubicBezTo>
                    <a:pt x="619544" y="3429623"/>
                    <a:pt x="617055" y="3388357"/>
                    <a:pt x="593135" y="3349463"/>
                  </a:cubicBezTo>
                  <a:cubicBezTo>
                    <a:pt x="572949" y="3316636"/>
                    <a:pt x="546307" y="3309207"/>
                    <a:pt x="511185" y="3324532"/>
                  </a:cubicBezTo>
                  <a:cubicBezTo>
                    <a:pt x="497494" y="3330521"/>
                    <a:pt x="493527" y="3328226"/>
                    <a:pt x="493877" y="3312902"/>
                  </a:cubicBezTo>
                  <a:cubicBezTo>
                    <a:pt x="494188" y="3298278"/>
                    <a:pt x="494344" y="3283304"/>
                    <a:pt x="497339" y="3269107"/>
                  </a:cubicBezTo>
                  <a:cubicBezTo>
                    <a:pt x="506207" y="3226829"/>
                    <a:pt x="484232" y="3202287"/>
                    <a:pt x="450705" y="3183735"/>
                  </a:cubicBezTo>
                  <a:cubicBezTo>
                    <a:pt x="419628" y="3166544"/>
                    <a:pt x="394114" y="3173506"/>
                    <a:pt x="376067" y="3204154"/>
                  </a:cubicBezTo>
                  <a:cubicBezTo>
                    <a:pt x="368911" y="3216289"/>
                    <a:pt x="362921" y="3229163"/>
                    <a:pt x="355298" y="3240987"/>
                  </a:cubicBezTo>
                  <a:cubicBezTo>
                    <a:pt x="352381" y="3245499"/>
                    <a:pt x="346430" y="3248027"/>
                    <a:pt x="341879" y="3251449"/>
                  </a:cubicBezTo>
                  <a:cubicBezTo>
                    <a:pt x="339390" y="3246510"/>
                    <a:pt x="334995" y="3241726"/>
                    <a:pt x="334684" y="3236631"/>
                  </a:cubicBezTo>
                  <a:cubicBezTo>
                    <a:pt x="333128" y="3211933"/>
                    <a:pt x="321226" y="3192019"/>
                    <a:pt x="305980" y="3174050"/>
                  </a:cubicBezTo>
                  <a:cubicBezTo>
                    <a:pt x="283538" y="3147563"/>
                    <a:pt x="249350" y="3144957"/>
                    <a:pt x="226441" y="3170861"/>
                  </a:cubicBezTo>
                  <a:cubicBezTo>
                    <a:pt x="212945" y="3186107"/>
                    <a:pt x="205322" y="3206760"/>
                    <a:pt x="195987" y="3225468"/>
                  </a:cubicBezTo>
                  <a:cubicBezTo>
                    <a:pt x="192176" y="3233130"/>
                    <a:pt x="191320" y="3242193"/>
                    <a:pt x="188209" y="3250244"/>
                  </a:cubicBezTo>
                  <a:cubicBezTo>
                    <a:pt x="183775" y="3261640"/>
                    <a:pt x="177240" y="3269263"/>
                    <a:pt x="162577" y="3267629"/>
                  </a:cubicBezTo>
                  <a:cubicBezTo>
                    <a:pt x="154448" y="3266735"/>
                    <a:pt x="145269" y="3269652"/>
                    <a:pt x="137452" y="3272958"/>
                  </a:cubicBezTo>
                  <a:cubicBezTo>
                    <a:pt x="92257" y="3292055"/>
                    <a:pt x="56124" y="3322470"/>
                    <a:pt x="28159" y="3362725"/>
                  </a:cubicBezTo>
                  <a:cubicBezTo>
                    <a:pt x="15130" y="3381472"/>
                    <a:pt x="12991" y="3400842"/>
                    <a:pt x="25164" y="3420639"/>
                  </a:cubicBezTo>
                  <a:cubicBezTo>
                    <a:pt x="33682" y="3434485"/>
                    <a:pt x="43017" y="3447826"/>
                    <a:pt x="51768" y="3461555"/>
                  </a:cubicBezTo>
                  <a:cubicBezTo>
                    <a:pt x="56280" y="3468673"/>
                    <a:pt x="58341" y="3475868"/>
                    <a:pt x="48540" y="3480536"/>
                  </a:cubicBezTo>
                  <a:cubicBezTo>
                    <a:pt x="29209" y="3489793"/>
                    <a:pt x="23959" y="3507178"/>
                    <a:pt x="22714" y="3526236"/>
                  </a:cubicBezTo>
                  <a:cubicBezTo>
                    <a:pt x="19447" y="3574543"/>
                    <a:pt x="35433" y="3617093"/>
                    <a:pt x="64214" y="3655092"/>
                  </a:cubicBezTo>
                  <a:cubicBezTo>
                    <a:pt x="79500" y="3675278"/>
                    <a:pt x="100541" y="3686169"/>
                    <a:pt x="126095" y="3685935"/>
                  </a:cubicBezTo>
                  <a:cubicBezTo>
                    <a:pt x="141224" y="3685780"/>
                    <a:pt x="156393" y="3683835"/>
                    <a:pt x="171484" y="3682240"/>
                  </a:cubicBezTo>
                  <a:cubicBezTo>
                    <a:pt x="197854" y="3679440"/>
                    <a:pt x="199682" y="3681190"/>
                    <a:pt x="196065" y="3707405"/>
                  </a:cubicBezTo>
                  <a:cubicBezTo>
                    <a:pt x="190659" y="3746805"/>
                    <a:pt x="207344" y="3767496"/>
                    <a:pt x="246900" y="3770452"/>
                  </a:cubicBezTo>
                  <a:cubicBezTo>
                    <a:pt x="318854" y="3775820"/>
                    <a:pt x="372061" y="3744082"/>
                    <a:pt x="402009" y="3678196"/>
                  </a:cubicBezTo>
                  <a:cubicBezTo>
                    <a:pt x="406832" y="3667538"/>
                    <a:pt x="412589" y="3657387"/>
                    <a:pt x="419395" y="3644085"/>
                  </a:cubicBezTo>
                  <a:close/>
                  <a:moveTo>
                    <a:pt x="3993529" y="2983236"/>
                  </a:moveTo>
                  <a:cubicBezTo>
                    <a:pt x="3991001" y="2983041"/>
                    <a:pt x="3988473" y="2982847"/>
                    <a:pt x="3985945" y="2982652"/>
                  </a:cubicBezTo>
                  <a:cubicBezTo>
                    <a:pt x="3983456" y="2974251"/>
                    <a:pt x="3979605" y="2966006"/>
                    <a:pt x="3978711" y="2957449"/>
                  </a:cubicBezTo>
                  <a:cubicBezTo>
                    <a:pt x="3972993" y="2903581"/>
                    <a:pt x="3932893" y="2859203"/>
                    <a:pt x="3880075" y="2848351"/>
                  </a:cubicBezTo>
                  <a:cubicBezTo>
                    <a:pt x="3861912" y="2844617"/>
                    <a:pt x="3846704" y="2847768"/>
                    <a:pt x="3834608" y="2862314"/>
                  </a:cubicBezTo>
                  <a:cubicBezTo>
                    <a:pt x="3823290" y="2875888"/>
                    <a:pt x="3828229" y="2889579"/>
                    <a:pt x="3833986" y="2903581"/>
                  </a:cubicBezTo>
                  <a:cubicBezTo>
                    <a:pt x="3837758" y="2912721"/>
                    <a:pt x="3840442" y="2922328"/>
                    <a:pt x="3843592" y="2931740"/>
                  </a:cubicBezTo>
                  <a:cubicBezTo>
                    <a:pt x="3842309" y="2932674"/>
                    <a:pt x="3841064" y="2933607"/>
                    <a:pt x="3839781" y="2934501"/>
                  </a:cubicBezTo>
                  <a:cubicBezTo>
                    <a:pt x="3833869" y="2931273"/>
                    <a:pt x="3827724" y="2928434"/>
                    <a:pt x="3822123" y="2924778"/>
                  </a:cubicBezTo>
                  <a:cubicBezTo>
                    <a:pt x="3810299" y="2917038"/>
                    <a:pt x="3799370" y="2907820"/>
                    <a:pt x="3787041" y="2901130"/>
                  </a:cubicBezTo>
                  <a:cubicBezTo>
                    <a:pt x="3745268" y="2878377"/>
                    <a:pt x="3700696" y="2892224"/>
                    <a:pt x="3677476" y="2933996"/>
                  </a:cubicBezTo>
                  <a:cubicBezTo>
                    <a:pt x="3671058" y="2945548"/>
                    <a:pt x="3670008" y="2956827"/>
                    <a:pt x="3677748" y="2967717"/>
                  </a:cubicBezTo>
                  <a:cubicBezTo>
                    <a:pt x="3689961" y="2984947"/>
                    <a:pt x="3702485" y="3002022"/>
                    <a:pt x="3715437" y="3018746"/>
                  </a:cubicBezTo>
                  <a:cubicBezTo>
                    <a:pt x="3723604" y="3029247"/>
                    <a:pt x="3732822" y="3038932"/>
                    <a:pt x="3743751" y="3051456"/>
                  </a:cubicBezTo>
                  <a:cubicBezTo>
                    <a:pt x="3724227" y="3048733"/>
                    <a:pt x="3708591" y="3047178"/>
                    <a:pt x="3693189" y="3044299"/>
                  </a:cubicBezTo>
                  <a:cubicBezTo>
                    <a:pt x="3657134" y="3037571"/>
                    <a:pt x="3634653" y="3056785"/>
                    <a:pt x="3615284" y="3083271"/>
                  </a:cubicBezTo>
                  <a:cubicBezTo>
                    <a:pt x="3596265" y="3109253"/>
                    <a:pt x="3598560" y="3135078"/>
                    <a:pt x="3615751" y="3160360"/>
                  </a:cubicBezTo>
                  <a:cubicBezTo>
                    <a:pt x="3639671" y="3195559"/>
                    <a:pt x="3660013" y="3234842"/>
                    <a:pt x="3708202" y="3243632"/>
                  </a:cubicBezTo>
                  <a:cubicBezTo>
                    <a:pt x="3712208" y="3244371"/>
                    <a:pt x="3715009" y="3251761"/>
                    <a:pt x="3718354" y="3256039"/>
                  </a:cubicBezTo>
                  <a:cubicBezTo>
                    <a:pt x="3713998" y="3257439"/>
                    <a:pt x="3709564" y="3260356"/>
                    <a:pt x="3705363" y="3260045"/>
                  </a:cubicBezTo>
                  <a:cubicBezTo>
                    <a:pt x="3670008" y="3257322"/>
                    <a:pt x="3620963" y="3300261"/>
                    <a:pt x="3619524" y="3335694"/>
                  </a:cubicBezTo>
                  <a:cubicBezTo>
                    <a:pt x="3618590" y="3358408"/>
                    <a:pt x="3633253" y="3375133"/>
                    <a:pt x="3662229" y="3383923"/>
                  </a:cubicBezTo>
                  <a:cubicBezTo>
                    <a:pt x="3676737" y="3388318"/>
                    <a:pt x="3691944" y="3390885"/>
                    <a:pt x="3705907" y="3396524"/>
                  </a:cubicBezTo>
                  <a:cubicBezTo>
                    <a:pt x="3721698" y="3402903"/>
                    <a:pt x="3722671" y="3412471"/>
                    <a:pt x="3709213" y="3422778"/>
                  </a:cubicBezTo>
                  <a:cubicBezTo>
                    <a:pt x="3696690" y="3432385"/>
                    <a:pt x="3693773" y="3444170"/>
                    <a:pt x="3696845" y="3458716"/>
                  </a:cubicBezTo>
                  <a:cubicBezTo>
                    <a:pt x="3705869" y="3501422"/>
                    <a:pt x="3749041" y="3529853"/>
                    <a:pt x="3791475" y="3519974"/>
                  </a:cubicBezTo>
                  <a:cubicBezTo>
                    <a:pt x="3805671" y="3516668"/>
                    <a:pt x="3819323" y="3510990"/>
                    <a:pt x="3833052" y="3505894"/>
                  </a:cubicBezTo>
                  <a:cubicBezTo>
                    <a:pt x="3856972" y="3496988"/>
                    <a:pt x="3870974" y="3479913"/>
                    <a:pt x="3875252" y="3454516"/>
                  </a:cubicBezTo>
                  <a:cubicBezTo>
                    <a:pt x="3877975" y="3438452"/>
                    <a:pt x="3881786" y="3422622"/>
                    <a:pt x="3885754" y="3403487"/>
                  </a:cubicBezTo>
                  <a:cubicBezTo>
                    <a:pt x="3896489" y="3420483"/>
                    <a:pt x="3904345" y="3434757"/>
                    <a:pt x="3913913" y="3447826"/>
                  </a:cubicBezTo>
                  <a:cubicBezTo>
                    <a:pt x="3944989" y="3490181"/>
                    <a:pt x="4000414" y="3486331"/>
                    <a:pt x="4022039" y="3438802"/>
                  </a:cubicBezTo>
                  <a:cubicBezTo>
                    <a:pt x="4044092" y="3390379"/>
                    <a:pt x="4038569" y="3365292"/>
                    <a:pt x="4009632" y="3337639"/>
                  </a:cubicBezTo>
                  <a:cubicBezTo>
                    <a:pt x="4006520" y="3334644"/>
                    <a:pt x="4003370" y="3331377"/>
                    <a:pt x="4001308" y="3327643"/>
                  </a:cubicBezTo>
                  <a:cubicBezTo>
                    <a:pt x="3997808" y="3321225"/>
                    <a:pt x="3995202" y="3314341"/>
                    <a:pt x="3992246" y="3307651"/>
                  </a:cubicBezTo>
                  <a:cubicBezTo>
                    <a:pt x="3999558" y="3305123"/>
                    <a:pt x="4006831" y="3300573"/>
                    <a:pt x="4014182" y="3300456"/>
                  </a:cubicBezTo>
                  <a:cubicBezTo>
                    <a:pt x="4047709" y="3299873"/>
                    <a:pt x="4077968" y="3289216"/>
                    <a:pt x="4107217" y="3273775"/>
                  </a:cubicBezTo>
                  <a:cubicBezTo>
                    <a:pt x="4137554" y="3257750"/>
                    <a:pt x="4151945" y="3232508"/>
                    <a:pt x="4154084" y="3198981"/>
                  </a:cubicBezTo>
                  <a:cubicBezTo>
                    <a:pt x="4156768" y="3156859"/>
                    <a:pt x="4137360" y="3136206"/>
                    <a:pt x="4095471" y="3139201"/>
                  </a:cubicBezTo>
                  <a:cubicBezTo>
                    <a:pt x="4076374" y="3140562"/>
                    <a:pt x="4057432" y="3144685"/>
                    <a:pt x="4038452" y="3147563"/>
                  </a:cubicBezTo>
                  <a:cubicBezTo>
                    <a:pt x="4037285" y="3146163"/>
                    <a:pt x="4036157" y="3144763"/>
                    <a:pt x="4034991" y="3143363"/>
                  </a:cubicBezTo>
                  <a:cubicBezTo>
                    <a:pt x="4045842" y="3133717"/>
                    <a:pt x="4057821" y="3125044"/>
                    <a:pt x="4067272" y="3114153"/>
                  </a:cubicBezTo>
                  <a:cubicBezTo>
                    <a:pt x="4087147" y="3091206"/>
                    <a:pt x="4108656" y="3068919"/>
                    <a:pt x="4124097" y="3043133"/>
                  </a:cubicBezTo>
                  <a:cubicBezTo>
                    <a:pt x="4156106" y="2989575"/>
                    <a:pt x="4124136" y="2911749"/>
                    <a:pt x="4064900" y="2892068"/>
                  </a:cubicBezTo>
                  <a:cubicBezTo>
                    <a:pt x="4052765" y="2888023"/>
                    <a:pt x="4042731" y="2889812"/>
                    <a:pt x="4033901" y="2899419"/>
                  </a:cubicBezTo>
                  <a:cubicBezTo>
                    <a:pt x="4017022" y="2917777"/>
                    <a:pt x="4004108" y="2937846"/>
                    <a:pt x="4001464" y="2963594"/>
                  </a:cubicBezTo>
                  <a:cubicBezTo>
                    <a:pt x="4000686" y="2970362"/>
                    <a:pt x="3996252" y="2976740"/>
                    <a:pt x="3993529" y="29832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2D167A1-5749-4B77-BFD3-667254311742}"/>
                </a:ext>
              </a:extLst>
            </p:cNvPr>
            <p:cNvSpPr/>
            <p:nvPr/>
          </p:nvSpPr>
          <p:spPr>
            <a:xfrm>
              <a:off x="1691542" y="6133499"/>
              <a:ext cx="674381" cy="624086"/>
            </a:xfrm>
            <a:custGeom>
              <a:avLst/>
              <a:gdLst>
                <a:gd name="connsiteX0" fmla="*/ 582508 w 674381"/>
                <a:gd name="connsiteY0" fmla="*/ 454792 h 624086"/>
                <a:gd name="connsiteX1" fmla="*/ 594526 w 674381"/>
                <a:gd name="connsiteY1" fmla="*/ 469883 h 624086"/>
                <a:gd name="connsiteX2" fmla="*/ 600710 w 674381"/>
                <a:gd name="connsiteY2" fmla="*/ 557472 h 624086"/>
                <a:gd name="connsiteX3" fmla="*/ 517166 w 674381"/>
                <a:gd name="connsiteY3" fmla="*/ 583531 h 624086"/>
                <a:gd name="connsiteX4" fmla="*/ 474693 w 674381"/>
                <a:gd name="connsiteY4" fmla="*/ 559961 h 624086"/>
                <a:gd name="connsiteX5" fmla="*/ 449451 w 674381"/>
                <a:gd name="connsiteY5" fmla="*/ 540514 h 624086"/>
                <a:gd name="connsiteX6" fmla="*/ 443500 w 674381"/>
                <a:gd name="connsiteY6" fmla="*/ 551327 h 624086"/>
                <a:gd name="connsiteX7" fmla="*/ 266960 w 674381"/>
                <a:gd name="connsiteY7" fmla="*/ 604689 h 624086"/>
                <a:gd name="connsiteX8" fmla="*/ 222776 w 674381"/>
                <a:gd name="connsiteY8" fmla="*/ 562139 h 624086"/>
                <a:gd name="connsiteX9" fmla="*/ 179915 w 674381"/>
                <a:gd name="connsiteY9" fmla="*/ 554866 h 624086"/>
                <a:gd name="connsiteX10" fmla="*/ 62221 w 674381"/>
                <a:gd name="connsiteY10" fmla="*/ 572602 h 624086"/>
                <a:gd name="connsiteX11" fmla="*/ 31417 w 674381"/>
                <a:gd name="connsiteY11" fmla="*/ 552727 h 624086"/>
                <a:gd name="connsiteX12" fmla="*/ 35034 w 674381"/>
                <a:gd name="connsiteY12" fmla="*/ 384666 h 624086"/>
                <a:gd name="connsiteX13" fmla="*/ 55882 w 674381"/>
                <a:gd name="connsiteY13" fmla="*/ 310106 h 624086"/>
                <a:gd name="connsiteX14" fmla="*/ 50631 w 674381"/>
                <a:gd name="connsiteY14" fmla="*/ 261488 h 624086"/>
                <a:gd name="connsiteX15" fmla="*/ 67628 w 674381"/>
                <a:gd name="connsiteY15" fmla="*/ 215749 h 624086"/>
                <a:gd name="connsiteX16" fmla="*/ 150044 w 674381"/>
                <a:gd name="connsiteY16" fmla="*/ 163397 h 624086"/>
                <a:gd name="connsiteX17" fmla="*/ 164629 w 674381"/>
                <a:gd name="connsiteY17" fmla="*/ 144923 h 624086"/>
                <a:gd name="connsiteX18" fmla="*/ 174547 w 674381"/>
                <a:gd name="connsiteY18" fmla="*/ 107506 h 624086"/>
                <a:gd name="connsiteX19" fmla="*/ 319195 w 674381"/>
                <a:gd name="connsiteY19" fmla="*/ 41348 h 624086"/>
                <a:gd name="connsiteX20" fmla="*/ 348443 w 674381"/>
                <a:gd name="connsiteY20" fmla="*/ 60367 h 624086"/>
                <a:gd name="connsiteX21" fmla="*/ 377691 w 674381"/>
                <a:gd name="connsiteY21" fmla="*/ 58072 h 624086"/>
                <a:gd name="connsiteX22" fmla="*/ 408418 w 674381"/>
                <a:gd name="connsiteY22" fmla="*/ 14083 h 624086"/>
                <a:gd name="connsiteX23" fmla="*/ 457658 w 674381"/>
                <a:gd name="connsiteY23" fmla="*/ 11905 h 624086"/>
                <a:gd name="connsiteX24" fmla="*/ 483756 w 674381"/>
                <a:gd name="connsiteY24" fmla="*/ 74718 h 624086"/>
                <a:gd name="connsiteX25" fmla="*/ 483794 w 674381"/>
                <a:gd name="connsiteY25" fmla="*/ 107740 h 624086"/>
                <a:gd name="connsiteX26" fmla="*/ 509698 w 674381"/>
                <a:gd name="connsiteY26" fmla="*/ 89654 h 624086"/>
                <a:gd name="connsiteX27" fmla="*/ 555204 w 674381"/>
                <a:gd name="connsiteY27" fmla="*/ 64801 h 624086"/>
                <a:gd name="connsiteX28" fmla="*/ 596043 w 674381"/>
                <a:gd name="connsiteY28" fmla="*/ 86815 h 624086"/>
                <a:gd name="connsiteX29" fmla="*/ 585814 w 674381"/>
                <a:gd name="connsiteY29" fmla="*/ 172498 h 624086"/>
                <a:gd name="connsiteX30" fmla="*/ 568934 w 674381"/>
                <a:gd name="connsiteY30" fmla="*/ 212987 h 624086"/>
                <a:gd name="connsiteX31" fmla="*/ 583441 w 674381"/>
                <a:gd name="connsiteY31" fmla="*/ 234573 h 624086"/>
                <a:gd name="connsiteX32" fmla="*/ 609461 w 674381"/>
                <a:gd name="connsiteY32" fmla="*/ 236557 h 624086"/>
                <a:gd name="connsiteX33" fmla="*/ 673714 w 674381"/>
                <a:gd name="connsiteY33" fmla="*/ 313450 h 624086"/>
                <a:gd name="connsiteX34" fmla="*/ 624824 w 674381"/>
                <a:gd name="connsiteY34" fmla="*/ 426943 h 624086"/>
                <a:gd name="connsiteX35" fmla="*/ 582508 w 674381"/>
                <a:gd name="connsiteY35" fmla="*/ 454792 h 62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74381" h="624086">
                  <a:moveTo>
                    <a:pt x="582508" y="454792"/>
                  </a:moveTo>
                  <a:cubicBezTo>
                    <a:pt x="585230" y="458214"/>
                    <a:pt x="589742" y="464126"/>
                    <a:pt x="594526" y="469883"/>
                  </a:cubicBezTo>
                  <a:cubicBezTo>
                    <a:pt x="616540" y="496253"/>
                    <a:pt x="618990" y="530363"/>
                    <a:pt x="600710" y="557472"/>
                  </a:cubicBezTo>
                  <a:cubicBezTo>
                    <a:pt x="582547" y="584387"/>
                    <a:pt x="549253" y="595705"/>
                    <a:pt x="517166" y="583531"/>
                  </a:cubicBezTo>
                  <a:cubicBezTo>
                    <a:pt x="502191" y="577853"/>
                    <a:pt x="488462" y="568518"/>
                    <a:pt x="474693" y="559961"/>
                  </a:cubicBezTo>
                  <a:cubicBezTo>
                    <a:pt x="466059" y="554594"/>
                    <a:pt x="458474" y="547593"/>
                    <a:pt x="449451" y="540514"/>
                  </a:cubicBezTo>
                  <a:cubicBezTo>
                    <a:pt x="447001" y="544909"/>
                    <a:pt x="444589" y="547904"/>
                    <a:pt x="443500" y="551327"/>
                  </a:cubicBezTo>
                  <a:cubicBezTo>
                    <a:pt x="418491" y="630204"/>
                    <a:pt x="320556" y="639811"/>
                    <a:pt x="266960" y="604689"/>
                  </a:cubicBezTo>
                  <a:cubicBezTo>
                    <a:pt x="250119" y="593683"/>
                    <a:pt x="236117" y="577580"/>
                    <a:pt x="222776" y="562139"/>
                  </a:cubicBezTo>
                  <a:cubicBezTo>
                    <a:pt x="205235" y="541798"/>
                    <a:pt x="202746" y="540903"/>
                    <a:pt x="179915" y="554866"/>
                  </a:cubicBezTo>
                  <a:cubicBezTo>
                    <a:pt x="143315" y="577230"/>
                    <a:pt x="103332" y="582170"/>
                    <a:pt x="62221" y="572602"/>
                  </a:cubicBezTo>
                  <a:cubicBezTo>
                    <a:pt x="50942" y="569996"/>
                    <a:pt x="39663" y="561400"/>
                    <a:pt x="31417" y="552727"/>
                  </a:cubicBezTo>
                  <a:cubicBezTo>
                    <a:pt x="-11872" y="507143"/>
                    <a:pt x="-10200" y="422237"/>
                    <a:pt x="35034" y="384666"/>
                  </a:cubicBezTo>
                  <a:cubicBezTo>
                    <a:pt x="59538" y="364324"/>
                    <a:pt x="59188" y="337876"/>
                    <a:pt x="55882" y="310106"/>
                  </a:cubicBezTo>
                  <a:cubicBezTo>
                    <a:pt x="53937" y="293926"/>
                    <a:pt x="52109" y="277746"/>
                    <a:pt x="50631" y="261488"/>
                  </a:cubicBezTo>
                  <a:cubicBezTo>
                    <a:pt x="49036" y="243636"/>
                    <a:pt x="54715" y="228350"/>
                    <a:pt x="67628" y="215749"/>
                  </a:cubicBezTo>
                  <a:cubicBezTo>
                    <a:pt x="91392" y="192529"/>
                    <a:pt x="114767" y="169309"/>
                    <a:pt x="150044" y="163397"/>
                  </a:cubicBezTo>
                  <a:cubicBezTo>
                    <a:pt x="155917" y="162425"/>
                    <a:pt x="161907" y="152118"/>
                    <a:pt x="164629" y="144923"/>
                  </a:cubicBezTo>
                  <a:cubicBezTo>
                    <a:pt x="169180" y="132904"/>
                    <a:pt x="168947" y="118825"/>
                    <a:pt x="174547" y="107506"/>
                  </a:cubicBezTo>
                  <a:cubicBezTo>
                    <a:pt x="208658" y="38858"/>
                    <a:pt x="242923" y="24623"/>
                    <a:pt x="319195" y="41348"/>
                  </a:cubicBezTo>
                  <a:cubicBezTo>
                    <a:pt x="329852" y="43681"/>
                    <a:pt x="339614" y="52782"/>
                    <a:pt x="348443" y="60367"/>
                  </a:cubicBezTo>
                  <a:cubicBezTo>
                    <a:pt x="361317" y="71413"/>
                    <a:pt x="367696" y="71801"/>
                    <a:pt x="377691" y="58072"/>
                  </a:cubicBezTo>
                  <a:cubicBezTo>
                    <a:pt x="388232" y="43603"/>
                    <a:pt x="396905" y="27657"/>
                    <a:pt x="408418" y="14083"/>
                  </a:cubicBezTo>
                  <a:cubicBezTo>
                    <a:pt x="424092" y="-4314"/>
                    <a:pt x="439416" y="-4314"/>
                    <a:pt x="457658" y="11905"/>
                  </a:cubicBezTo>
                  <a:cubicBezTo>
                    <a:pt x="476405" y="28590"/>
                    <a:pt x="483094" y="50488"/>
                    <a:pt x="483756" y="74718"/>
                  </a:cubicBezTo>
                  <a:cubicBezTo>
                    <a:pt x="484028" y="84442"/>
                    <a:pt x="483794" y="94166"/>
                    <a:pt x="483794" y="107740"/>
                  </a:cubicBezTo>
                  <a:cubicBezTo>
                    <a:pt x="494140" y="100428"/>
                    <a:pt x="501530" y="94438"/>
                    <a:pt x="509698" y="89654"/>
                  </a:cubicBezTo>
                  <a:cubicBezTo>
                    <a:pt x="524594" y="80864"/>
                    <a:pt x="539296" y="71257"/>
                    <a:pt x="555204" y="64801"/>
                  </a:cubicBezTo>
                  <a:cubicBezTo>
                    <a:pt x="577529" y="55777"/>
                    <a:pt x="589975" y="63089"/>
                    <a:pt x="596043" y="86815"/>
                  </a:cubicBezTo>
                  <a:cubicBezTo>
                    <a:pt x="603666" y="116569"/>
                    <a:pt x="598026" y="144923"/>
                    <a:pt x="585814" y="172498"/>
                  </a:cubicBezTo>
                  <a:cubicBezTo>
                    <a:pt x="579902" y="185878"/>
                    <a:pt x="573834" y="199219"/>
                    <a:pt x="568934" y="212987"/>
                  </a:cubicBezTo>
                  <a:cubicBezTo>
                    <a:pt x="564422" y="225705"/>
                    <a:pt x="570917" y="232823"/>
                    <a:pt x="583441" y="234573"/>
                  </a:cubicBezTo>
                  <a:cubicBezTo>
                    <a:pt x="592037" y="235779"/>
                    <a:pt x="600788" y="235857"/>
                    <a:pt x="609461" y="236557"/>
                  </a:cubicBezTo>
                  <a:cubicBezTo>
                    <a:pt x="653217" y="240135"/>
                    <a:pt x="678926" y="269811"/>
                    <a:pt x="673714" y="313450"/>
                  </a:cubicBezTo>
                  <a:cubicBezTo>
                    <a:pt x="668658" y="355806"/>
                    <a:pt x="653412" y="394973"/>
                    <a:pt x="624824" y="426943"/>
                  </a:cubicBezTo>
                  <a:cubicBezTo>
                    <a:pt x="614634" y="438495"/>
                    <a:pt x="598377" y="444679"/>
                    <a:pt x="582508" y="454792"/>
                  </a:cubicBezTo>
                  <a:close/>
                </a:path>
              </a:pathLst>
            </a:custGeom>
            <a:solidFill>
              <a:schemeClr val="accent1"/>
            </a:solidFill>
            <a:ln w="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0D5E43-BD0B-45A7-ABA9-4A13D3C4445D}"/>
                </a:ext>
              </a:extLst>
            </p:cNvPr>
            <p:cNvSpPr/>
            <p:nvPr/>
          </p:nvSpPr>
          <p:spPr>
            <a:xfrm>
              <a:off x="254474" y="6162297"/>
              <a:ext cx="595945" cy="618294"/>
            </a:xfrm>
            <a:custGeom>
              <a:avLst/>
              <a:gdLst>
                <a:gd name="connsiteX0" fmla="*/ 402360 w 595945"/>
                <a:gd name="connsiteY0" fmla="*/ 491375 h 618294"/>
                <a:gd name="connsiteX1" fmla="*/ 384974 w 595945"/>
                <a:gd name="connsiteY1" fmla="*/ 525446 h 618294"/>
                <a:gd name="connsiteX2" fmla="*/ 229864 w 595945"/>
                <a:gd name="connsiteY2" fmla="*/ 617703 h 618294"/>
                <a:gd name="connsiteX3" fmla="*/ 179030 w 595945"/>
                <a:gd name="connsiteY3" fmla="*/ 554656 h 618294"/>
                <a:gd name="connsiteX4" fmla="*/ 154449 w 595945"/>
                <a:gd name="connsiteY4" fmla="*/ 529491 h 618294"/>
                <a:gd name="connsiteX5" fmla="*/ 109059 w 595945"/>
                <a:gd name="connsiteY5" fmla="*/ 533186 h 618294"/>
                <a:gd name="connsiteX6" fmla="*/ 47179 w 595945"/>
                <a:gd name="connsiteY6" fmla="*/ 502343 h 618294"/>
                <a:gd name="connsiteX7" fmla="*/ 5601 w 595945"/>
                <a:gd name="connsiteY7" fmla="*/ 373487 h 618294"/>
                <a:gd name="connsiteX8" fmla="*/ 31427 w 595945"/>
                <a:gd name="connsiteY8" fmla="*/ 327787 h 618294"/>
                <a:gd name="connsiteX9" fmla="*/ 34655 w 595945"/>
                <a:gd name="connsiteY9" fmla="*/ 308806 h 618294"/>
                <a:gd name="connsiteX10" fmla="*/ 8051 w 595945"/>
                <a:gd name="connsiteY10" fmla="*/ 267890 h 618294"/>
                <a:gd name="connsiteX11" fmla="*/ 11046 w 595945"/>
                <a:gd name="connsiteY11" fmla="*/ 209976 h 618294"/>
                <a:gd name="connsiteX12" fmla="*/ 120339 w 595945"/>
                <a:gd name="connsiteY12" fmla="*/ 120209 h 618294"/>
                <a:gd name="connsiteX13" fmla="*/ 145464 w 595945"/>
                <a:gd name="connsiteY13" fmla="*/ 114880 h 618294"/>
                <a:gd name="connsiteX14" fmla="*/ 171095 w 595945"/>
                <a:gd name="connsiteY14" fmla="*/ 97494 h 618294"/>
                <a:gd name="connsiteX15" fmla="*/ 178874 w 595945"/>
                <a:gd name="connsiteY15" fmla="*/ 72719 h 618294"/>
                <a:gd name="connsiteX16" fmla="*/ 209328 w 595945"/>
                <a:gd name="connsiteY16" fmla="*/ 18112 h 618294"/>
                <a:gd name="connsiteX17" fmla="*/ 288867 w 595945"/>
                <a:gd name="connsiteY17" fmla="*/ 21301 h 618294"/>
                <a:gd name="connsiteX18" fmla="*/ 317571 w 595945"/>
                <a:gd name="connsiteY18" fmla="*/ 83882 h 618294"/>
                <a:gd name="connsiteX19" fmla="*/ 324766 w 595945"/>
                <a:gd name="connsiteY19" fmla="*/ 98700 h 618294"/>
                <a:gd name="connsiteX20" fmla="*/ 338185 w 595945"/>
                <a:gd name="connsiteY20" fmla="*/ 88238 h 618294"/>
                <a:gd name="connsiteX21" fmla="*/ 358954 w 595945"/>
                <a:gd name="connsiteY21" fmla="*/ 51405 h 618294"/>
                <a:gd name="connsiteX22" fmla="*/ 433592 w 595945"/>
                <a:gd name="connsiteY22" fmla="*/ 30986 h 618294"/>
                <a:gd name="connsiteX23" fmla="*/ 480226 w 595945"/>
                <a:gd name="connsiteY23" fmla="*/ 116358 h 618294"/>
                <a:gd name="connsiteX24" fmla="*/ 476764 w 595945"/>
                <a:gd name="connsiteY24" fmla="*/ 160153 h 618294"/>
                <a:gd name="connsiteX25" fmla="*/ 494072 w 595945"/>
                <a:gd name="connsiteY25" fmla="*/ 171782 h 618294"/>
                <a:gd name="connsiteX26" fmla="*/ 576022 w 595945"/>
                <a:gd name="connsiteY26" fmla="*/ 196713 h 618294"/>
                <a:gd name="connsiteX27" fmla="*/ 582984 w 595945"/>
                <a:gd name="connsiteY27" fmla="*/ 318102 h 618294"/>
                <a:gd name="connsiteX28" fmla="*/ 553347 w 595945"/>
                <a:gd name="connsiteY28" fmla="*/ 366292 h 618294"/>
                <a:gd name="connsiteX29" fmla="*/ 541756 w 595945"/>
                <a:gd name="connsiteY29" fmla="*/ 420860 h 618294"/>
                <a:gd name="connsiteX30" fmla="*/ 505546 w 595945"/>
                <a:gd name="connsiteY30" fmla="*/ 500865 h 618294"/>
                <a:gd name="connsiteX31" fmla="*/ 454206 w 595945"/>
                <a:gd name="connsiteY31" fmla="*/ 522568 h 618294"/>
                <a:gd name="connsiteX32" fmla="*/ 412745 w 595945"/>
                <a:gd name="connsiteY32" fmla="*/ 503121 h 618294"/>
                <a:gd name="connsiteX33" fmla="*/ 402360 w 595945"/>
                <a:gd name="connsiteY33" fmla="*/ 491375 h 61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5945" h="618294">
                  <a:moveTo>
                    <a:pt x="402360" y="491375"/>
                  </a:moveTo>
                  <a:cubicBezTo>
                    <a:pt x="395553" y="504677"/>
                    <a:pt x="389797" y="514828"/>
                    <a:pt x="384974" y="525446"/>
                  </a:cubicBezTo>
                  <a:cubicBezTo>
                    <a:pt x="355026" y="591372"/>
                    <a:pt x="301819" y="623109"/>
                    <a:pt x="229864" y="617703"/>
                  </a:cubicBezTo>
                  <a:cubicBezTo>
                    <a:pt x="190309" y="614747"/>
                    <a:pt x="173585" y="594056"/>
                    <a:pt x="179030" y="554656"/>
                  </a:cubicBezTo>
                  <a:cubicBezTo>
                    <a:pt x="182647" y="528441"/>
                    <a:pt x="180819" y="526730"/>
                    <a:pt x="154449" y="529491"/>
                  </a:cubicBezTo>
                  <a:cubicBezTo>
                    <a:pt x="139358" y="531086"/>
                    <a:pt x="124189" y="533069"/>
                    <a:pt x="109059" y="533186"/>
                  </a:cubicBezTo>
                  <a:cubicBezTo>
                    <a:pt x="83506" y="533420"/>
                    <a:pt x="62464" y="522529"/>
                    <a:pt x="47179" y="502343"/>
                  </a:cubicBezTo>
                  <a:cubicBezTo>
                    <a:pt x="18397" y="464383"/>
                    <a:pt x="2412" y="421832"/>
                    <a:pt x="5601" y="373487"/>
                  </a:cubicBezTo>
                  <a:cubicBezTo>
                    <a:pt x="6846" y="354429"/>
                    <a:pt x="12096" y="337004"/>
                    <a:pt x="31427" y="327787"/>
                  </a:cubicBezTo>
                  <a:cubicBezTo>
                    <a:pt x="41189" y="323119"/>
                    <a:pt x="39167" y="315885"/>
                    <a:pt x="34655" y="308806"/>
                  </a:cubicBezTo>
                  <a:cubicBezTo>
                    <a:pt x="25904" y="295076"/>
                    <a:pt x="16569" y="281736"/>
                    <a:pt x="8051" y="267890"/>
                  </a:cubicBezTo>
                  <a:cubicBezTo>
                    <a:pt x="-4122" y="248054"/>
                    <a:pt x="-1983" y="228723"/>
                    <a:pt x="11046" y="209976"/>
                  </a:cubicBezTo>
                  <a:cubicBezTo>
                    <a:pt x="39011" y="169721"/>
                    <a:pt x="75144" y="139345"/>
                    <a:pt x="120339" y="120209"/>
                  </a:cubicBezTo>
                  <a:cubicBezTo>
                    <a:pt x="128156" y="116903"/>
                    <a:pt x="137374" y="113947"/>
                    <a:pt x="145464" y="114880"/>
                  </a:cubicBezTo>
                  <a:cubicBezTo>
                    <a:pt x="160127" y="116514"/>
                    <a:pt x="166700" y="108852"/>
                    <a:pt x="171095" y="97494"/>
                  </a:cubicBezTo>
                  <a:cubicBezTo>
                    <a:pt x="174246" y="89443"/>
                    <a:pt x="175063" y="80342"/>
                    <a:pt x="178874" y="72719"/>
                  </a:cubicBezTo>
                  <a:cubicBezTo>
                    <a:pt x="188209" y="54011"/>
                    <a:pt x="195793" y="33358"/>
                    <a:pt x="209328" y="18112"/>
                  </a:cubicBezTo>
                  <a:cubicBezTo>
                    <a:pt x="232276" y="-7792"/>
                    <a:pt x="266425" y="-5186"/>
                    <a:pt x="288867" y="21301"/>
                  </a:cubicBezTo>
                  <a:cubicBezTo>
                    <a:pt x="304113" y="39270"/>
                    <a:pt x="315976" y="59184"/>
                    <a:pt x="317571" y="83882"/>
                  </a:cubicBezTo>
                  <a:cubicBezTo>
                    <a:pt x="317882" y="88938"/>
                    <a:pt x="322277" y="93761"/>
                    <a:pt x="324766" y="98700"/>
                  </a:cubicBezTo>
                  <a:cubicBezTo>
                    <a:pt x="329317" y="95278"/>
                    <a:pt x="335306" y="92750"/>
                    <a:pt x="338185" y="88238"/>
                  </a:cubicBezTo>
                  <a:cubicBezTo>
                    <a:pt x="345808" y="76414"/>
                    <a:pt x="351836" y="63540"/>
                    <a:pt x="358954" y="51405"/>
                  </a:cubicBezTo>
                  <a:cubicBezTo>
                    <a:pt x="376962" y="20757"/>
                    <a:pt x="402515" y="13833"/>
                    <a:pt x="433592" y="30986"/>
                  </a:cubicBezTo>
                  <a:cubicBezTo>
                    <a:pt x="467118" y="49538"/>
                    <a:pt x="489133" y="74080"/>
                    <a:pt x="480226" y="116358"/>
                  </a:cubicBezTo>
                  <a:cubicBezTo>
                    <a:pt x="477231" y="130593"/>
                    <a:pt x="477075" y="145529"/>
                    <a:pt x="476764" y="160153"/>
                  </a:cubicBezTo>
                  <a:cubicBezTo>
                    <a:pt x="476414" y="175516"/>
                    <a:pt x="480381" y="177772"/>
                    <a:pt x="494072" y="171782"/>
                  </a:cubicBezTo>
                  <a:cubicBezTo>
                    <a:pt x="529193" y="156458"/>
                    <a:pt x="555875" y="163887"/>
                    <a:pt x="576022" y="196713"/>
                  </a:cubicBezTo>
                  <a:cubicBezTo>
                    <a:pt x="599903" y="235607"/>
                    <a:pt x="602431" y="276874"/>
                    <a:pt x="582984" y="318102"/>
                  </a:cubicBezTo>
                  <a:cubicBezTo>
                    <a:pt x="574972" y="335060"/>
                    <a:pt x="560425" y="349061"/>
                    <a:pt x="553347" y="366292"/>
                  </a:cubicBezTo>
                  <a:cubicBezTo>
                    <a:pt x="546346" y="383250"/>
                    <a:pt x="542573" y="402463"/>
                    <a:pt x="541756" y="420860"/>
                  </a:cubicBezTo>
                  <a:cubicBezTo>
                    <a:pt x="540356" y="453026"/>
                    <a:pt x="532227" y="481963"/>
                    <a:pt x="505546" y="500865"/>
                  </a:cubicBezTo>
                  <a:cubicBezTo>
                    <a:pt x="490688" y="511406"/>
                    <a:pt x="472097" y="518173"/>
                    <a:pt x="454206" y="522568"/>
                  </a:cubicBezTo>
                  <a:cubicBezTo>
                    <a:pt x="437287" y="526691"/>
                    <a:pt x="422390" y="518795"/>
                    <a:pt x="412745" y="503121"/>
                  </a:cubicBezTo>
                  <a:cubicBezTo>
                    <a:pt x="410917" y="500087"/>
                    <a:pt x="407961" y="497637"/>
                    <a:pt x="402360" y="491375"/>
                  </a:cubicBezTo>
                  <a:close/>
                </a:path>
              </a:pathLst>
            </a:custGeom>
            <a:solidFill>
              <a:schemeClr val="accent1"/>
            </a:solidFill>
            <a:ln w="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76E13E9-7CAD-4547-BCD5-62765284B11A}"/>
                </a:ext>
              </a:extLst>
            </p:cNvPr>
            <p:cNvSpPr/>
            <p:nvPr/>
          </p:nvSpPr>
          <p:spPr>
            <a:xfrm>
              <a:off x="3839280" y="5856537"/>
              <a:ext cx="552409" cy="675027"/>
            </a:xfrm>
            <a:custGeom>
              <a:avLst/>
              <a:gdLst>
                <a:gd name="connsiteX0" fmla="*/ 391688 w 552409"/>
                <a:gd name="connsiteY0" fmla="*/ 136285 h 675027"/>
                <a:gd name="connsiteX1" fmla="*/ 399545 w 552409"/>
                <a:gd name="connsiteY1" fmla="*/ 116682 h 675027"/>
                <a:gd name="connsiteX2" fmla="*/ 431982 w 552409"/>
                <a:gd name="connsiteY2" fmla="*/ 52507 h 675027"/>
                <a:gd name="connsiteX3" fmla="*/ 462981 w 552409"/>
                <a:gd name="connsiteY3" fmla="*/ 45156 h 675027"/>
                <a:gd name="connsiteX4" fmla="*/ 522178 w 552409"/>
                <a:gd name="connsiteY4" fmla="*/ 196221 h 675027"/>
                <a:gd name="connsiteX5" fmla="*/ 465353 w 552409"/>
                <a:gd name="connsiteY5" fmla="*/ 267241 h 675027"/>
                <a:gd name="connsiteX6" fmla="*/ 433072 w 552409"/>
                <a:gd name="connsiteY6" fmla="*/ 296451 h 675027"/>
                <a:gd name="connsiteX7" fmla="*/ 436533 w 552409"/>
                <a:gd name="connsiteY7" fmla="*/ 300651 h 675027"/>
                <a:gd name="connsiteX8" fmla="*/ 493552 w 552409"/>
                <a:gd name="connsiteY8" fmla="*/ 292289 h 675027"/>
                <a:gd name="connsiteX9" fmla="*/ 552165 w 552409"/>
                <a:gd name="connsiteY9" fmla="*/ 352069 h 675027"/>
                <a:gd name="connsiteX10" fmla="*/ 505298 w 552409"/>
                <a:gd name="connsiteY10" fmla="*/ 426863 h 675027"/>
                <a:gd name="connsiteX11" fmla="*/ 412263 w 552409"/>
                <a:gd name="connsiteY11" fmla="*/ 453544 h 675027"/>
                <a:gd name="connsiteX12" fmla="*/ 390327 w 552409"/>
                <a:gd name="connsiteY12" fmla="*/ 460739 h 675027"/>
                <a:gd name="connsiteX13" fmla="*/ 399389 w 552409"/>
                <a:gd name="connsiteY13" fmla="*/ 480731 h 675027"/>
                <a:gd name="connsiteX14" fmla="*/ 407713 w 552409"/>
                <a:gd name="connsiteY14" fmla="*/ 490727 h 675027"/>
                <a:gd name="connsiteX15" fmla="*/ 420120 w 552409"/>
                <a:gd name="connsiteY15" fmla="*/ 591890 h 675027"/>
                <a:gd name="connsiteX16" fmla="*/ 311994 w 552409"/>
                <a:gd name="connsiteY16" fmla="*/ 600914 h 675027"/>
                <a:gd name="connsiteX17" fmla="*/ 283835 w 552409"/>
                <a:gd name="connsiteY17" fmla="*/ 556575 h 675027"/>
                <a:gd name="connsiteX18" fmla="*/ 273334 w 552409"/>
                <a:gd name="connsiteY18" fmla="*/ 607604 h 675027"/>
                <a:gd name="connsiteX19" fmla="*/ 231133 w 552409"/>
                <a:gd name="connsiteY19" fmla="*/ 658983 h 675027"/>
                <a:gd name="connsiteX20" fmla="*/ 189555 w 552409"/>
                <a:gd name="connsiteY20" fmla="*/ 673062 h 675027"/>
                <a:gd name="connsiteX21" fmla="*/ 94926 w 552409"/>
                <a:gd name="connsiteY21" fmla="*/ 611804 h 675027"/>
                <a:gd name="connsiteX22" fmla="*/ 107295 w 552409"/>
                <a:gd name="connsiteY22" fmla="*/ 575866 h 675027"/>
                <a:gd name="connsiteX23" fmla="*/ 103988 w 552409"/>
                <a:gd name="connsiteY23" fmla="*/ 549612 h 675027"/>
                <a:gd name="connsiteX24" fmla="*/ 60310 w 552409"/>
                <a:gd name="connsiteY24" fmla="*/ 537011 h 675027"/>
                <a:gd name="connsiteX25" fmla="*/ 17605 w 552409"/>
                <a:gd name="connsiteY25" fmla="*/ 488782 h 675027"/>
                <a:gd name="connsiteX26" fmla="*/ 103444 w 552409"/>
                <a:gd name="connsiteY26" fmla="*/ 413133 h 675027"/>
                <a:gd name="connsiteX27" fmla="*/ 116435 w 552409"/>
                <a:gd name="connsiteY27" fmla="*/ 409127 h 675027"/>
                <a:gd name="connsiteX28" fmla="*/ 106283 w 552409"/>
                <a:gd name="connsiteY28" fmla="*/ 396720 h 675027"/>
                <a:gd name="connsiteX29" fmla="*/ 13832 w 552409"/>
                <a:gd name="connsiteY29" fmla="*/ 313448 h 675027"/>
                <a:gd name="connsiteX30" fmla="*/ 13365 w 552409"/>
                <a:gd name="connsiteY30" fmla="*/ 236359 h 675027"/>
                <a:gd name="connsiteX31" fmla="*/ 91270 w 552409"/>
                <a:gd name="connsiteY31" fmla="*/ 197387 h 675027"/>
                <a:gd name="connsiteX32" fmla="*/ 141833 w 552409"/>
                <a:gd name="connsiteY32" fmla="*/ 204544 h 675027"/>
                <a:gd name="connsiteX33" fmla="*/ 113518 w 552409"/>
                <a:gd name="connsiteY33" fmla="*/ 171834 h 675027"/>
                <a:gd name="connsiteX34" fmla="*/ 75829 w 552409"/>
                <a:gd name="connsiteY34" fmla="*/ 120805 h 675027"/>
                <a:gd name="connsiteX35" fmla="*/ 75557 w 552409"/>
                <a:gd name="connsiteY35" fmla="*/ 87084 h 675027"/>
                <a:gd name="connsiteX36" fmla="*/ 185121 w 552409"/>
                <a:gd name="connsiteY36" fmla="*/ 54218 h 675027"/>
                <a:gd name="connsiteX37" fmla="*/ 220204 w 552409"/>
                <a:gd name="connsiteY37" fmla="*/ 77866 h 675027"/>
                <a:gd name="connsiteX38" fmla="*/ 237862 w 552409"/>
                <a:gd name="connsiteY38" fmla="*/ 87590 h 675027"/>
                <a:gd name="connsiteX39" fmla="*/ 241674 w 552409"/>
                <a:gd name="connsiteY39" fmla="*/ 84828 h 675027"/>
                <a:gd name="connsiteX40" fmla="*/ 232067 w 552409"/>
                <a:gd name="connsiteY40" fmla="*/ 56669 h 675027"/>
                <a:gd name="connsiteX41" fmla="*/ 232689 w 552409"/>
                <a:gd name="connsiteY41" fmla="*/ 15402 h 675027"/>
                <a:gd name="connsiteX42" fmla="*/ 278156 w 552409"/>
                <a:gd name="connsiteY42" fmla="*/ 1439 h 675027"/>
                <a:gd name="connsiteX43" fmla="*/ 376792 w 552409"/>
                <a:gd name="connsiteY43" fmla="*/ 110537 h 675027"/>
                <a:gd name="connsiteX44" fmla="*/ 384026 w 552409"/>
                <a:gd name="connsiteY44" fmla="*/ 135740 h 675027"/>
                <a:gd name="connsiteX45" fmla="*/ 391688 w 552409"/>
                <a:gd name="connsiteY45" fmla="*/ 136285 h 67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2409" h="675027">
                  <a:moveTo>
                    <a:pt x="391688" y="136285"/>
                  </a:moveTo>
                  <a:cubicBezTo>
                    <a:pt x="394411" y="129751"/>
                    <a:pt x="398845" y="123411"/>
                    <a:pt x="399545" y="116682"/>
                  </a:cubicBezTo>
                  <a:cubicBezTo>
                    <a:pt x="402189" y="90934"/>
                    <a:pt x="415103" y="70865"/>
                    <a:pt x="431982" y="52507"/>
                  </a:cubicBezTo>
                  <a:cubicBezTo>
                    <a:pt x="440811" y="42900"/>
                    <a:pt x="450846" y="41111"/>
                    <a:pt x="462981" y="45156"/>
                  </a:cubicBezTo>
                  <a:cubicBezTo>
                    <a:pt x="522217" y="64836"/>
                    <a:pt x="554149" y="142663"/>
                    <a:pt x="522178" y="196221"/>
                  </a:cubicBezTo>
                  <a:cubicBezTo>
                    <a:pt x="506776" y="222007"/>
                    <a:pt x="485228" y="244333"/>
                    <a:pt x="465353" y="267241"/>
                  </a:cubicBezTo>
                  <a:cubicBezTo>
                    <a:pt x="455941" y="278132"/>
                    <a:pt x="443923" y="286766"/>
                    <a:pt x="433072" y="296451"/>
                  </a:cubicBezTo>
                  <a:cubicBezTo>
                    <a:pt x="434238" y="297851"/>
                    <a:pt x="435366" y="299251"/>
                    <a:pt x="436533" y="300651"/>
                  </a:cubicBezTo>
                  <a:cubicBezTo>
                    <a:pt x="455552" y="297773"/>
                    <a:pt x="474455" y="293650"/>
                    <a:pt x="493552" y="292289"/>
                  </a:cubicBezTo>
                  <a:cubicBezTo>
                    <a:pt x="535441" y="289294"/>
                    <a:pt x="554849" y="309908"/>
                    <a:pt x="552165" y="352069"/>
                  </a:cubicBezTo>
                  <a:cubicBezTo>
                    <a:pt x="550026" y="385635"/>
                    <a:pt x="535635" y="410877"/>
                    <a:pt x="505298" y="426863"/>
                  </a:cubicBezTo>
                  <a:cubicBezTo>
                    <a:pt x="476049" y="442304"/>
                    <a:pt x="445828" y="452961"/>
                    <a:pt x="412263" y="453544"/>
                  </a:cubicBezTo>
                  <a:cubicBezTo>
                    <a:pt x="404912" y="453661"/>
                    <a:pt x="397639" y="458250"/>
                    <a:pt x="390327" y="460739"/>
                  </a:cubicBezTo>
                  <a:cubicBezTo>
                    <a:pt x="393321" y="467429"/>
                    <a:pt x="395928" y="474313"/>
                    <a:pt x="399389" y="480731"/>
                  </a:cubicBezTo>
                  <a:cubicBezTo>
                    <a:pt x="401412" y="484465"/>
                    <a:pt x="404562" y="487732"/>
                    <a:pt x="407713" y="490727"/>
                  </a:cubicBezTo>
                  <a:cubicBezTo>
                    <a:pt x="436650" y="518381"/>
                    <a:pt x="442173" y="543428"/>
                    <a:pt x="420120" y="591890"/>
                  </a:cubicBezTo>
                  <a:cubicBezTo>
                    <a:pt x="398495" y="639419"/>
                    <a:pt x="343032" y="643269"/>
                    <a:pt x="311994" y="600914"/>
                  </a:cubicBezTo>
                  <a:cubicBezTo>
                    <a:pt x="302426" y="587884"/>
                    <a:pt x="294570" y="573610"/>
                    <a:pt x="283835" y="556575"/>
                  </a:cubicBezTo>
                  <a:cubicBezTo>
                    <a:pt x="279868" y="575710"/>
                    <a:pt x="276017" y="591540"/>
                    <a:pt x="273334" y="607604"/>
                  </a:cubicBezTo>
                  <a:cubicBezTo>
                    <a:pt x="269055" y="633001"/>
                    <a:pt x="255053" y="650076"/>
                    <a:pt x="231133" y="658983"/>
                  </a:cubicBezTo>
                  <a:cubicBezTo>
                    <a:pt x="217404" y="664078"/>
                    <a:pt x="203752" y="669756"/>
                    <a:pt x="189555" y="673062"/>
                  </a:cubicBezTo>
                  <a:cubicBezTo>
                    <a:pt x="147122" y="682941"/>
                    <a:pt x="103988" y="654510"/>
                    <a:pt x="94926" y="611804"/>
                  </a:cubicBezTo>
                  <a:cubicBezTo>
                    <a:pt x="91854" y="597258"/>
                    <a:pt x="94771" y="585473"/>
                    <a:pt x="107295" y="575866"/>
                  </a:cubicBezTo>
                  <a:cubicBezTo>
                    <a:pt x="120752" y="565559"/>
                    <a:pt x="119779" y="555991"/>
                    <a:pt x="103988" y="549612"/>
                  </a:cubicBezTo>
                  <a:cubicBezTo>
                    <a:pt x="90026" y="543973"/>
                    <a:pt x="74818" y="541406"/>
                    <a:pt x="60310" y="537011"/>
                  </a:cubicBezTo>
                  <a:cubicBezTo>
                    <a:pt x="31295" y="528221"/>
                    <a:pt x="16671" y="511496"/>
                    <a:pt x="17605" y="488782"/>
                  </a:cubicBezTo>
                  <a:cubicBezTo>
                    <a:pt x="19044" y="453311"/>
                    <a:pt x="68089" y="410410"/>
                    <a:pt x="103444" y="413133"/>
                  </a:cubicBezTo>
                  <a:cubicBezTo>
                    <a:pt x="107644" y="413444"/>
                    <a:pt x="112117" y="410527"/>
                    <a:pt x="116435" y="409127"/>
                  </a:cubicBezTo>
                  <a:cubicBezTo>
                    <a:pt x="113090" y="404849"/>
                    <a:pt x="110289" y="397420"/>
                    <a:pt x="106283" y="396720"/>
                  </a:cubicBezTo>
                  <a:cubicBezTo>
                    <a:pt x="58093" y="387930"/>
                    <a:pt x="37752" y="348647"/>
                    <a:pt x="13832" y="313448"/>
                  </a:cubicBezTo>
                  <a:cubicBezTo>
                    <a:pt x="-3359" y="288166"/>
                    <a:pt x="-5654" y="262341"/>
                    <a:pt x="13365" y="236359"/>
                  </a:cubicBezTo>
                  <a:cubicBezTo>
                    <a:pt x="32734" y="209911"/>
                    <a:pt x="55215" y="190659"/>
                    <a:pt x="91270" y="197387"/>
                  </a:cubicBezTo>
                  <a:cubicBezTo>
                    <a:pt x="106672" y="200266"/>
                    <a:pt x="122308" y="201821"/>
                    <a:pt x="141833" y="204544"/>
                  </a:cubicBezTo>
                  <a:cubicBezTo>
                    <a:pt x="130903" y="191981"/>
                    <a:pt x="121685" y="182335"/>
                    <a:pt x="113518" y="171834"/>
                  </a:cubicBezTo>
                  <a:cubicBezTo>
                    <a:pt x="100566" y="155149"/>
                    <a:pt x="88042" y="138074"/>
                    <a:pt x="75829" y="120805"/>
                  </a:cubicBezTo>
                  <a:cubicBezTo>
                    <a:pt x="68128" y="109915"/>
                    <a:pt x="69178" y="98635"/>
                    <a:pt x="75557" y="87084"/>
                  </a:cubicBezTo>
                  <a:cubicBezTo>
                    <a:pt x="98777" y="45312"/>
                    <a:pt x="143388" y="31465"/>
                    <a:pt x="185121" y="54218"/>
                  </a:cubicBezTo>
                  <a:cubicBezTo>
                    <a:pt x="197451" y="60947"/>
                    <a:pt x="208380" y="70165"/>
                    <a:pt x="220204" y="77866"/>
                  </a:cubicBezTo>
                  <a:cubicBezTo>
                    <a:pt x="225805" y="81522"/>
                    <a:pt x="231950" y="84361"/>
                    <a:pt x="237862" y="87590"/>
                  </a:cubicBezTo>
                  <a:cubicBezTo>
                    <a:pt x="239145" y="86656"/>
                    <a:pt x="240390" y="85761"/>
                    <a:pt x="241674" y="84828"/>
                  </a:cubicBezTo>
                  <a:cubicBezTo>
                    <a:pt x="238523" y="75416"/>
                    <a:pt x="235840" y="65809"/>
                    <a:pt x="232067" y="56669"/>
                  </a:cubicBezTo>
                  <a:cubicBezTo>
                    <a:pt x="226310" y="42667"/>
                    <a:pt x="221371" y="28976"/>
                    <a:pt x="232689" y="15402"/>
                  </a:cubicBezTo>
                  <a:cubicBezTo>
                    <a:pt x="244785" y="856"/>
                    <a:pt x="260032" y="-2295"/>
                    <a:pt x="278156" y="1439"/>
                  </a:cubicBezTo>
                  <a:cubicBezTo>
                    <a:pt x="330974" y="12329"/>
                    <a:pt x="371113" y="56669"/>
                    <a:pt x="376792" y="110537"/>
                  </a:cubicBezTo>
                  <a:cubicBezTo>
                    <a:pt x="377686" y="119094"/>
                    <a:pt x="381537" y="127339"/>
                    <a:pt x="384026" y="135740"/>
                  </a:cubicBezTo>
                  <a:cubicBezTo>
                    <a:pt x="386632" y="135896"/>
                    <a:pt x="389160" y="136090"/>
                    <a:pt x="391688" y="136285"/>
                  </a:cubicBezTo>
                  <a:close/>
                </a:path>
              </a:pathLst>
            </a:custGeom>
            <a:solidFill>
              <a:schemeClr val="accent1"/>
            </a:solidFill>
            <a:ln w="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791219-5B4D-42B7-8479-1127D9DF5041}"/>
              </a:ext>
            </a:extLst>
          </p:cNvPr>
          <p:cNvGrpSpPr/>
          <p:nvPr/>
        </p:nvGrpSpPr>
        <p:grpSpPr>
          <a:xfrm>
            <a:off x="8014786" y="2622702"/>
            <a:ext cx="3006000" cy="850432"/>
            <a:chOff x="6440400" y="2781881"/>
            <a:chExt cx="2092039" cy="8504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D85D55-06A3-4CDB-A7A7-58210EC89AAA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3BEAA2-4890-4415-BFA5-DBD6E0EC24D3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B0A120-674A-4765-8BBB-28B6DBE1AF36}"/>
              </a:ext>
            </a:extLst>
          </p:cNvPr>
          <p:cNvGrpSpPr/>
          <p:nvPr/>
        </p:nvGrpSpPr>
        <p:grpSpPr>
          <a:xfrm>
            <a:off x="8337038" y="3713810"/>
            <a:ext cx="3006000" cy="850432"/>
            <a:chOff x="6914356" y="4008592"/>
            <a:chExt cx="2122139" cy="8504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9D45C4-18C4-4C5F-B285-706EC915550F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EDD7FC-F99E-4E22-A05A-0958C19844FB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8763CE-F1B7-4114-B9C0-7A827E25D4B7}"/>
              </a:ext>
            </a:extLst>
          </p:cNvPr>
          <p:cNvGrpSpPr/>
          <p:nvPr/>
        </p:nvGrpSpPr>
        <p:grpSpPr>
          <a:xfrm>
            <a:off x="2936632" y="1501140"/>
            <a:ext cx="6320806" cy="709584"/>
            <a:chOff x="1927195" y="2102122"/>
            <a:chExt cx="5291678" cy="7095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03CF8F-65D1-4517-B464-2EAD6F932ACF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220966-80E1-4026-881C-C503174EB7B2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227572-025A-467A-ACE0-026F2FFF6829}"/>
              </a:ext>
            </a:extLst>
          </p:cNvPr>
          <p:cNvGrpSpPr/>
          <p:nvPr/>
        </p:nvGrpSpPr>
        <p:grpSpPr>
          <a:xfrm>
            <a:off x="1184388" y="2622702"/>
            <a:ext cx="3006000" cy="850432"/>
            <a:chOff x="6440400" y="2781881"/>
            <a:chExt cx="2092039" cy="8504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24B7D2-388F-4EC5-93A6-6664AB839E3E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A2DE2B-AE9E-4A34-9595-D2711B1F7DC4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B83F5D-79DA-43A0-A7CF-842E67AAE49C}"/>
              </a:ext>
            </a:extLst>
          </p:cNvPr>
          <p:cNvGrpSpPr/>
          <p:nvPr/>
        </p:nvGrpSpPr>
        <p:grpSpPr>
          <a:xfrm>
            <a:off x="782516" y="3713810"/>
            <a:ext cx="3006000" cy="850432"/>
            <a:chOff x="6914356" y="4008592"/>
            <a:chExt cx="2122139" cy="8504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50790F-8A41-4BD8-9BFE-D66D4A5D62CB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39E0DD-EED8-458C-8869-897208B25EA8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F64311A2-742C-4180-953A-68F4D654FAD6}"/>
              </a:ext>
            </a:extLst>
          </p:cNvPr>
          <p:cNvSpPr/>
          <p:nvPr/>
        </p:nvSpPr>
        <p:spPr>
          <a:xfrm>
            <a:off x="5794822" y="2275742"/>
            <a:ext cx="602086" cy="6020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63099DD-3E76-439B-94B6-976DC4CA117C}"/>
              </a:ext>
            </a:extLst>
          </p:cNvPr>
          <p:cNvSpPr/>
          <p:nvPr/>
        </p:nvSpPr>
        <p:spPr>
          <a:xfrm>
            <a:off x="4429684" y="2763276"/>
            <a:ext cx="602086" cy="6020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EB2552-ED0F-4B62-B6A4-F7C50044243F}"/>
              </a:ext>
            </a:extLst>
          </p:cNvPr>
          <p:cNvSpPr/>
          <p:nvPr/>
        </p:nvSpPr>
        <p:spPr>
          <a:xfrm>
            <a:off x="7160230" y="2763276"/>
            <a:ext cx="602086" cy="6020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FF1A40C-1FD7-4542-98EB-ACD088978EE1}"/>
              </a:ext>
            </a:extLst>
          </p:cNvPr>
          <p:cNvSpPr/>
          <p:nvPr/>
        </p:nvSpPr>
        <p:spPr>
          <a:xfrm>
            <a:off x="4083478" y="3825812"/>
            <a:ext cx="602086" cy="6020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779A13-010B-4A2E-9CCE-F54C1F070359}"/>
              </a:ext>
            </a:extLst>
          </p:cNvPr>
          <p:cNvSpPr/>
          <p:nvPr/>
        </p:nvSpPr>
        <p:spPr>
          <a:xfrm>
            <a:off x="7506438" y="3825812"/>
            <a:ext cx="602086" cy="6020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2E6918F3-7F84-4043-B7AB-D4B8734D2A01}"/>
              </a:ext>
            </a:extLst>
          </p:cNvPr>
          <p:cNvSpPr/>
          <p:nvPr/>
        </p:nvSpPr>
        <p:spPr>
          <a:xfrm flipH="1">
            <a:off x="4577719" y="2919614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E603858D-9CB5-446D-8723-7582F951E23D}"/>
              </a:ext>
            </a:extLst>
          </p:cNvPr>
          <p:cNvSpPr/>
          <p:nvPr/>
        </p:nvSpPr>
        <p:spPr>
          <a:xfrm>
            <a:off x="4236258" y="3982017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C20B1A9F-F2D0-4779-B148-F36A3CA62F1B}"/>
              </a:ext>
            </a:extLst>
          </p:cNvPr>
          <p:cNvSpPr/>
          <p:nvPr/>
        </p:nvSpPr>
        <p:spPr>
          <a:xfrm>
            <a:off x="7645793" y="3960749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Chord 15">
            <a:extLst>
              <a:ext uri="{FF2B5EF4-FFF2-40B4-BE49-F238E27FC236}">
                <a16:creationId xmlns:a16="http://schemas.microsoft.com/office/drawing/2014/main" id="{4810BAA5-F12D-45E3-B649-14F6554609E1}"/>
              </a:ext>
            </a:extLst>
          </p:cNvPr>
          <p:cNvSpPr/>
          <p:nvPr/>
        </p:nvSpPr>
        <p:spPr>
          <a:xfrm>
            <a:off x="6008756" y="2374596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B74BCFB2-3F61-467E-8A68-FE3F0935EAD2}"/>
              </a:ext>
            </a:extLst>
          </p:cNvPr>
          <p:cNvSpPr/>
          <p:nvPr/>
        </p:nvSpPr>
        <p:spPr>
          <a:xfrm>
            <a:off x="7279173" y="2935722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B58EEC-85FB-4396-A9A8-E0A870EB51DF}"/>
              </a:ext>
            </a:extLst>
          </p:cNvPr>
          <p:cNvSpPr txBox="1"/>
          <p:nvPr/>
        </p:nvSpPr>
        <p:spPr>
          <a:xfrm rot="16200000">
            <a:off x="-2813249" y="3105834"/>
            <a:ext cx="685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F0A88-82C2-435D-9323-A3295866C691}"/>
              </a:ext>
            </a:extLst>
          </p:cNvPr>
          <p:cNvSpPr txBox="1"/>
          <p:nvPr/>
        </p:nvSpPr>
        <p:spPr>
          <a:xfrm>
            <a:off x="5110237" y="4942470"/>
            <a:ext cx="158929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5BE9D-B0CF-4720-B2E9-D2075429C8EF}"/>
              </a:ext>
            </a:extLst>
          </p:cNvPr>
          <p:cNvSpPr txBox="1"/>
          <p:nvPr/>
        </p:nvSpPr>
        <p:spPr>
          <a:xfrm>
            <a:off x="7240623" y="4194427"/>
            <a:ext cx="4491755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B9653-180C-4438-A0C6-7C96B03D7B28}"/>
              </a:ext>
            </a:extLst>
          </p:cNvPr>
          <p:cNvSpPr txBox="1"/>
          <p:nvPr/>
        </p:nvSpPr>
        <p:spPr>
          <a:xfrm>
            <a:off x="7240623" y="5180558"/>
            <a:ext cx="4491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A3DE02-9022-4CB7-A109-53AA0E9DF977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91E43-5101-45F7-A0BE-05140D779691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01DA662-8856-4485-B6DA-F4FC119996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E61CB351-8829-4FC5-969D-3BAAB8B5D7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007069F-63FB-49CD-9686-4E409664F386}"/>
              </a:ext>
            </a:extLst>
          </p:cNvPr>
          <p:cNvGrpSpPr/>
          <p:nvPr/>
        </p:nvGrpSpPr>
        <p:grpSpPr>
          <a:xfrm>
            <a:off x="5361941" y="-4464"/>
            <a:ext cx="1464866" cy="4948136"/>
            <a:chOff x="840024" y="0"/>
            <a:chExt cx="1740191" cy="5878150"/>
          </a:xfrm>
        </p:grpSpPr>
        <p:sp>
          <p:nvSpPr>
            <p:cNvPr id="7" name="Graphic 41">
              <a:extLst>
                <a:ext uri="{FF2B5EF4-FFF2-40B4-BE49-F238E27FC236}">
                  <a16:creationId xmlns:a16="http://schemas.microsoft.com/office/drawing/2014/main" id="{12D20A12-8160-4DE1-B363-D59F89697688}"/>
                </a:ext>
              </a:extLst>
            </p:cNvPr>
            <p:cNvSpPr/>
            <p:nvPr/>
          </p:nvSpPr>
          <p:spPr>
            <a:xfrm>
              <a:off x="1263546" y="0"/>
              <a:ext cx="1053084" cy="3600622"/>
            </a:xfrm>
            <a:custGeom>
              <a:avLst/>
              <a:gdLst>
                <a:gd name="connsiteX0" fmla="*/ 902589 w 1053083"/>
                <a:gd name="connsiteY0" fmla="*/ 2041874 h 2150363"/>
                <a:gd name="connsiteX1" fmla="*/ 648557 w 1053083"/>
                <a:gd name="connsiteY1" fmla="*/ 2066163 h 2150363"/>
                <a:gd name="connsiteX2" fmla="*/ 804767 w 1053083"/>
                <a:gd name="connsiteY2" fmla="*/ 1899952 h 2150363"/>
                <a:gd name="connsiteX3" fmla="*/ 712375 w 1053083"/>
                <a:gd name="connsiteY3" fmla="*/ 1666589 h 2150363"/>
                <a:gd name="connsiteX4" fmla="*/ 522351 w 1053083"/>
                <a:gd name="connsiteY4" fmla="*/ 1764030 h 2150363"/>
                <a:gd name="connsiteX5" fmla="*/ 468535 w 1053083"/>
                <a:gd name="connsiteY5" fmla="*/ 1986343 h 2150363"/>
                <a:gd name="connsiteX6" fmla="*/ 447961 w 1053083"/>
                <a:gd name="connsiteY6" fmla="*/ 2120741 h 2150363"/>
                <a:gd name="connsiteX7" fmla="*/ 447961 w 1053083"/>
                <a:gd name="connsiteY7" fmla="*/ 2011871 h 2150363"/>
                <a:gd name="connsiteX8" fmla="*/ 448723 w 1053083"/>
                <a:gd name="connsiteY8" fmla="*/ 667 h 2150363"/>
                <a:gd name="connsiteX9" fmla="*/ 417005 w 1053083"/>
                <a:gd name="connsiteY9" fmla="*/ 0 h 2150363"/>
                <a:gd name="connsiteX10" fmla="*/ 418910 w 1053083"/>
                <a:gd name="connsiteY10" fmla="*/ 25527 h 2150363"/>
                <a:gd name="connsiteX11" fmla="*/ 419862 w 1053083"/>
                <a:gd name="connsiteY11" fmla="*/ 2069878 h 2150363"/>
                <a:gd name="connsiteX12" fmla="*/ 419195 w 1053083"/>
                <a:gd name="connsiteY12" fmla="*/ 2110073 h 2150363"/>
                <a:gd name="connsiteX13" fmla="*/ 327660 w 1053083"/>
                <a:gd name="connsiteY13" fmla="*/ 1901285 h 2150363"/>
                <a:gd name="connsiteX14" fmla="*/ 212503 w 1053083"/>
                <a:gd name="connsiteY14" fmla="*/ 1775841 h 2150363"/>
                <a:gd name="connsiteX15" fmla="*/ 93155 w 1053083"/>
                <a:gd name="connsiteY15" fmla="*/ 1793939 h 2150363"/>
                <a:gd name="connsiteX16" fmla="*/ 94679 w 1053083"/>
                <a:gd name="connsiteY16" fmla="*/ 1958150 h 2150363"/>
                <a:gd name="connsiteX17" fmla="*/ 284226 w 1053083"/>
                <a:gd name="connsiteY17" fmla="*/ 2087594 h 2150363"/>
                <a:gd name="connsiteX18" fmla="*/ 159734 w 1053083"/>
                <a:gd name="connsiteY18" fmla="*/ 2077784 h 2150363"/>
                <a:gd name="connsiteX19" fmla="*/ 0 w 1053083"/>
                <a:gd name="connsiteY19" fmla="*/ 2149221 h 2150363"/>
                <a:gd name="connsiteX20" fmla="*/ 327374 w 1053083"/>
                <a:gd name="connsiteY20" fmla="*/ 2150364 h 2150363"/>
                <a:gd name="connsiteX21" fmla="*/ 591312 w 1053083"/>
                <a:gd name="connsiteY21" fmla="*/ 2135886 h 2150363"/>
                <a:gd name="connsiteX22" fmla="*/ 1053084 w 1053083"/>
                <a:gd name="connsiteY22" fmla="*/ 2091023 h 2150363"/>
                <a:gd name="connsiteX23" fmla="*/ 902589 w 1053083"/>
                <a:gd name="connsiteY23" fmla="*/ 2041874 h 2150363"/>
                <a:gd name="connsiteX24" fmla="*/ 145447 w 1053083"/>
                <a:gd name="connsiteY24" fmla="*/ 1927765 h 2150363"/>
                <a:gd name="connsiteX25" fmla="*/ 121730 w 1053083"/>
                <a:gd name="connsiteY25" fmla="*/ 1872425 h 2150363"/>
                <a:gd name="connsiteX26" fmla="*/ 156496 w 1053083"/>
                <a:gd name="connsiteY26" fmla="*/ 1823466 h 2150363"/>
                <a:gd name="connsiteX27" fmla="*/ 208693 w 1053083"/>
                <a:gd name="connsiteY27" fmla="*/ 1842421 h 2150363"/>
                <a:gd name="connsiteX28" fmla="*/ 392716 w 1053083"/>
                <a:gd name="connsiteY28" fmla="*/ 2110073 h 2150363"/>
                <a:gd name="connsiteX29" fmla="*/ 145447 w 1053083"/>
                <a:gd name="connsiteY29" fmla="*/ 1927765 h 2150363"/>
                <a:gd name="connsiteX30" fmla="*/ 470440 w 1053083"/>
                <a:gd name="connsiteY30" fmla="*/ 2119313 h 2150363"/>
                <a:gd name="connsiteX31" fmla="*/ 571024 w 1053083"/>
                <a:gd name="connsiteY31" fmla="*/ 1750219 h 2150363"/>
                <a:gd name="connsiteX32" fmla="*/ 681419 w 1053083"/>
                <a:gd name="connsiteY32" fmla="*/ 1703261 h 2150363"/>
                <a:gd name="connsiteX33" fmla="*/ 682752 w 1053083"/>
                <a:gd name="connsiteY33" fmla="*/ 1703356 h 2150363"/>
                <a:gd name="connsiteX34" fmla="*/ 682752 w 1053083"/>
                <a:gd name="connsiteY34" fmla="*/ 1703356 h 2150363"/>
                <a:gd name="connsiteX35" fmla="*/ 749046 w 1053083"/>
                <a:gd name="connsiteY35" fmla="*/ 1890713 h 2150363"/>
                <a:gd name="connsiteX36" fmla="*/ 470440 w 1053083"/>
                <a:gd name="connsiteY36" fmla="*/ 2119313 h 2150363"/>
                <a:gd name="connsiteX0" fmla="*/ 902589 w 1053084"/>
                <a:gd name="connsiteY0" fmla="*/ 3492132 h 3600622"/>
                <a:gd name="connsiteX1" fmla="*/ 648557 w 1053084"/>
                <a:gd name="connsiteY1" fmla="*/ 3516421 h 3600622"/>
                <a:gd name="connsiteX2" fmla="*/ 804767 w 1053084"/>
                <a:gd name="connsiteY2" fmla="*/ 3350210 h 3600622"/>
                <a:gd name="connsiteX3" fmla="*/ 712375 w 1053084"/>
                <a:gd name="connsiteY3" fmla="*/ 3116847 h 3600622"/>
                <a:gd name="connsiteX4" fmla="*/ 522351 w 1053084"/>
                <a:gd name="connsiteY4" fmla="*/ 3214288 h 3600622"/>
                <a:gd name="connsiteX5" fmla="*/ 468535 w 1053084"/>
                <a:gd name="connsiteY5" fmla="*/ 3436601 h 3600622"/>
                <a:gd name="connsiteX6" fmla="*/ 447961 w 1053084"/>
                <a:gd name="connsiteY6" fmla="*/ 3570999 h 3600622"/>
                <a:gd name="connsiteX7" fmla="*/ 447961 w 1053084"/>
                <a:gd name="connsiteY7" fmla="*/ 3462129 h 3600622"/>
                <a:gd name="connsiteX8" fmla="*/ 448723 w 1053084"/>
                <a:gd name="connsiteY8" fmla="*/ 1450925 h 3600622"/>
                <a:gd name="connsiteX9" fmla="*/ 409631 w 1053084"/>
                <a:gd name="connsiteY9" fmla="*/ 0 h 3600622"/>
                <a:gd name="connsiteX10" fmla="*/ 418910 w 1053084"/>
                <a:gd name="connsiteY10" fmla="*/ 1475785 h 3600622"/>
                <a:gd name="connsiteX11" fmla="*/ 419862 w 1053084"/>
                <a:gd name="connsiteY11" fmla="*/ 3520136 h 3600622"/>
                <a:gd name="connsiteX12" fmla="*/ 419195 w 1053084"/>
                <a:gd name="connsiteY12" fmla="*/ 3560331 h 3600622"/>
                <a:gd name="connsiteX13" fmla="*/ 327660 w 1053084"/>
                <a:gd name="connsiteY13" fmla="*/ 3351543 h 3600622"/>
                <a:gd name="connsiteX14" fmla="*/ 212503 w 1053084"/>
                <a:gd name="connsiteY14" fmla="*/ 3226099 h 3600622"/>
                <a:gd name="connsiteX15" fmla="*/ 93155 w 1053084"/>
                <a:gd name="connsiteY15" fmla="*/ 3244197 h 3600622"/>
                <a:gd name="connsiteX16" fmla="*/ 94679 w 1053084"/>
                <a:gd name="connsiteY16" fmla="*/ 3408408 h 3600622"/>
                <a:gd name="connsiteX17" fmla="*/ 284226 w 1053084"/>
                <a:gd name="connsiteY17" fmla="*/ 3537852 h 3600622"/>
                <a:gd name="connsiteX18" fmla="*/ 159734 w 1053084"/>
                <a:gd name="connsiteY18" fmla="*/ 3528042 h 3600622"/>
                <a:gd name="connsiteX19" fmla="*/ 0 w 1053084"/>
                <a:gd name="connsiteY19" fmla="*/ 3599479 h 3600622"/>
                <a:gd name="connsiteX20" fmla="*/ 327374 w 1053084"/>
                <a:gd name="connsiteY20" fmla="*/ 3600622 h 3600622"/>
                <a:gd name="connsiteX21" fmla="*/ 591312 w 1053084"/>
                <a:gd name="connsiteY21" fmla="*/ 3586144 h 3600622"/>
                <a:gd name="connsiteX22" fmla="*/ 1053084 w 1053084"/>
                <a:gd name="connsiteY22" fmla="*/ 3541281 h 3600622"/>
                <a:gd name="connsiteX23" fmla="*/ 902589 w 1053084"/>
                <a:gd name="connsiteY23" fmla="*/ 3492132 h 3600622"/>
                <a:gd name="connsiteX24" fmla="*/ 145447 w 1053084"/>
                <a:gd name="connsiteY24" fmla="*/ 3378023 h 3600622"/>
                <a:gd name="connsiteX25" fmla="*/ 121730 w 1053084"/>
                <a:gd name="connsiteY25" fmla="*/ 3322683 h 3600622"/>
                <a:gd name="connsiteX26" fmla="*/ 156496 w 1053084"/>
                <a:gd name="connsiteY26" fmla="*/ 3273724 h 3600622"/>
                <a:gd name="connsiteX27" fmla="*/ 208693 w 1053084"/>
                <a:gd name="connsiteY27" fmla="*/ 3292679 h 3600622"/>
                <a:gd name="connsiteX28" fmla="*/ 392716 w 1053084"/>
                <a:gd name="connsiteY28" fmla="*/ 3560331 h 3600622"/>
                <a:gd name="connsiteX29" fmla="*/ 145447 w 1053084"/>
                <a:gd name="connsiteY29" fmla="*/ 3378023 h 3600622"/>
                <a:gd name="connsiteX30" fmla="*/ 470440 w 1053084"/>
                <a:gd name="connsiteY30" fmla="*/ 3569571 h 3600622"/>
                <a:gd name="connsiteX31" fmla="*/ 571024 w 1053084"/>
                <a:gd name="connsiteY31" fmla="*/ 3200477 h 3600622"/>
                <a:gd name="connsiteX32" fmla="*/ 681419 w 1053084"/>
                <a:gd name="connsiteY32" fmla="*/ 3153519 h 3600622"/>
                <a:gd name="connsiteX33" fmla="*/ 682752 w 1053084"/>
                <a:gd name="connsiteY33" fmla="*/ 3153614 h 3600622"/>
                <a:gd name="connsiteX34" fmla="*/ 682752 w 1053084"/>
                <a:gd name="connsiteY34" fmla="*/ 3153614 h 3600622"/>
                <a:gd name="connsiteX35" fmla="*/ 749046 w 1053084"/>
                <a:gd name="connsiteY35" fmla="*/ 3340971 h 3600622"/>
                <a:gd name="connsiteX36" fmla="*/ 470440 w 1053084"/>
                <a:gd name="connsiteY36" fmla="*/ 3569571 h 3600622"/>
                <a:gd name="connsiteX0" fmla="*/ 902589 w 1053084"/>
                <a:gd name="connsiteY0" fmla="*/ 3492132 h 3600622"/>
                <a:gd name="connsiteX1" fmla="*/ 648557 w 1053084"/>
                <a:gd name="connsiteY1" fmla="*/ 3516421 h 3600622"/>
                <a:gd name="connsiteX2" fmla="*/ 804767 w 1053084"/>
                <a:gd name="connsiteY2" fmla="*/ 3350210 h 3600622"/>
                <a:gd name="connsiteX3" fmla="*/ 712375 w 1053084"/>
                <a:gd name="connsiteY3" fmla="*/ 3116847 h 3600622"/>
                <a:gd name="connsiteX4" fmla="*/ 522351 w 1053084"/>
                <a:gd name="connsiteY4" fmla="*/ 3214288 h 3600622"/>
                <a:gd name="connsiteX5" fmla="*/ 468535 w 1053084"/>
                <a:gd name="connsiteY5" fmla="*/ 3436601 h 3600622"/>
                <a:gd name="connsiteX6" fmla="*/ 447961 w 1053084"/>
                <a:gd name="connsiteY6" fmla="*/ 3570999 h 3600622"/>
                <a:gd name="connsiteX7" fmla="*/ 447961 w 1053084"/>
                <a:gd name="connsiteY7" fmla="*/ 3462129 h 3600622"/>
                <a:gd name="connsiteX8" fmla="*/ 448723 w 1053084"/>
                <a:gd name="connsiteY8" fmla="*/ 667 h 3600622"/>
                <a:gd name="connsiteX9" fmla="*/ 409631 w 1053084"/>
                <a:gd name="connsiteY9" fmla="*/ 0 h 3600622"/>
                <a:gd name="connsiteX10" fmla="*/ 418910 w 1053084"/>
                <a:gd name="connsiteY10" fmla="*/ 1475785 h 3600622"/>
                <a:gd name="connsiteX11" fmla="*/ 419862 w 1053084"/>
                <a:gd name="connsiteY11" fmla="*/ 3520136 h 3600622"/>
                <a:gd name="connsiteX12" fmla="*/ 419195 w 1053084"/>
                <a:gd name="connsiteY12" fmla="*/ 3560331 h 3600622"/>
                <a:gd name="connsiteX13" fmla="*/ 327660 w 1053084"/>
                <a:gd name="connsiteY13" fmla="*/ 3351543 h 3600622"/>
                <a:gd name="connsiteX14" fmla="*/ 212503 w 1053084"/>
                <a:gd name="connsiteY14" fmla="*/ 3226099 h 3600622"/>
                <a:gd name="connsiteX15" fmla="*/ 93155 w 1053084"/>
                <a:gd name="connsiteY15" fmla="*/ 3244197 h 3600622"/>
                <a:gd name="connsiteX16" fmla="*/ 94679 w 1053084"/>
                <a:gd name="connsiteY16" fmla="*/ 3408408 h 3600622"/>
                <a:gd name="connsiteX17" fmla="*/ 284226 w 1053084"/>
                <a:gd name="connsiteY17" fmla="*/ 3537852 h 3600622"/>
                <a:gd name="connsiteX18" fmla="*/ 159734 w 1053084"/>
                <a:gd name="connsiteY18" fmla="*/ 3528042 h 3600622"/>
                <a:gd name="connsiteX19" fmla="*/ 0 w 1053084"/>
                <a:gd name="connsiteY19" fmla="*/ 3599479 h 3600622"/>
                <a:gd name="connsiteX20" fmla="*/ 327374 w 1053084"/>
                <a:gd name="connsiteY20" fmla="*/ 3600622 h 3600622"/>
                <a:gd name="connsiteX21" fmla="*/ 591312 w 1053084"/>
                <a:gd name="connsiteY21" fmla="*/ 3586144 h 3600622"/>
                <a:gd name="connsiteX22" fmla="*/ 1053084 w 1053084"/>
                <a:gd name="connsiteY22" fmla="*/ 3541281 h 3600622"/>
                <a:gd name="connsiteX23" fmla="*/ 902589 w 1053084"/>
                <a:gd name="connsiteY23" fmla="*/ 3492132 h 3600622"/>
                <a:gd name="connsiteX24" fmla="*/ 145447 w 1053084"/>
                <a:gd name="connsiteY24" fmla="*/ 3378023 h 3600622"/>
                <a:gd name="connsiteX25" fmla="*/ 121730 w 1053084"/>
                <a:gd name="connsiteY25" fmla="*/ 3322683 h 3600622"/>
                <a:gd name="connsiteX26" fmla="*/ 156496 w 1053084"/>
                <a:gd name="connsiteY26" fmla="*/ 3273724 h 3600622"/>
                <a:gd name="connsiteX27" fmla="*/ 208693 w 1053084"/>
                <a:gd name="connsiteY27" fmla="*/ 3292679 h 3600622"/>
                <a:gd name="connsiteX28" fmla="*/ 392716 w 1053084"/>
                <a:gd name="connsiteY28" fmla="*/ 3560331 h 3600622"/>
                <a:gd name="connsiteX29" fmla="*/ 145447 w 1053084"/>
                <a:gd name="connsiteY29" fmla="*/ 3378023 h 3600622"/>
                <a:gd name="connsiteX30" fmla="*/ 470440 w 1053084"/>
                <a:gd name="connsiteY30" fmla="*/ 3569571 h 3600622"/>
                <a:gd name="connsiteX31" fmla="*/ 571024 w 1053084"/>
                <a:gd name="connsiteY31" fmla="*/ 3200477 h 3600622"/>
                <a:gd name="connsiteX32" fmla="*/ 681419 w 1053084"/>
                <a:gd name="connsiteY32" fmla="*/ 3153519 h 3600622"/>
                <a:gd name="connsiteX33" fmla="*/ 682752 w 1053084"/>
                <a:gd name="connsiteY33" fmla="*/ 3153614 h 3600622"/>
                <a:gd name="connsiteX34" fmla="*/ 682752 w 1053084"/>
                <a:gd name="connsiteY34" fmla="*/ 3153614 h 3600622"/>
                <a:gd name="connsiteX35" fmla="*/ 749046 w 1053084"/>
                <a:gd name="connsiteY35" fmla="*/ 3340971 h 3600622"/>
                <a:gd name="connsiteX36" fmla="*/ 470440 w 1053084"/>
                <a:gd name="connsiteY36" fmla="*/ 3569571 h 3600622"/>
                <a:gd name="connsiteX0" fmla="*/ 902589 w 1053084"/>
                <a:gd name="connsiteY0" fmla="*/ 3492132 h 3600622"/>
                <a:gd name="connsiteX1" fmla="*/ 648557 w 1053084"/>
                <a:gd name="connsiteY1" fmla="*/ 3516421 h 3600622"/>
                <a:gd name="connsiteX2" fmla="*/ 804767 w 1053084"/>
                <a:gd name="connsiteY2" fmla="*/ 3350210 h 3600622"/>
                <a:gd name="connsiteX3" fmla="*/ 712375 w 1053084"/>
                <a:gd name="connsiteY3" fmla="*/ 3116847 h 3600622"/>
                <a:gd name="connsiteX4" fmla="*/ 522351 w 1053084"/>
                <a:gd name="connsiteY4" fmla="*/ 3214288 h 3600622"/>
                <a:gd name="connsiteX5" fmla="*/ 468535 w 1053084"/>
                <a:gd name="connsiteY5" fmla="*/ 3436601 h 3600622"/>
                <a:gd name="connsiteX6" fmla="*/ 447961 w 1053084"/>
                <a:gd name="connsiteY6" fmla="*/ 3570999 h 3600622"/>
                <a:gd name="connsiteX7" fmla="*/ 447961 w 1053084"/>
                <a:gd name="connsiteY7" fmla="*/ 3462129 h 3600622"/>
                <a:gd name="connsiteX8" fmla="*/ 448723 w 1053084"/>
                <a:gd name="connsiteY8" fmla="*/ 667 h 3600622"/>
                <a:gd name="connsiteX9" fmla="*/ 419463 w 1053084"/>
                <a:gd name="connsiteY9" fmla="*/ 0 h 3600622"/>
                <a:gd name="connsiteX10" fmla="*/ 418910 w 1053084"/>
                <a:gd name="connsiteY10" fmla="*/ 1475785 h 3600622"/>
                <a:gd name="connsiteX11" fmla="*/ 419862 w 1053084"/>
                <a:gd name="connsiteY11" fmla="*/ 3520136 h 3600622"/>
                <a:gd name="connsiteX12" fmla="*/ 419195 w 1053084"/>
                <a:gd name="connsiteY12" fmla="*/ 3560331 h 3600622"/>
                <a:gd name="connsiteX13" fmla="*/ 327660 w 1053084"/>
                <a:gd name="connsiteY13" fmla="*/ 3351543 h 3600622"/>
                <a:gd name="connsiteX14" fmla="*/ 212503 w 1053084"/>
                <a:gd name="connsiteY14" fmla="*/ 3226099 h 3600622"/>
                <a:gd name="connsiteX15" fmla="*/ 93155 w 1053084"/>
                <a:gd name="connsiteY15" fmla="*/ 3244197 h 3600622"/>
                <a:gd name="connsiteX16" fmla="*/ 94679 w 1053084"/>
                <a:gd name="connsiteY16" fmla="*/ 3408408 h 3600622"/>
                <a:gd name="connsiteX17" fmla="*/ 284226 w 1053084"/>
                <a:gd name="connsiteY17" fmla="*/ 3537852 h 3600622"/>
                <a:gd name="connsiteX18" fmla="*/ 159734 w 1053084"/>
                <a:gd name="connsiteY18" fmla="*/ 3528042 h 3600622"/>
                <a:gd name="connsiteX19" fmla="*/ 0 w 1053084"/>
                <a:gd name="connsiteY19" fmla="*/ 3599479 h 3600622"/>
                <a:gd name="connsiteX20" fmla="*/ 327374 w 1053084"/>
                <a:gd name="connsiteY20" fmla="*/ 3600622 h 3600622"/>
                <a:gd name="connsiteX21" fmla="*/ 591312 w 1053084"/>
                <a:gd name="connsiteY21" fmla="*/ 3586144 h 3600622"/>
                <a:gd name="connsiteX22" fmla="*/ 1053084 w 1053084"/>
                <a:gd name="connsiteY22" fmla="*/ 3541281 h 3600622"/>
                <a:gd name="connsiteX23" fmla="*/ 902589 w 1053084"/>
                <a:gd name="connsiteY23" fmla="*/ 3492132 h 3600622"/>
                <a:gd name="connsiteX24" fmla="*/ 145447 w 1053084"/>
                <a:gd name="connsiteY24" fmla="*/ 3378023 h 3600622"/>
                <a:gd name="connsiteX25" fmla="*/ 121730 w 1053084"/>
                <a:gd name="connsiteY25" fmla="*/ 3322683 h 3600622"/>
                <a:gd name="connsiteX26" fmla="*/ 156496 w 1053084"/>
                <a:gd name="connsiteY26" fmla="*/ 3273724 h 3600622"/>
                <a:gd name="connsiteX27" fmla="*/ 208693 w 1053084"/>
                <a:gd name="connsiteY27" fmla="*/ 3292679 h 3600622"/>
                <a:gd name="connsiteX28" fmla="*/ 392716 w 1053084"/>
                <a:gd name="connsiteY28" fmla="*/ 3560331 h 3600622"/>
                <a:gd name="connsiteX29" fmla="*/ 145447 w 1053084"/>
                <a:gd name="connsiteY29" fmla="*/ 3378023 h 3600622"/>
                <a:gd name="connsiteX30" fmla="*/ 470440 w 1053084"/>
                <a:gd name="connsiteY30" fmla="*/ 3569571 h 3600622"/>
                <a:gd name="connsiteX31" fmla="*/ 571024 w 1053084"/>
                <a:gd name="connsiteY31" fmla="*/ 3200477 h 3600622"/>
                <a:gd name="connsiteX32" fmla="*/ 681419 w 1053084"/>
                <a:gd name="connsiteY32" fmla="*/ 3153519 h 3600622"/>
                <a:gd name="connsiteX33" fmla="*/ 682752 w 1053084"/>
                <a:gd name="connsiteY33" fmla="*/ 3153614 h 3600622"/>
                <a:gd name="connsiteX34" fmla="*/ 682752 w 1053084"/>
                <a:gd name="connsiteY34" fmla="*/ 3153614 h 3600622"/>
                <a:gd name="connsiteX35" fmla="*/ 749046 w 1053084"/>
                <a:gd name="connsiteY35" fmla="*/ 3340971 h 3600622"/>
                <a:gd name="connsiteX36" fmla="*/ 470440 w 1053084"/>
                <a:gd name="connsiteY36" fmla="*/ 3569571 h 36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53084" h="3600622">
                  <a:moveTo>
                    <a:pt x="902589" y="3492132"/>
                  </a:moveTo>
                  <a:cubicBezTo>
                    <a:pt x="798957" y="3481369"/>
                    <a:pt x="702564" y="3499276"/>
                    <a:pt x="648557" y="3516421"/>
                  </a:cubicBezTo>
                  <a:cubicBezTo>
                    <a:pt x="668655" y="3490132"/>
                    <a:pt x="780479" y="3387453"/>
                    <a:pt x="804767" y="3350210"/>
                  </a:cubicBezTo>
                  <a:cubicBezTo>
                    <a:pt x="880491" y="3233719"/>
                    <a:pt x="848106" y="3150375"/>
                    <a:pt x="712375" y="3116847"/>
                  </a:cubicBezTo>
                  <a:cubicBezTo>
                    <a:pt x="630555" y="3092463"/>
                    <a:pt x="557117" y="3130182"/>
                    <a:pt x="522351" y="3214288"/>
                  </a:cubicBezTo>
                  <a:cubicBezTo>
                    <a:pt x="486156" y="3284011"/>
                    <a:pt x="479489" y="3360783"/>
                    <a:pt x="468535" y="3436601"/>
                  </a:cubicBezTo>
                  <a:cubicBezTo>
                    <a:pt x="462534" y="3478131"/>
                    <a:pt x="464725" y="3521088"/>
                    <a:pt x="447961" y="3570999"/>
                  </a:cubicBezTo>
                  <a:lnTo>
                    <a:pt x="447961" y="3462129"/>
                  </a:lnTo>
                  <a:cubicBezTo>
                    <a:pt x="448247" y="2791759"/>
                    <a:pt x="448437" y="671132"/>
                    <a:pt x="448723" y="667"/>
                  </a:cubicBezTo>
                  <a:lnTo>
                    <a:pt x="419463" y="0"/>
                  </a:lnTo>
                  <a:cubicBezTo>
                    <a:pt x="420129" y="8477"/>
                    <a:pt x="418814" y="1467213"/>
                    <a:pt x="418910" y="1475785"/>
                  </a:cubicBezTo>
                  <a:cubicBezTo>
                    <a:pt x="419386" y="2157204"/>
                    <a:pt x="419672" y="2838622"/>
                    <a:pt x="419862" y="3520136"/>
                  </a:cubicBezTo>
                  <a:cubicBezTo>
                    <a:pt x="419862" y="3527946"/>
                    <a:pt x="421291" y="3537471"/>
                    <a:pt x="419195" y="3560331"/>
                  </a:cubicBezTo>
                  <a:cubicBezTo>
                    <a:pt x="398526" y="3491275"/>
                    <a:pt x="363474" y="3412218"/>
                    <a:pt x="327660" y="3351543"/>
                  </a:cubicBezTo>
                  <a:cubicBezTo>
                    <a:pt x="298323" y="3301823"/>
                    <a:pt x="264414" y="3255626"/>
                    <a:pt x="212503" y="3226099"/>
                  </a:cubicBezTo>
                  <a:cubicBezTo>
                    <a:pt x="169069" y="3201429"/>
                    <a:pt x="126683" y="3207621"/>
                    <a:pt x="93155" y="3244197"/>
                  </a:cubicBezTo>
                  <a:cubicBezTo>
                    <a:pt x="46387" y="3295251"/>
                    <a:pt x="45911" y="3358401"/>
                    <a:pt x="94679" y="3408408"/>
                  </a:cubicBezTo>
                  <a:cubicBezTo>
                    <a:pt x="132398" y="3447174"/>
                    <a:pt x="267367" y="3515088"/>
                    <a:pt x="284226" y="3537852"/>
                  </a:cubicBezTo>
                  <a:cubicBezTo>
                    <a:pt x="239840" y="3527280"/>
                    <a:pt x="199073" y="3522993"/>
                    <a:pt x="159734" y="3528042"/>
                  </a:cubicBezTo>
                  <a:cubicBezTo>
                    <a:pt x="105728" y="3538995"/>
                    <a:pt x="51721" y="3556617"/>
                    <a:pt x="0" y="3599479"/>
                  </a:cubicBezTo>
                  <a:cubicBezTo>
                    <a:pt x="121349" y="3569761"/>
                    <a:pt x="171641" y="3548330"/>
                    <a:pt x="327374" y="3600622"/>
                  </a:cubicBezTo>
                  <a:cubicBezTo>
                    <a:pt x="380048" y="3598908"/>
                    <a:pt x="584073" y="3588430"/>
                    <a:pt x="591312" y="3586144"/>
                  </a:cubicBezTo>
                  <a:cubicBezTo>
                    <a:pt x="799624" y="3521946"/>
                    <a:pt x="945928" y="3520612"/>
                    <a:pt x="1053084" y="3541281"/>
                  </a:cubicBezTo>
                  <a:cubicBezTo>
                    <a:pt x="1007840" y="3516993"/>
                    <a:pt x="953262" y="3497371"/>
                    <a:pt x="902589" y="3492132"/>
                  </a:cubicBezTo>
                  <a:close/>
                  <a:moveTo>
                    <a:pt x="145447" y="3378023"/>
                  </a:moveTo>
                  <a:cubicBezTo>
                    <a:pt x="132588" y="3361449"/>
                    <a:pt x="118396" y="3345066"/>
                    <a:pt x="121730" y="3322683"/>
                  </a:cubicBezTo>
                  <a:cubicBezTo>
                    <a:pt x="124873" y="3301156"/>
                    <a:pt x="136779" y="3282106"/>
                    <a:pt x="156496" y="3273724"/>
                  </a:cubicBezTo>
                  <a:cubicBezTo>
                    <a:pt x="176879" y="3265056"/>
                    <a:pt x="194310" y="3278963"/>
                    <a:pt x="208693" y="3292679"/>
                  </a:cubicBezTo>
                  <a:cubicBezTo>
                    <a:pt x="271177" y="3352496"/>
                    <a:pt x="384524" y="3537567"/>
                    <a:pt x="392716" y="3560331"/>
                  </a:cubicBezTo>
                  <a:cubicBezTo>
                    <a:pt x="378905" y="3550044"/>
                    <a:pt x="171641" y="3411646"/>
                    <a:pt x="145447" y="3378023"/>
                  </a:cubicBezTo>
                  <a:close/>
                  <a:moveTo>
                    <a:pt x="470440" y="3569571"/>
                  </a:moveTo>
                  <a:cubicBezTo>
                    <a:pt x="491871" y="3430220"/>
                    <a:pt x="520446" y="3276677"/>
                    <a:pt x="571024" y="3200477"/>
                  </a:cubicBezTo>
                  <a:cubicBezTo>
                    <a:pt x="597313" y="3160948"/>
                    <a:pt x="636937" y="3151042"/>
                    <a:pt x="681419" y="3153519"/>
                  </a:cubicBezTo>
                  <a:cubicBezTo>
                    <a:pt x="681895" y="3153519"/>
                    <a:pt x="682371" y="3153519"/>
                    <a:pt x="682752" y="3153614"/>
                  </a:cubicBezTo>
                  <a:lnTo>
                    <a:pt x="682752" y="3153614"/>
                  </a:lnTo>
                  <a:cubicBezTo>
                    <a:pt x="804386" y="3188475"/>
                    <a:pt x="825437" y="3242101"/>
                    <a:pt x="749046" y="3340971"/>
                  </a:cubicBezTo>
                  <a:cubicBezTo>
                    <a:pt x="734187" y="3360116"/>
                    <a:pt x="601409" y="3517183"/>
                    <a:pt x="470440" y="35695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9000000" scaled="0"/>
              <a:tileRect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EF0692-0A8C-4A67-8DEE-FA1C4FAA3BD7}"/>
                </a:ext>
              </a:extLst>
            </p:cNvPr>
            <p:cNvSpPr/>
            <p:nvPr/>
          </p:nvSpPr>
          <p:spPr>
            <a:xfrm>
              <a:off x="840024" y="3556700"/>
              <a:ext cx="1740191" cy="2321450"/>
            </a:xfrm>
            <a:custGeom>
              <a:avLst/>
              <a:gdLst>
                <a:gd name="connsiteX0" fmla="*/ 1101855 w 2207554"/>
                <a:gd name="connsiteY0" fmla="*/ 94523 h 2944922"/>
                <a:gd name="connsiteX1" fmla="*/ 70861 w 2207554"/>
                <a:gd name="connsiteY1" fmla="*/ 1689699 h 2944922"/>
                <a:gd name="connsiteX2" fmla="*/ 1087063 w 2207554"/>
                <a:gd name="connsiteY2" fmla="*/ 2850406 h 2944922"/>
                <a:gd name="connsiteX3" fmla="*/ 2124403 w 2207554"/>
                <a:gd name="connsiteY3" fmla="*/ 1542374 h 2944922"/>
                <a:gd name="connsiteX4" fmla="*/ 1101855 w 2207554"/>
                <a:gd name="connsiteY4" fmla="*/ 94523 h 2944922"/>
                <a:gd name="connsiteX5" fmla="*/ 1101723 w 2207554"/>
                <a:gd name="connsiteY5" fmla="*/ 7 h 2944922"/>
                <a:gd name="connsiteX6" fmla="*/ 2194409 w 2207554"/>
                <a:gd name="connsiteY6" fmla="*/ 1547169 h 2944922"/>
                <a:gd name="connsiteX7" fmla="*/ 1085917 w 2207554"/>
                <a:gd name="connsiteY7" fmla="*/ 2944922 h 2944922"/>
                <a:gd name="connsiteX8" fmla="*/ 11 w 2207554"/>
                <a:gd name="connsiteY8" fmla="*/ 1704600 h 2944922"/>
                <a:gd name="connsiteX9" fmla="*/ 1101723 w 2207554"/>
                <a:gd name="connsiteY9" fmla="*/ 7 h 29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54" h="2944922">
                  <a:moveTo>
                    <a:pt x="1101855" y="94523"/>
                  </a:moveTo>
                  <a:cubicBezTo>
                    <a:pt x="550428" y="91699"/>
                    <a:pt x="126004" y="1090988"/>
                    <a:pt x="70861" y="1689699"/>
                  </a:cubicBezTo>
                  <a:cubicBezTo>
                    <a:pt x="68236" y="2392903"/>
                    <a:pt x="554017" y="2841934"/>
                    <a:pt x="1087063" y="2850406"/>
                  </a:cubicBezTo>
                  <a:cubicBezTo>
                    <a:pt x="1629627" y="2837627"/>
                    <a:pt x="2230574" y="2390689"/>
                    <a:pt x="2124403" y="1542374"/>
                  </a:cubicBezTo>
                  <a:cubicBezTo>
                    <a:pt x="2060290" y="1067193"/>
                    <a:pt x="1635843" y="100736"/>
                    <a:pt x="1101855" y="94523"/>
                  </a:cubicBezTo>
                  <a:close/>
                  <a:moveTo>
                    <a:pt x="1101723" y="7"/>
                  </a:moveTo>
                  <a:cubicBezTo>
                    <a:pt x="1672338" y="6647"/>
                    <a:pt x="2125899" y="1039395"/>
                    <a:pt x="2194409" y="1547169"/>
                  </a:cubicBezTo>
                  <a:cubicBezTo>
                    <a:pt x="2307863" y="2453672"/>
                    <a:pt x="1665696" y="2931266"/>
                    <a:pt x="1085917" y="2944922"/>
                  </a:cubicBezTo>
                  <a:cubicBezTo>
                    <a:pt x="516307" y="2935869"/>
                    <a:pt x="-2794" y="2456038"/>
                    <a:pt x="11" y="1704600"/>
                  </a:cubicBezTo>
                  <a:cubicBezTo>
                    <a:pt x="58936" y="1064822"/>
                    <a:pt x="512472" y="-3010"/>
                    <a:pt x="1101723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aphic 233">
            <a:extLst>
              <a:ext uri="{FF2B5EF4-FFF2-40B4-BE49-F238E27FC236}">
                <a16:creationId xmlns:a16="http://schemas.microsoft.com/office/drawing/2014/main" id="{28163094-3160-4D8F-AAFF-33A3EBD4F292}"/>
              </a:ext>
            </a:extLst>
          </p:cNvPr>
          <p:cNvGrpSpPr/>
          <p:nvPr/>
        </p:nvGrpSpPr>
        <p:grpSpPr>
          <a:xfrm>
            <a:off x="5568671" y="3543972"/>
            <a:ext cx="1077916" cy="1004039"/>
            <a:chOff x="2417661" y="40"/>
            <a:chExt cx="7360055" cy="6855619"/>
          </a:xfrm>
          <a:solidFill>
            <a:srgbClr val="000000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A0478B-E0E3-4F6F-B903-03D0EC9C7E60}"/>
                </a:ext>
              </a:extLst>
            </p:cNvPr>
            <p:cNvSpPr/>
            <p:nvPr/>
          </p:nvSpPr>
          <p:spPr>
            <a:xfrm>
              <a:off x="2417661" y="3212067"/>
              <a:ext cx="7360055" cy="3643593"/>
            </a:xfrm>
            <a:custGeom>
              <a:avLst/>
              <a:gdLst>
                <a:gd name="connsiteX0" fmla="*/ 7340973 w 7360055"/>
                <a:gd name="connsiteY0" fmla="*/ 2990846 h 3643593"/>
                <a:gd name="connsiteX1" fmla="*/ 7331000 w 7360055"/>
                <a:gd name="connsiteY1" fmla="*/ 2967504 h 3643593"/>
                <a:gd name="connsiteX2" fmla="*/ 7241463 w 7360055"/>
                <a:gd name="connsiteY2" fmla="*/ 2840533 h 3643593"/>
                <a:gd name="connsiteX3" fmla="*/ 7088044 w 7360055"/>
                <a:gd name="connsiteY3" fmla="*/ 2775856 h 3643593"/>
                <a:gd name="connsiteX4" fmla="*/ 7091729 w 7360055"/>
                <a:gd name="connsiteY4" fmla="*/ 2333735 h 3643593"/>
                <a:gd name="connsiteX5" fmla="*/ 7179315 w 7360055"/>
                <a:gd name="connsiteY5" fmla="*/ 1793622 h 3643593"/>
                <a:gd name="connsiteX6" fmla="*/ 7154383 w 7360055"/>
                <a:gd name="connsiteY6" fmla="*/ 1649091 h 3643593"/>
                <a:gd name="connsiteX7" fmla="*/ 7061594 w 7360055"/>
                <a:gd name="connsiteY7" fmla="*/ 1553701 h 3643593"/>
                <a:gd name="connsiteX8" fmla="*/ 6892637 w 7360055"/>
                <a:gd name="connsiteY8" fmla="*/ 1524289 h 3643593"/>
                <a:gd name="connsiteX9" fmla="*/ 6751286 w 7360055"/>
                <a:gd name="connsiteY9" fmla="*/ 1510703 h 3643593"/>
                <a:gd name="connsiteX10" fmla="*/ 6812856 w 7360055"/>
                <a:gd name="connsiteY10" fmla="*/ 1348539 h 3643593"/>
                <a:gd name="connsiteX11" fmla="*/ 6862430 w 7360055"/>
                <a:gd name="connsiteY11" fmla="*/ 1036641 h 3643593"/>
                <a:gd name="connsiteX12" fmla="*/ 6853253 w 7360055"/>
                <a:gd name="connsiteY12" fmla="*/ 1007662 h 3643593"/>
                <a:gd name="connsiteX13" fmla="*/ 6846677 w 7360055"/>
                <a:gd name="connsiteY13" fmla="*/ 974854 h 3643593"/>
                <a:gd name="connsiteX14" fmla="*/ 6768052 w 7360055"/>
                <a:gd name="connsiteY14" fmla="*/ 878957 h 3643593"/>
                <a:gd name="connsiteX15" fmla="*/ 6589917 w 7360055"/>
                <a:gd name="connsiteY15" fmla="*/ 915451 h 3643593"/>
                <a:gd name="connsiteX16" fmla="*/ 6598806 w 7360055"/>
                <a:gd name="connsiteY16" fmla="*/ 1483820 h 3643593"/>
                <a:gd name="connsiteX17" fmla="*/ 6650331 w 7360055"/>
                <a:gd name="connsiteY17" fmla="*/ 1565336 h 3643593"/>
                <a:gd name="connsiteX18" fmla="*/ 6595915 w 7360055"/>
                <a:gd name="connsiteY18" fmla="*/ 1701556 h 3643593"/>
                <a:gd name="connsiteX19" fmla="*/ 6524373 w 7360055"/>
                <a:gd name="connsiteY19" fmla="*/ 1888652 h 3643593"/>
                <a:gd name="connsiteX20" fmla="*/ 5809594 w 7360055"/>
                <a:gd name="connsiteY20" fmla="*/ 2581389 h 3643593"/>
                <a:gd name="connsiteX21" fmla="*/ 5774762 w 7360055"/>
                <a:gd name="connsiteY21" fmla="*/ 2540848 h 3643593"/>
                <a:gd name="connsiteX22" fmla="*/ 5637819 w 7360055"/>
                <a:gd name="connsiteY22" fmla="*/ 2285823 h 3643593"/>
                <a:gd name="connsiteX23" fmla="*/ 5607612 w 7360055"/>
                <a:gd name="connsiteY23" fmla="*/ 1947042 h 3643593"/>
                <a:gd name="connsiteX24" fmla="*/ 5711674 w 7360055"/>
                <a:gd name="connsiteY24" fmla="*/ 1894794 h 3643593"/>
                <a:gd name="connsiteX25" fmla="*/ 6241164 w 7360055"/>
                <a:gd name="connsiteY25" fmla="*/ 1524433 h 3643593"/>
                <a:gd name="connsiteX26" fmla="*/ 6221219 w 7360055"/>
                <a:gd name="connsiteY26" fmla="*/ 1364437 h 3643593"/>
                <a:gd name="connsiteX27" fmla="*/ 5818916 w 7360055"/>
                <a:gd name="connsiteY27" fmla="*/ 1223737 h 3643593"/>
                <a:gd name="connsiteX28" fmla="*/ 5412133 w 7360055"/>
                <a:gd name="connsiteY28" fmla="*/ 1549799 h 3643593"/>
                <a:gd name="connsiteX29" fmla="*/ 5287909 w 7360055"/>
                <a:gd name="connsiteY29" fmla="*/ 1892699 h 3643593"/>
                <a:gd name="connsiteX30" fmla="*/ 5271649 w 7360055"/>
                <a:gd name="connsiteY30" fmla="*/ 2078927 h 3643593"/>
                <a:gd name="connsiteX31" fmla="*/ 5281044 w 7360055"/>
                <a:gd name="connsiteY31" fmla="*/ 2255905 h 3643593"/>
                <a:gd name="connsiteX32" fmla="*/ 5038665 w 7360055"/>
                <a:gd name="connsiteY32" fmla="*/ 2725270 h 3643593"/>
                <a:gd name="connsiteX33" fmla="*/ 4986056 w 7360055"/>
                <a:gd name="connsiteY33" fmla="*/ 2776868 h 3643593"/>
                <a:gd name="connsiteX34" fmla="*/ 4878380 w 7360055"/>
                <a:gd name="connsiteY34" fmla="*/ 2780987 h 3643593"/>
                <a:gd name="connsiteX35" fmla="*/ 4703497 w 7360055"/>
                <a:gd name="connsiteY35" fmla="*/ 2381720 h 3643593"/>
                <a:gd name="connsiteX36" fmla="*/ 4694248 w 7360055"/>
                <a:gd name="connsiteY36" fmla="*/ 1594386 h 3643593"/>
                <a:gd name="connsiteX37" fmla="*/ 4731175 w 7360055"/>
                <a:gd name="connsiteY37" fmla="*/ 1204875 h 3643593"/>
                <a:gd name="connsiteX38" fmla="*/ 4753577 w 7360055"/>
                <a:gd name="connsiteY38" fmla="*/ 1010553 h 3643593"/>
                <a:gd name="connsiteX39" fmla="*/ 4783857 w 7360055"/>
                <a:gd name="connsiteY39" fmla="*/ 835526 h 3643593"/>
                <a:gd name="connsiteX40" fmla="*/ 4790288 w 7360055"/>
                <a:gd name="connsiteY40" fmla="*/ 834297 h 3643593"/>
                <a:gd name="connsiteX41" fmla="*/ 4814136 w 7360055"/>
                <a:gd name="connsiteY41" fmla="*/ 839790 h 3643593"/>
                <a:gd name="connsiteX42" fmla="*/ 5115845 w 7360055"/>
                <a:gd name="connsiteY42" fmla="*/ 850268 h 3643593"/>
                <a:gd name="connsiteX43" fmla="*/ 5350780 w 7360055"/>
                <a:gd name="connsiteY43" fmla="*/ 661872 h 3643593"/>
                <a:gd name="connsiteX44" fmla="*/ 5380264 w 7360055"/>
                <a:gd name="connsiteY44" fmla="*/ 615839 h 3643593"/>
                <a:gd name="connsiteX45" fmla="*/ 5400354 w 7360055"/>
                <a:gd name="connsiteY45" fmla="*/ 591991 h 3643593"/>
                <a:gd name="connsiteX46" fmla="*/ 5306048 w 7360055"/>
                <a:gd name="connsiteY46" fmla="*/ 610347 h 3643593"/>
                <a:gd name="connsiteX47" fmla="*/ 5126757 w 7360055"/>
                <a:gd name="connsiteY47" fmla="*/ 783423 h 3643593"/>
                <a:gd name="connsiteX48" fmla="*/ 4833359 w 7360055"/>
                <a:gd name="connsiteY48" fmla="*/ 770704 h 3643593"/>
                <a:gd name="connsiteX49" fmla="*/ 4808427 w 7360055"/>
                <a:gd name="connsiteY49" fmla="*/ 764995 h 3643593"/>
                <a:gd name="connsiteX50" fmla="*/ 4794624 w 7360055"/>
                <a:gd name="connsiteY50" fmla="*/ 722792 h 3643593"/>
                <a:gd name="connsiteX51" fmla="*/ 4823603 w 7360055"/>
                <a:gd name="connsiteY51" fmla="*/ 521966 h 3643593"/>
                <a:gd name="connsiteX52" fmla="*/ 4789566 w 7360055"/>
                <a:gd name="connsiteY52" fmla="*/ 354960 h 3643593"/>
                <a:gd name="connsiteX53" fmla="*/ 4673796 w 7360055"/>
                <a:gd name="connsiteY53" fmla="*/ 270554 h 3643593"/>
                <a:gd name="connsiteX54" fmla="*/ 4649660 w 7360055"/>
                <a:gd name="connsiteY54" fmla="*/ 266146 h 3643593"/>
                <a:gd name="connsiteX55" fmla="*/ 4609697 w 7360055"/>
                <a:gd name="connsiteY55" fmla="*/ 260509 h 3643593"/>
                <a:gd name="connsiteX56" fmla="*/ 4597050 w 7360055"/>
                <a:gd name="connsiteY56" fmla="*/ 259642 h 3643593"/>
                <a:gd name="connsiteX57" fmla="*/ 4564242 w 7360055"/>
                <a:gd name="connsiteY57" fmla="*/ 265134 h 3643593"/>
                <a:gd name="connsiteX58" fmla="*/ 4488435 w 7360055"/>
                <a:gd name="connsiteY58" fmla="*/ 484532 h 3643593"/>
                <a:gd name="connsiteX59" fmla="*/ 4470875 w 7360055"/>
                <a:gd name="connsiteY59" fmla="*/ 601819 h 3643593"/>
                <a:gd name="connsiteX60" fmla="*/ 4438572 w 7360055"/>
                <a:gd name="connsiteY60" fmla="*/ 669387 h 3643593"/>
                <a:gd name="connsiteX61" fmla="*/ 4085410 w 7360055"/>
                <a:gd name="connsiteY61" fmla="*/ 676108 h 3643593"/>
                <a:gd name="connsiteX62" fmla="*/ 3906336 w 7360055"/>
                <a:gd name="connsiteY62" fmla="*/ 1018213 h 3643593"/>
                <a:gd name="connsiteX63" fmla="*/ 3947094 w 7360055"/>
                <a:gd name="connsiteY63" fmla="*/ 1018286 h 3643593"/>
                <a:gd name="connsiteX64" fmla="*/ 3970436 w 7360055"/>
                <a:gd name="connsiteY64" fmla="*/ 996967 h 3643593"/>
                <a:gd name="connsiteX65" fmla="*/ 3973471 w 7360055"/>
                <a:gd name="connsiteY65" fmla="*/ 948622 h 3643593"/>
                <a:gd name="connsiteX66" fmla="*/ 3983372 w 7360055"/>
                <a:gd name="connsiteY66" fmla="*/ 881848 h 3643593"/>
                <a:gd name="connsiteX67" fmla="*/ 4426287 w 7360055"/>
                <a:gd name="connsiteY67" fmla="*/ 740858 h 3643593"/>
                <a:gd name="connsiteX68" fmla="*/ 4442980 w 7360055"/>
                <a:gd name="connsiteY68" fmla="*/ 758491 h 3643593"/>
                <a:gd name="connsiteX69" fmla="*/ 4440162 w 7360055"/>
                <a:gd name="connsiteY69" fmla="*/ 818038 h 3643593"/>
                <a:gd name="connsiteX70" fmla="*/ 4369775 w 7360055"/>
                <a:gd name="connsiteY70" fmla="*/ 1367689 h 3643593"/>
                <a:gd name="connsiteX71" fmla="*/ 4335955 w 7360055"/>
                <a:gd name="connsiteY71" fmla="*/ 1941189 h 3643593"/>
                <a:gd name="connsiteX72" fmla="*/ 4278793 w 7360055"/>
                <a:gd name="connsiteY72" fmla="*/ 2039976 h 3643593"/>
                <a:gd name="connsiteX73" fmla="*/ 4036198 w 7360055"/>
                <a:gd name="connsiteY73" fmla="*/ 2312128 h 3643593"/>
                <a:gd name="connsiteX74" fmla="*/ 3819184 w 7360055"/>
                <a:gd name="connsiteY74" fmla="*/ 1986788 h 3643593"/>
                <a:gd name="connsiteX75" fmla="*/ 3668149 w 7360055"/>
                <a:gd name="connsiteY75" fmla="*/ 1732847 h 3643593"/>
                <a:gd name="connsiteX76" fmla="*/ 3563292 w 7360055"/>
                <a:gd name="connsiteY76" fmla="*/ 1242019 h 3643593"/>
                <a:gd name="connsiteX77" fmla="*/ 3716639 w 7360055"/>
                <a:gd name="connsiteY77" fmla="*/ 1166285 h 3643593"/>
                <a:gd name="connsiteX78" fmla="*/ 3880176 w 7360055"/>
                <a:gd name="connsiteY78" fmla="*/ 1289932 h 3643593"/>
                <a:gd name="connsiteX79" fmla="*/ 3895135 w 7360055"/>
                <a:gd name="connsiteY79" fmla="*/ 1475943 h 3643593"/>
                <a:gd name="connsiteX80" fmla="*/ 3929028 w 7360055"/>
                <a:gd name="connsiteY80" fmla="*/ 1516701 h 3643593"/>
                <a:gd name="connsiteX81" fmla="*/ 3949479 w 7360055"/>
                <a:gd name="connsiteY81" fmla="*/ 1500297 h 3643593"/>
                <a:gd name="connsiteX82" fmla="*/ 3890582 w 7360055"/>
                <a:gd name="connsiteY82" fmla="*/ 1175463 h 3643593"/>
                <a:gd name="connsiteX83" fmla="*/ 3635413 w 7360055"/>
                <a:gd name="connsiteY83" fmla="*/ 1056153 h 3643593"/>
                <a:gd name="connsiteX84" fmla="*/ 3317011 w 7360055"/>
                <a:gd name="connsiteY84" fmla="*/ 1190350 h 3643593"/>
                <a:gd name="connsiteX85" fmla="*/ 3230437 w 7360055"/>
                <a:gd name="connsiteY85" fmla="*/ 1477822 h 3643593"/>
                <a:gd name="connsiteX86" fmla="*/ 3306966 w 7360055"/>
                <a:gd name="connsiteY86" fmla="*/ 1724103 h 3643593"/>
                <a:gd name="connsiteX87" fmla="*/ 3422302 w 7360055"/>
                <a:gd name="connsiteY87" fmla="*/ 1985921 h 3643593"/>
                <a:gd name="connsiteX88" fmla="*/ 3394841 w 7360055"/>
                <a:gd name="connsiteY88" fmla="*/ 2131536 h 3643593"/>
                <a:gd name="connsiteX89" fmla="*/ 3322864 w 7360055"/>
                <a:gd name="connsiteY89" fmla="*/ 2314657 h 3643593"/>
                <a:gd name="connsiteX90" fmla="*/ 3230437 w 7360055"/>
                <a:gd name="connsiteY90" fmla="*/ 2521048 h 3643593"/>
                <a:gd name="connsiteX91" fmla="*/ 3134974 w 7360055"/>
                <a:gd name="connsiteY91" fmla="*/ 2687114 h 3643593"/>
                <a:gd name="connsiteX92" fmla="*/ 3027443 w 7360055"/>
                <a:gd name="connsiteY92" fmla="*/ 2422839 h 3643593"/>
                <a:gd name="connsiteX93" fmla="*/ 3026576 w 7360055"/>
                <a:gd name="connsiteY93" fmla="*/ 1928831 h 3643593"/>
                <a:gd name="connsiteX94" fmla="*/ 2869109 w 7360055"/>
                <a:gd name="connsiteY94" fmla="*/ 1393633 h 3643593"/>
                <a:gd name="connsiteX95" fmla="*/ 2732672 w 7360055"/>
                <a:gd name="connsiteY95" fmla="*/ 1602769 h 3643593"/>
                <a:gd name="connsiteX96" fmla="*/ 2507492 w 7360055"/>
                <a:gd name="connsiteY96" fmla="*/ 2333735 h 3643593"/>
                <a:gd name="connsiteX97" fmla="*/ 2425760 w 7360055"/>
                <a:gd name="connsiteY97" fmla="*/ 2441483 h 3643593"/>
                <a:gd name="connsiteX98" fmla="*/ 2297705 w 7360055"/>
                <a:gd name="connsiteY98" fmla="*/ 2465114 h 3643593"/>
                <a:gd name="connsiteX99" fmla="*/ 2179407 w 7360055"/>
                <a:gd name="connsiteY99" fmla="*/ 2106749 h 3643593"/>
                <a:gd name="connsiteX100" fmla="*/ 2238954 w 7360055"/>
                <a:gd name="connsiteY100" fmla="*/ 1637673 h 3643593"/>
                <a:gd name="connsiteX101" fmla="*/ 2308184 w 7360055"/>
                <a:gd name="connsiteY101" fmla="*/ 1441979 h 3643593"/>
                <a:gd name="connsiteX102" fmla="*/ 2534809 w 7360055"/>
                <a:gd name="connsiteY102" fmla="*/ 1282127 h 3643593"/>
                <a:gd name="connsiteX103" fmla="*/ 2636992 w 7360055"/>
                <a:gd name="connsiteY103" fmla="*/ 1358729 h 3643593"/>
                <a:gd name="connsiteX104" fmla="*/ 2674498 w 7360055"/>
                <a:gd name="connsiteY104" fmla="*/ 1455059 h 3643593"/>
                <a:gd name="connsiteX105" fmla="*/ 2721037 w 7360055"/>
                <a:gd name="connsiteY105" fmla="*/ 1453180 h 3643593"/>
                <a:gd name="connsiteX106" fmla="*/ 2730793 w 7360055"/>
                <a:gd name="connsiteY106" fmla="*/ 1439377 h 3643593"/>
                <a:gd name="connsiteX107" fmla="*/ 2716990 w 7360055"/>
                <a:gd name="connsiteY107" fmla="*/ 1412349 h 3643593"/>
                <a:gd name="connsiteX108" fmla="*/ 2701453 w 7360055"/>
                <a:gd name="connsiteY108" fmla="*/ 1355332 h 3643593"/>
                <a:gd name="connsiteX109" fmla="*/ 2560752 w 7360055"/>
                <a:gd name="connsiteY109" fmla="*/ 1195770 h 3643593"/>
                <a:gd name="connsiteX110" fmla="*/ 2057856 w 7360055"/>
                <a:gd name="connsiteY110" fmla="*/ 1357355 h 3643593"/>
                <a:gd name="connsiteX111" fmla="*/ 1850093 w 7360055"/>
                <a:gd name="connsiteY111" fmla="*/ 1972769 h 3643593"/>
                <a:gd name="connsiteX112" fmla="*/ 1867075 w 7360055"/>
                <a:gd name="connsiteY112" fmla="*/ 2298759 h 3643593"/>
                <a:gd name="connsiteX113" fmla="*/ 1775515 w 7360055"/>
                <a:gd name="connsiteY113" fmla="*/ 2624965 h 3643593"/>
                <a:gd name="connsiteX114" fmla="*/ 1582276 w 7360055"/>
                <a:gd name="connsiteY114" fmla="*/ 3016283 h 3643593"/>
                <a:gd name="connsiteX115" fmla="*/ 1364685 w 7360055"/>
                <a:gd name="connsiteY115" fmla="*/ 3267261 h 3643593"/>
                <a:gd name="connsiteX116" fmla="*/ 879205 w 7360055"/>
                <a:gd name="connsiteY116" fmla="*/ 3284967 h 3643593"/>
                <a:gd name="connsiteX117" fmla="*/ 535366 w 7360055"/>
                <a:gd name="connsiteY117" fmla="*/ 2363075 h 3643593"/>
                <a:gd name="connsiteX118" fmla="*/ 871184 w 7360055"/>
                <a:gd name="connsiteY118" fmla="*/ 1651549 h 3643593"/>
                <a:gd name="connsiteX119" fmla="*/ 962672 w 7360055"/>
                <a:gd name="connsiteY119" fmla="*/ 1572057 h 3643593"/>
                <a:gd name="connsiteX120" fmla="*/ 1122017 w 7360055"/>
                <a:gd name="connsiteY120" fmla="*/ 1464236 h 3643593"/>
                <a:gd name="connsiteX121" fmla="*/ 1142179 w 7360055"/>
                <a:gd name="connsiteY121" fmla="*/ 1451807 h 3643593"/>
                <a:gd name="connsiteX122" fmla="*/ 1138711 w 7360055"/>
                <a:gd name="connsiteY122" fmla="*/ 1423767 h 3643593"/>
                <a:gd name="connsiteX123" fmla="*/ 902402 w 7360055"/>
                <a:gd name="connsiteY123" fmla="*/ 1446820 h 3643593"/>
                <a:gd name="connsiteX124" fmla="*/ 609655 w 7360055"/>
                <a:gd name="connsiteY124" fmla="*/ 1202129 h 3643593"/>
                <a:gd name="connsiteX125" fmla="*/ 597080 w 7360055"/>
                <a:gd name="connsiteY125" fmla="*/ 773233 h 3643593"/>
                <a:gd name="connsiteX126" fmla="*/ 820309 w 7360055"/>
                <a:gd name="connsiteY126" fmla="*/ 416892 h 3643593"/>
                <a:gd name="connsiteX127" fmla="*/ 1196234 w 7360055"/>
                <a:gd name="connsiteY127" fmla="*/ 210646 h 3643593"/>
                <a:gd name="connsiteX128" fmla="*/ 1410718 w 7360055"/>
                <a:gd name="connsiteY128" fmla="*/ 362331 h 3643593"/>
                <a:gd name="connsiteX129" fmla="*/ 1299429 w 7360055"/>
                <a:gd name="connsiteY129" fmla="*/ 731753 h 3643593"/>
                <a:gd name="connsiteX130" fmla="*/ 1220804 w 7360055"/>
                <a:gd name="connsiteY130" fmla="*/ 750542 h 3643593"/>
                <a:gd name="connsiteX131" fmla="*/ 999961 w 7360055"/>
                <a:gd name="connsiteY131" fmla="*/ 670472 h 3643593"/>
                <a:gd name="connsiteX132" fmla="*/ 960721 w 7360055"/>
                <a:gd name="connsiteY132" fmla="*/ 733993 h 3643593"/>
                <a:gd name="connsiteX133" fmla="*/ 986447 w 7360055"/>
                <a:gd name="connsiteY133" fmla="*/ 752204 h 3643593"/>
                <a:gd name="connsiteX134" fmla="*/ 1261562 w 7360055"/>
                <a:gd name="connsiteY134" fmla="*/ 817676 h 3643593"/>
                <a:gd name="connsiteX135" fmla="*/ 1420546 w 7360055"/>
                <a:gd name="connsiteY135" fmla="*/ 718600 h 3643593"/>
                <a:gd name="connsiteX136" fmla="*/ 1500038 w 7360055"/>
                <a:gd name="connsiteY136" fmla="*/ 439439 h 3643593"/>
                <a:gd name="connsiteX137" fmla="*/ 1340765 w 7360055"/>
                <a:gd name="connsiteY137" fmla="*/ 130648 h 3643593"/>
                <a:gd name="connsiteX138" fmla="*/ 293999 w 7360055"/>
                <a:gd name="connsiteY138" fmla="*/ 459456 h 3643593"/>
                <a:gd name="connsiteX139" fmla="*/ 163198 w 7360055"/>
                <a:gd name="connsiteY139" fmla="*/ 942696 h 3643593"/>
                <a:gd name="connsiteX140" fmla="*/ 740527 w 7360055"/>
                <a:gd name="connsiteY140" fmla="*/ 1530070 h 3643593"/>
                <a:gd name="connsiteX141" fmla="*/ 735686 w 7360055"/>
                <a:gd name="connsiteY141" fmla="*/ 1539826 h 3643593"/>
                <a:gd name="connsiteX142" fmla="*/ 685750 w 7360055"/>
                <a:gd name="connsiteY142" fmla="*/ 1560494 h 3643593"/>
                <a:gd name="connsiteX143" fmla="*/ 165149 w 7360055"/>
                <a:gd name="connsiteY143" fmla="*/ 2040265 h 3643593"/>
                <a:gd name="connsiteX144" fmla="*/ 239 w 7360055"/>
                <a:gd name="connsiteY144" fmla="*/ 2703374 h 3643593"/>
                <a:gd name="connsiteX145" fmla="*/ 109866 w 7360055"/>
                <a:gd name="connsiteY145" fmla="*/ 3180326 h 3643593"/>
                <a:gd name="connsiteX146" fmla="*/ 346608 w 7360055"/>
                <a:gd name="connsiteY146" fmla="*/ 3474302 h 3643593"/>
                <a:gd name="connsiteX147" fmla="*/ 1023519 w 7360055"/>
                <a:gd name="connsiteY147" fmla="*/ 3630540 h 3643593"/>
                <a:gd name="connsiteX148" fmla="*/ 1515792 w 7360055"/>
                <a:gd name="connsiteY148" fmla="*/ 3284388 h 3643593"/>
                <a:gd name="connsiteX149" fmla="*/ 1738225 w 7360055"/>
                <a:gd name="connsiteY149" fmla="*/ 2917569 h 3643593"/>
                <a:gd name="connsiteX150" fmla="*/ 1910001 w 7360055"/>
                <a:gd name="connsiteY150" fmla="*/ 2474075 h 3643593"/>
                <a:gd name="connsiteX151" fmla="*/ 1921635 w 7360055"/>
                <a:gd name="connsiteY151" fmla="*/ 2437798 h 3643593"/>
                <a:gd name="connsiteX152" fmla="*/ 2038055 w 7360055"/>
                <a:gd name="connsiteY152" fmla="*/ 2582112 h 3643593"/>
                <a:gd name="connsiteX153" fmla="*/ 2340848 w 7360055"/>
                <a:gd name="connsiteY153" fmla="*/ 2626411 h 3643593"/>
                <a:gd name="connsiteX154" fmla="*/ 2500121 w 7360055"/>
                <a:gd name="connsiteY154" fmla="*/ 2473858 h 3643593"/>
                <a:gd name="connsiteX155" fmla="*/ 2613939 w 7360055"/>
                <a:gd name="connsiteY155" fmla="*/ 2277729 h 3643593"/>
                <a:gd name="connsiteX156" fmla="*/ 2658600 w 7360055"/>
                <a:gd name="connsiteY156" fmla="*/ 2173161 h 3643593"/>
                <a:gd name="connsiteX157" fmla="*/ 2689674 w 7360055"/>
                <a:gd name="connsiteY157" fmla="*/ 2084780 h 3643593"/>
                <a:gd name="connsiteX158" fmla="*/ 2694082 w 7360055"/>
                <a:gd name="connsiteY158" fmla="*/ 2112603 h 3643593"/>
                <a:gd name="connsiteX159" fmla="*/ 2789328 w 7360055"/>
                <a:gd name="connsiteY159" fmla="*/ 2657051 h 3643593"/>
                <a:gd name="connsiteX160" fmla="*/ 3086773 w 7360055"/>
                <a:gd name="connsiteY160" fmla="*/ 2876811 h 3643593"/>
                <a:gd name="connsiteX161" fmla="*/ 3305593 w 7360055"/>
                <a:gd name="connsiteY161" fmla="*/ 2525095 h 3643593"/>
                <a:gd name="connsiteX162" fmla="*/ 3473104 w 7360055"/>
                <a:gd name="connsiteY162" fmla="*/ 2104364 h 3643593"/>
                <a:gd name="connsiteX163" fmla="*/ 3506636 w 7360055"/>
                <a:gd name="connsiteY163" fmla="*/ 2160443 h 3643593"/>
                <a:gd name="connsiteX164" fmla="*/ 3548839 w 7360055"/>
                <a:gd name="connsiteY164" fmla="*/ 2250557 h 3643593"/>
                <a:gd name="connsiteX165" fmla="*/ 3648204 w 7360055"/>
                <a:gd name="connsiteY165" fmla="*/ 2434690 h 3643593"/>
                <a:gd name="connsiteX166" fmla="*/ 3620960 w 7360055"/>
                <a:gd name="connsiteY166" fmla="*/ 2496477 h 3643593"/>
                <a:gd name="connsiteX167" fmla="*/ 3468190 w 7360055"/>
                <a:gd name="connsiteY167" fmla="*/ 2801727 h 3643593"/>
                <a:gd name="connsiteX168" fmla="*/ 3623200 w 7360055"/>
                <a:gd name="connsiteY168" fmla="*/ 3070771 h 3643593"/>
                <a:gd name="connsiteX169" fmla="*/ 3721915 w 7360055"/>
                <a:gd name="connsiteY169" fmla="*/ 3220795 h 3643593"/>
                <a:gd name="connsiteX170" fmla="*/ 3851848 w 7360055"/>
                <a:gd name="connsiteY170" fmla="*/ 3382742 h 3643593"/>
                <a:gd name="connsiteX171" fmla="*/ 4126602 w 7360055"/>
                <a:gd name="connsiteY171" fmla="*/ 3524816 h 3643593"/>
                <a:gd name="connsiteX172" fmla="*/ 5094743 w 7360055"/>
                <a:gd name="connsiteY172" fmla="*/ 3491790 h 3643593"/>
                <a:gd name="connsiteX173" fmla="*/ 5699317 w 7360055"/>
                <a:gd name="connsiteY173" fmla="*/ 3206486 h 3643593"/>
                <a:gd name="connsiteX174" fmla="*/ 6208933 w 7360055"/>
                <a:gd name="connsiteY174" fmla="*/ 2965625 h 3643593"/>
                <a:gd name="connsiteX175" fmla="*/ 6762054 w 7360055"/>
                <a:gd name="connsiteY175" fmla="*/ 2860985 h 3643593"/>
                <a:gd name="connsiteX176" fmla="*/ 6776507 w 7360055"/>
                <a:gd name="connsiteY176" fmla="*/ 2872041 h 3643593"/>
                <a:gd name="connsiteX177" fmla="*/ 6953413 w 7360055"/>
                <a:gd name="connsiteY177" fmla="*/ 3194707 h 3643593"/>
                <a:gd name="connsiteX178" fmla="*/ 7280415 w 7360055"/>
                <a:gd name="connsiteY178" fmla="*/ 3217977 h 3643593"/>
                <a:gd name="connsiteX179" fmla="*/ 7340973 w 7360055"/>
                <a:gd name="connsiteY179" fmla="*/ 2990846 h 3643593"/>
                <a:gd name="connsiteX180" fmla="*/ 5650827 w 7360055"/>
                <a:gd name="connsiteY180" fmla="*/ 1770425 h 3643593"/>
                <a:gd name="connsiteX181" fmla="*/ 5784807 w 7360055"/>
                <a:gd name="connsiteY181" fmla="*/ 1509113 h 3643593"/>
                <a:gd name="connsiteX182" fmla="*/ 5852375 w 7360055"/>
                <a:gd name="connsiteY182" fmla="*/ 1420299 h 3643593"/>
                <a:gd name="connsiteX183" fmla="*/ 5898770 w 7360055"/>
                <a:gd name="connsiteY183" fmla="*/ 1375783 h 3643593"/>
                <a:gd name="connsiteX184" fmla="*/ 5956727 w 7360055"/>
                <a:gd name="connsiteY184" fmla="*/ 1344998 h 3643593"/>
                <a:gd name="connsiteX185" fmla="*/ 6013094 w 7360055"/>
                <a:gd name="connsiteY185" fmla="*/ 1325197 h 3643593"/>
                <a:gd name="connsiteX186" fmla="*/ 6138113 w 7360055"/>
                <a:gd name="connsiteY186" fmla="*/ 1371520 h 3643593"/>
                <a:gd name="connsiteX187" fmla="*/ 6172367 w 7360055"/>
                <a:gd name="connsiteY187" fmla="*/ 1419215 h 3643593"/>
                <a:gd name="connsiteX188" fmla="*/ 6185592 w 7360055"/>
                <a:gd name="connsiteY188" fmla="*/ 1455348 h 3643593"/>
                <a:gd name="connsiteX189" fmla="*/ 6175619 w 7360055"/>
                <a:gd name="connsiteY189" fmla="*/ 1503838 h 3643593"/>
                <a:gd name="connsiteX190" fmla="*/ 6126478 w 7360055"/>
                <a:gd name="connsiteY190" fmla="*/ 1607033 h 3643593"/>
                <a:gd name="connsiteX191" fmla="*/ 6077843 w 7360055"/>
                <a:gd name="connsiteY191" fmla="*/ 1667302 h 3643593"/>
                <a:gd name="connsiteX192" fmla="*/ 6048287 w 7360055"/>
                <a:gd name="connsiteY192" fmla="*/ 1684718 h 3643593"/>
                <a:gd name="connsiteX193" fmla="*/ 5904334 w 7360055"/>
                <a:gd name="connsiteY193" fmla="*/ 1770136 h 3643593"/>
                <a:gd name="connsiteX194" fmla="*/ 5792250 w 7360055"/>
                <a:gd name="connsiteY194" fmla="*/ 1811978 h 3643593"/>
                <a:gd name="connsiteX195" fmla="*/ 5651910 w 7360055"/>
                <a:gd name="connsiteY195" fmla="*/ 1836693 h 3643593"/>
                <a:gd name="connsiteX196" fmla="*/ 5634711 w 7360055"/>
                <a:gd name="connsiteY196" fmla="*/ 1841101 h 3643593"/>
                <a:gd name="connsiteX197" fmla="*/ 5650827 w 7360055"/>
                <a:gd name="connsiteY197" fmla="*/ 1770425 h 3643593"/>
                <a:gd name="connsiteX198" fmla="*/ 6648814 w 7360055"/>
                <a:gd name="connsiteY198" fmla="*/ 1439521 h 3643593"/>
                <a:gd name="connsiteX199" fmla="*/ 6581896 w 7360055"/>
                <a:gd name="connsiteY199" fmla="*/ 1303807 h 3643593"/>
                <a:gd name="connsiteX200" fmla="*/ 6570333 w 7360055"/>
                <a:gd name="connsiteY200" fmla="*/ 1233998 h 3643593"/>
                <a:gd name="connsiteX201" fmla="*/ 6571562 w 7360055"/>
                <a:gd name="connsiteY201" fmla="*/ 1098790 h 3643593"/>
                <a:gd name="connsiteX202" fmla="*/ 6625617 w 7360055"/>
                <a:gd name="connsiteY202" fmla="*/ 982659 h 3643593"/>
                <a:gd name="connsiteX203" fmla="*/ 6724042 w 7360055"/>
                <a:gd name="connsiteY203" fmla="*/ 948333 h 3643593"/>
                <a:gd name="connsiteX204" fmla="*/ 6780771 w 7360055"/>
                <a:gd name="connsiteY204" fmla="*/ 982225 h 3643593"/>
                <a:gd name="connsiteX205" fmla="*/ 6794139 w 7360055"/>
                <a:gd name="connsiteY205" fmla="*/ 1051600 h 3643593"/>
                <a:gd name="connsiteX206" fmla="*/ 6797609 w 7360055"/>
                <a:gd name="connsiteY206" fmla="*/ 1122420 h 3643593"/>
                <a:gd name="connsiteX207" fmla="*/ 6786624 w 7360055"/>
                <a:gd name="connsiteY207" fmla="*/ 1185508 h 3643593"/>
                <a:gd name="connsiteX208" fmla="*/ 6771593 w 7360055"/>
                <a:gd name="connsiteY208" fmla="*/ 1255967 h 3643593"/>
                <a:gd name="connsiteX209" fmla="*/ 6687476 w 7360055"/>
                <a:gd name="connsiteY209" fmla="*/ 1489529 h 3643593"/>
                <a:gd name="connsiteX210" fmla="*/ 6648814 w 7360055"/>
                <a:gd name="connsiteY210" fmla="*/ 1439521 h 3643593"/>
                <a:gd name="connsiteX211" fmla="*/ 3761227 w 7360055"/>
                <a:gd name="connsiteY211" fmla="*/ 2876305 h 3643593"/>
                <a:gd name="connsiteX212" fmla="*/ 3744967 w 7360055"/>
                <a:gd name="connsiteY212" fmla="*/ 2921182 h 3643593"/>
                <a:gd name="connsiteX213" fmla="*/ 3711580 w 7360055"/>
                <a:gd name="connsiteY213" fmla="*/ 2968588 h 3643593"/>
                <a:gd name="connsiteX214" fmla="*/ 3607012 w 7360055"/>
                <a:gd name="connsiteY214" fmla="*/ 2968949 h 3643593"/>
                <a:gd name="connsiteX215" fmla="*/ 3556716 w 7360055"/>
                <a:gd name="connsiteY215" fmla="*/ 2891119 h 3643593"/>
                <a:gd name="connsiteX216" fmla="*/ 3697922 w 7360055"/>
                <a:gd name="connsiteY216" fmla="*/ 2534272 h 3643593"/>
                <a:gd name="connsiteX217" fmla="*/ 3764696 w 7360055"/>
                <a:gd name="connsiteY217" fmla="*/ 2722524 h 3643593"/>
                <a:gd name="connsiteX218" fmla="*/ 3761227 w 7360055"/>
                <a:gd name="connsiteY218" fmla="*/ 2876305 h 3643593"/>
                <a:gd name="connsiteX219" fmla="*/ 6862142 w 7360055"/>
                <a:gd name="connsiteY219" fmla="*/ 1628785 h 3643593"/>
                <a:gd name="connsiteX220" fmla="*/ 6763065 w 7360055"/>
                <a:gd name="connsiteY220" fmla="*/ 2218038 h 3643593"/>
                <a:gd name="connsiteX221" fmla="*/ 6747023 w 7360055"/>
                <a:gd name="connsiteY221" fmla="*/ 2519602 h 3643593"/>
                <a:gd name="connsiteX222" fmla="*/ 6750058 w 7360055"/>
                <a:gd name="connsiteY222" fmla="*/ 2676419 h 3643593"/>
                <a:gd name="connsiteX223" fmla="*/ 6741386 w 7360055"/>
                <a:gd name="connsiteY223" fmla="*/ 2786190 h 3643593"/>
                <a:gd name="connsiteX224" fmla="*/ 6125105 w 7360055"/>
                <a:gd name="connsiteY224" fmla="*/ 2914678 h 3643593"/>
                <a:gd name="connsiteX225" fmla="*/ 5521255 w 7360055"/>
                <a:gd name="connsiteY225" fmla="*/ 3216459 h 3643593"/>
                <a:gd name="connsiteX226" fmla="*/ 4933158 w 7360055"/>
                <a:gd name="connsiteY226" fmla="*/ 3454863 h 3643593"/>
                <a:gd name="connsiteX227" fmla="*/ 4442547 w 7360055"/>
                <a:gd name="connsiteY227" fmla="*/ 3498728 h 3643593"/>
                <a:gd name="connsiteX228" fmla="*/ 4092998 w 7360055"/>
                <a:gd name="connsiteY228" fmla="*/ 3432244 h 3643593"/>
                <a:gd name="connsiteX229" fmla="*/ 3809284 w 7360055"/>
                <a:gd name="connsiteY229" fmla="*/ 3192900 h 3643593"/>
                <a:gd name="connsiteX230" fmla="*/ 3774958 w 7360055"/>
                <a:gd name="connsiteY230" fmla="*/ 3129162 h 3643593"/>
                <a:gd name="connsiteX231" fmla="*/ 3778643 w 7360055"/>
                <a:gd name="connsiteY231" fmla="*/ 3108494 h 3643593"/>
                <a:gd name="connsiteX232" fmla="*/ 3931557 w 7360055"/>
                <a:gd name="connsiteY232" fmla="*/ 3069615 h 3643593"/>
                <a:gd name="connsiteX233" fmla="*/ 4099502 w 7360055"/>
                <a:gd name="connsiteY233" fmla="*/ 2863586 h 3643593"/>
                <a:gd name="connsiteX234" fmla="*/ 4092059 w 7360055"/>
                <a:gd name="connsiteY234" fmla="*/ 2432017 h 3643593"/>
                <a:gd name="connsiteX235" fmla="*/ 4070885 w 7360055"/>
                <a:gd name="connsiteY235" fmla="*/ 2383382 h 3643593"/>
                <a:gd name="connsiteX236" fmla="*/ 4335016 w 7360055"/>
                <a:gd name="connsiteY236" fmla="*/ 2091935 h 3643593"/>
                <a:gd name="connsiteX237" fmla="*/ 4336389 w 7360055"/>
                <a:gd name="connsiteY237" fmla="*/ 2118962 h 3643593"/>
                <a:gd name="connsiteX238" fmla="*/ 4562869 w 7360055"/>
                <a:gd name="connsiteY238" fmla="*/ 2853686 h 3643593"/>
                <a:gd name="connsiteX239" fmla="*/ 4882355 w 7360055"/>
                <a:gd name="connsiteY239" fmla="*/ 2959555 h 3643593"/>
                <a:gd name="connsiteX240" fmla="*/ 5137814 w 7360055"/>
                <a:gd name="connsiteY240" fmla="*/ 2740446 h 3643593"/>
                <a:gd name="connsiteX241" fmla="*/ 5312335 w 7360055"/>
                <a:gd name="connsiteY241" fmla="*/ 2380852 h 3643593"/>
                <a:gd name="connsiteX242" fmla="*/ 5322813 w 7360055"/>
                <a:gd name="connsiteY242" fmla="*/ 2374638 h 3643593"/>
                <a:gd name="connsiteX243" fmla="*/ 5330329 w 7360055"/>
                <a:gd name="connsiteY243" fmla="*/ 2383887 h 3643593"/>
                <a:gd name="connsiteX244" fmla="*/ 5653212 w 7360055"/>
                <a:gd name="connsiteY244" fmla="*/ 2737338 h 3643593"/>
                <a:gd name="connsiteX245" fmla="*/ 5995750 w 7360055"/>
                <a:gd name="connsiteY245" fmla="*/ 2715948 h 3643593"/>
                <a:gd name="connsiteX246" fmla="*/ 6530949 w 7360055"/>
                <a:gd name="connsiteY246" fmla="*/ 2052550 h 3643593"/>
                <a:gd name="connsiteX247" fmla="*/ 6629735 w 7360055"/>
                <a:gd name="connsiteY247" fmla="*/ 1806197 h 3643593"/>
                <a:gd name="connsiteX248" fmla="*/ 6720718 w 7360055"/>
                <a:gd name="connsiteY248" fmla="*/ 1580511 h 3643593"/>
                <a:gd name="connsiteX249" fmla="*/ 6862142 w 7360055"/>
                <a:gd name="connsiteY249" fmla="*/ 1628785 h 3643593"/>
                <a:gd name="connsiteX250" fmla="*/ 7282077 w 7360055"/>
                <a:gd name="connsiteY250" fmla="*/ 3108711 h 3643593"/>
                <a:gd name="connsiteX251" fmla="*/ 7260397 w 7360055"/>
                <a:gd name="connsiteY251" fmla="*/ 3132125 h 3643593"/>
                <a:gd name="connsiteX252" fmla="*/ 7233514 w 7360055"/>
                <a:gd name="connsiteY252" fmla="*/ 3132053 h 3643593"/>
                <a:gd name="connsiteX253" fmla="*/ 7195864 w 7360055"/>
                <a:gd name="connsiteY253" fmla="*/ 3107410 h 3643593"/>
                <a:gd name="connsiteX254" fmla="*/ 7177580 w 7360055"/>
                <a:gd name="connsiteY254" fmla="*/ 3077926 h 3643593"/>
                <a:gd name="connsiteX255" fmla="*/ 7110012 w 7360055"/>
                <a:gd name="connsiteY255" fmla="*/ 2954352 h 3643593"/>
                <a:gd name="connsiteX256" fmla="*/ 7089995 w 7360055"/>
                <a:gd name="connsiteY256" fmla="*/ 2895600 h 3643593"/>
                <a:gd name="connsiteX257" fmla="*/ 7091151 w 7360055"/>
                <a:gd name="connsiteY257" fmla="*/ 2857805 h 3643593"/>
                <a:gd name="connsiteX258" fmla="*/ 7214436 w 7360055"/>
                <a:gd name="connsiteY258" fmla="*/ 2909692 h 3643593"/>
                <a:gd name="connsiteX259" fmla="*/ 7282077 w 7360055"/>
                <a:gd name="connsiteY259" fmla="*/ 3108711 h 36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7360055" h="3643593">
                  <a:moveTo>
                    <a:pt x="7340973" y="2990846"/>
                  </a:moveTo>
                  <a:cubicBezTo>
                    <a:pt x="7337938" y="2982897"/>
                    <a:pt x="7334614" y="2975092"/>
                    <a:pt x="7331000" y="2967504"/>
                  </a:cubicBezTo>
                  <a:cubicBezTo>
                    <a:pt x="7309031" y="2920748"/>
                    <a:pt x="7278247" y="2876883"/>
                    <a:pt x="7241463" y="2840533"/>
                  </a:cubicBezTo>
                  <a:cubicBezTo>
                    <a:pt x="7193912" y="2793633"/>
                    <a:pt x="7153372" y="2785901"/>
                    <a:pt x="7088044" y="2775856"/>
                  </a:cubicBezTo>
                  <a:cubicBezTo>
                    <a:pt x="7026040" y="2766317"/>
                    <a:pt x="7085008" y="2391186"/>
                    <a:pt x="7091729" y="2333735"/>
                  </a:cubicBezTo>
                  <a:cubicBezTo>
                    <a:pt x="7112758" y="2152927"/>
                    <a:pt x="7148602" y="1973275"/>
                    <a:pt x="7179315" y="1793622"/>
                  </a:cubicBezTo>
                  <a:cubicBezTo>
                    <a:pt x="7188998" y="1736894"/>
                    <a:pt x="7177725" y="1699894"/>
                    <a:pt x="7154383" y="1649091"/>
                  </a:cubicBezTo>
                  <a:cubicBezTo>
                    <a:pt x="7136823" y="1610935"/>
                    <a:pt x="7099678" y="1571767"/>
                    <a:pt x="7061594" y="1553701"/>
                  </a:cubicBezTo>
                  <a:cubicBezTo>
                    <a:pt x="7008985" y="1528697"/>
                    <a:pt x="6950161" y="1523639"/>
                    <a:pt x="6892637" y="1524289"/>
                  </a:cubicBezTo>
                  <a:cubicBezTo>
                    <a:pt x="6884327" y="1524361"/>
                    <a:pt x="6746661" y="1534912"/>
                    <a:pt x="6751286" y="1510703"/>
                  </a:cubicBezTo>
                  <a:cubicBezTo>
                    <a:pt x="6761403" y="1457371"/>
                    <a:pt x="6795802" y="1401654"/>
                    <a:pt x="6812856" y="1348539"/>
                  </a:cubicBezTo>
                  <a:cubicBezTo>
                    <a:pt x="6841112" y="1260448"/>
                    <a:pt x="6886929" y="1129719"/>
                    <a:pt x="6862430" y="1036641"/>
                  </a:cubicBezTo>
                  <a:cubicBezTo>
                    <a:pt x="6859829" y="1026813"/>
                    <a:pt x="6855855" y="1017491"/>
                    <a:pt x="6853253" y="1007662"/>
                  </a:cubicBezTo>
                  <a:cubicBezTo>
                    <a:pt x="6850362" y="996895"/>
                    <a:pt x="6849134" y="985694"/>
                    <a:pt x="6846677" y="974854"/>
                  </a:cubicBezTo>
                  <a:cubicBezTo>
                    <a:pt x="6837065" y="933084"/>
                    <a:pt x="6807075" y="896590"/>
                    <a:pt x="6768052" y="878957"/>
                  </a:cubicBezTo>
                  <a:cubicBezTo>
                    <a:pt x="6709589" y="852581"/>
                    <a:pt x="6635517" y="873032"/>
                    <a:pt x="6589917" y="915451"/>
                  </a:cubicBezTo>
                  <a:cubicBezTo>
                    <a:pt x="6438521" y="1056225"/>
                    <a:pt x="6480363" y="1336398"/>
                    <a:pt x="6598806" y="1483820"/>
                  </a:cubicBezTo>
                  <a:cubicBezTo>
                    <a:pt x="6619618" y="1509691"/>
                    <a:pt x="6652355" y="1532238"/>
                    <a:pt x="6650331" y="1565336"/>
                  </a:cubicBezTo>
                  <a:cubicBezTo>
                    <a:pt x="6647513" y="1612019"/>
                    <a:pt x="6612103" y="1658125"/>
                    <a:pt x="6595915" y="1701556"/>
                  </a:cubicBezTo>
                  <a:cubicBezTo>
                    <a:pt x="6572646" y="1764210"/>
                    <a:pt x="6550171" y="1826937"/>
                    <a:pt x="6524373" y="1888652"/>
                  </a:cubicBezTo>
                  <a:cubicBezTo>
                    <a:pt x="6446976" y="2073940"/>
                    <a:pt x="6123226" y="2842196"/>
                    <a:pt x="5809594" y="2581389"/>
                  </a:cubicBezTo>
                  <a:cubicBezTo>
                    <a:pt x="5795864" y="2569971"/>
                    <a:pt x="5785096" y="2555446"/>
                    <a:pt x="5774762" y="2540848"/>
                  </a:cubicBezTo>
                  <a:cubicBezTo>
                    <a:pt x="5719190" y="2462223"/>
                    <a:pt x="5669977" y="2376878"/>
                    <a:pt x="5637819" y="2285823"/>
                  </a:cubicBezTo>
                  <a:cubicBezTo>
                    <a:pt x="5604504" y="2191444"/>
                    <a:pt x="5565409" y="2043806"/>
                    <a:pt x="5607612" y="1947042"/>
                  </a:cubicBezTo>
                  <a:cubicBezTo>
                    <a:pt x="5625317" y="1906501"/>
                    <a:pt x="5672723" y="1902816"/>
                    <a:pt x="5711674" y="1894794"/>
                  </a:cubicBezTo>
                  <a:cubicBezTo>
                    <a:pt x="5908525" y="1854253"/>
                    <a:pt x="6192746" y="1745710"/>
                    <a:pt x="6241164" y="1524433"/>
                  </a:cubicBezTo>
                  <a:cubicBezTo>
                    <a:pt x="6252871" y="1470812"/>
                    <a:pt x="6247523" y="1412639"/>
                    <a:pt x="6221219" y="1364437"/>
                  </a:cubicBezTo>
                  <a:cubicBezTo>
                    <a:pt x="6146713" y="1227783"/>
                    <a:pt x="5958099" y="1202635"/>
                    <a:pt x="5818916" y="1223737"/>
                  </a:cubicBezTo>
                  <a:cubicBezTo>
                    <a:pt x="5639047" y="1251053"/>
                    <a:pt x="5499286" y="1398763"/>
                    <a:pt x="5412133" y="1549799"/>
                  </a:cubicBezTo>
                  <a:cubicBezTo>
                    <a:pt x="5351069" y="1655668"/>
                    <a:pt x="5309155" y="1772376"/>
                    <a:pt x="5287909" y="1892699"/>
                  </a:cubicBezTo>
                  <a:cubicBezTo>
                    <a:pt x="5277069" y="1954124"/>
                    <a:pt x="5271577" y="2016562"/>
                    <a:pt x="5271649" y="2078927"/>
                  </a:cubicBezTo>
                  <a:cubicBezTo>
                    <a:pt x="5271721" y="2128284"/>
                    <a:pt x="5298171" y="2210234"/>
                    <a:pt x="5281044" y="2255905"/>
                  </a:cubicBezTo>
                  <a:cubicBezTo>
                    <a:pt x="5218389" y="2422766"/>
                    <a:pt x="5150460" y="2584352"/>
                    <a:pt x="5038665" y="2725270"/>
                  </a:cubicBezTo>
                  <a:cubicBezTo>
                    <a:pt x="5023345" y="2744637"/>
                    <a:pt x="5007013" y="2763860"/>
                    <a:pt x="4986056" y="2776868"/>
                  </a:cubicBezTo>
                  <a:cubicBezTo>
                    <a:pt x="4961486" y="2792188"/>
                    <a:pt x="4903745" y="2801004"/>
                    <a:pt x="4878380" y="2780987"/>
                  </a:cubicBezTo>
                  <a:cubicBezTo>
                    <a:pt x="4752638" y="2681260"/>
                    <a:pt x="4722287" y="2536223"/>
                    <a:pt x="4703497" y="2381720"/>
                  </a:cubicBezTo>
                  <a:cubicBezTo>
                    <a:pt x="4671773" y="2120552"/>
                    <a:pt x="4675386" y="1856421"/>
                    <a:pt x="4694248" y="1594386"/>
                  </a:cubicBezTo>
                  <a:cubicBezTo>
                    <a:pt x="4703570" y="1464308"/>
                    <a:pt x="4716722" y="1334447"/>
                    <a:pt x="4731175" y="1204875"/>
                  </a:cubicBezTo>
                  <a:cubicBezTo>
                    <a:pt x="4738402" y="1140342"/>
                    <a:pt x="4743099" y="1074653"/>
                    <a:pt x="4753577" y="1010553"/>
                  </a:cubicBezTo>
                  <a:cubicBezTo>
                    <a:pt x="4756829" y="990680"/>
                    <a:pt x="4774968" y="837261"/>
                    <a:pt x="4783857" y="835526"/>
                  </a:cubicBezTo>
                  <a:cubicBezTo>
                    <a:pt x="4787759" y="834803"/>
                    <a:pt x="4789132" y="834081"/>
                    <a:pt x="4790288" y="834297"/>
                  </a:cubicBezTo>
                  <a:cubicBezTo>
                    <a:pt x="4798237" y="836032"/>
                    <a:pt x="4806259" y="837694"/>
                    <a:pt x="4814136" y="839790"/>
                  </a:cubicBezTo>
                  <a:cubicBezTo>
                    <a:pt x="4913862" y="865950"/>
                    <a:pt x="5015106" y="880692"/>
                    <a:pt x="5115845" y="850268"/>
                  </a:cubicBezTo>
                  <a:cubicBezTo>
                    <a:pt x="5217016" y="819628"/>
                    <a:pt x="5286680" y="741219"/>
                    <a:pt x="5350780" y="661872"/>
                  </a:cubicBezTo>
                  <a:cubicBezTo>
                    <a:pt x="5362198" y="647780"/>
                    <a:pt x="5370003" y="630870"/>
                    <a:pt x="5380264" y="615839"/>
                  </a:cubicBezTo>
                  <a:cubicBezTo>
                    <a:pt x="5386118" y="607312"/>
                    <a:pt x="5393561" y="599940"/>
                    <a:pt x="5400354" y="591991"/>
                  </a:cubicBezTo>
                  <a:cubicBezTo>
                    <a:pt x="5366317" y="591341"/>
                    <a:pt x="5333075" y="574647"/>
                    <a:pt x="5306048" y="610347"/>
                  </a:cubicBezTo>
                  <a:cubicBezTo>
                    <a:pt x="5257702" y="674157"/>
                    <a:pt x="5201768" y="750036"/>
                    <a:pt x="5126757" y="783423"/>
                  </a:cubicBezTo>
                  <a:cubicBezTo>
                    <a:pt x="5036642" y="823530"/>
                    <a:pt x="4923113" y="801923"/>
                    <a:pt x="4833359" y="770704"/>
                  </a:cubicBezTo>
                  <a:cubicBezTo>
                    <a:pt x="4825337" y="767958"/>
                    <a:pt x="4816593" y="767524"/>
                    <a:pt x="4808427" y="764995"/>
                  </a:cubicBezTo>
                  <a:cubicBezTo>
                    <a:pt x="4784363" y="757551"/>
                    <a:pt x="4792456" y="738257"/>
                    <a:pt x="4794624" y="722792"/>
                  </a:cubicBezTo>
                  <a:cubicBezTo>
                    <a:pt x="4803874" y="655801"/>
                    <a:pt x="4815509" y="589100"/>
                    <a:pt x="4823603" y="521966"/>
                  </a:cubicBezTo>
                  <a:cubicBezTo>
                    <a:pt x="4830685" y="463069"/>
                    <a:pt x="4826927" y="405401"/>
                    <a:pt x="4789566" y="354960"/>
                  </a:cubicBezTo>
                  <a:cubicBezTo>
                    <a:pt x="4759720" y="314708"/>
                    <a:pt x="4720697" y="287175"/>
                    <a:pt x="4673796" y="270554"/>
                  </a:cubicBezTo>
                  <a:cubicBezTo>
                    <a:pt x="4666209" y="267880"/>
                    <a:pt x="4657754" y="267374"/>
                    <a:pt x="4649660" y="266146"/>
                  </a:cubicBezTo>
                  <a:cubicBezTo>
                    <a:pt x="4636363" y="264122"/>
                    <a:pt x="4623066" y="262243"/>
                    <a:pt x="4609697" y="260509"/>
                  </a:cubicBezTo>
                  <a:cubicBezTo>
                    <a:pt x="4605433" y="259931"/>
                    <a:pt x="4599218" y="261882"/>
                    <a:pt x="4597050" y="259642"/>
                  </a:cubicBezTo>
                  <a:cubicBezTo>
                    <a:pt x="4583103" y="245333"/>
                    <a:pt x="4569517" y="256679"/>
                    <a:pt x="4564242" y="265134"/>
                  </a:cubicBezTo>
                  <a:cubicBezTo>
                    <a:pt x="4523051" y="331474"/>
                    <a:pt x="4502527" y="408437"/>
                    <a:pt x="4488435" y="484532"/>
                  </a:cubicBezTo>
                  <a:cubicBezTo>
                    <a:pt x="4481209" y="523411"/>
                    <a:pt x="4475933" y="562651"/>
                    <a:pt x="4470875" y="601819"/>
                  </a:cubicBezTo>
                  <a:cubicBezTo>
                    <a:pt x="4467189" y="630292"/>
                    <a:pt x="4475500" y="675458"/>
                    <a:pt x="4438572" y="669387"/>
                  </a:cubicBezTo>
                  <a:cubicBezTo>
                    <a:pt x="4320201" y="649948"/>
                    <a:pt x="4200240" y="626606"/>
                    <a:pt x="4085410" y="676108"/>
                  </a:cubicBezTo>
                  <a:cubicBezTo>
                    <a:pt x="3934954" y="740930"/>
                    <a:pt x="3912334" y="871225"/>
                    <a:pt x="3906336" y="1018213"/>
                  </a:cubicBezTo>
                  <a:cubicBezTo>
                    <a:pt x="3922596" y="1018213"/>
                    <a:pt x="3934809" y="1017852"/>
                    <a:pt x="3947094" y="1018286"/>
                  </a:cubicBezTo>
                  <a:cubicBezTo>
                    <a:pt x="3962125" y="1018792"/>
                    <a:pt x="3969569" y="1012793"/>
                    <a:pt x="3970436" y="996967"/>
                  </a:cubicBezTo>
                  <a:cubicBezTo>
                    <a:pt x="3971303" y="980924"/>
                    <a:pt x="3968701" y="965170"/>
                    <a:pt x="3973471" y="948622"/>
                  </a:cubicBezTo>
                  <a:cubicBezTo>
                    <a:pt x="3979614" y="927159"/>
                    <a:pt x="3977952" y="903600"/>
                    <a:pt x="3983372" y="881848"/>
                  </a:cubicBezTo>
                  <a:cubicBezTo>
                    <a:pt x="4034246" y="676108"/>
                    <a:pt x="4269760" y="693380"/>
                    <a:pt x="4426287" y="740858"/>
                  </a:cubicBezTo>
                  <a:cubicBezTo>
                    <a:pt x="4434742" y="743387"/>
                    <a:pt x="4445871" y="741798"/>
                    <a:pt x="4442980" y="758491"/>
                  </a:cubicBezTo>
                  <a:cubicBezTo>
                    <a:pt x="4439584" y="777930"/>
                    <a:pt x="4441174" y="798165"/>
                    <a:pt x="4440162" y="818038"/>
                  </a:cubicBezTo>
                  <a:cubicBezTo>
                    <a:pt x="4430912" y="1001086"/>
                    <a:pt x="4387986" y="1184785"/>
                    <a:pt x="4369775" y="1367689"/>
                  </a:cubicBezTo>
                  <a:cubicBezTo>
                    <a:pt x="4350842" y="1558326"/>
                    <a:pt x="4339568" y="1749685"/>
                    <a:pt x="4335955" y="1941189"/>
                  </a:cubicBezTo>
                  <a:cubicBezTo>
                    <a:pt x="4335016" y="1991124"/>
                    <a:pt x="4300328" y="2000302"/>
                    <a:pt x="4278793" y="2039976"/>
                  </a:cubicBezTo>
                  <a:cubicBezTo>
                    <a:pt x="4220258" y="2147724"/>
                    <a:pt x="4136502" y="2241669"/>
                    <a:pt x="4036198" y="2312128"/>
                  </a:cubicBezTo>
                  <a:cubicBezTo>
                    <a:pt x="3950490" y="2215220"/>
                    <a:pt x="3886319" y="2096921"/>
                    <a:pt x="3819184" y="1986788"/>
                  </a:cubicBezTo>
                  <a:cubicBezTo>
                    <a:pt x="3767948" y="1902816"/>
                    <a:pt x="3715989" y="1818843"/>
                    <a:pt x="3668149" y="1732847"/>
                  </a:cubicBezTo>
                  <a:cubicBezTo>
                    <a:pt x="3594800" y="1598433"/>
                    <a:pt x="3486257" y="1395945"/>
                    <a:pt x="3563292" y="1242019"/>
                  </a:cubicBezTo>
                  <a:cubicBezTo>
                    <a:pt x="3592776" y="1183123"/>
                    <a:pt x="3651311" y="1156530"/>
                    <a:pt x="3716639" y="1166285"/>
                  </a:cubicBezTo>
                  <a:cubicBezTo>
                    <a:pt x="3785942" y="1176619"/>
                    <a:pt x="3853149" y="1224531"/>
                    <a:pt x="3880176" y="1289932"/>
                  </a:cubicBezTo>
                  <a:cubicBezTo>
                    <a:pt x="3905180" y="1350418"/>
                    <a:pt x="3907059" y="1412711"/>
                    <a:pt x="3895135" y="1475943"/>
                  </a:cubicBezTo>
                  <a:cubicBezTo>
                    <a:pt x="3887547" y="1516340"/>
                    <a:pt x="3887186" y="1515761"/>
                    <a:pt x="3929028" y="1516701"/>
                  </a:cubicBezTo>
                  <a:cubicBezTo>
                    <a:pt x="3941891" y="1516990"/>
                    <a:pt x="3947889" y="1512943"/>
                    <a:pt x="3949479" y="1500297"/>
                  </a:cubicBezTo>
                  <a:cubicBezTo>
                    <a:pt x="3963643" y="1388141"/>
                    <a:pt x="3973254" y="1263916"/>
                    <a:pt x="3890582" y="1175463"/>
                  </a:cubicBezTo>
                  <a:cubicBezTo>
                    <a:pt x="3825688" y="1106016"/>
                    <a:pt x="3729647" y="1062873"/>
                    <a:pt x="3635413" y="1056153"/>
                  </a:cubicBezTo>
                  <a:cubicBezTo>
                    <a:pt x="3514874" y="1047553"/>
                    <a:pt x="3393974" y="1096838"/>
                    <a:pt x="3317011" y="1190350"/>
                  </a:cubicBezTo>
                  <a:cubicBezTo>
                    <a:pt x="3247853" y="1274395"/>
                    <a:pt x="3216562" y="1368774"/>
                    <a:pt x="3230437" y="1477822"/>
                  </a:cubicBezTo>
                  <a:cubicBezTo>
                    <a:pt x="3241276" y="1563385"/>
                    <a:pt x="3274302" y="1644322"/>
                    <a:pt x="3306966" y="1724103"/>
                  </a:cubicBezTo>
                  <a:cubicBezTo>
                    <a:pt x="3343026" y="1812122"/>
                    <a:pt x="3374245" y="1904044"/>
                    <a:pt x="3422302" y="1985921"/>
                  </a:cubicBezTo>
                  <a:cubicBezTo>
                    <a:pt x="3449473" y="2032243"/>
                    <a:pt x="3411462" y="2086298"/>
                    <a:pt x="3394841" y="2131536"/>
                  </a:cubicBezTo>
                  <a:cubicBezTo>
                    <a:pt x="3372149" y="2193107"/>
                    <a:pt x="3348157" y="2254099"/>
                    <a:pt x="3322864" y="2314657"/>
                  </a:cubicBezTo>
                  <a:cubicBezTo>
                    <a:pt x="3293741" y="2384177"/>
                    <a:pt x="3262956" y="2452973"/>
                    <a:pt x="3230437" y="2521048"/>
                  </a:cubicBezTo>
                  <a:cubicBezTo>
                    <a:pt x="3204060" y="2576186"/>
                    <a:pt x="3181441" y="2646139"/>
                    <a:pt x="3134974" y="2687114"/>
                  </a:cubicBezTo>
                  <a:cubicBezTo>
                    <a:pt x="3053386" y="2759668"/>
                    <a:pt x="3028527" y="2462079"/>
                    <a:pt x="3027443" y="2422839"/>
                  </a:cubicBezTo>
                  <a:cubicBezTo>
                    <a:pt x="3022746" y="2258218"/>
                    <a:pt x="3022456" y="2093452"/>
                    <a:pt x="3026576" y="1928831"/>
                  </a:cubicBezTo>
                  <a:cubicBezTo>
                    <a:pt x="3030767" y="1760958"/>
                    <a:pt x="3113655" y="1435330"/>
                    <a:pt x="2869109" y="1393633"/>
                  </a:cubicBezTo>
                  <a:cubicBezTo>
                    <a:pt x="2765842" y="1376000"/>
                    <a:pt x="2750088" y="1534840"/>
                    <a:pt x="2732672" y="1602769"/>
                  </a:cubicBezTo>
                  <a:cubicBezTo>
                    <a:pt x="2670017" y="1847243"/>
                    <a:pt x="2625791" y="2108339"/>
                    <a:pt x="2507492" y="2333735"/>
                  </a:cubicBezTo>
                  <a:cubicBezTo>
                    <a:pt x="2486391" y="2373987"/>
                    <a:pt x="2461820" y="2413878"/>
                    <a:pt x="2425760" y="2441483"/>
                  </a:cubicBezTo>
                  <a:cubicBezTo>
                    <a:pt x="2389699" y="2469161"/>
                    <a:pt x="2339692" y="2482530"/>
                    <a:pt x="2297705" y="2465114"/>
                  </a:cubicBezTo>
                  <a:cubicBezTo>
                    <a:pt x="2174854" y="2414167"/>
                    <a:pt x="2180780" y="2214714"/>
                    <a:pt x="2179407" y="2106749"/>
                  </a:cubicBezTo>
                  <a:cubicBezTo>
                    <a:pt x="2177383" y="1948632"/>
                    <a:pt x="2201086" y="1790949"/>
                    <a:pt x="2238954" y="1637673"/>
                  </a:cubicBezTo>
                  <a:cubicBezTo>
                    <a:pt x="2255647" y="1570322"/>
                    <a:pt x="2275231" y="1503043"/>
                    <a:pt x="2308184" y="1441979"/>
                  </a:cubicBezTo>
                  <a:cubicBezTo>
                    <a:pt x="2351760" y="1361330"/>
                    <a:pt x="2432987" y="1267963"/>
                    <a:pt x="2534809" y="1282127"/>
                  </a:cubicBezTo>
                  <a:cubicBezTo>
                    <a:pt x="2584961" y="1289064"/>
                    <a:pt x="2615457" y="1311322"/>
                    <a:pt x="2636992" y="1358729"/>
                  </a:cubicBezTo>
                  <a:cubicBezTo>
                    <a:pt x="2647977" y="1382937"/>
                    <a:pt x="2654697" y="1437715"/>
                    <a:pt x="2674498" y="1455059"/>
                  </a:cubicBezTo>
                  <a:cubicBezTo>
                    <a:pt x="2699285" y="1476738"/>
                    <a:pt x="2698346" y="1443713"/>
                    <a:pt x="2721037" y="1453180"/>
                  </a:cubicBezTo>
                  <a:cubicBezTo>
                    <a:pt x="2722338" y="1453758"/>
                    <a:pt x="2731804" y="1442918"/>
                    <a:pt x="2730793" y="1439377"/>
                  </a:cubicBezTo>
                  <a:cubicBezTo>
                    <a:pt x="2728047" y="1429838"/>
                    <a:pt x="2720025" y="1421889"/>
                    <a:pt x="2716990" y="1412349"/>
                  </a:cubicBezTo>
                  <a:cubicBezTo>
                    <a:pt x="2710920" y="1393633"/>
                    <a:pt x="2709041" y="1373254"/>
                    <a:pt x="2701453" y="1355332"/>
                  </a:cubicBezTo>
                  <a:cubicBezTo>
                    <a:pt x="2672474" y="1286680"/>
                    <a:pt x="2626008" y="1231541"/>
                    <a:pt x="2560752" y="1195770"/>
                  </a:cubicBezTo>
                  <a:cubicBezTo>
                    <a:pt x="2388326" y="1101246"/>
                    <a:pt x="2167338" y="1217522"/>
                    <a:pt x="2057856" y="1357355"/>
                  </a:cubicBezTo>
                  <a:cubicBezTo>
                    <a:pt x="1921925" y="1531010"/>
                    <a:pt x="1862522" y="1755611"/>
                    <a:pt x="1850093" y="1972769"/>
                  </a:cubicBezTo>
                  <a:cubicBezTo>
                    <a:pt x="1843805" y="2082323"/>
                    <a:pt x="1851682" y="2190288"/>
                    <a:pt x="1867075" y="2298759"/>
                  </a:cubicBezTo>
                  <a:cubicBezTo>
                    <a:pt x="1882829" y="2409831"/>
                    <a:pt x="1815405" y="2524299"/>
                    <a:pt x="1775515" y="2624965"/>
                  </a:cubicBezTo>
                  <a:cubicBezTo>
                    <a:pt x="1722544" y="2758512"/>
                    <a:pt x="1662058" y="2896250"/>
                    <a:pt x="1582276" y="3016283"/>
                  </a:cubicBezTo>
                  <a:cubicBezTo>
                    <a:pt x="1520778" y="3108855"/>
                    <a:pt x="1455089" y="3199043"/>
                    <a:pt x="1364685" y="3267261"/>
                  </a:cubicBezTo>
                  <a:cubicBezTo>
                    <a:pt x="1218781" y="3377322"/>
                    <a:pt x="1031902" y="3389029"/>
                    <a:pt x="879205" y="3284967"/>
                  </a:cubicBezTo>
                  <a:cubicBezTo>
                    <a:pt x="593684" y="3090355"/>
                    <a:pt x="503785" y="2688126"/>
                    <a:pt x="535366" y="2363075"/>
                  </a:cubicBezTo>
                  <a:cubicBezTo>
                    <a:pt x="561309" y="2096054"/>
                    <a:pt x="678740" y="1837560"/>
                    <a:pt x="871184" y="1651549"/>
                  </a:cubicBezTo>
                  <a:cubicBezTo>
                    <a:pt x="900234" y="1623510"/>
                    <a:pt x="930152" y="1595759"/>
                    <a:pt x="962672" y="1572057"/>
                  </a:cubicBezTo>
                  <a:cubicBezTo>
                    <a:pt x="1014486" y="1534334"/>
                    <a:pt x="1068758" y="1499935"/>
                    <a:pt x="1122017" y="1464236"/>
                  </a:cubicBezTo>
                  <a:cubicBezTo>
                    <a:pt x="1128088" y="1460189"/>
                    <a:pt x="1134375" y="1456576"/>
                    <a:pt x="1142179" y="1451807"/>
                  </a:cubicBezTo>
                  <a:cubicBezTo>
                    <a:pt x="1141168" y="1443785"/>
                    <a:pt x="1139939" y="1433451"/>
                    <a:pt x="1138711" y="1423767"/>
                  </a:cubicBezTo>
                  <a:cubicBezTo>
                    <a:pt x="1060302" y="1435691"/>
                    <a:pt x="982400" y="1457515"/>
                    <a:pt x="902402" y="1446820"/>
                  </a:cubicBezTo>
                  <a:cubicBezTo>
                    <a:pt x="770373" y="1429187"/>
                    <a:pt x="660240" y="1325414"/>
                    <a:pt x="609655" y="1202129"/>
                  </a:cubicBezTo>
                  <a:cubicBezTo>
                    <a:pt x="559213" y="1079133"/>
                    <a:pt x="546639" y="898614"/>
                    <a:pt x="597080" y="773233"/>
                  </a:cubicBezTo>
                  <a:cubicBezTo>
                    <a:pt x="649401" y="643227"/>
                    <a:pt x="723256" y="518714"/>
                    <a:pt x="820309" y="416892"/>
                  </a:cubicBezTo>
                  <a:cubicBezTo>
                    <a:pt x="923937" y="308132"/>
                    <a:pt x="1048451" y="233554"/>
                    <a:pt x="1196234" y="210646"/>
                  </a:cubicBezTo>
                  <a:cubicBezTo>
                    <a:pt x="1300947" y="194458"/>
                    <a:pt x="1381595" y="265134"/>
                    <a:pt x="1410718" y="362331"/>
                  </a:cubicBezTo>
                  <a:cubicBezTo>
                    <a:pt x="1447718" y="485978"/>
                    <a:pt x="1426617" y="665485"/>
                    <a:pt x="1299429" y="731753"/>
                  </a:cubicBezTo>
                  <a:cubicBezTo>
                    <a:pt x="1275365" y="744327"/>
                    <a:pt x="1247904" y="749096"/>
                    <a:pt x="1220804" y="750542"/>
                  </a:cubicBezTo>
                  <a:cubicBezTo>
                    <a:pt x="1137265" y="754950"/>
                    <a:pt x="1071142" y="707688"/>
                    <a:pt x="999961" y="670472"/>
                  </a:cubicBezTo>
                  <a:cubicBezTo>
                    <a:pt x="987892" y="690055"/>
                    <a:pt x="974595" y="711518"/>
                    <a:pt x="960721" y="733993"/>
                  </a:cubicBezTo>
                  <a:cubicBezTo>
                    <a:pt x="969826" y="740497"/>
                    <a:pt x="977558" y="747506"/>
                    <a:pt x="986447" y="752204"/>
                  </a:cubicBezTo>
                  <a:cubicBezTo>
                    <a:pt x="1068541" y="795780"/>
                    <a:pt x="1166316" y="838489"/>
                    <a:pt x="1261562" y="817676"/>
                  </a:cubicBezTo>
                  <a:cubicBezTo>
                    <a:pt x="1329130" y="802934"/>
                    <a:pt x="1375742" y="768247"/>
                    <a:pt x="1420546" y="718600"/>
                  </a:cubicBezTo>
                  <a:cubicBezTo>
                    <a:pt x="1485007" y="647058"/>
                    <a:pt x="1507265" y="533022"/>
                    <a:pt x="1500038" y="439439"/>
                  </a:cubicBezTo>
                  <a:cubicBezTo>
                    <a:pt x="1490499" y="316298"/>
                    <a:pt x="1427122" y="214765"/>
                    <a:pt x="1340765" y="130648"/>
                  </a:cubicBezTo>
                  <a:cubicBezTo>
                    <a:pt x="1010511" y="-191295"/>
                    <a:pt x="481383" y="144812"/>
                    <a:pt x="293999" y="459456"/>
                  </a:cubicBezTo>
                  <a:cubicBezTo>
                    <a:pt x="207786" y="604276"/>
                    <a:pt x="156405" y="773305"/>
                    <a:pt x="163198" y="942696"/>
                  </a:cubicBezTo>
                  <a:cubicBezTo>
                    <a:pt x="175844" y="1257123"/>
                    <a:pt x="428413" y="1511859"/>
                    <a:pt x="740527" y="1530070"/>
                  </a:cubicBezTo>
                  <a:cubicBezTo>
                    <a:pt x="738432" y="1534551"/>
                    <a:pt x="737781" y="1538959"/>
                    <a:pt x="735686" y="1539826"/>
                  </a:cubicBezTo>
                  <a:cubicBezTo>
                    <a:pt x="719137" y="1546980"/>
                    <a:pt x="701576" y="1552039"/>
                    <a:pt x="685750" y="1560494"/>
                  </a:cubicBezTo>
                  <a:cubicBezTo>
                    <a:pt x="473145" y="1674673"/>
                    <a:pt x="284965" y="1827876"/>
                    <a:pt x="165149" y="2040265"/>
                  </a:cubicBezTo>
                  <a:cubicBezTo>
                    <a:pt x="52415" y="2240946"/>
                    <a:pt x="-4169" y="2473497"/>
                    <a:pt x="239" y="2703374"/>
                  </a:cubicBezTo>
                  <a:cubicBezTo>
                    <a:pt x="3419" y="2867561"/>
                    <a:pt x="38323" y="3032037"/>
                    <a:pt x="109866" y="3180326"/>
                  </a:cubicBezTo>
                  <a:cubicBezTo>
                    <a:pt x="165366" y="3295300"/>
                    <a:pt x="244424" y="3397050"/>
                    <a:pt x="346608" y="3474302"/>
                  </a:cubicBezTo>
                  <a:cubicBezTo>
                    <a:pt x="534354" y="3616160"/>
                    <a:pt x="792848" y="3671226"/>
                    <a:pt x="1023519" y="3630540"/>
                  </a:cubicBezTo>
                  <a:cubicBezTo>
                    <a:pt x="1228248" y="3594480"/>
                    <a:pt x="1392507" y="3443156"/>
                    <a:pt x="1515792" y="3284388"/>
                  </a:cubicBezTo>
                  <a:cubicBezTo>
                    <a:pt x="1603595" y="3171293"/>
                    <a:pt x="1676800" y="3046780"/>
                    <a:pt x="1738225" y="2917569"/>
                  </a:cubicBezTo>
                  <a:cubicBezTo>
                    <a:pt x="1806661" y="2773688"/>
                    <a:pt x="1844528" y="2618100"/>
                    <a:pt x="1910001" y="2474075"/>
                  </a:cubicBezTo>
                  <a:cubicBezTo>
                    <a:pt x="1914553" y="2464102"/>
                    <a:pt x="1916866" y="2453046"/>
                    <a:pt x="1921635" y="2437798"/>
                  </a:cubicBezTo>
                  <a:cubicBezTo>
                    <a:pt x="1947290" y="2500379"/>
                    <a:pt x="1991805" y="2542655"/>
                    <a:pt x="2038055" y="2582112"/>
                  </a:cubicBezTo>
                  <a:cubicBezTo>
                    <a:pt x="2117692" y="2650042"/>
                    <a:pt x="2245891" y="2671577"/>
                    <a:pt x="2340848" y="2626411"/>
                  </a:cubicBezTo>
                  <a:cubicBezTo>
                    <a:pt x="2407983" y="2594469"/>
                    <a:pt x="2457629" y="2534923"/>
                    <a:pt x="2500121" y="2473858"/>
                  </a:cubicBezTo>
                  <a:cubicBezTo>
                    <a:pt x="2543336" y="2411710"/>
                    <a:pt x="2581420" y="2346093"/>
                    <a:pt x="2613939" y="2277729"/>
                  </a:cubicBezTo>
                  <a:cubicBezTo>
                    <a:pt x="2630199" y="2243620"/>
                    <a:pt x="2645808" y="2208788"/>
                    <a:pt x="2658600" y="2173161"/>
                  </a:cubicBezTo>
                  <a:cubicBezTo>
                    <a:pt x="2665392" y="2154228"/>
                    <a:pt x="2694515" y="2101980"/>
                    <a:pt x="2689674" y="2084780"/>
                  </a:cubicBezTo>
                  <a:cubicBezTo>
                    <a:pt x="2692347" y="2094319"/>
                    <a:pt x="2692853" y="2103570"/>
                    <a:pt x="2694082" y="2112603"/>
                  </a:cubicBezTo>
                  <a:cubicBezTo>
                    <a:pt x="2718724" y="2296085"/>
                    <a:pt x="2736574" y="2478122"/>
                    <a:pt x="2789328" y="2657051"/>
                  </a:cubicBezTo>
                  <a:cubicBezTo>
                    <a:pt x="2827051" y="2784961"/>
                    <a:pt x="2926343" y="2991352"/>
                    <a:pt x="3086773" y="2876811"/>
                  </a:cubicBezTo>
                  <a:cubicBezTo>
                    <a:pt x="3197050" y="2798041"/>
                    <a:pt x="3250021" y="2644405"/>
                    <a:pt x="3305593" y="2525095"/>
                  </a:cubicBezTo>
                  <a:cubicBezTo>
                    <a:pt x="3369331" y="2388151"/>
                    <a:pt x="3425265" y="2247595"/>
                    <a:pt x="3473104" y="2104364"/>
                  </a:cubicBezTo>
                  <a:cubicBezTo>
                    <a:pt x="3474911" y="2098872"/>
                    <a:pt x="3504179" y="2154444"/>
                    <a:pt x="3506636" y="2160443"/>
                  </a:cubicBezTo>
                  <a:cubicBezTo>
                    <a:pt x="3519138" y="2191155"/>
                    <a:pt x="3533591" y="2221073"/>
                    <a:pt x="3548839" y="2250557"/>
                  </a:cubicBezTo>
                  <a:cubicBezTo>
                    <a:pt x="3580780" y="2312561"/>
                    <a:pt x="3616768" y="2372397"/>
                    <a:pt x="3648204" y="2434690"/>
                  </a:cubicBezTo>
                  <a:cubicBezTo>
                    <a:pt x="3663885" y="2465837"/>
                    <a:pt x="3642784" y="2477760"/>
                    <a:pt x="3620960" y="2496477"/>
                  </a:cubicBezTo>
                  <a:cubicBezTo>
                    <a:pt x="3529544" y="2574741"/>
                    <a:pt x="3462626" y="2676924"/>
                    <a:pt x="3468190" y="2801727"/>
                  </a:cubicBezTo>
                  <a:cubicBezTo>
                    <a:pt x="3472960" y="2909186"/>
                    <a:pt x="3532651" y="3012742"/>
                    <a:pt x="3623200" y="3070771"/>
                  </a:cubicBezTo>
                  <a:cubicBezTo>
                    <a:pt x="3690262" y="3113769"/>
                    <a:pt x="3688384" y="3153805"/>
                    <a:pt x="3721915" y="3220795"/>
                  </a:cubicBezTo>
                  <a:cubicBezTo>
                    <a:pt x="3753133" y="3283160"/>
                    <a:pt x="3798588" y="3338010"/>
                    <a:pt x="3851848" y="3382742"/>
                  </a:cubicBezTo>
                  <a:cubicBezTo>
                    <a:pt x="3931340" y="3449515"/>
                    <a:pt x="4027381" y="3494392"/>
                    <a:pt x="4126602" y="3524816"/>
                  </a:cubicBezTo>
                  <a:cubicBezTo>
                    <a:pt x="4430695" y="3617966"/>
                    <a:pt x="4795781" y="3595347"/>
                    <a:pt x="5094743" y="3491790"/>
                  </a:cubicBezTo>
                  <a:cubicBezTo>
                    <a:pt x="5305831" y="3418658"/>
                    <a:pt x="5502899" y="3311560"/>
                    <a:pt x="5699317" y="3206486"/>
                  </a:cubicBezTo>
                  <a:cubicBezTo>
                    <a:pt x="5864949" y="3117889"/>
                    <a:pt x="6032316" y="3030592"/>
                    <a:pt x="6208933" y="2965625"/>
                  </a:cubicBezTo>
                  <a:cubicBezTo>
                    <a:pt x="6389381" y="2899285"/>
                    <a:pt x="6570622" y="2869801"/>
                    <a:pt x="6762054" y="2860985"/>
                  </a:cubicBezTo>
                  <a:cubicBezTo>
                    <a:pt x="6766823" y="2860768"/>
                    <a:pt x="6774989" y="2867199"/>
                    <a:pt x="6776507" y="2872041"/>
                  </a:cubicBezTo>
                  <a:cubicBezTo>
                    <a:pt x="6813290" y="2991424"/>
                    <a:pt x="6852385" y="3112758"/>
                    <a:pt x="6953413" y="3194707"/>
                  </a:cubicBezTo>
                  <a:cubicBezTo>
                    <a:pt x="7054585" y="3276800"/>
                    <a:pt x="7169270" y="3272681"/>
                    <a:pt x="7280415" y="3217977"/>
                  </a:cubicBezTo>
                  <a:cubicBezTo>
                    <a:pt x="7372192" y="3172955"/>
                    <a:pt x="7372914" y="3074457"/>
                    <a:pt x="7340973" y="2990846"/>
                  </a:cubicBezTo>
                  <a:close/>
                  <a:moveTo>
                    <a:pt x="5650827" y="1770425"/>
                  </a:moveTo>
                  <a:cubicBezTo>
                    <a:pt x="5679444" y="1675179"/>
                    <a:pt x="5728223" y="1590051"/>
                    <a:pt x="5784807" y="1509113"/>
                  </a:cubicBezTo>
                  <a:cubicBezTo>
                    <a:pt x="5806125" y="1478617"/>
                    <a:pt x="5828672" y="1448916"/>
                    <a:pt x="5852375" y="1420299"/>
                  </a:cubicBezTo>
                  <a:cubicBezTo>
                    <a:pt x="5865961" y="1403822"/>
                    <a:pt x="5881498" y="1388213"/>
                    <a:pt x="5898770" y="1375783"/>
                  </a:cubicBezTo>
                  <a:cubicBezTo>
                    <a:pt x="5916403" y="1363137"/>
                    <a:pt x="5936781" y="1353959"/>
                    <a:pt x="5956727" y="1344998"/>
                  </a:cubicBezTo>
                  <a:cubicBezTo>
                    <a:pt x="5975082" y="1336688"/>
                    <a:pt x="5995895" y="1322235"/>
                    <a:pt x="6013094" y="1325197"/>
                  </a:cubicBezTo>
                  <a:cubicBezTo>
                    <a:pt x="6056887" y="1332713"/>
                    <a:pt x="6102414" y="1340084"/>
                    <a:pt x="6138113" y="1371520"/>
                  </a:cubicBezTo>
                  <a:cubicBezTo>
                    <a:pt x="6153216" y="1384889"/>
                    <a:pt x="6166297" y="1399197"/>
                    <a:pt x="6172367" y="1419215"/>
                  </a:cubicBezTo>
                  <a:cubicBezTo>
                    <a:pt x="6176053" y="1431572"/>
                    <a:pt x="6185519" y="1443279"/>
                    <a:pt x="6185592" y="1455348"/>
                  </a:cubicBezTo>
                  <a:cubicBezTo>
                    <a:pt x="6185736" y="1471463"/>
                    <a:pt x="6179232" y="1487650"/>
                    <a:pt x="6175619" y="1503838"/>
                  </a:cubicBezTo>
                  <a:cubicBezTo>
                    <a:pt x="6167164" y="1541994"/>
                    <a:pt x="6150904" y="1576392"/>
                    <a:pt x="6126478" y="1607033"/>
                  </a:cubicBezTo>
                  <a:cubicBezTo>
                    <a:pt x="6110363" y="1627267"/>
                    <a:pt x="6095260" y="1648369"/>
                    <a:pt x="6077843" y="1667302"/>
                  </a:cubicBezTo>
                  <a:cubicBezTo>
                    <a:pt x="6070473" y="1675324"/>
                    <a:pt x="6057031" y="1677564"/>
                    <a:pt x="6048287" y="1684718"/>
                  </a:cubicBezTo>
                  <a:cubicBezTo>
                    <a:pt x="6004638" y="1720707"/>
                    <a:pt x="5955570" y="1747517"/>
                    <a:pt x="5904334" y="1770136"/>
                  </a:cubicBezTo>
                  <a:cubicBezTo>
                    <a:pt x="5867912" y="1786251"/>
                    <a:pt x="5829900" y="1798826"/>
                    <a:pt x="5792250" y="1811978"/>
                  </a:cubicBezTo>
                  <a:cubicBezTo>
                    <a:pt x="5746867" y="1827804"/>
                    <a:pt x="5699534" y="1833224"/>
                    <a:pt x="5651910" y="1836693"/>
                  </a:cubicBezTo>
                  <a:cubicBezTo>
                    <a:pt x="5648081" y="1836982"/>
                    <a:pt x="5644395" y="1838572"/>
                    <a:pt x="5634711" y="1841101"/>
                  </a:cubicBezTo>
                  <a:cubicBezTo>
                    <a:pt x="5640637" y="1814941"/>
                    <a:pt x="5644250" y="1792249"/>
                    <a:pt x="5650827" y="1770425"/>
                  </a:cubicBezTo>
                  <a:close/>
                  <a:moveTo>
                    <a:pt x="6648814" y="1439521"/>
                  </a:moveTo>
                  <a:cubicBezTo>
                    <a:pt x="6616005" y="1399486"/>
                    <a:pt x="6602636" y="1349695"/>
                    <a:pt x="6581896" y="1303807"/>
                  </a:cubicBezTo>
                  <a:cubicBezTo>
                    <a:pt x="6572501" y="1282994"/>
                    <a:pt x="6571273" y="1257484"/>
                    <a:pt x="6570333" y="1233998"/>
                  </a:cubicBezTo>
                  <a:cubicBezTo>
                    <a:pt x="6568527" y="1188832"/>
                    <a:pt x="6562529" y="1142077"/>
                    <a:pt x="6571562" y="1098790"/>
                  </a:cubicBezTo>
                  <a:cubicBezTo>
                    <a:pt x="6580089" y="1057742"/>
                    <a:pt x="6599528" y="1015250"/>
                    <a:pt x="6625617" y="982659"/>
                  </a:cubicBezTo>
                  <a:cubicBezTo>
                    <a:pt x="6646935" y="956065"/>
                    <a:pt x="6685813" y="947104"/>
                    <a:pt x="6724042" y="948333"/>
                  </a:cubicBezTo>
                  <a:cubicBezTo>
                    <a:pt x="6750708" y="949200"/>
                    <a:pt x="6770148" y="965170"/>
                    <a:pt x="6780771" y="982225"/>
                  </a:cubicBezTo>
                  <a:cubicBezTo>
                    <a:pt x="6792405" y="1000942"/>
                    <a:pt x="6791538" y="1027969"/>
                    <a:pt x="6794139" y="1051600"/>
                  </a:cubicBezTo>
                  <a:cubicBezTo>
                    <a:pt x="6796741" y="1075086"/>
                    <a:pt x="6798982" y="1098934"/>
                    <a:pt x="6797609" y="1122420"/>
                  </a:cubicBezTo>
                  <a:cubicBezTo>
                    <a:pt x="6796380" y="1143594"/>
                    <a:pt x="6787491" y="1164334"/>
                    <a:pt x="6786624" y="1185508"/>
                  </a:cubicBezTo>
                  <a:cubicBezTo>
                    <a:pt x="6785612" y="1210223"/>
                    <a:pt x="6777157" y="1232553"/>
                    <a:pt x="6771593" y="1255967"/>
                  </a:cubicBezTo>
                  <a:cubicBezTo>
                    <a:pt x="6752876" y="1334303"/>
                    <a:pt x="6723825" y="1408808"/>
                    <a:pt x="6687476" y="1489529"/>
                  </a:cubicBezTo>
                  <a:cubicBezTo>
                    <a:pt x="6672228" y="1469801"/>
                    <a:pt x="6660954" y="1454336"/>
                    <a:pt x="6648814" y="1439521"/>
                  </a:cubicBezTo>
                  <a:close/>
                  <a:moveTo>
                    <a:pt x="3761227" y="2876305"/>
                  </a:moveTo>
                  <a:cubicBezTo>
                    <a:pt x="3757252" y="2891409"/>
                    <a:pt x="3751905" y="2906440"/>
                    <a:pt x="3744967" y="2921182"/>
                  </a:cubicBezTo>
                  <a:cubicBezTo>
                    <a:pt x="3736729" y="2938815"/>
                    <a:pt x="3726467" y="2956014"/>
                    <a:pt x="3711580" y="2968588"/>
                  </a:cubicBezTo>
                  <a:cubicBezTo>
                    <a:pt x="3684553" y="2991424"/>
                    <a:pt x="3634690" y="2991930"/>
                    <a:pt x="3607012" y="2968949"/>
                  </a:cubicBezTo>
                  <a:cubicBezTo>
                    <a:pt x="3582225" y="2948354"/>
                    <a:pt x="3566255" y="2922699"/>
                    <a:pt x="3556716" y="2891119"/>
                  </a:cubicBezTo>
                  <a:cubicBezTo>
                    <a:pt x="3514946" y="2752514"/>
                    <a:pt x="3567700" y="2605092"/>
                    <a:pt x="3697922" y="2534272"/>
                  </a:cubicBezTo>
                  <a:cubicBezTo>
                    <a:pt x="3709846" y="2527768"/>
                    <a:pt x="3762094" y="2705758"/>
                    <a:pt x="3764696" y="2722524"/>
                  </a:cubicBezTo>
                  <a:cubicBezTo>
                    <a:pt x="3772862" y="2774772"/>
                    <a:pt x="3774379" y="2826370"/>
                    <a:pt x="3761227" y="2876305"/>
                  </a:cubicBezTo>
                  <a:close/>
                  <a:moveTo>
                    <a:pt x="6862142" y="1628785"/>
                  </a:moveTo>
                  <a:cubicBezTo>
                    <a:pt x="6818059" y="1823107"/>
                    <a:pt x="6782432" y="2019669"/>
                    <a:pt x="6763065" y="2218038"/>
                  </a:cubicBezTo>
                  <a:cubicBezTo>
                    <a:pt x="6753310" y="2318271"/>
                    <a:pt x="6747673" y="2418864"/>
                    <a:pt x="6747023" y="2519602"/>
                  </a:cubicBezTo>
                  <a:cubicBezTo>
                    <a:pt x="6746661" y="2571850"/>
                    <a:pt x="6747673" y="2624170"/>
                    <a:pt x="6750058" y="2676419"/>
                  </a:cubicBezTo>
                  <a:cubicBezTo>
                    <a:pt x="6751069" y="2698460"/>
                    <a:pt x="6772243" y="2784889"/>
                    <a:pt x="6741386" y="2786190"/>
                  </a:cubicBezTo>
                  <a:cubicBezTo>
                    <a:pt x="6532972" y="2795079"/>
                    <a:pt x="6321451" y="2837932"/>
                    <a:pt x="6125105" y="2914678"/>
                  </a:cubicBezTo>
                  <a:cubicBezTo>
                    <a:pt x="5914596" y="2996916"/>
                    <a:pt x="5723815" y="3117600"/>
                    <a:pt x="5521255" y="3216459"/>
                  </a:cubicBezTo>
                  <a:cubicBezTo>
                    <a:pt x="5336760" y="3306502"/>
                    <a:pt x="5135212" y="3415406"/>
                    <a:pt x="4933158" y="3454863"/>
                  </a:cubicBezTo>
                  <a:cubicBezTo>
                    <a:pt x="4768753" y="3486949"/>
                    <a:pt x="4610709" y="3507761"/>
                    <a:pt x="4442547" y="3498728"/>
                  </a:cubicBezTo>
                  <a:cubicBezTo>
                    <a:pt x="4323597" y="3492369"/>
                    <a:pt x="4203709" y="3476254"/>
                    <a:pt x="4092998" y="3432244"/>
                  </a:cubicBezTo>
                  <a:cubicBezTo>
                    <a:pt x="3970436" y="3383537"/>
                    <a:pt x="3878442" y="3303972"/>
                    <a:pt x="3809284" y="3192900"/>
                  </a:cubicBezTo>
                  <a:cubicBezTo>
                    <a:pt x="3796421" y="3172305"/>
                    <a:pt x="3798733" y="3143832"/>
                    <a:pt x="3774958" y="3129162"/>
                  </a:cubicBezTo>
                  <a:cubicBezTo>
                    <a:pt x="3773006" y="3127934"/>
                    <a:pt x="3776981" y="3117021"/>
                    <a:pt x="3778643" y="3108494"/>
                  </a:cubicBezTo>
                  <a:cubicBezTo>
                    <a:pt x="3778788" y="3119117"/>
                    <a:pt x="3920573" y="3075469"/>
                    <a:pt x="3931557" y="3069615"/>
                  </a:cubicBezTo>
                  <a:cubicBezTo>
                    <a:pt x="4012856" y="3026328"/>
                    <a:pt x="4069945" y="2949799"/>
                    <a:pt x="4099502" y="2863586"/>
                  </a:cubicBezTo>
                  <a:cubicBezTo>
                    <a:pt x="4146691" y="2725631"/>
                    <a:pt x="4130938" y="2569682"/>
                    <a:pt x="4092059" y="2432017"/>
                  </a:cubicBezTo>
                  <a:cubicBezTo>
                    <a:pt x="4087434" y="2415540"/>
                    <a:pt x="4078400" y="2400292"/>
                    <a:pt x="4070885" y="2383382"/>
                  </a:cubicBezTo>
                  <a:cubicBezTo>
                    <a:pt x="4181740" y="2308081"/>
                    <a:pt x="4262100" y="2205030"/>
                    <a:pt x="4335016" y="2091935"/>
                  </a:cubicBezTo>
                  <a:cubicBezTo>
                    <a:pt x="4335521" y="2100968"/>
                    <a:pt x="4336100" y="2109929"/>
                    <a:pt x="4336389" y="2118962"/>
                  </a:cubicBezTo>
                  <a:cubicBezTo>
                    <a:pt x="4344410" y="2362497"/>
                    <a:pt x="4379531" y="2671721"/>
                    <a:pt x="4562869" y="2853686"/>
                  </a:cubicBezTo>
                  <a:cubicBezTo>
                    <a:pt x="4642867" y="2933106"/>
                    <a:pt x="4769115" y="2987377"/>
                    <a:pt x="4882355" y="2959555"/>
                  </a:cubicBezTo>
                  <a:cubicBezTo>
                    <a:pt x="4995306" y="2931805"/>
                    <a:pt x="5076822" y="2833452"/>
                    <a:pt x="5137814" y="2740446"/>
                  </a:cubicBezTo>
                  <a:cubicBezTo>
                    <a:pt x="5211596" y="2627928"/>
                    <a:pt x="5257124" y="2502620"/>
                    <a:pt x="5312335" y="2380852"/>
                  </a:cubicBezTo>
                  <a:cubicBezTo>
                    <a:pt x="5313780" y="2377673"/>
                    <a:pt x="5319489" y="2374276"/>
                    <a:pt x="5322813" y="2374638"/>
                  </a:cubicBezTo>
                  <a:cubicBezTo>
                    <a:pt x="5325632" y="2374999"/>
                    <a:pt x="5328594" y="2380202"/>
                    <a:pt x="5330329" y="2383887"/>
                  </a:cubicBezTo>
                  <a:cubicBezTo>
                    <a:pt x="5400210" y="2533333"/>
                    <a:pt x="5488157" y="2679381"/>
                    <a:pt x="5653212" y="2737338"/>
                  </a:cubicBezTo>
                  <a:cubicBezTo>
                    <a:pt x="5763778" y="2776145"/>
                    <a:pt x="5888580" y="2763282"/>
                    <a:pt x="5995750" y="2715948"/>
                  </a:cubicBezTo>
                  <a:cubicBezTo>
                    <a:pt x="6259519" y="2599383"/>
                    <a:pt x="6418070" y="2302516"/>
                    <a:pt x="6530949" y="2052550"/>
                  </a:cubicBezTo>
                  <a:cubicBezTo>
                    <a:pt x="6567371" y="1971901"/>
                    <a:pt x="6600034" y="1889519"/>
                    <a:pt x="6629735" y="1806197"/>
                  </a:cubicBezTo>
                  <a:cubicBezTo>
                    <a:pt x="6637179" y="1785240"/>
                    <a:pt x="6695859" y="1577549"/>
                    <a:pt x="6720718" y="1580511"/>
                  </a:cubicBezTo>
                  <a:cubicBezTo>
                    <a:pt x="6751358" y="1584197"/>
                    <a:pt x="6873415" y="1579211"/>
                    <a:pt x="6862142" y="1628785"/>
                  </a:cubicBezTo>
                  <a:close/>
                  <a:moveTo>
                    <a:pt x="7282077" y="3108711"/>
                  </a:moveTo>
                  <a:cubicBezTo>
                    <a:pt x="7281282" y="3117383"/>
                    <a:pt x="7269502" y="3127283"/>
                    <a:pt x="7260397" y="3132125"/>
                  </a:cubicBezTo>
                  <a:cubicBezTo>
                    <a:pt x="7253243" y="3135955"/>
                    <a:pt x="7241174" y="3135521"/>
                    <a:pt x="7233514" y="3132053"/>
                  </a:cubicBezTo>
                  <a:cubicBezTo>
                    <a:pt x="7219928" y="3125982"/>
                    <a:pt x="7206704" y="3117600"/>
                    <a:pt x="7195864" y="3107410"/>
                  </a:cubicBezTo>
                  <a:cubicBezTo>
                    <a:pt x="7187698" y="3099750"/>
                    <a:pt x="7183217" y="3088115"/>
                    <a:pt x="7177580" y="3077926"/>
                  </a:cubicBezTo>
                  <a:cubicBezTo>
                    <a:pt x="7154817" y="3036879"/>
                    <a:pt x="7131258" y="2996194"/>
                    <a:pt x="7110012" y="2954352"/>
                  </a:cubicBezTo>
                  <a:cubicBezTo>
                    <a:pt x="7100690" y="2936069"/>
                    <a:pt x="7094403" y="2915690"/>
                    <a:pt x="7089995" y="2895600"/>
                  </a:cubicBezTo>
                  <a:cubicBezTo>
                    <a:pt x="7087248" y="2883026"/>
                    <a:pt x="7090573" y="2869078"/>
                    <a:pt x="7091151" y="2857805"/>
                  </a:cubicBezTo>
                  <a:cubicBezTo>
                    <a:pt x="7146940" y="2852240"/>
                    <a:pt x="7184518" y="2874209"/>
                    <a:pt x="7214436" y="2909692"/>
                  </a:cubicBezTo>
                  <a:cubicBezTo>
                    <a:pt x="7262709" y="2967070"/>
                    <a:pt x="7289014" y="3032832"/>
                    <a:pt x="7282077" y="310871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D3E3A2-4B90-4FB5-964B-58894EB80454}"/>
                </a:ext>
              </a:extLst>
            </p:cNvPr>
            <p:cNvSpPr/>
            <p:nvPr/>
          </p:nvSpPr>
          <p:spPr>
            <a:xfrm>
              <a:off x="3064200" y="40"/>
              <a:ext cx="3143510" cy="3681789"/>
            </a:xfrm>
            <a:custGeom>
              <a:avLst/>
              <a:gdLst>
                <a:gd name="connsiteX0" fmla="*/ 60385 w 3143510"/>
                <a:gd name="connsiteY0" fmla="*/ 2092625 h 3681789"/>
                <a:gd name="connsiteX1" fmla="*/ 154547 w 3143510"/>
                <a:gd name="connsiteY1" fmla="*/ 2131360 h 3681789"/>
                <a:gd name="connsiteX2" fmla="*/ 225368 w 3143510"/>
                <a:gd name="connsiteY2" fmla="*/ 1971580 h 3681789"/>
                <a:gd name="connsiteX3" fmla="*/ 250805 w 3143510"/>
                <a:gd name="connsiteY3" fmla="*/ 1746762 h 3681789"/>
                <a:gd name="connsiteX4" fmla="*/ 416510 w 3143510"/>
                <a:gd name="connsiteY4" fmla="*/ 1360937 h 3681789"/>
                <a:gd name="connsiteX5" fmla="*/ 499399 w 3143510"/>
                <a:gd name="connsiteY5" fmla="*/ 1283396 h 3681789"/>
                <a:gd name="connsiteX6" fmla="*/ 569785 w 3143510"/>
                <a:gd name="connsiteY6" fmla="*/ 1316493 h 3681789"/>
                <a:gd name="connsiteX7" fmla="*/ 574699 w 3143510"/>
                <a:gd name="connsiteY7" fmla="*/ 1405669 h 3681789"/>
                <a:gd name="connsiteX8" fmla="*/ 520934 w 3143510"/>
                <a:gd name="connsiteY8" fmla="*/ 2118352 h 3681789"/>
                <a:gd name="connsiteX9" fmla="*/ 639305 w 3143510"/>
                <a:gd name="connsiteY9" fmla="*/ 2443402 h 3681789"/>
                <a:gd name="connsiteX10" fmla="*/ 861738 w 3143510"/>
                <a:gd name="connsiteY10" fmla="*/ 2331101 h 3681789"/>
                <a:gd name="connsiteX11" fmla="*/ 1046521 w 3143510"/>
                <a:gd name="connsiteY11" fmla="*/ 1928004 h 3681789"/>
                <a:gd name="connsiteX12" fmla="*/ 1073404 w 3143510"/>
                <a:gd name="connsiteY12" fmla="*/ 1850752 h 3681789"/>
                <a:gd name="connsiteX13" fmla="*/ 1088218 w 3143510"/>
                <a:gd name="connsiteY13" fmla="*/ 1871348 h 3681789"/>
                <a:gd name="connsiteX14" fmla="*/ 1092988 w 3143510"/>
                <a:gd name="connsiteY14" fmla="*/ 1891366 h 3681789"/>
                <a:gd name="connsiteX15" fmla="*/ 1249226 w 3143510"/>
                <a:gd name="connsiteY15" fmla="*/ 2051000 h 3681789"/>
                <a:gd name="connsiteX16" fmla="*/ 1480187 w 3143510"/>
                <a:gd name="connsiteY16" fmla="*/ 1997596 h 3681789"/>
                <a:gd name="connsiteX17" fmla="*/ 1656659 w 3143510"/>
                <a:gd name="connsiteY17" fmla="*/ 1693430 h 3681789"/>
                <a:gd name="connsiteX18" fmla="*/ 1667138 w 3143510"/>
                <a:gd name="connsiteY18" fmla="*/ 1649276 h 3681789"/>
                <a:gd name="connsiteX19" fmla="*/ 1674870 w 3143510"/>
                <a:gd name="connsiteY19" fmla="*/ 1662717 h 3681789"/>
                <a:gd name="connsiteX20" fmla="*/ 1721337 w 3143510"/>
                <a:gd name="connsiteY20" fmla="*/ 1967028 h 3681789"/>
                <a:gd name="connsiteX21" fmla="*/ 1845706 w 3143510"/>
                <a:gd name="connsiteY21" fmla="*/ 2242504 h 3681789"/>
                <a:gd name="connsiteX22" fmla="*/ 1983010 w 3143510"/>
                <a:gd name="connsiteY22" fmla="*/ 2225377 h 3681789"/>
                <a:gd name="connsiteX23" fmla="*/ 2039522 w 3143510"/>
                <a:gd name="connsiteY23" fmla="*/ 2156363 h 3681789"/>
                <a:gd name="connsiteX24" fmla="*/ 2055709 w 3143510"/>
                <a:gd name="connsiteY24" fmla="*/ 2123121 h 3681789"/>
                <a:gd name="connsiteX25" fmla="*/ 2057805 w 3143510"/>
                <a:gd name="connsiteY25" fmla="*/ 2114088 h 3681789"/>
                <a:gd name="connsiteX26" fmla="*/ 2066405 w 3143510"/>
                <a:gd name="connsiteY26" fmla="*/ 2106211 h 3681789"/>
                <a:gd name="connsiteX27" fmla="*/ 2076594 w 3143510"/>
                <a:gd name="connsiteY27" fmla="*/ 2090963 h 3681789"/>
                <a:gd name="connsiteX28" fmla="*/ 2156231 w 3143510"/>
                <a:gd name="connsiteY28" fmla="*/ 1912901 h 3681789"/>
                <a:gd name="connsiteX29" fmla="*/ 2157387 w 3143510"/>
                <a:gd name="connsiteY29" fmla="*/ 1933496 h 3681789"/>
                <a:gd name="connsiteX30" fmla="*/ 2112944 w 3143510"/>
                <a:gd name="connsiteY30" fmla="*/ 2055481 h 3681789"/>
                <a:gd name="connsiteX31" fmla="*/ 1833565 w 3143510"/>
                <a:gd name="connsiteY31" fmla="*/ 2930833 h 3681789"/>
                <a:gd name="connsiteX32" fmla="*/ 1812680 w 3143510"/>
                <a:gd name="connsiteY32" fmla="*/ 3371003 h 3681789"/>
                <a:gd name="connsiteX33" fmla="*/ 2051012 w 3143510"/>
                <a:gd name="connsiteY33" fmla="*/ 3681166 h 3681789"/>
                <a:gd name="connsiteX34" fmla="*/ 2279949 w 3143510"/>
                <a:gd name="connsiteY34" fmla="*/ 3451290 h 3681789"/>
                <a:gd name="connsiteX35" fmla="*/ 2379531 w 3143510"/>
                <a:gd name="connsiteY35" fmla="*/ 2962919 h 3681789"/>
                <a:gd name="connsiteX36" fmla="*/ 2414652 w 3143510"/>
                <a:gd name="connsiteY36" fmla="*/ 2458144 h 3681789"/>
                <a:gd name="connsiteX37" fmla="*/ 2419422 w 3143510"/>
                <a:gd name="connsiteY37" fmla="*/ 2034162 h 3681789"/>
                <a:gd name="connsiteX38" fmla="*/ 2415447 w 3143510"/>
                <a:gd name="connsiteY38" fmla="*/ 1633522 h 3681789"/>
                <a:gd name="connsiteX39" fmla="*/ 2426215 w 3143510"/>
                <a:gd name="connsiteY39" fmla="*/ 1560245 h 3681789"/>
                <a:gd name="connsiteX40" fmla="*/ 2552463 w 3143510"/>
                <a:gd name="connsiteY40" fmla="*/ 1341497 h 3681789"/>
                <a:gd name="connsiteX41" fmla="*/ 2595750 w 3143510"/>
                <a:gd name="connsiteY41" fmla="*/ 1270460 h 3681789"/>
                <a:gd name="connsiteX42" fmla="*/ 2676470 w 3143510"/>
                <a:gd name="connsiteY42" fmla="*/ 1192630 h 3681789"/>
                <a:gd name="connsiteX43" fmla="*/ 2704798 w 3143510"/>
                <a:gd name="connsiteY43" fmla="*/ 1174708 h 3681789"/>
                <a:gd name="connsiteX44" fmla="*/ 2803224 w 3143510"/>
                <a:gd name="connsiteY44" fmla="*/ 1207300 h 3681789"/>
                <a:gd name="connsiteX45" fmla="*/ 2849546 w 3143510"/>
                <a:gd name="connsiteY45" fmla="*/ 1449173 h 3681789"/>
                <a:gd name="connsiteX46" fmla="*/ 2818255 w 3143510"/>
                <a:gd name="connsiteY46" fmla="*/ 1766924 h 3681789"/>
                <a:gd name="connsiteX47" fmla="*/ 2797660 w 3143510"/>
                <a:gd name="connsiteY47" fmla="*/ 1800094 h 3681789"/>
                <a:gd name="connsiteX48" fmla="*/ 2609191 w 3143510"/>
                <a:gd name="connsiteY48" fmla="*/ 1895846 h 3681789"/>
                <a:gd name="connsiteX49" fmla="*/ 2483449 w 3143510"/>
                <a:gd name="connsiteY49" fmla="*/ 2072102 h 3681789"/>
                <a:gd name="connsiteX50" fmla="*/ 2549355 w 3143510"/>
                <a:gd name="connsiteY50" fmla="*/ 2213381 h 3681789"/>
                <a:gd name="connsiteX51" fmla="*/ 2895941 w 3143510"/>
                <a:gd name="connsiteY51" fmla="*/ 2106067 h 3681789"/>
                <a:gd name="connsiteX52" fmla="*/ 3015034 w 3143510"/>
                <a:gd name="connsiteY52" fmla="*/ 1937182 h 3681789"/>
                <a:gd name="connsiteX53" fmla="*/ 3142150 w 3143510"/>
                <a:gd name="connsiteY53" fmla="*/ 1510093 h 3681789"/>
                <a:gd name="connsiteX54" fmla="*/ 3094238 w 3143510"/>
                <a:gd name="connsiteY54" fmla="*/ 1181863 h 3681789"/>
                <a:gd name="connsiteX55" fmla="*/ 2838996 w 3143510"/>
                <a:gd name="connsiteY55" fmla="*/ 1017747 h 3681789"/>
                <a:gd name="connsiteX56" fmla="*/ 2443992 w 3143510"/>
                <a:gd name="connsiteY56" fmla="*/ 1411884 h 3681789"/>
                <a:gd name="connsiteX57" fmla="*/ 2412340 w 3143510"/>
                <a:gd name="connsiteY57" fmla="*/ 1457989 h 3681789"/>
                <a:gd name="connsiteX58" fmla="*/ 2283274 w 3143510"/>
                <a:gd name="connsiteY58" fmla="*/ 1026130 h 3681789"/>
                <a:gd name="connsiteX59" fmla="*/ 2188678 w 3143510"/>
                <a:gd name="connsiteY59" fmla="*/ 1058650 h 3681789"/>
                <a:gd name="connsiteX60" fmla="*/ 2150377 w 3143510"/>
                <a:gd name="connsiteY60" fmla="*/ 1325165 h 3681789"/>
                <a:gd name="connsiteX61" fmla="*/ 2177549 w 3143510"/>
                <a:gd name="connsiteY61" fmla="*/ 1694948 h 3681789"/>
                <a:gd name="connsiteX62" fmla="*/ 2125373 w 3143510"/>
                <a:gd name="connsiteY62" fmla="*/ 1860508 h 3681789"/>
                <a:gd name="connsiteX63" fmla="*/ 2038727 w 3143510"/>
                <a:gd name="connsiteY63" fmla="*/ 2047170 h 3681789"/>
                <a:gd name="connsiteX64" fmla="*/ 1937411 w 3143510"/>
                <a:gd name="connsiteY64" fmla="*/ 2045219 h 3681789"/>
                <a:gd name="connsiteX65" fmla="*/ 1923247 w 3143510"/>
                <a:gd name="connsiteY65" fmla="*/ 1833409 h 3681789"/>
                <a:gd name="connsiteX66" fmla="*/ 1928594 w 3143510"/>
                <a:gd name="connsiteY66" fmla="*/ 1395552 h 3681789"/>
                <a:gd name="connsiteX67" fmla="*/ 1925270 w 3143510"/>
                <a:gd name="connsiteY67" fmla="*/ 1259909 h 3681789"/>
                <a:gd name="connsiteX68" fmla="*/ 1824098 w 3143510"/>
                <a:gd name="connsiteY68" fmla="*/ 1140310 h 3681789"/>
                <a:gd name="connsiteX69" fmla="*/ 1743378 w 3143510"/>
                <a:gd name="connsiteY69" fmla="*/ 1172974 h 3681789"/>
                <a:gd name="connsiteX70" fmla="*/ 1706522 w 3143510"/>
                <a:gd name="connsiteY70" fmla="*/ 1288599 h 3681789"/>
                <a:gd name="connsiteX71" fmla="*/ 1606579 w 3143510"/>
                <a:gd name="connsiteY71" fmla="*/ 1661706 h 3681789"/>
                <a:gd name="connsiteX72" fmla="*/ 1407487 w 3143510"/>
                <a:gd name="connsiteY72" fmla="*/ 1939350 h 3681789"/>
                <a:gd name="connsiteX73" fmla="*/ 1397732 w 3143510"/>
                <a:gd name="connsiteY73" fmla="*/ 1939567 h 3681789"/>
                <a:gd name="connsiteX74" fmla="*/ 1325538 w 3143510"/>
                <a:gd name="connsiteY74" fmla="*/ 1867663 h 3681789"/>
                <a:gd name="connsiteX75" fmla="*/ 1298005 w 3143510"/>
                <a:gd name="connsiteY75" fmla="*/ 1738813 h 3681789"/>
                <a:gd name="connsiteX76" fmla="*/ 1385663 w 3143510"/>
                <a:gd name="connsiteY76" fmla="*/ 1191040 h 3681789"/>
                <a:gd name="connsiteX77" fmla="*/ 1541757 w 3143510"/>
                <a:gd name="connsiteY77" fmla="*/ 1055470 h 3681789"/>
                <a:gd name="connsiteX78" fmla="*/ 1633173 w 3143510"/>
                <a:gd name="connsiteY78" fmla="*/ 1105984 h 3681789"/>
                <a:gd name="connsiteX79" fmla="*/ 1667210 w 3143510"/>
                <a:gd name="connsiteY79" fmla="*/ 1193136 h 3681789"/>
                <a:gd name="connsiteX80" fmla="*/ 1693587 w 3143510"/>
                <a:gd name="connsiteY80" fmla="*/ 1183525 h 3681789"/>
                <a:gd name="connsiteX81" fmla="*/ 1705294 w 3143510"/>
                <a:gd name="connsiteY81" fmla="*/ 1177888 h 3681789"/>
                <a:gd name="connsiteX82" fmla="*/ 1655936 w 3143510"/>
                <a:gd name="connsiteY82" fmla="*/ 1063708 h 3681789"/>
                <a:gd name="connsiteX83" fmla="*/ 1482354 w 3143510"/>
                <a:gd name="connsiteY83" fmla="*/ 973738 h 3681789"/>
                <a:gd name="connsiteX84" fmla="*/ 1236796 w 3143510"/>
                <a:gd name="connsiteY84" fmla="*/ 1071730 h 3681789"/>
                <a:gd name="connsiteX85" fmla="*/ 1099275 w 3143510"/>
                <a:gd name="connsiteY85" fmla="*/ 1328778 h 3681789"/>
                <a:gd name="connsiteX86" fmla="*/ 1051796 w 3143510"/>
                <a:gd name="connsiteY86" fmla="*/ 1571518 h 3681789"/>
                <a:gd name="connsiteX87" fmla="*/ 1026937 w 3143510"/>
                <a:gd name="connsiteY87" fmla="*/ 1808622 h 3681789"/>
                <a:gd name="connsiteX88" fmla="*/ 815705 w 3143510"/>
                <a:gd name="connsiteY88" fmla="*/ 2286658 h 3681789"/>
                <a:gd name="connsiteX89" fmla="*/ 782752 w 3143510"/>
                <a:gd name="connsiteY89" fmla="*/ 2313541 h 3681789"/>
                <a:gd name="connsiteX90" fmla="*/ 747992 w 3143510"/>
                <a:gd name="connsiteY90" fmla="*/ 2236867 h 3681789"/>
                <a:gd name="connsiteX91" fmla="*/ 775092 w 3143510"/>
                <a:gd name="connsiteY91" fmla="*/ 1750014 h 3681789"/>
                <a:gd name="connsiteX92" fmla="*/ 785137 w 3143510"/>
                <a:gd name="connsiteY92" fmla="*/ 1303269 h 3681789"/>
                <a:gd name="connsiteX93" fmla="*/ 698924 w 3143510"/>
                <a:gd name="connsiteY93" fmla="*/ 1186415 h 3681789"/>
                <a:gd name="connsiteX94" fmla="*/ 510094 w 3143510"/>
                <a:gd name="connsiteY94" fmla="*/ 1200146 h 3681789"/>
                <a:gd name="connsiteX95" fmla="*/ 228186 w 3143510"/>
                <a:gd name="connsiteY95" fmla="*/ 1647831 h 3681789"/>
                <a:gd name="connsiteX96" fmla="*/ 220670 w 3143510"/>
                <a:gd name="connsiteY96" fmla="*/ 1650938 h 3681789"/>
                <a:gd name="connsiteX97" fmla="*/ 219803 w 3143510"/>
                <a:gd name="connsiteY97" fmla="*/ 1642411 h 3681789"/>
                <a:gd name="connsiteX98" fmla="*/ 242856 w 3143510"/>
                <a:gd name="connsiteY98" fmla="*/ 1313386 h 3681789"/>
                <a:gd name="connsiteX99" fmla="*/ 324588 w 3143510"/>
                <a:gd name="connsiteY99" fmla="*/ 1211925 h 3681789"/>
                <a:gd name="connsiteX100" fmla="*/ 497447 w 3143510"/>
                <a:gd name="connsiteY100" fmla="*/ 991226 h 3681789"/>
                <a:gd name="connsiteX101" fmla="*/ 777115 w 3143510"/>
                <a:gd name="connsiteY101" fmla="*/ 519404 h 3681789"/>
                <a:gd name="connsiteX102" fmla="*/ 772346 w 3143510"/>
                <a:gd name="connsiteY102" fmla="*/ 36959 h 3681789"/>
                <a:gd name="connsiteX103" fmla="*/ 692420 w 3143510"/>
                <a:gd name="connsiteY103" fmla="*/ 4801 h 3681789"/>
                <a:gd name="connsiteX104" fmla="*/ 444838 w 3143510"/>
                <a:gd name="connsiteY104" fmla="*/ 56471 h 3681789"/>
                <a:gd name="connsiteX105" fmla="*/ 183454 w 3143510"/>
                <a:gd name="connsiteY105" fmla="*/ 443381 h 3681789"/>
                <a:gd name="connsiteX106" fmla="*/ 53376 w 3143510"/>
                <a:gd name="connsiteY106" fmla="*/ 952781 h 3681789"/>
                <a:gd name="connsiteX107" fmla="*/ 18833 w 3143510"/>
                <a:gd name="connsiteY107" fmla="*/ 1930461 h 3681789"/>
                <a:gd name="connsiteX108" fmla="*/ 60385 w 3143510"/>
                <a:gd name="connsiteY108" fmla="*/ 2092625 h 3681789"/>
                <a:gd name="connsiteX109" fmla="*/ 2761165 w 3143510"/>
                <a:gd name="connsiteY109" fmla="*/ 1937832 h 3681789"/>
                <a:gd name="connsiteX110" fmla="*/ 2676687 w 3143510"/>
                <a:gd name="connsiteY110" fmla="*/ 2061190 h 3681789"/>
                <a:gd name="connsiteX111" fmla="*/ 2585922 w 3143510"/>
                <a:gd name="connsiteY111" fmla="*/ 2134106 h 3681789"/>
                <a:gd name="connsiteX112" fmla="*/ 2540972 w 3143510"/>
                <a:gd name="connsiteY112" fmla="*/ 2128180 h 3681789"/>
                <a:gd name="connsiteX113" fmla="*/ 2535914 w 3143510"/>
                <a:gd name="connsiteY113" fmla="*/ 2106717 h 3681789"/>
                <a:gd name="connsiteX114" fmla="*/ 2592064 w 3143510"/>
                <a:gd name="connsiteY114" fmla="*/ 1975266 h 3681789"/>
                <a:gd name="connsiteX115" fmla="*/ 2768103 w 3143510"/>
                <a:gd name="connsiteY115" fmla="*/ 1869180 h 3681789"/>
                <a:gd name="connsiteX116" fmla="*/ 2797876 w 3143510"/>
                <a:gd name="connsiteY116" fmla="*/ 1860364 h 3681789"/>
                <a:gd name="connsiteX117" fmla="*/ 2761165 w 3143510"/>
                <a:gd name="connsiteY117" fmla="*/ 1937832 h 3681789"/>
                <a:gd name="connsiteX118" fmla="*/ 2158037 w 3143510"/>
                <a:gd name="connsiteY118" fmla="*/ 2160772 h 3681789"/>
                <a:gd name="connsiteX119" fmla="*/ 2158110 w 3143510"/>
                <a:gd name="connsiteY119" fmla="*/ 2164602 h 3681789"/>
                <a:gd name="connsiteX120" fmla="*/ 2155436 w 3143510"/>
                <a:gd name="connsiteY120" fmla="*/ 2244311 h 3681789"/>
                <a:gd name="connsiteX121" fmla="*/ 2147631 w 3143510"/>
                <a:gd name="connsiteY121" fmla="*/ 2413340 h 3681789"/>
                <a:gd name="connsiteX122" fmla="*/ 2123856 w 3143510"/>
                <a:gd name="connsiteY122" fmla="*/ 2742003 h 3681789"/>
                <a:gd name="connsiteX123" fmla="*/ 2025936 w 3143510"/>
                <a:gd name="connsiteY123" fmla="*/ 3442401 h 3681789"/>
                <a:gd name="connsiteX124" fmla="*/ 1991393 w 3143510"/>
                <a:gd name="connsiteY124" fmla="*/ 3521387 h 3681789"/>
                <a:gd name="connsiteX125" fmla="*/ 1913852 w 3143510"/>
                <a:gd name="connsiteY125" fmla="*/ 3516979 h 3681789"/>
                <a:gd name="connsiteX126" fmla="*/ 1871577 w 3143510"/>
                <a:gd name="connsiteY126" fmla="*/ 3361897 h 3681789"/>
                <a:gd name="connsiteX127" fmla="*/ 1860665 w 3143510"/>
                <a:gd name="connsiteY127" fmla="*/ 3140981 h 3681789"/>
                <a:gd name="connsiteX128" fmla="*/ 1973616 w 3143510"/>
                <a:gd name="connsiteY128" fmla="*/ 2625800 h 3681789"/>
                <a:gd name="connsiteX129" fmla="*/ 2156375 w 3143510"/>
                <a:gd name="connsiteY129" fmla="*/ 2116617 h 3681789"/>
                <a:gd name="connsiteX130" fmla="*/ 2158037 w 3143510"/>
                <a:gd name="connsiteY130" fmla="*/ 2160772 h 3681789"/>
                <a:gd name="connsiteX131" fmla="*/ 254635 w 3143510"/>
                <a:gd name="connsiteY131" fmla="*/ 1124628 h 3681789"/>
                <a:gd name="connsiteX132" fmla="*/ 351688 w 3143510"/>
                <a:gd name="connsiteY132" fmla="*/ 584660 h 3681789"/>
                <a:gd name="connsiteX133" fmla="*/ 441803 w 3143510"/>
                <a:gd name="connsiteY133" fmla="*/ 328768 h 3681789"/>
                <a:gd name="connsiteX134" fmla="*/ 633885 w 3143510"/>
                <a:gd name="connsiteY134" fmla="*/ 91231 h 3681789"/>
                <a:gd name="connsiteX135" fmla="*/ 753629 w 3143510"/>
                <a:gd name="connsiteY135" fmla="*/ 439334 h 3681789"/>
                <a:gd name="connsiteX136" fmla="*/ 614807 w 3143510"/>
                <a:gd name="connsiteY136" fmla="*/ 719218 h 3681789"/>
                <a:gd name="connsiteX137" fmla="*/ 245096 w 3143510"/>
                <a:gd name="connsiteY137" fmla="*/ 1199279 h 3681789"/>
                <a:gd name="connsiteX138" fmla="*/ 254635 w 3143510"/>
                <a:gd name="connsiteY138" fmla="*/ 1124628 h 368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143510" h="3681789">
                  <a:moveTo>
                    <a:pt x="60385" y="2092625"/>
                  </a:moveTo>
                  <a:cubicBezTo>
                    <a:pt x="80403" y="2127602"/>
                    <a:pt x="110032" y="2148631"/>
                    <a:pt x="154547" y="2131360"/>
                  </a:cubicBezTo>
                  <a:cubicBezTo>
                    <a:pt x="217418" y="2107006"/>
                    <a:pt x="220165" y="2028164"/>
                    <a:pt x="225368" y="1971580"/>
                  </a:cubicBezTo>
                  <a:cubicBezTo>
                    <a:pt x="232233" y="1896424"/>
                    <a:pt x="233317" y="1820545"/>
                    <a:pt x="250805" y="1746762"/>
                  </a:cubicBezTo>
                  <a:cubicBezTo>
                    <a:pt x="280000" y="1623839"/>
                    <a:pt x="327912" y="1454665"/>
                    <a:pt x="416510" y="1360937"/>
                  </a:cubicBezTo>
                  <a:cubicBezTo>
                    <a:pt x="442453" y="1333476"/>
                    <a:pt x="469481" y="1306376"/>
                    <a:pt x="499399" y="1283396"/>
                  </a:cubicBezTo>
                  <a:cubicBezTo>
                    <a:pt x="524402" y="1264245"/>
                    <a:pt x="566533" y="1288310"/>
                    <a:pt x="569785" y="1316493"/>
                  </a:cubicBezTo>
                  <a:cubicBezTo>
                    <a:pt x="573182" y="1345761"/>
                    <a:pt x="578602" y="1375100"/>
                    <a:pt x="574699" y="1405669"/>
                  </a:cubicBezTo>
                  <a:cubicBezTo>
                    <a:pt x="545070" y="1640243"/>
                    <a:pt x="515369" y="1881248"/>
                    <a:pt x="520934" y="2118352"/>
                  </a:cubicBezTo>
                  <a:cubicBezTo>
                    <a:pt x="523246" y="2216272"/>
                    <a:pt x="529533" y="2399031"/>
                    <a:pt x="639305" y="2443402"/>
                  </a:cubicBezTo>
                  <a:cubicBezTo>
                    <a:pt x="733322" y="2481341"/>
                    <a:pt x="814549" y="2403728"/>
                    <a:pt x="861738" y="2331101"/>
                  </a:cubicBezTo>
                  <a:cubicBezTo>
                    <a:pt x="942603" y="2206588"/>
                    <a:pt x="995935" y="2066754"/>
                    <a:pt x="1046521" y="1928004"/>
                  </a:cubicBezTo>
                  <a:cubicBezTo>
                    <a:pt x="1055699" y="1902928"/>
                    <a:pt x="1064082" y="1877563"/>
                    <a:pt x="1073404" y="1850752"/>
                  </a:cubicBezTo>
                  <a:cubicBezTo>
                    <a:pt x="1080052" y="1859713"/>
                    <a:pt x="1085328" y="1864989"/>
                    <a:pt x="1088218" y="1871348"/>
                  </a:cubicBezTo>
                  <a:cubicBezTo>
                    <a:pt x="1091037" y="1877418"/>
                    <a:pt x="1090242" y="1885223"/>
                    <a:pt x="1092988" y="1891366"/>
                  </a:cubicBezTo>
                  <a:cubicBezTo>
                    <a:pt x="1125652" y="1963559"/>
                    <a:pt x="1174214" y="2021299"/>
                    <a:pt x="1249226" y="2051000"/>
                  </a:cubicBezTo>
                  <a:cubicBezTo>
                    <a:pt x="1338257" y="2086266"/>
                    <a:pt x="1414714" y="2066248"/>
                    <a:pt x="1480187" y="1997596"/>
                  </a:cubicBezTo>
                  <a:cubicBezTo>
                    <a:pt x="1563220" y="1910588"/>
                    <a:pt x="1610120" y="1802551"/>
                    <a:pt x="1656659" y="1693430"/>
                  </a:cubicBezTo>
                  <a:cubicBezTo>
                    <a:pt x="1662296" y="1680206"/>
                    <a:pt x="1663524" y="1665030"/>
                    <a:pt x="1667138" y="1649276"/>
                  </a:cubicBezTo>
                  <a:cubicBezTo>
                    <a:pt x="1669450" y="1653106"/>
                    <a:pt x="1674292" y="1657659"/>
                    <a:pt x="1674870" y="1662717"/>
                  </a:cubicBezTo>
                  <a:cubicBezTo>
                    <a:pt x="1686143" y="1762155"/>
                    <a:pt x="1699223" y="1867157"/>
                    <a:pt x="1721337" y="1967028"/>
                  </a:cubicBezTo>
                  <a:cubicBezTo>
                    <a:pt x="1742583" y="2062852"/>
                    <a:pt x="1763829" y="2178910"/>
                    <a:pt x="1845706" y="2242504"/>
                  </a:cubicBezTo>
                  <a:cubicBezTo>
                    <a:pt x="1888848" y="2276035"/>
                    <a:pt x="1945577" y="2258764"/>
                    <a:pt x="1983010" y="2225377"/>
                  </a:cubicBezTo>
                  <a:cubicBezTo>
                    <a:pt x="2005268" y="2205576"/>
                    <a:pt x="2022467" y="2180861"/>
                    <a:pt x="2039522" y="2156363"/>
                  </a:cubicBezTo>
                  <a:cubicBezTo>
                    <a:pt x="2046604" y="2146174"/>
                    <a:pt x="2053903" y="2135406"/>
                    <a:pt x="2055709" y="2123121"/>
                  </a:cubicBezTo>
                  <a:cubicBezTo>
                    <a:pt x="2056143" y="2120014"/>
                    <a:pt x="2056287" y="2116762"/>
                    <a:pt x="2057805" y="2114088"/>
                  </a:cubicBezTo>
                  <a:cubicBezTo>
                    <a:pt x="2059684" y="2110691"/>
                    <a:pt x="2063442" y="2108740"/>
                    <a:pt x="2066405" y="2106211"/>
                  </a:cubicBezTo>
                  <a:cubicBezTo>
                    <a:pt x="2071030" y="2102164"/>
                    <a:pt x="2073848" y="2096455"/>
                    <a:pt x="2076594" y="2090963"/>
                  </a:cubicBezTo>
                  <a:cubicBezTo>
                    <a:pt x="2105284" y="2032067"/>
                    <a:pt x="2131733" y="1973604"/>
                    <a:pt x="2156231" y="1912901"/>
                  </a:cubicBezTo>
                  <a:cubicBezTo>
                    <a:pt x="2159627" y="1920705"/>
                    <a:pt x="2159555" y="1927498"/>
                    <a:pt x="2157387" y="1933496"/>
                  </a:cubicBezTo>
                  <a:cubicBezTo>
                    <a:pt x="2142862" y="1974254"/>
                    <a:pt x="2128408" y="2015084"/>
                    <a:pt x="2112944" y="2055481"/>
                  </a:cubicBezTo>
                  <a:cubicBezTo>
                    <a:pt x="2003028" y="2342375"/>
                    <a:pt x="1889426" y="2627246"/>
                    <a:pt x="1833565" y="2930833"/>
                  </a:cubicBezTo>
                  <a:cubicBezTo>
                    <a:pt x="1807043" y="3075148"/>
                    <a:pt x="1790856" y="3224954"/>
                    <a:pt x="1812680" y="3371003"/>
                  </a:cubicBezTo>
                  <a:cubicBezTo>
                    <a:pt x="1832048" y="3500647"/>
                    <a:pt x="1885235" y="3694174"/>
                    <a:pt x="2051012" y="3681166"/>
                  </a:cubicBezTo>
                  <a:cubicBezTo>
                    <a:pt x="2167721" y="3671989"/>
                    <a:pt x="2240998" y="3548776"/>
                    <a:pt x="2279949" y="3451290"/>
                  </a:cubicBezTo>
                  <a:cubicBezTo>
                    <a:pt x="2341736" y="3296641"/>
                    <a:pt x="2361104" y="3127179"/>
                    <a:pt x="2379531" y="2962919"/>
                  </a:cubicBezTo>
                  <a:cubicBezTo>
                    <a:pt x="2398320" y="2795263"/>
                    <a:pt x="2409088" y="2626740"/>
                    <a:pt x="2414652" y="2458144"/>
                  </a:cubicBezTo>
                  <a:cubicBezTo>
                    <a:pt x="2419277" y="2316865"/>
                    <a:pt x="2420289" y="2175514"/>
                    <a:pt x="2419422" y="2034162"/>
                  </a:cubicBezTo>
                  <a:cubicBezTo>
                    <a:pt x="2418627" y="1901555"/>
                    <a:pt x="2406775" y="1765551"/>
                    <a:pt x="2415447" y="1633522"/>
                  </a:cubicBezTo>
                  <a:cubicBezTo>
                    <a:pt x="2417037" y="1608807"/>
                    <a:pt x="2415230" y="1580841"/>
                    <a:pt x="2426215" y="1560245"/>
                  </a:cubicBezTo>
                  <a:cubicBezTo>
                    <a:pt x="2465744" y="1485956"/>
                    <a:pt x="2509971" y="1414196"/>
                    <a:pt x="2552463" y="1341497"/>
                  </a:cubicBezTo>
                  <a:cubicBezTo>
                    <a:pt x="2566482" y="1317505"/>
                    <a:pt x="2577900" y="1291273"/>
                    <a:pt x="2595750" y="1270460"/>
                  </a:cubicBezTo>
                  <a:cubicBezTo>
                    <a:pt x="2620031" y="1242204"/>
                    <a:pt x="2649009" y="1217995"/>
                    <a:pt x="2676470" y="1192630"/>
                  </a:cubicBezTo>
                  <a:cubicBezTo>
                    <a:pt x="2684636" y="1185114"/>
                    <a:pt x="2693164" y="1178611"/>
                    <a:pt x="2704798" y="1174708"/>
                  </a:cubicBezTo>
                  <a:cubicBezTo>
                    <a:pt x="2742810" y="1162062"/>
                    <a:pt x="2778581" y="1174130"/>
                    <a:pt x="2803224" y="1207300"/>
                  </a:cubicBezTo>
                  <a:cubicBezTo>
                    <a:pt x="2849908" y="1270243"/>
                    <a:pt x="2849619" y="1374161"/>
                    <a:pt x="2849546" y="1449173"/>
                  </a:cubicBezTo>
                  <a:cubicBezTo>
                    <a:pt x="2849474" y="1555042"/>
                    <a:pt x="2835093" y="1662501"/>
                    <a:pt x="2818255" y="1766924"/>
                  </a:cubicBezTo>
                  <a:cubicBezTo>
                    <a:pt x="2816304" y="1779065"/>
                    <a:pt x="2807777" y="1794963"/>
                    <a:pt x="2797660" y="1800094"/>
                  </a:cubicBezTo>
                  <a:cubicBezTo>
                    <a:pt x="2734211" y="1832614"/>
                    <a:pt x="2667943" y="1853209"/>
                    <a:pt x="2609191" y="1895846"/>
                  </a:cubicBezTo>
                  <a:cubicBezTo>
                    <a:pt x="2551307" y="1937905"/>
                    <a:pt x="2496312" y="1999403"/>
                    <a:pt x="2483449" y="2072102"/>
                  </a:cubicBezTo>
                  <a:cubicBezTo>
                    <a:pt x="2472971" y="2131215"/>
                    <a:pt x="2481570" y="2189316"/>
                    <a:pt x="2549355" y="2213381"/>
                  </a:cubicBezTo>
                  <a:cubicBezTo>
                    <a:pt x="2681023" y="2260137"/>
                    <a:pt x="2805970" y="2199217"/>
                    <a:pt x="2895941" y="2106067"/>
                  </a:cubicBezTo>
                  <a:cubicBezTo>
                    <a:pt x="2943925" y="2056348"/>
                    <a:pt x="2983310" y="1998463"/>
                    <a:pt x="3015034" y="1937182"/>
                  </a:cubicBezTo>
                  <a:cubicBezTo>
                    <a:pt x="3081663" y="1808766"/>
                    <a:pt x="3135573" y="1655057"/>
                    <a:pt x="3142150" y="1510093"/>
                  </a:cubicBezTo>
                  <a:cubicBezTo>
                    <a:pt x="3147136" y="1399743"/>
                    <a:pt x="3139981" y="1284335"/>
                    <a:pt x="3094238" y="1181863"/>
                  </a:cubicBezTo>
                  <a:cubicBezTo>
                    <a:pt x="3047120" y="1076355"/>
                    <a:pt x="2954620" y="1015796"/>
                    <a:pt x="2838996" y="1017747"/>
                  </a:cubicBezTo>
                  <a:cubicBezTo>
                    <a:pt x="2636074" y="1021144"/>
                    <a:pt x="2534035" y="1265980"/>
                    <a:pt x="2443992" y="1411884"/>
                  </a:cubicBezTo>
                  <a:cubicBezTo>
                    <a:pt x="2434236" y="1427710"/>
                    <a:pt x="2422963" y="1442669"/>
                    <a:pt x="2412340" y="1457989"/>
                  </a:cubicBezTo>
                  <a:cubicBezTo>
                    <a:pt x="2397814" y="1387603"/>
                    <a:pt x="2409883" y="986962"/>
                    <a:pt x="2283274" y="1026130"/>
                  </a:cubicBezTo>
                  <a:cubicBezTo>
                    <a:pt x="2251405" y="1035958"/>
                    <a:pt x="2220547" y="1049038"/>
                    <a:pt x="2188678" y="1058650"/>
                  </a:cubicBezTo>
                  <a:cubicBezTo>
                    <a:pt x="2115979" y="1080691"/>
                    <a:pt x="2148643" y="1270171"/>
                    <a:pt x="2150377" y="1325165"/>
                  </a:cubicBezTo>
                  <a:cubicBezTo>
                    <a:pt x="2154207" y="1448522"/>
                    <a:pt x="2163530" y="1572458"/>
                    <a:pt x="2177549" y="1694948"/>
                  </a:cubicBezTo>
                  <a:cubicBezTo>
                    <a:pt x="2183764" y="1748713"/>
                    <a:pt x="2145319" y="1812741"/>
                    <a:pt x="2125373" y="1860508"/>
                  </a:cubicBezTo>
                  <a:cubicBezTo>
                    <a:pt x="2098924" y="1923813"/>
                    <a:pt x="2071102" y="1986612"/>
                    <a:pt x="2038727" y="2047170"/>
                  </a:cubicBezTo>
                  <a:cubicBezTo>
                    <a:pt x="2007364" y="2105994"/>
                    <a:pt x="1959018" y="2119074"/>
                    <a:pt x="1937411" y="2045219"/>
                  </a:cubicBezTo>
                  <a:cubicBezTo>
                    <a:pt x="1918911" y="1982131"/>
                    <a:pt x="1925920" y="1898953"/>
                    <a:pt x="1923247" y="1833409"/>
                  </a:cubicBezTo>
                  <a:cubicBezTo>
                    <a:pt x="1917321" y="1687505"/>
                    <a:pt x="1919127" y="1541239"/>
                    <a:pt x="1928594" y="1395552"/>
                  </a:cubicBezTo>
                  <a:cubicBezTo>
                    <a:pt x="1931557" y="1350241"/>
                    <a:pt x="1935170" y="1304208"/>
                    <a:pt x="1925270" y="1259909"/>
                  </a:cubicBezTo>
                  <a:cubicBezTo>
                    <a:pt x="1913418" y="1206939"/>
                    <a:pt x="1877141" y="1157726"/>
                    <a:pt x="1824098" y="1140310"/>
                  </a:cubicBezTo>
                  <a:cubicBezTo>
                    <a:pt x="1778571" y="1125423"/>
                    <a:pt x="1759132" y="1132216"/>
                    <a:pt x="1743378" y="1172974"/>
                  </a:cubicBezTo>
                  <a:cubicBezTo>
                    <a:pt x="1728780" y="1210696"/>
                    <a:pt x="1717651" y="1249720"/>
                    <a:pt x="1706522" y="1288599"/>
                  </a:cubicBezTo>
                  <a:cubicBezTo>
                    <a:pt x="1671184" y="1412173"/>
                    <a:pt x="1643579" y="1538276"/>
                    <a:pt x="1606579" y="1661706"/>
                  </a:cubicBezTo>
                  <a:cubicBezTo>
                    <a:pt x="1578106" y="1756663"/>
                    <a:pt x="1531206" y="1934364"/>
                    <a:pt x="1407487" y="1939350"/>
                  </a:cubicBezTo>
                  <a:cubicBezTo>
                    <a:pt x="1404235" y="1939495"/>
                    <a:pt x="1400550" y="1940651"/>
                    <a:pt x="1397732" y="1939567"/>
                  </a:cubicBezTo>
                  <a:cubicBezTo>
                    <a:pt x="1365284" y="1926342"/>
                    <a:pt x="1339558" y="1899965"/>
                    <a:pt x="1325538" y="1867663"/>
                  </a:cubicBezTo>
                  <a:cubicBezTo>
                    <a:pt x="1307689" y="1826471"/>
                    <a:pt x="1299667" y="1783112"/>
                    <a:pt x="1298005" y="1738813"/>
                  </a:cubicBezTo>
                  <a:cubicBezTo>
                    <a:pt x="1291212" y="1549622"/>
                    <a:pt x="1310363" y="1366718"/>
                    <a:pt x="1385663" y="1191040"/>
                  </a:cubicBezTo>
                  <a:cubicBezTo>
                    <a:pt x="1418472" y="1114583"/>
                    <a:pt x="1457567" y="1068406"/>
                    <a:pt x="1541757" y="1055470"/>
                  </a:cubicBezTo>
                  <a:cubicBezTo>
                    <a:pt x="1579696" y="1049617"/>
                    <a:pt x="1621104" y="1074404"/>
                    <a:pt x="1633173" y="1105984"/>
                  </a:cubicBezTo>
                  <a:cubicBezTo>
                    <a:pt x="1644157" y="1134890"/>
                    <a:pt x="1655647" y="1163652"/>
                    <a:pt x="1667210" y="1193136"/>
                  </a:cubicBezTo>
                  <a:cubicBezTo>
                    <a:pt x="1678266" y="1189161"/>
                    <a:pt x="1685999" y="1186487"/>
                    <a:pt x="1693587" y="1183525"/>
                  </a:cubicBezTo>
                  <a:cubicBezTo>
                    <a:pt x="1697272" y="1182079"/>
                    <a:pt x="1700741" y="1180128"/>
                    <a:pt x="1705294" y="1177888"/>
                  </a:cubicBezTo>
                  <a:cubicBezTo>
                    <a:pt x="1716856" y="1172251"/>
                    <a:pt x="1662585" y="1073103"/>
                    <a:pt x="1655936" y="1063708"/>
                  </a:cubicBezTo>
                  <a:cubicBezTo>
                    <a:pt x="1613444" y="1003945"/>
                    <a:pt x="1556788" y="973087"/>
                    <a:pt x="1482354" y="973738"/>
                  </a:cubicBezTo>
                  <a:cubicBezTo>
                    <a:pt x="1389493" y="974533"/>
                    <a:pt x="1301763" y="1004523"/>
                    <a:pt x="1236796" y="1071730"/>
                  </a:cubicBezTo>
                  <a:cubicBezTo>
                    <a:pt x="1168578" y="1142261"/>
                    <a:pt x="1128109" y="1234978"/>
                    <a:pt x="1099275" y="1328778"/>
                  </a:cubicBezTo>
                  <a:cubicBezTo>
                    <a:pt x="1074994" y="1407692"/>
                    <a:pt x="1057939" y="1489136"/>
                    <a:pt x="1051796" y="1571518"/>
                  </a:cubicBezTo>
                  <a:cubicBezTo>
                    <a:pt x="1045654" y="1653901"/>
                    <a:pt x="1058878" y="1729997"/>
                    <a:pt x="1026937" y="1808622"/>
                  </a:cubicBezTo>
                  <a:cubicBezTo>
                    <a:pt x="961175" y="1970352"/>
                    <a:pt x="917599" y="2141983"/>
                    <a:pt x="815705" y="2286658"/>
                  </a:cubicBezTo>
                  <a:cubicBezTo>
                    <a:pt x="807322" y="2298582"/>
                    <a:pt x="797133" y="2311156"/>
                    <a:pt x="782752" y="2313541"/>
                  </a:cubicBezTo>
                  <a:cubicBezTo>
                    <a:pt x="749799" y="2318961"/>
                    <a:pt x="747992" y="2256596"/>
                    <a:pt x="747992" y="2236867"/>
                  </a:cubicBezTo>
                  <a:cubicBezTo>
                    <a:pt x="747920" y="2074270"/>
                    <a:pt x="758326" y="1911744"/>
                    <a:pt x="775092" y="1750014"/>
                  </a:cubicBezTo>
                  <a:cubicBezTo>
                    <a:pt x="789762" y="1608374"/>
                    <a:pt x="834494" y="1442018"/>
                    <a:pt x="785137" y="1303269"/>
                  </a:cubicBezTo>
                  <a:cubicBezTo>
                    <a:pt x="768154" y="1255573"/>
                    <a:pt x="742211" y="1214165"/>
                    <a:pt x="698924" y="1186415"/>
                  </a:cubicBezTo>
                  <a:cubicBezTo>
                    <a:pt x="639088" y="1148115"/>
                    <a:pt x="567111" y="1164663"/>
                    <a:pt x="510094" y="1200146"/>
                  </a:cubicBezTo>
                  <a:cubicBezTo>
                    <a:pt x="353422" y="1297560"/>
                    <a:pt x="292213" y="1485739"/>
                    <a:pt x="228186" y="1647831"/>
                  </a:cubicBezTo>
                  <a:cubicBezTo>
                    <a:pt x="227536" y="1649421"/>
                    <a:pt x="223778" y="1649710"/>
                    <a:pt x="220670" y="1650938"/>
                  </a:cubicBezTo>
                  <a:cubicBezTo>
                    <a:pt x="220309" y="1647542"/>
                    <a:pt x="219514" y="1644940"/>
                    <a:pt x="219803" y="1642411"/>
                  </a:cubicBezTo>
                  <a:cubicBezTo>
                    <a:pt x="232666" y="1540011"/>
                    <a:pt x="201448" y="1409210"/>
                    <a:pt x="242856" y="1313386"/>
                  </a:cubicBezTo>
                  <a:cubicBezTo>
                    <a:pt x="258393" y="1277470"/>
                    <a:pt x="299801" y="1242349"/>
                    <a:pt x="324588" y="1211925"/>
                  </a:cubicBezTo>
                  <a:cubicBezTo>
                    <a:pt x="383629" y="1139515"/>
                    <a:pt x="441875" y="1066382"/>
                    <a:pt x="497447" y="991226"/>
                  </a:cubicBezTo>
                  <a:cubicBezTo>
                    <a:pt x="606279" y="844021"/>
                    <a:pt x="705355" y="688361"/>
                    <a:pt x="777115" y="519404"/>
                  </a:cubicBezTo>
                  <a:cubicBezTo>
                    <a:pt x="831097" y="392217"/>
                    <a:pt x="912830" y="140371"/>
                    <a:pt x="772346" y="36959"/>
                  </a:cubicBezTo>
                  <a:cubicBezTo>
                    <a:pt x="749076" y="19832"/>
                    <a:pt x="723205" y="10366"/>
                    <a:pt x="692420" y="4801"/>
                  </a:cubicBezTo>
                  <a:cubicBezTo>
                    <a:pt x="605629" y="-11025"/>
                    <a:pt x="519777" y="13834"/>
                    <a:pt x="444838" y="56471"/>
                  </a:cubicBezTo>
                  <a:cubicBezTo>
                    <a:pt x="306666" y="135024"/>
                    <a:pt x="237508" y="302752"/>
                    <a:pt x="183454" y="443381"/>
                  </a:cubicBezTo>
                  <a:cubicBezTo>
                    <a:pt x="120438" y="607351"/>
                    <a:pt x="79608" y="779271"/>
                    <a:pt x="53376" y="952781"/>
                  </a:cubicBezTo>
                  <a:cubicBezTo>
                    <a:pt x="5391" y="1270532"/>
                    <a:pt x="-19685" y="1611337"/>
                    <a:pt x="18833" y="1930461"/>
                  </a:cubicBezTo>
                  <a:cubicBezTo>
                    <a:pt x="23458" y="1968039"/>
                    <a:pt x="32563" y="2043918"/>
                    <a:pt x="60385" y="2092625"/>
                  </a:cubicBezTo>
                  <a:close/>
                  <a:moveTo>
                    <a:pt x="2761165" y="1937832"/>
                  </a:moveTo>
                  <a:cubicBezTo>
                    <a:pt x="2737535" y="1981119"/>
                    <a:pt x="2709929" y="2021444"/>
                    <a:pt x="2676687" y="2061190"/>
                  </a:cubicBezTo>
                  <a:cubicBezTo>
                    <a:pt x="2651539" y="2091252"/>
                    <a:pt x="2622633" y="2120086"/>
                    <a:pt x="2585922" y="2134106"/>
                  </a:cubicBezTo>
                  <a:cubicBezTo>
                    <a:pt x="2570674" y="2139959"/>
                    <a:pt x="2550295" y="2141549"/>
                    <a:pt x="2540972" y="2128180"/>
                  </a:cubicBezTo>
                  <a:cubicBezTo>
                    <a:pt x="2536709" y="2122037"/>
                    <a:pt x="2535986" y="2114160"/>
                    <a:pt x="2535914" y="2106717"/>
                  </a:cubicBezTo>
                  <a:cubicBezTo>
                    <a:pt x="2535625" y="2057938"/>
                    <a:pt x="2558894" y="2011109"/>
                    <a:pt x="2592064" y="1975266"/>
                  </a:cubicBezTo>
                  <a:cubicBezTo>
                    <a:pt x="2639398" y="1924102"/>
                    <a:pt x="2703425" y="1892305"/>
                    <a:pt x="2768103" y="1869180"/>
                  </a:cubicBezTo>
                  <a:cubicBezTo>
                    <a:pt x="2776992" y="1866000"/>
                    <a:pt x="2786170" y="1863760"/>
                    <a:pt x="2797876" y="1860364"/>
                  </a:cubicBezTo>
                  <a:cubicBezTo>
                    <a:pt x="2786748" y="1887463"/>
                    <a:pt x="2774607" y="1913190"/>
                    <a:pt x="2761165" y="1937832"/>
                  </a:cubicBezTo>
                  <a:close/>
                  <a:moveTo>
                    <a:pt x="2158037" y="2160772"/>
                  </a:moveTo>
                  <a:cubicBezTo>
                    <a:pt x="2158110" y="2162362"/>
                    <a:pt x="2158110" y="2163735"/>
                    <a:pt x="2158110" y="2164602"/>
                  </a:cubicBezTo>
                  <a:cubicBezTo>
                    <a:pt x="2157531" y="2191195"/>
                    <a:pt x="2156447" y="2217789"/>
                    <a:pt x="2155436" y="2244311"/>
                  </a:cubicBezTo>
                  <a:cubicBezTo>
                    <a:pt x="2153340" y="2300678"/>
                    <a:pt x="2150738" y="2357045"/>
                    <a:pt x="2147631" y="2413340"/>
                  </a:cubicBezTo>
                  <a:cubicBezTo>
                    <a:pt x="2141633" y="2523039"/>
                    <a:pt x="2133684" y="2632593"/>
                    <a:pt x="2123856" y="2742003"/>
                  </a:cubicBezTo>
                  <a:cubicBezTo>
                    <a:pt x="2103115" y="2973470"/>
                    <a:pt x="2088446" y="3218884"/>
                    <a:pt x="2025936" y="3442401"/>
                  </a:cubicBezTo>
                  <a:cubicBezTo>
                    <a:pt x="2018348" y="3469500"/>
                    <a:pt x="2004545" y="3496528"/>
                    <a:pt x="1991393" y="3521387"/>
                  </a:cubicBezTo>
                  <a:cubicBezTo>
                    <a:pt x="1970580" y="3560844"/>
                    <a:pt x="1933219" y="3551088"/>
                    <a:pt x="1913852" y="3516979"/>
                  </a:cubicBezTo>
                  <a:cubicBezTo>
                    <a:pt x="1887258" y="3470079"/>
                    <a:pt x="1878514" y="3415374"/>
                    <a:pt x="1871577" y="3361897"/>
                  </a:cubicBezTo>
                  <a:cubicBezTo>
                    <a:pt x="1861893" y="3287102"/>
                    <a:pt x="1854811" y="3215993"/>
                    <a:pt x="1860665" y="3140981"/>
                  </a:cubicBezTo>
                  <a:cubicBezTo>
                    <a:pt x="1874251" y="2964798"/>
                    <a:pt x="1920356" y="2793673"/>
                    <a:pt x="1973616" y="2625800"/>
                  </a:cubicBezTo>
                  <a:cubicBezTo>
                    <a:pt x="2026803" y="2458289"/>
                    <a:pt x="2064526" y="2268230"/>
                    <a:pt x="2156375" y="2116617"/>
                  </a:cubicBezTo>
                  <a:cubicBezTo>
                    <a:pt x="2155147" y="2118713"/>
                    <a:pt x="2157531" y="2148486"/>
                    <a:pt x="2158037" y="2160772"/>
                  </a:cubicBezTo>
                  <a:close/>
                  <a:moveTo>
                    <a:pt x="254635" y="1124628"/>
                  </a:moveTo>
                  <a:cubicBezTo>
                    <a:pt x="278266" y="943531"/>
                    <a:pt x="305510" y="762216"/>
                    <a:pt x="351688" y="584660"/>
                  </a:cubicBezTo>
                  <a:cubicBezTo>
                    <a:pt x="374451" y="497074"/>
                    <a:pt x="403141" y="410717"/>
                    <a:pt x="441803" y="328768"/>
                  </a:cubicBezTo>
                  <a:cubicBezTo>
                    <a:pt x="487403" y="232149"/>
                    <a:pt x="536760" y="144129"/>
                    <a:pt x="633885" y="91231"/>
                  </a:cubicBezTo>
                  <a:cubicBezTo>
                    <a:pt x="855306" y="-29380"/>
                    <a:pt x="787232" y="339174"/>
                    <a:pt x="753629" y="439334"/>
                  </a:cubicBezTo>
                  <a:cubicBezTo>
                    <a:pt x="720459" y="538266"/>
                    <a:pt x="669439" y="630260"/>
                    <a:pt x="614807" y="719218"/>
                  </a:cubicBezTo>
                  <a:cubicBezTo>
                    <a:pt x="511828" y="886947"/>
                    <a:pt x="396854" y="1073320"/>
                    <a:pt x="245096" y="1199279"/>
                  </a:cubicBezTo>
                  <a:cubicBezTo>
                    <a:pt x="247264" y="1182441"/>
                    <a:pt x="250877" y="1153534"/>
                    <a:pt x="254635" y="11246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F7EFBB-0A94-4F80-BAEC-0F792FD68CAD}"/>
                </a:ext>
              </a:extLst>
            </p:cNvPr>
            <p:cNvSpPr/>
            <p:nvPr/>
          </p:nvSpPr>
          <p:spPr>
            <a:xfrm>
              <a:off x="6014878" y="1017994"/>
              <a:ext cx="1337379" cy="2668898"/>
            </a:xfrm>
            <a:custGeom>
              <a:avLst/>
              <a:gdLst>
                <a:gd name="connsiteX0" fmla="*/ 127010 w 1337379"/>
                <a:gd name="connsiteY0" fmla="*/ 1519827 h 2668898"/>
                <a:gd name="connsiteX1" fmla="*/ 90444 w 1337379"/>
                <a:gd name="connsiteY1" fmla="*/ 1639571 h 2668898"/>
                <a:gd name="connsiteX2" fmla="*/ 36750 w 1337379"/>
                <a:gd name="connsiteY2" fmla="*/ 2496279 h 2668898"/>
                <a:gd name="connsiteX3" fmla="*/ 313238 w 1337379"/>
                <a:gd name="connsiteY3" fmla="*/ 2638208 h 2668898"/>
                <a:gd name="connsiteX4" fmla="*/ 365486 w 1337379"/>
                <a:gd name="connsiteY4" fmla="*/ 2608652 h 2668898"/>
                <a:gd name="connsiteX5" fmla="*/ 415928 w 1337379"/>
                <a:gd name="connsiteY5" fmla="*/ 2537687 h 2668898"/>
                <a:gd name="connsiteX6" fmla="*/ 490650 w 1337379"/>
                <a:gd name="connsiteY6" fmla="*/ 2377402 h 2668898"/>
                <a:gd name="connsiteX7" fmla="*/ 564506 w 1337379"/>
                <a:gd name="connsiteY7" fmla="*/ 2033129 h 2668898"/>
                <a:gd name="connsiteX8" fmla="*/ 611478 w 1337379"/>
                <a:gd name="connsiteY8" fmla="*/ 1261983 h 2668898"/>
                <a:gd name="connsiteX9" fmla="*/ 611045 w 1337379"/>
                <a:gd name="connsiteY9" fmla="*/ 879626 h 2668898"/>
                <a:gd name="connsiteX10" fmla="*/ 609455 w 1337379"/>
                <a:gd name="connsiteY10" fmla="*/ 684220 h 2668898"/>
                <a:gd name="connsiteX11" fmla="*/ 622679 w 1337379"/>
                <a:gd name="connsiteY11" fmla="*/ 531740 h 2668898"/>
                <a:gd name="connsiteX12" fmla="*/ 840054 w 1337379"/>
                <a:gd name="connsiteY12" fmla="*/ 194405 h 2668898"/>
                <a:gd name="connsiteX13" fmla="*/ 958497 w 1337379"/>
                <a:gd name="connsiteY13" fmla="*/ 159356 h 2668898"/>
                <a:gd name="connsiteX14" fmla="*/ 1029462 w 1337379"/>
                <a:gd name="connsiteY14" fmla="*/ 275775 h 2668898"/>
                <a:gd name="connsiteX15" fmla="*/ 1037700 w 1337379"/>
                <a:gd name="connsiteY15" fmla="*/ 535353 h 2668898"/>
                <a:gd name="connsiteX16" fmla="*/ 1002507 w 1337379"/>
                <a:gd name="connsiteY16" fmla="*/ 784742 h 2668898"/>
                <a:gd name="connsiteX17" fmla="*/ 788023 w 1337379"/>
                <a:gd name="connsiteY17" fmla="*/ 887720 h 2668898"/>
                <a:gd name="connsiteX18" fmla="*/ 673265 w 1337379"/>
                <a:gd name="connsiteY18" fmla="*/ 1058122 h 2668898"/>
                <a:gd name="connsiteX19" fmla="*/ 700437 w 1337379"/>
                <a:gd name="connsiteY19" fmla="*/ 1168616 h 2668898"/>
                <a:gd name="connsiteX20" fmla="*/ 915788 w 1337379"/>
                <a:gd name="connsiteY20" fmla="*/ 1198245 h 2668898"/>
                <a:gd name="connsiteX21" fmla="*/ 971288 w 1337379"/>
                <a:gd name="connsiteY21" fmla="*/ 1175337 h 2668898"/>
                <a:gd name="connsiteX22" fmla="*/ 1312960 w 1337379"/>
                <a:gd name="connsiteY22" fmla="*/ 241666 h 2668898"/>
                <a:gd name="connsiteX23" fmla="*/ 1043192 w 1337379"/>
                <a:gd name="connsiteY23" fmla="*/ 516 h 2668898"/>
                <a:gd name="connsiteX24" fmla="*/ 824011 w 1337379"/>
                <a:gd name="connsiteY24" fmla="*/ 111805 h 2668898"/>
                <a:gd name="connsiteX25" fmla="*/ 679119 w 1337379"/>
                <a:gd name="connsiteY25" fmla="*/ 316389 h 2668898"/>
                <a:gd name="connsiteX26" fmla="*/ 605697 w 1337379"/>
                <a:gd name="connsiteY26" fmla="*/ 435627 h 2668898"/>
                <a:gd name="connsiteX27" fmla="*/ 589220 w 1337379"/>
                <a:gd name="connsiteY27" fmla="*/ 267537 h 2668898"/>
                <a:gd name="connsiteX28" fmla="*/ 556484 w 1337379"/>
                <a:gd name="connsiteY28" fmla="*/ 62592 h 2668898"/>
                <a:gd name="connsiteX29" fmla="*/ 496576 w 1337379"/>
                <a:gd name="connsiteY29" fmla="*/ 6586 h 2668898"/>
                <a:gd name="connsiteX30" fmla="*/ 427201 w 1337379"/>
                <a:gd name="connsiteY30" fmla="*/ 21618 h 2668898"/>
                <a:gd name="connsiteX31" fmla="*/ 411230 w 1337379"/>
                <a:gd name="connsiteY31" fmla="*/ 27254 h 2668898"/>
                <a:gd name="connsiteX32" fmla="*/ 344891 w 1337379"/>
                <a:gd name="connsiteY32" fmla="*/ 86512 h 2668898"/>
                <a:gd name="connsiteX33" fmla="*/ 354719 w 1337379"/>
                <a:gd name="connsiteY33" fmla="*/ 441625 h 2668898"/>
                <a:gd name="connsiteX34" fmla="*/ 312949 w 1337379"/>
                <a:gd name="connsiteY34" fmla="*/ 1029722 h 2668898"/>
                <a:gd name="connsiteX35" fmla="*/ 127010 w 1337379"/>
                <a:gd name="connsiteY35" fmla="*/ 1519827 h 2668898"/>
                <a:gd name="connsiteX36" fmla="*/ 930747 w 1337379"/>
                <a:gd name="connsiteY36" fmla="*/ 956734 h 2668898"/>
                <a:gd name="connsiteX37" fmla="*/ 884931 w 1337379"/>
                <a:gd name="connsiteY37" fmla="*/ 1027265 h 2668898"/>
                <a:gd name="connsiteX38" fmla="*/ 786939 w 1337379"/>
                <a:gd name="connsiteY38" fmla="*/ 1114345 h 2668898"/>
                <a:gd name="connsiteX39" fmla="*/ 755214 w 1337379"/>
                <a:gd name="connsiteY39" fmla="*/ 1120198 h 2668898"/>
                <a:gd name="connsiteX40" fmla="*/ 727320 w 1337379"/>
                <a:gd name="connsiteY40" fmla="*/ 1092954 h 2668898"/>
                <a:gd name="connsiteX41" fmla="*/ 755214 w 1337379"/>
                <a:gd name="connsiteY41" fmla="*/ 1000816 h 2668898"/>
                <a:gd name="connsiteX42" fmla="*/ 808908 w 1337379"/>
                <a:gd name="connsiteY42" fmla="*/ 937439 h 2668898"/>
                <a:gd name="connsiteX43" fmla="*/ 982273 w 1337379"/>
                <a:gd name="connsiteY43" fmla="*/ 842410 h 2668898"/>
                <a:gd name="connsiteX44" fmla="*/ 990294 w 1337379"/>
                <a:gd name="connsiteY44" fmla="*/ 849347 h 2668898"/>
                <a:gd name="connsiteX45" fmla="*/ 930747 w 1337379"/>
                <a:gd name="connsiteY45" fmla="*/ 956734 h 2668898"/>
                <a:gd name="connsiteX46" fmla="*/ 228254 w 1337379"/>
                <a:gd name="connsiteY46" fmla="*/ 1393868 h 2668898"/>
                <a:gd name="connsiteX47" fmla="*/ 345902 w 1337379"/>
                <a:gd name="connsiteY47" fmla="*/ 1095122 h 2668898"/>
                <a:gd name="connsiteX48" fmla="*/ 352189 w 1337379"/>
                <a:gd name="connsiteY48" fmla="*/ 1162474 h 2668898"/>
                <a:gd name="connsiteX49" fmla="*/ 344963 w 1337379"/>
                <a:gd name="connsiteY49" fmla="*/ 1266030 h 2668898"/>
                <a:gd name="connsiteX50" fmla="*/ 300013 w 1337379"/>
                <a:gd name="connsiteY50" fmla="*/ 1889104 h 2668898"/>
                <a:gd name="connsiteX51" fmla="*/ 263519 w 1337379"/>
                <a:gd name="connsiteY51" fmla="*/ 2221959 h 2668898"/>
                <a:gd name="connsiteX52" fmla="*/ 167406 w 1337379"/>
                <a:gd name="connsiteY52" fmla="*/ 2517959 h 2668898"/>
                <a:gd name="connsiteX53" fmla="*/ 127805 w 1337379"/>
                <a:gd name="connsiteY53" fmla="*/ 2526197 h 2668898"/>
                <a:gd name="connsiteX54" fmla="*/ 110244 w 1337379"/>
                <a:gd name="connsiteY54" fmla="*/ 2508058 h 2668898"/>
                <a:gd name="connsiteX55" fmla="*/ 73244 w 1337379"/>
                <a:gd name="connsiteY55" fmla="*/ 2402984 h 2668898"/>
                <a:gd name="connsiteX56" fmla="*/ 55034 w 1337379"/>
                <a:gd name="connsiteY56" fmla="*/ 2249564 h 2668898"/>
                <a:gd name="connsiteX57" fmla="*/ 121229 w 1337379"/>
                <a:gd name="connsiteY57" fmla="*/ 1752450 h 2668898"/>
                <a:gd name="connsiteX58" fmla="*/ 228254 w 1337379"/>
                <a:gd name="connsiteY58" fmla="*/ 1393868 h 266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337379" h="2668898">
                  <a:moveTo>
                    <a:pt x="127010" y="1519827"/>
                  </a:moveTo>
                  <a:cubicBezTo>
                    <a:pt x="114147" y="1559501"/>
                    <a:pt x="101934" y="1599391"/>
                    <a:pt x="90444" y="1639571"/>
                  </a:cubicBezTo>
                  <a:cubicBezTo>
                    <a:pt x="11240" y="1917721"/>
                    <a:pt x="-37539" y="2213070"/>
                    <a:pt x="36750" y="2496279"/>
                  </a:cubicBezTo>
                  <a:cubicBezTo>
                    <a:pt x="64500" y="2601931"/>
                    <a:pt x="205129" y="2728179"/>
                    <a:pt x="313238" y="2638208"/>
                  </a:cubicBezTo>
                  <a:cubicBezTo>
                    <a:pt x="328848" y="2625201"/>
                    <a:pt x="350238" y="2621515"/>
                    <a:pt x="365486" y="2608652"/>
                  </a:cubicBezTo>
                  <a:cubicBezTo>
                    <a:pt x="386082" y="2591308"/>
                    <a:pt x="401980" y="2560379"/>
                    <a:pt x="415928" y="2537687"/>
                  </a:cubicBezTo>
                  <a:cubicBezTo>
                    <a:pt x="446857" y="2487318"/>
                    <a:pt x="471138" y="2433119"/>
                    <a:pt x="490650" y="2377402"/>
                  </a:cubicBezTo>
                  <a:cubicBezTo>
                    <a:pt x="529529" y="2266330"/>
                    <a:pt x="549258" y="2149477"/>
                    <a:pt x="564506" y="2033129"/>
                  </a:cubicBezTo>
                  <a:cubicBezTo>
                    <a:pt x="597965" y="1777526"/>
                    <a:pt x="608877" y="1519538"/>
                    <a:pt x="611478" y="1261983"/>
                  </a:cubicBezTo>
                  <a:cubicBezTo>
                    <a:pt x="612779" y="1134507"/>
                    <a:pt x="612056" y="1007031"/>
                    <a:pt x="611045" y="879626"/>
                  </a:cubicBezTo>
                  <a:cubicBezTo>
                    <a:pt x="610539" y="814515"/>
                    <a:pt x="609888" y="749332"/>
                    <a:pt x="609455" y="684220"/>
                  </a:cubicBezTo>
                  <a:cubicBezTo>
                    <a:pt x="609166" y="640355"/>
                    <a:pt x="594496" y="569607"/>
                    <a:pt x="622679" y="531740"/>
                  </a:cubicBezTo>
                  <a:cubicBezTo>
                    <a:pt x="702316" y="424932"/>
                    <a:pt x="738159" y="285315"/>
                    <a:pt x="840054" y="194405"/>
                  </a:cubicBezTo>
                  <a:cubicBezTo>
                    <a:pt x="870405" y="167377"/>
                    <a:pt x="917595" y="147432"/>
                    <a:pt x="958497" y="159356"/>
                  </a:cubicBezTo>
                  <a:cubicBezTo>
                    <a:pt x="1010384" y="174459"/>
                    <a:pt x="1019995" y="229526"/>
                    <a:pt x="1029462" y="275775"/>
                  </a:cubicBezTo>
                  <a:cubicBezTo>
                    <a:pt x="1046950" y="361121"/>
                    <a:pt x="1045866" y="448996"/>
                    <a:pt x="1037700" y="535353"/>
                  </a:cubicBezTo>
                  <a:cubicBezTo>
                    <a:pt x="1035532" y="558261"/>
                    <a:pt x="1015587" y="782863"/>
                    <a:pt x="1002507" y="784742"/>
                  </a:cubicBezTo>
                  <a:cubicBezTo>
                    <a:pt x="926700" y="795509"/>
                    <a:pt x="847931" y="840531"/>
                    <a:pt x="788023" y="887720"/>
                  </a:cubicBezTo>
                  <a:cubicBezTo>
                    <a:pt x="732306" y="931585"/>
                    <a:pt x="689091" y="988458"/>
                    <a:pt x="673265" y="1058122"/>
                  </a:cubicBezTo>
                  <a:cubicBezTo>
                    <a:pt x="663798" y="1099820"/>
                    <a:pt x="676084" y="1137759"/>
                    <a:pt x="700437" y="1168616"/>
                  </a:cubicBezTo>
                  <a:cubicBezTo>
                    <a:pt x="743579" y="1223321"/>
                    <a:pt x="857470" y="1215661"/>
                    <a:pt x="915788" y="1198245"/>
                  </a:cubicBezTo>
                  <a:cubicBezTo>
                    <a:pt x="935011" y="1192464"/>
                    <a:pt x="953511" y="1184515"/>
                    <a:pt x="971288" y="1175337"/>
                  </a:cubicBezTo>
                  <a:cubicBezTo>
                    <a:pt x="1267722" y="1022712"/>
                    <a:pt x="1394981" y="544892"/>
                    <a:pt x="1312960" y="241666"/>
                  </a:cubicBezTo>
                  <a:cubicBezTo>
                    <a:pt x="1278778" y="115274"/>
                    <a:pt x="1188446" y="-9023"/>
                    <a:pt x="1043192" y="516"/>
                  </a:cubicBezTo>
                  <a:cubicBezTo>
                    <a:pt x="959581" y="6008"/>
                    <a:pt x="882835" y="52114"/>
                    <a:pt x="824011" y="111805"/>
                  </a:cubicBezTo>
                  <a:cubicBezTo>
                    <a:pt x="765187" y="171496"/>
                    <a:pt x="721827" y="244340"/>
                    <a:pt x="679119" y="316389"/>
                  </a:cubicBezTo>
                  <a:cubicBezTo>
                    <a:pt x="656572" y="354400"/>
                    <a:pt x="635904" y="404047"/>
                    <a:pt x="605697" y="435627"/>
                  </a:cubicBezTo>
                  <a:cubicBezTo>
                    <a:pt x="590376" y="385258"/>
                    <a:pt x="595001" y="320725"/>
                    <a:pt x="589220" y="267537"/>
                  </a:cubicBezTo>
                  <a:cubicBezTo>
                    <a:pt x="581777" y="199174"/>
                    <a:pt x="575851" y="128715"/>
                    <a:pt x="556484" y="62592"/>
                  </a:cubicBezTo>
                  <a:cubicBezTo>
                    <a:pt x="546656" y="28844"/>
                    <a:pt x="521508" y="4057"/>
                    <a:pt x="496576" y="6586"/>
                  </a:cubicBezTo>
                  <a:cubicBezTo>
                    <a:pt x="473162" y="8971"/>
                    <a:pt x="450254" y="16198"/>
                    <a:pt x="427201" y="21618"/>
                  </a:cubicBezTo>
                  <a:cubicBezTo>
                    <a:pt x="421709" y="22918"/>
                    <a:pt x="416650" y="26821"/>
                    <a:pt x="411230" y="27254"/>
                  </a:cubicBezTo>
                  <a:cubicBezTo>
                    <a:pt x="384781" y="29494"/>
                    <a:pt x="349082" y="60207"/>
                    <a:pt x="344891" y="86512"/>
                  </a:cubicBezTo>
                  <a:cubicBezTo>
                    <a:pt x="326824" y="199824"/>
                    <a:pt x="349660" y="326940"/>
                    <a:pt x="354719" y="441625"/>
                  </a:cubicBezTo>
                  <a:cubicBezTo>
                    <a:pt x="363318" y="638549"/>
                    <a:pt x="390201" y="842843"/>
                    <a:pt x="312949" y="1029722"/>
                  </a:cubicBezTo>
                  <a:cubicBezTo>
                    <a:pt x="246393" y="1191163"/>
                    <a:pt x="180992" y="1353616"/>
                    <a:pt x="127010" y="1519827"/>
                  </a:cubicBezTo>
                  <a:close/>
                  <a:moveTo>
                    <a:pt x="930747" y="956734"/>
                  </a:moveTo>
                  <a:cubicBezTo>
                    <a:pt x="916655" y="981087"/>
                    <a:pt x="904443" y="1008114"/>
                    <a:pt x="884931" y="1027265"/>
                  </a:cubicBezTo>
                  <a:cubicBezTo>
                    <a:pt x="853857" y="1057761"/>
                    <a:pt x="830298" y="1097724"/>
                    <a:pt x="786939" y="1114345"/>
                  </a:cubicBezTo>
                  <a:cubicBezTo>
                    <a:pt x="777038" y="1118175"/>
                    <a:pt x="765693" y="1120632"/>
                    <a:pt x="755214" y="1120198"/>
                  </a:cubicBezTo>
                  <a:cubicBezTo>
                    <a:pt x="739099" y="1119548"/>
                    <a:pt x="728982" y="1111165"/>
                    <a:pt x="727320" y="1092954"/>
                  </a:cubicBezTo>
                  <a:cubicBezTo>
                    <a:pt x="724068" y="1058050"/>
                    <a:pt x="739244" y="1029866"/>
                    <a:pt x="755214" y="1000816"/>
                  </a:cubicBezTo>
                  <a:cubicBezTo>
                    <a:pt x="769017" y="975667"/>
                    <a:pt x="790191" y="957890"/>
                    <a:pt x="808908" y="937439"/>
                  </a:cubicBezTo>
                  <a:cubicBezTo>
                    <a:pt x="856314" y="885408"/>
                    <a:pt x="920630" y="866691"/>
                    <a:pt x="982273" y="842410"/>
                  </a:cubicBezTo>
                  <a:cubicBezTo>
                    <a:pt x="984946" y="844722"/>
                    <a:pt x="987620" y="847035"/>
                    <a:pt x="990294" y="849347"/>
                  </a:cubicBezTo>
                  <a:cubicBezTo>
                    <a:pt x="970421" y="885119"/>
                    <a:pt x="951199" y="921323"/>
                    <a:pt x="930747" y="956734"/>
                  </a:cubicBezTo>
                  <a:close/>
                  <a:moveTo>
                    <a:pt x="228254" y="1393868"/>
                  </a:moveTo>
                  <a:cubicBezTo>
                    <a:pt x="262941" y="1292552"/>
                    <a:pt x="301676" y="1192753"/>
                    <a:pt x="345902" y="1095122"/>
                  </a:cubicBezTo>
                  <a:cubicBezTo>
                    <a:pt x="340988" y="1105962"/>
                    <a:pt x="352262" y="1149899"/>
                    <a:pt x="352189" y="1162474"/>
                  </a:cubicBezTo>
                  <a:cubicBezTo>
                    <a:pt x="351900" y="1197089"/>
                    <a:pt x="346336" y="1231487"/>
                    <a:pt x="344963" y="1266030"/>
                  </a:cubicBezTo>
                  <a:cubicBezTo>
                    <a:pt x="336580" y="1474155"/>
                    <a:pt x="321693" y="1681991"/>
                    <a:pt x="300013" y="1889104"/>
                  </a:cubicBezTo>
                  <a:cubicBezTo>
                    <a:pt x="288379" y="2000104"/>
                    <a:pt x="281297" y="2111682"/>
                    <a:pt x="263519" y="2221959"/>
                  </a:cubicBezTo>
                  <a:cubicBezTo>
                    <a:pt x="249933" y="2306582"/>
                    <a:pt x="235119" y="2456388"/>
                    <a:pt x="167406" y="2517959"/>
                  </a:cubicBezTo>
                  <a:cubicBezTo>
                    <a:pt x="156783" y="2527570"/>
                    <a:pt x="140596" y="2532628"/>
                    <a:pt x="127805" y="2526197"/>
                  </a:cubicBezTo>
                  <a:cubicBezTo>
                    <a:pt x="120217" y="2522367"/>
                    <a:pt x="114869" y="2515213"/>
                    <a:pt x="110244" y="2508058"/>
                  </a:cubicBezTo>
                  <a:cubicBezTo>
                    <a:pt x="89360" y="2475539"/>
                    <a:pt x="82639" y="2439695"/>
                    <a:pt x="73244" y="2402984"/>
                  </a:cubicBezTo>
                  <a:cubicBezTo>
                    <a:pt x="60309" y="2352543"/>
                    <a:pt x="60020" y="2300873"/>
                    <a:pt x="55034" y="2249564"/>
                  </a:cubicBezTo>
                  <a:cubicBezTo>
                    <a:pt x="39063" y="2086100"/>
                    <a:pt x="79676" y="1910278"/>
                    <a:pt x="121229" y="1752450"/>
                  </a:cubicBezTo>
                  <a:cubicBezTo>
                    <a:pt x="152881" y="1631911"/>
                    <a:pt x="187858" y="1511950"/>
                    <a:pt x="228254" y="139386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CABBCA-F139-4C4D-A114-4FED437B0649}"/>
                </a:ext>
              </a:extLst>
            </p:cNvPr>
            <p:cNvSpPr/>
            <p:nvPr/>
          </p:nvSpPr>
          <p:spPr>
            <a:xfrm>
              <a:off x="7486730" y="976373"/>
              <a:ext cx="1290032" cy="2654434"/>
            </a:xfrm>
            <a:custGeom>
              <a:avLst/>
              <a:gdLst>
                <a:gd name="connsiteX0" fmla="*/ 9632 w 1290032"/>
                <a:gd name="connsiteY0" fmla="*/ 860545 h 2654434"/>
                <a:gd name="connsiteX1" fmla="*/ 162473 w 1290032"/>
                <a:gd name="connsiteY1" fmla="*/ 1118677 h 2654434"/>
                <a:gd name="connsiteX2" fmla="*/ 535508 w 1290032"/>
                <a:gd name="connsiteY2" fmla="*/ 977832 h 2654434"/>
                <a:gd name="connsiteX3" fmla="*/ 703236 w 1290032"/>
                <a:gd name="connsiteY3" fmla="*/ 608121 h 2654434"/>
                <a:gd name="connsiteX4" fmla="*/ 715522 w 1290032"/>
                <a:gd name="connsiteY4" fmla="*/ 560787 h 2654434"/>
                <a:gd name="connsiteX5" fmla="*/ 710752 w 1290032"/>
                <a:gd name="connsiteY5" fmla="*/ 858666 h 2654434"/>
                <a:gd name="connsiteX6" fmla="*/ 654023 w 1290032"/>
                <a:gd name="connsiteY6" fmla="*/ 1078570 h 2654434"/>
                <a:gd name="connsiteX7" fmla="*/ 469963 w 1290032"/>
                <a:gd name="connsiteY7" fmla="*/ 1234591 h 2654434"/>
                <a:gd name="connsiteX8" fmla="*/ 306209 w 1290032"/>
                <a:gd name="connsiteY8" fmla="*/ 1447630 h 2654434"/>
                <a:gd name="connsiteX9" fmla="*/ 110803 w 1290032"/>
                <a:gd name="connsiteY9" fmla="*/ 1941998 h 2654434"/>
                <a:gd name="connsiteX10" fmla="*/ 186393 w 1290032"/>
                <a:gd name="connsiteY10" fmla="*/ 2564277 h 2654434"/>
                <a:gd name="connsiteX11" fmla="*/ 364744 w 1290032"/>
                <a:gd name="connsiteY11" fmla="*/ 2654392 h 2654434"/>
                <a:gd name="connsiteX12" fmla="*/ 628731 w 1290032"/>
                <a:gd name="connsiteY12" fmla="*/ 2435933 h 2654434"/>
                <a:gd name="connsiteX13" fmla="*/ 816476 w 1290032"/>
                <a:gd name="connsiteY13" fmla="*/ 1906733 h 2654434"/>
                <a:gd name="connsiteX14" fmla="*/ 941062 w 1290032"/>
                <a:gd name="connsiteY14" fmla="*/ 1033982 h 2654434"/>
                <a:gd name="connsiteX15" fmla="*/ 950746 w 1290032"/>
                <a:gd name="connsiteY15" fmla="*/ 1016349 h 2654434"/>
                <a:gd name="connsiteX16" fmla="*/ 1286853 w 1290032"/>
                <a:gd name="connsiteY16" fmla="*/ 607904 h 2654434"/>
                <a:gd name="connsiteX17" fmla="*/ 1290033 w 1290032"/>
                <a:gd name="connsiteY17" fmla="*/ 591211 h 2654434"/>
                <a:gd name="connsiteX18" fmla="*/ 1252310 w 1290032"/>
                <a:gd name="connsiteY18" fmla="*/ 599666 h 2654434"/>
                <a:gd name="connsiteX19" fmla="*/ 1236267 w 1290032"/>
                <a:gd name="connsiteY19" fmla="*/ 613252 h 2654434"/>
                <a:gd name="connsiteX20" fmla="*/ 1115800 w 1290032"/>
                <a:gd name="connsiteY20" fmla="*/ 804828 h 2654434"/>
                <a:gd name="connsiteX21" fmla="*/ 943808 w 1290032"/>
                <a:gd name="connsiteY21" fmla="*/ 952611 h 2654434"/>
                <a:gd name="connsiteX22" fmla="*/ 964548 w 1290032"/>
                <a:gd name="connsiteY22" fmla="*/ 511357 h 2654434"/>
                <a:gd name="connsiteX23" fmla="*/ 906808 w 1290032"/>
                <a:gd name="connsiteY23" fmla="*/ 298680 h 2654434"/>
                <a:gd name="connsiteX24" fmla="*/ 745728 w 1290032"/>
                <a:gd name="connsiteY24" fmla="*/ 284516 h 2654434"/>
                <a:gd name="connsiteX25" fmla="*/ 684375 w 1290032"/>
                <a:gd name="connsiteY25" fmla="*/ 433022 h 2654434"/>
                <a:gd name="connsiteX26" fmla="*/ 579228 w 1290032"/>
                <a:gd name="connsiteY26" fmla="*/ 776716 h 2654434"/>
                <a:gd name="connsiteX27" fmla="*/ 506313 w 1290032"/>
                <a:gd name="connsiteY27" fmla="*/ 933750 h 2654434"/>
                <a:gd name="connsiteX28" fmla="*/ 328829 w 1290032"/>
                <a:gd name="connsiteY28" fmla="*/ 1022998 h 2654434"/>
                <a:gd name="connsiteX29" fmla="*/ 246590 w 1290032"/>
                <a:gd name="connsiteY29" fmla="*/ 821593 h 2654434"/>
                <a:gd name="connsiteX30" fmla="*/ 272028 w 1290032"/>
                <a:gd name="connsiteY30" fmla="*/ 536723 h 2654434"/>
                <a:gd name="connsiteX31" fmla="*/ 399938 w 1290032"/>
                <a:gd name="connsiteY31" fmla="*/ 111223 h 2654434"/>
                <a:gd name="connsiteX32" fmla="*/ 362070 w 1290032"/>
                <a:gd name="connsiteY32" fmla="*/ 26022 h 2654434"/>
                <a:gd name="connsiteX33" fmla="*/ 328395 w 1290032"/>
                <a:gd name="connsiteY33" fmla="*/ 9907 h 2654434"/>
                <a:gd name="connsiteX34" fmla="*/ 220503 w 1290032"/>
                <a:gd name="connsiteY34" fmla="*/ 20963 h 2654434"/>
                <a:gd name="connsiteX35" fmla="*/ 44969 w 1290032"/>
                <a:gd name="connsiteY35" fmla="*/ 406428 h 2654434"/>
                <a:gd name="connsiteX36" fmla="*/ 8259 w 1290032"/>
                <a:gd name="connsiteY36" fmla="*/ 850283 h 2654434"/>
                <a:gd name="connsiteX37" fmla="*/ 9632 w 1290032"/>
                <a:gd name="connsiteY37" fmla="*/ 860545 h 2654434"/>
                <a:gd name="connsiteX38" fmla="*/ 671945 w 1290032"/>
                <a:gd name="connsiteY38" fmla="*/ 1183572 h 2654434"/>
                <a:gd name="connsiteX39" fmla="*/ 482176 w 1290032"/>
                <a:gd name="connsiteY39" fmla="*/ 2072799 h 2654434"/>
                <a:gd name="connsiteX40" fmla="*/ 281133 w 1290032"/>
                <a:gd name="connsiteY40" fmla="*/ 2520990 h 2654434"/>
                <a:gd name="connsiteX41" fmla="*/ 149971 w 1290032"/>
                <a:gd name="connsiteY41" fmla="*/ 2324066 h 2654434"/>
                <a:gd name="connsiteX42" fmla="*/ 250204 w 1290032"/>
                <a:gd name="connsiteY42" fmla="*/ 1671436 h 2654434"/>
                <a:gd name="connsiteX43" fmla="*/ 414463 w 1290032"/>
                <a:gd name="connsiteY43" fmla="*/ 1379700 h 2654434"/>
                <a:gd name="connsiteX44" fmla="*/ 639137 w 1290032"/>
                <a:gd name="connsiteY44" fmla="*/ 1151269 h 2654434"/>
                <a:gd name="connsiteX45" fmla="*/ 681557 w 1290032"/>
                <a:gd name="connsiteY45" fmla="*/ 1127204 h 2654434"/>
                <a:gd name="connsiteX46" fmla="*/ 671945 w 1290032"/>
                <a:gd name="connsiteY46" fmla="*/ 1183572 h 265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90032" h="2654434">
                  <a:moveTo>
                    <a:pt x="9632" y="860545"/>
                  </a:moveTo>
                  <a:cubicBezTo>
                    <a:pt x="24880" y="963378"/>
                    <a:pt x="64336" y="1069175"/>
                    <a:pt x="162473" y="1118677"/>
                  </a:cubicBezTo>
                  <a:cubicBezTo>
                    <a:pt x="301729" y="1188919"/>
                    <a:pt x="451969" y="1087386"/>
                    <a:pt x="535508" y="977832"/>
                  </a:cubicBezTo>
                  <a:cubicBezTo>
                    <a:pt x="618686" y="868855"/>
                    <a:pt x="661539" y="736537"/>
                    <a:pt x="703236" y="608121"/>
                  </a:cubicBezTo>
                  <a:cubicBezTo>
                    <a:pt x="708223" y="592656"/>
                    <a:pt x="711475" y="576613"/>
                    <a:pt x="715522" y="560787"/>
                  </a:cubicBezTo>
                  <a:cubicBezTo>
                    <a:pt x="730552" y="659430"/>
                    <a:pt x="720580" y="760023"/>
                    <a:pt x="710752" y="858666"/>
                  </a:cubicBezTo>
                  <a:cubicBezTo>
                    <a:pt x="704682" y="919513"/>
                    <a:pt x="724265" y="1050820"/>
                    <a:pt x="654023" y="1078570"/>
                  </a:cubicBezTo>
                  <a:cubicBezTo>
                    <a:pt x="585732" y="1105525"/>
                    <a:pt x="519465" y="1182343"/>
                    <a:pt x="469963" y="1234591"/>
                  </a:cubicBezTo>
                  <a:cubicBezTo>
                    <a:pt x="408248" y="1299702"/>
                    <a:pt x="353543" y="1371462"/>
                    <a:pt x="306209" y="1447630"/>
                  </a:cubicBezTo>
                  <a:cubicBezTo>
                    <a:pt x="212192" y="1598881"/>
                    <a:pt x="146792" y="1767694"/>
                    <a:pt x="110803" y="1941998"/>
                  </a:cubicBezTo>
                  <a:cubicBezTo>
                    <a:pt x="70335" y="2138272"/>
                    <a:pt x="55593" y="2396043"/>
                    <a:pt x="186393" y="2564277"/>
                  </a:cubicBezTo>
                  <a:cubicBezTo>
                    <a:pt x="231487" y="2622306"/>
                    <a:pt x="290889" y="2652802"/>
                    <a:pt x="364744" y="2654392"/>
                  </a:cubicBezTo>
                  <a:cubicBezTo>
                    <a:pt x="487813" y="2657066"/>
                    <a:pt x="576049" y="2531541"/>
                    <a:pt x="628731" y="2435933"/>
                  </a:cubicBezTo>
                  <a:cubicBezTo>
                    <a:pt x="719351" y="2271457"/>
                    <a:pt x="773334" y="2089492"/>
                    <a:pt x="816476" y="1906733"/>
                  </a:cubicBezTo>
                  <a:cubicBezTo>
                    <a:pt x="884550" y="1618176"/>
                    <a:pt x="919093" y="1328970"/>
                    <a:pt x="941062" y="1033982"/>
                  </a:cubicBezTo>
                  <a:cubicBezTo>
                    <a:pt x="941496" y="1027767"/>
                    <a:pt x="945687" y="1019384"/>
                    <a:pt x="950746" y="1016349"/>
                  </a:cubicBezTo>
                  <a:cubicBezTo>
                    <a:pt x="1109079" y="920597"/>
                    <a:pt x="1226656" y="784882"/>
                    <a:pt x="1286853" y="607904"/>
                  </a:cubicBezTo>
                  <a:cubicBezTo>
                    <a:pt x="1288515" y="603135"/>
                    <a:pt x="1288804" y="597859"/>
                    <a:pt x="1290033" y="591211"/>
                  </a:cubicBezTo>
                  <a:cubicBezTo>
                    <a:pt x="1275868" y="594246"/>
                    <a:pt x="1263583" y="595691"/>
                    <a:pt x="1252310" y="599666"/>
                  </a:cubicBezTo>
                  <a:cubicBezTo>
                    <a:pt x="1246023" y="601906"/>
                    <a:pt x="1239663" y="607471"/>
                    <a:pt x="1236267" y="613252"/>
                  </a:cubicBezTo>
                  <a:cubicBezTo>
                    <a:pt x="1197966" y="678146"/>
                    <a:pt x="1161328" y="744558"/>
                    <a:pt x="1115800" y="804828"/>
                  </a:cubicBezTo>
                  <a:cubicBezTo>
                    <a:pt x="1076271" y="857220"/>
                    <a:pt x="1015351" y="946251"/>
                    <a:pt x="943808" y="952611"/>
                  </a:cubicBezTo>
                  <a:cubicBezTo>
                    <a:pt x="972859" y="812343"/>
                    <a:pt x="966283" y="654154"/>
                    <a:pt x="964548" y="511357"/>
                  </a:cubicBezTo>
                  <a:cubicBezTo>
                    <a:pt x="963753" y="444945"/>
                    <a:pt x="959924" y="347026"/>
                    <a:pt x="906808" y="298680"/>
                  </a:cubicBezTo>
                  <a:cubicBezTo>
                    <a:pt x="863015" y="258862"/>
                    <a:pt x="792050" y="240000"/>
                    <a:pt x="745728" y="284516"/>
                  </a:cubicBezTo>
                  <a:cubicBezTo>
                    <a:pt x="707066" y="321660"/>
                    <a:pt x="697672" y="383664"/>
                    <a:pt x="684375" y="433022"/>
                  </a:cubicBezTo>
                  <a:cubicBezTo>
                    <a:pt x="653156" y="548719"/>
                    <a:pt x="618035" y="663404"/>
                    <a:pt x="579228" y="776716"/>
                  </a:cubicBezTo>
                  <a:cubicBezTo>
                    <a:pt x="560440" y="831494"/>
                    <a:pt x="540349" y="886849"/>
                    <a:pt x="506313" y="933750"/>
                  </a:cubicBezTo>
                  <a:cubicBezTo>
                    <a:pt x="467217" y="987660"/>
                    <a:pt x="399070" y="1038173"/>
                    <a:pt x="328829" y="1022998"/>
                  </a:cubicBezTo>
                  <a:cubicBezTo>
                    <a:pt x="250565" y="1006087"/>
                    <a:pt x="249553" y="881429"/>
                    <a:pt x="246590" y="821593"/>
                  </a:cubicBezTo>
                  <a:cubicBezTo>
                    <a:pt x="241893" y="726058"/>
                    <a:pt x="252444" y="630162"/>
                    <a:pt x="272028" y="536723"/>
                  </a:cubicBezTo>
                  <a:cubicBezTo>
                    <a:pt x="302524" y="390746"/>
                    <a:pt x="363227" y="254815"/>
                    <a:pt x="399938" y="111223"/>
                  </a:cubicBezTo>
                  <a:cubicBezTo>
                    <a:pt x="409332" y="74368"/>
                    <a:pt x="393940" y="45606"/>
                    <a:pt x="362070" y="26022"/>
                  </a:cubicBezTo>
                  <a:cubicBezTo>
                    <a:pt x="351520" y="19518"/>
                    <a:pt x="339090" y="16194"/>
                    <a:pt x="328395" y="9907"/>
                  </a:cubicBezTo>
                  <a:cubicBezTo>
                    <a:pt x="300139" y="-6859"/>
                    <a:pt x="244205" y="-1800"/>
                    <a:pt x="220503" y="20963"/>
                  </a:cubicBezTo>
                  <a:cubicBezTo>
                    <a:pt x="124461" y="113319"/>
                    <a:pt x="79368" y="280614"/>
                    <a:pt x="44969" y="406428"/>
                  </a:cubicBezTo>
                  <a:cubicBezTo>
                    <a:pt x="5657" y="550525"/>
                    <a:pt x="-11542" y="701705"/>
                    <a:pt x="8259" y="850283"/>
                  </a:cubicBezTo>
                  <a:cubicBezTo>
                    <a:pt x="8620" y="853896"/>
                    <a:pt x="9126" y="857220"/>
                    <a:pt x="9632" y="860545"/>
                  </a:cubicBezTo>
                  <a:close/>
                  <a:moveTo>
                    <a:pt x="671945" y="1183572"/>
                  </a:moveTo>
                  <a:cubicBezTo>
                    <a:pt x="617385" y="1482173"/>
                    <a:pt x="561162" y="1779401"/>
                    <a:pt x="482176" y="2072799"/>
                  </a:cubicBezTo>
                  <a:cubicBezTo>
                    <a:pt x="444453" y="2212922"/>
                    <a:pt x="404780" y="2429719"/>
                    <a:pt x="281133" y="2520990"/>
                  </a:cubicBezTo>
                  <a:cubicBezTo>
                    <a:pt x="204243" y="2577718"/>
                    <a:pt x="154668" y="2366848"/>
                    <a:pt x="149971" y="2324066"/>
                  </a:cubicBezTo>
                  <a:cubicBezTo>
                    <a:pt x="125401" y="2102428"/>
                    <a:pt x="163991" y="1876453"/>
                    <a:pt x="250204" y="1671436"/>
                  </a:cubicBezTo>
                  <a:cubicBezTo>
                    <a:pt x="293563" y="1568313"/>
                    <a:pt x="348846" y="1470249"/>
                    <a:pt x="414463" y="1379700"/>
                  </a:cubicBezTo>
                  <a:cubicBezTo>
                    <a:pt x="480658" y="1288212"/>
                    <a:pt x="552346" y="1221294"/>
                    <a:pt x="639137" y="1151269"/>
                  </a:cubicBezTo>
                  <a:cubicBezTo>
                    <a:pt x="651927" y="1141007"/>
                    <a:pt x="660961" y="1125904"/>
                    <a:pt x="681557" y="1127204"/>
                  </a:cubicBezTo>
                  <a:cubicBezTo>
                    <a:pt x="678377" y="1146210"/>
                    <a:pt x="675414" y="1164927"/>
                    <a:pt x="671945" y="118357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974399-FDAD-468E-AC9B-3BF9AB342A84}"/>
                </a:ext>
              </a:extLst>
            </p:cNvPr>
            <p:cNvSpPr/>
            <p:nvPr/>
          </p:nvSpPr>
          <p:spPr>
            <a:xfrm>
              <a:off x="8566484" y="2047537"/>
              <a:ext cx="1160680" cy="1698170"/>
            </a:xfrm>
            <a:custGeom>
              <a:avLst/>
              <a:gdLst>
                <a:gd name="connsiteX0" fmla="*/ 202 w 1160680"/>
                <a:gd name="connsiteY0" fmla="*/ 1143853 h 1698170"/>
                <a:gd name="connsiteX1" fmla="*/ 133315 w 1160680"/>
                <a:gd name="connsiteY1" fmla="*/ 1507277 h 1698170"/>
                <a:gd name="connsiteX2" fmla="*/ 509674 w 1160680"/>
                <a:gd name="connsiteY2" fmla="*/ 1697046 h 1698170"/>
                <a:gd name="connsiteX3" fmla="*/ 740996 w 1160680"/>
                <a:gd name="connsiteY3" fmla="*/ 1653686 h 1698170"/>
                <a:gd name="connsiteX4" fmla="*/ 1054340 w 1160680"/>
                <a:gd name="connsiteY4" fmla="*/ 1354579 h 1698170"/>
                <a:gd name="connsiteX5" fmla="*/ 1159558 w 1160680"/>
                <a:gd name="connsiteY5" fmla="*/ 853851 h 1698170"/>
                <a:gd name="connsiteX6" fmla="*/ 1141853 w 1160680"/>
                <a:gd name="connsiteY6" fmla="*/ 501990 h 1698170"/>
                <a:gd name="connsiteX7" fmla="*/ 1077898 w 1160680"/>
                <a:gd name="connsiteY7" fmla="*/ 185612 h 1698170"/>
                <a:gd name="connsiteX8" fmla="*/ 1007150 w 1160680"/>
                <a:gd name="connsiteY8" fmla="*/ 65507 h 1698170"/>
                <a:gd name="connsiteX9" fmla="*/ 778791 w 1160680"/>
                <a:gd name="connsiteY9" fmla="*/ 16727 h 1698170"/>
                <a:gd name="connsiteX10" fmla="*/ 465158 w 1160680"/>
                <a:gd name="connsiteY10" fmla="*/ 259829 h 1698170"/>
                <a:gd name="connsiteX11" fmla="*/ 194596 w 1160680"/>
                <a:gd name="connsiteY11" fmla="*/ 598176 h 1698170"/>
                <a:gd name="connsiteX12" fmla="*/ 41177 w 1160680"/>
                <a:gd name="connsiteY12" fmla="*/ 890635 h 1698170"/>
                <a:gd name="connsiteX13" fmla="*/ 202 w 1160680"/>
                <a:gd name="connsiteY13" fmla="*/ 1143853 h 1698170"/>
                <a:gd name="connsiteX14" fmla="*/ 258985 w 1160680"/>
                <a:gd name="connsiteY14" fmla="*/ 548963 h 1698170"/>
                <a:gd name="connsiteX15" fmla="*/ 335297 w 1160680"/>
                <a:gd name="connsiteY15" fmla="*/ 436590 h 1698170"/>
                <a:gd name="connsiteX16" fmla="*/ 380319 w 1160680"/>
                <a:gd name="connsiteY16" fmla="*/ 380657 h 1698170"/>
                <a:gd name="connsiteX17" fmla="*/ 423389 w 1160680"/>
                <a:gd name="connsiteY17" fmla="*/ 394459 h 1698170"/>
                <a:gd name="connsiteX18" fmla="*/ 598777 w 1160680"/>
                <a:gd name="connsiteY18" fmla="*/ 345536 h 1698170"/>
                <a:gd name="connsiteX19" fmla="*/ 624287 w 1160680"/>
                <a:gd name="connsiteY19" fmla="*/ 355508 h 1698170"/>
                <a:gd name="connsiteX20" fmla="*/ 739406 w 1160680"/>
                <a:gd name="connsiteY20" fmla="*/ 505242 h 1698170"/>
                <a:gd name="connsiteX21" fmla="*/ 768674 w 1160680"/>
                <a:gd name="connsiteY21" fmla="*/ 515070 h 1698170"/>
                <a:gd name="connsiteX22" fmla="*/ 961117 w 1160680"/>
                <a:gd name="connsiteY22" fmla="*/ 466797 h 1698170"/>
                <a:gd name="connsiteX23" fmla="*/ 986843 w 1160680"/>
                <a:gd name="connsiteY23" fmla="*/ 476192 h 1698170"/>
                <a:gd name="connsiteX24" fmla="*/ 1096976 w 1160680"/>
                <a:gd name="connsiteY24" fmla="*/ 619278 h 1698170"/>
                <a:gd name="connsiteX25" fmla="*/ 1134844 w 1160680"/>
                <a:gd name="connsiteY25" fmla="*/ 634381 h 1698170"/>
                <a:gd name="connsiteX26" fmla="*/ 1134844 w 1160680"/>
                <a:gd name="connsiteY26" fmla="*/ 823717 h 1698170"/>
                <a:gd name="connsiteX27" fmla="*/ 1098494 w 1160680"/>
                <a:gd name="connsiteY27" fmla="*/ 867654 h 1698170"/>
                <a:gd name="connsiteX28" fmla="*/ 1032009 w 1160680"/>
                <a:gd name="connsiteY28" fmla="*/ 880879 h 1698170"/>
                <a:gd name="connsiteX29" fmla="*/ 990095 w 1160680"/>
                <a:gd name="connsiteY29" fmla="*/ 829787 h 1698170"/>
                <a:gd name="connsiteX30" fmla="*/ 907135 w 1160680"/>
                <a:gd name="connsiteY30" fmla="*/ 717486 h 1698170"/>
                <a:gd name="connsiteX31" fmla="*/ 879746 w 1160680"/>
                <a:gd name="connsiteY31" fmla="*/ 707730 h 1698170"/>
                <a:gd name="connsiteX32" fmla="*/ 686147 w 1160680"/>
                <a:gd name="connsiteY32" fmla="*/ 761062 h 1698170"/>
                <a:gd name="connsiteX33" fmla="*/ 654350 w 1160680"/>
                <a:gd name="connsiteY33" fmla="*/ 748488 h 1698170"/>
                <a:gd name="connsiteX34" fmla="*/ 540315 w 1160680"/>
                <a:gd name="connsiteY34" fmla="*/ 593262 h 1698170"/>
                <a:gd name="connsiteX35" fmla="*/ 522610 w 1160680"/>
                <a:gd name="connsiteY35" fmla="*/ 586830 h 1698170"/>
                <a:gd name="connsiteX36" fmla="*/ 385377 w 1160680"/>
                <a:gd name="connsiteY36" fmla="*/ 626576 h 1698170"/>
                <a:gd name="connsiteX37" fmla="*/ 339561 w 1160680"/>
                <a:gd name="connsiteY37" fmla="*/ 640451 h 1698170"/>
                <a:gd name="connsiteX38" fmla="*/ 299526 w 1160680"/>
                <a:gd name="connsiteY38" fmla="*/ 626865 h 1698170"/>
                <a:gd name="connsiteX39" fmla="*/ 259925 w 1160680"/>
                <a:gd name="connsiteY39" fmla="*/ 576063 h 1698170"/>
                <a:gd name="connsiteX40" fmla="*/ 258985 w 1160680"/>
                <a:gd name="connsiteY40" fmla="*/ 548963 h 1698170"/>
                <a:gd name="connsiteX41" fmla="*/ 102386 w 1160680"/>
                <a:gd name="connsiteY41" fmla="*/ 806373 h 1698170"/>
                <a:gd name="connsiteX42" fmla="*/ 215265 w 1160680"/>
                <a:gd name="connsiteY42" fmla="*/ 948519 h 1698170"/>
                <a:gd name="connsiteX43" fmla="*/ 413417 w 1160680"/>
                <a:gd name="connsiteY43" fmla="*/ 889478 h 1698170"/>
                <a:gd name="connsiteX44" fmla="*/ 445069 w 1160680"/>
                <a:gd name="connsiteY44" fmla="*/ 900102 h 1698170"/>
                <a:gd name="connsiteX45" fmla="*/ 556863 w 1160680"/>
                <a:gd name="connsiteY45" fmla="*/ 1052220 h 1698170"/>
                <a:gd name="connsiteX46" fmla="*/ 585625 w 1160680"/>
                <a:gd name="connsiteY46" fmla="*/ 1061904 h 1698170"/>
                <a:gd name="connsiteX47" fmla="*/ 776551 w 1160680"/>
                <a:gd name="connsiteY47" fmla="*/ 1010595 h 1698170"/>
                <a:gd name="connsiteX48" fmla="*/ 794762 w 1160680"/>
                <a:gd name="connsiteY48" fmla="*/ 1004019 h 1698170"/>
                <a:gd name="connsiteX49" fmla="*/ 840506 w 1160680"/>
                <a:gd name="connsiteY49" fmla="*/ 1065590 h 1698170"/>
                <a:gd name="connsiteX50" fmla="*/ 926791 w 1160680"/>
                <a:gd name="connsiteY50" fmla="*/ 1180131 h 1698170"/>
                <a:gd name="connsiteX51" fmla="*/ 947965 w 1160680"/>
                <a:gd name="connsiteY51" fmla="*/ 1183238 h 1698170"/>
                <a:gd name="connsiteX52" fmla="*/ 1076308 w 1160680"/>
                <a:gd name="connsiteY52" fmla="*/ 1148839 h 1698170"/>
                <a:gd name="connsiteX53" fmla="*/ 1095603 w 1160680"/>
                <a:gd name="connsiteY53" fmla="*/ 1145515 h 1698170"/>
                <a:gd name="connsiteX54" fmla="*/ 1078332 w 1160680"/>
                <a:gd name="connsiteY54" fmla="*/ 1234546 h 1698170"/>
                <a:gd name="connsiteX55" fmla="*/ 1016328 w 1160680"/>
                <a:gd name="connsiteY55" fmla="*/ 1372068 h 1698170"/>
                <a:gd name="connsiteX56" fmla="*/ 968343 w 1160680"/>
                <a:gd name="connsiteY56" fmla="*/ 1397361 h 1698170"/>
                <a:gd name="connsiteX57" fmla="*/ 887117 w 1160680"/>
                <a:gd name="connsiteY57" fmla="*/ 1416945 h 1698170"/>
                <a:gd name="connsiteX58" fmla="*/ 822801 w 1160680"/>
                <a:gd name="connsiteY58" fmla="*/ 1391363 h 1698170"/>
                <a:gd name="connsiteX59" fmla="*/ 753426 w 1160680"/>
                <a:gd name="connsiteY59" fmla="*/ 1298863 h 1698170"/>
                <a:gd name="connsiteX60" fmla="*/ 726760 w 1160680"/>
                <a:gd name="connsiteY60" fmla="*/ 1262874 h 1698170"/>
                <a:gd name="connsiteX61" fmla="*/ 692795 w 1160680"/>
                <a:gd name="connsiteY61" fmla="*/ 1251890 h 1698170"/>
                <a:gd name="connsiteX62" fmla="*/ 504399 w 1160680"/>
                <a:gd name="connsiteY62" fmla="*/ 1300958 h 1698170"/>
                <a:gd name="connsiteX63" fmla="*/ 479106 w 1160680"/>
                <a:gd name="connsiteY63" fmla="*/ 1292142 h 1698170"/>
                <a:gd name="connsiteX64" fmla="*/ 367962 w 1160680"/>
                <a:gd name="connsiteY64" fmla="*/ 1144503 h 1698170"/>
                <a:gd name="connsiteX65" fmla="*/ 330600 w 1160680"/>
                <a:gd name="connsiteY65" fmla="*/ 1131279 h 1698170"/>
                <a:gd name="connsiteX66" fmla="*/ 157886 w 1160680"/>
                <a:gd name="connsiteY66" fmla="*/ 1181359 h 1698170"/>
                <a:gd name="connsiteX67" fmla="*/ 123560 w 1160680"/>
                <a:gd name="connsiteY67" fmla="*/ 1171964 h 1698170"/>
                <a:gd name="connsiteX68" fmla="*/ 29108 w 1160680"/>
                <a:gd name="connsiteY68" fmla="*/ 1053015 h 1698170"/>
                <a:gd name="connsiteX69" fmla="*/ 22098 w 1160680"/>
                <a:gd name="connsiteY69" fmla="*/ 1027289 h 1698170"/>
                <a:gd name="connsiteX70" fmla="*/ 97905 w 1160680"/>
                <a:gd name="connsiteY70" fmla="*/ 811937 h 1698170"/>
                <a:gd name="connsiteX71" fmla="*/ 102386 w 1160680"/>
                <a:gd name="connsiteY71" fmla="*/ 806373 h 169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160680" h="1698170">
                  <a:moveTo>
                    <a:pt x="202" y="1143853"/>
                  </a:moveTo>
                  <a:cubicBezTo>
                    <a:pt x="3454" y="1274581"/>
                    <a:pt x="45585" y="1402275"/>
                    <a:pt x="133315" y="1507277"/>
                  </a:cubicBezTo>
                  <a:cubicBezTo>
                    <a:pt x="231235" y="1624491"/>
                    <a:pt x="358133" y="1685917"/>
                    <a:pt x="509674" y="1697046"/>
                  </a:cubicBezTo>
                  <a:cubicBezTo>
                    <a:pt x="590395" y="1702972"/>
                    <a:pt x="667213" y="1685050"/>
                    <a:pt x="740996" y="1653686"/>
                  </a:cubicBezTo>
                  <a:cubicBezTo>
                    <a:pt x="878517" y="1595224"/>
                    <a:pt x="995082" y="1492028"/>
                    <a:pt x="1054340" y="1354579"/>
                  </a:cubicBezTo>
                  <a:cubicBezTo>
                    <a:pt x="1122341" y="1196824"/>
                    <a:pt x="1153560" y="1024976"/>
                    <a:pt x="1159558" y="853851"/>
                  </a:cubicBezTo>
                  <a:cubicBezTo>
                    <a:pt x="1163677" y="736348"/>
                    <a:pt x="1156162" y="618627"/>
                    <a:pt x="1141853" y="501990"/>
                  </a:cubicBezTo>
                  <a:cubicBezTo>
                    <a:pt x="1128918" y="396338"/>
                    <a:pt x="1118800" y="284471"/>
                    <a:pt x="1077898" y="185612"/>
                  </a:cubicBezTo>
                  <a:cubicBezTo>
                    <a:pt x="1059832" y="141891"/>
                    <a:pt x="1039525" y="99833"/>
                    <a:pt x="1007150" y="65507"/>
                  </a:cubicBezTo>
                  <a:cubicBezTo>
                    <a:pt x="937703" y="-7987"/>
                    <a:pt x="863486" y="-12323"/>
                    <a:pt x="778791" y="16727"/>
                  </a:cubicBezTo>
                  <a:cubicBezTo>
                    <a:pt x="651676" y="60303"/>
                    <a:pt x="555490" y="164800"/>
                    <a:pt x="465158" y="259829"/>
                  </a:cubicBezTo>
                  <a:cubicBezTo>
                    <a:pt x="365577" y="364614"/>
                    <a:pt x="274884" y="477998"/>
                    <a:pt x="194596" y="598176"/>
                  </a:cubicBezTo>
                  <a:cubicBezTo>
                    <a:pt x="133315" y="689953"/>
                    <a:pt x="77671" y="786500"/>
                    <a:pt x="41177" y="890635"/>
                  </a:cubicBezTo>
                  <a:cubicBezTo>
                    <a:pt x="12343" y="972728"/>
                    <a:pt x="-1894" y="1058941"/>
                    <a:pt x="202" y="1143853"/>
                  </a:cubicBezTo>
                  <a:close/>
                  <a:moveTo>
                    <a:pt x="258985" y="548963"/>
                  </a:moveTo>
                  <a:cubicBezTo>
                    <a:pt x="284206" y="511385"/>
                    <a:pt x="309210" y="473590"/>
                    <a:pt x="335297" y="436590"/>
                  </a:cubicBezTo>
                  <a:cubicBezTo>
                    <a:pt x="348233" y="418235"/>
                    <a:pt x="363409" y="401541"/>
                    <a:pt x="380319" y="380657"/>
                  </a:cubicBezTo>
                  <a:cubicBezTo>
                    <a:pt x="391231" y="403926"/>
                    <a:pt x="406407" y="399373"/>
                    <a:pt x="423389" y="394459"/>
                  </a:cubicBezTo>
                  <a:cubicBezTo>
                    <a:pt x="481708" y="377621"/>
                    <a:pt x="540387" y="362084"/>
                    <a:pt x="598777" y="345536"/>
                  </a:cubicBezTo>
                  <a:cubicBezTo>
                    <a:pt x="610701" y="342139"/>
                    <a:pt x="617133" y="346114"/>
                    <a:pt x="624287" y="355508"/>
                  </a:cubicBezTo>
                  <a:cubicBezTo>
                    <a:pt x="662299" y="405661"/>
                    <a:pt x="701395" y="455090"/>
                    <a:pt x="739406" y="505242"/>
                  </a:cubicBezTo>
                  <a:cubicBezTo>
                    <a:pt x="747645" y="516082"/>
                    <a:pt x="754871" y="518684"/>
                    <a:pt x="768674" y="515070"/>
                  </a:cubicBezTo>
                  <a:cubicBezTo>
                    <a:pt x="832629" y="498160"/>
                    <a:pt x="897090" y="483274"/>
                    <a:pt x="961117" y="466797"/>
                  </a:cubicBezTo>
                  <a:cubicBezTo>
                    <a:pt x="973186" y="463690"/>
                    <a:pt x="979617" y="466580"/>
                    <a:pt x="986843" y="476192"/>
                  </a:cubicBezTo>
                  <a:cubicBezTo>
                    <a:pt x="1023121" y="524176"/>
                    <a:pt x="1060193" y="571582"/>
                    <a:pt x="1096976" y="619278"/>
                  </a:cubicBezTo>
                  <a:cubicBezTo>
                    <a:pt x="1106082" y="631057"/>
                    <a:pt x="1113019" y="646738"/>
                    <a:pt x="1134844" y="634381"/>
                  </a:cubicBezTo>
                  <a:cubicBezTo>
                    <a:pt x="1134844" y="700143"/>
                    <a:pt x="1134844" y="761930"/>
                    <a:pt x="1134844" y="823717"/>
                  </a:cubicBezTo>
                  <a:cubicBezTo>
                    <a:pt x="1134844" y="847058"/>
                    <a:pt x="1123137" y="861512"/>
                    <a:pt x="1098494" y="867654"/>
                  </a:cubicBezTo>
                  <a:cubicBezTo>
                    <a:pt x="1076164" y="873291"/>
                    <a:pt x="1050654" y="887094"/>
                    <a:pt x="1032009" y="880879"/>
                  </a:cubicBezTo>
                  <a:cubicBezTo>
                    <a:pt x="1014304" y="874953"/>
                    <a:pt x="1003537" y="847853"/>
                    <a:pt x="990095" y="829787"/>
                  </a:cubicBezTo>
                  <a:cubicBezTo>
                    <a:pt x="962273" y="792498"/>
                    <a:pt x="934162" y="755353"/>
                    <a:pt x="907135" y="717486"/>
                  </a:cubicBezTo>
                  <a:cubicBezTo>
                    <a:pt x="899475" y="706791"/>
                    <a:pt x="892248" y="704262"/>
                    <a:pt x="879746" y="707730"/>
                  </a:cubicBezTo>
                  <a:cubicBezTo>
                    <a:pt x="815285" y="725725"/>
                    <a:pt x="750391" y="742346"/>
                    <a:pt x="686147" y="761062"/>
                  </a:cubicBezTo>
                  <a:cubicBezTo>
                    <a:pt x="670104" y="765760"/>
                    <a:pt x="662082" y="758967"/>
                    <a:pt x="654350" y="748488"/>
                  </a:cubicBezTo>
                  <a:cubicBezTo>
                    <a:pt x="616338" y="696746"/>
                    <a:pt x="578760" y="644715"/>
                    <a:pt x="540315" y="593262"/>
                  </a:cubicBezTo>
                  <a:cubicBezTo>
                    <a:pt x="537063" y="588926"/>
                    <a:pt x="527741" y="585457"/>
                    <a:pt x="522610" y="586830"/>
                  </a:cubicBezTo>
                  <a:cubicBezTo>
                    <a:pt x="476721" y="599404"/>
                    <a:pt x="431122" y="613207"/>
                    <a:pt x="385377" y="626576"/>
                  </a:cubicBezTo>
                  <a:cubicBezTo>
                    <a:pt x="370057" y="631057"/>
                    <a:pt x="353942" y="633803"/>
                    <a:pt x="339561" y="640451"/>
                  </a:cubicBezTo>
                  <a:cubicBezTo>
                    <a:pt x="320555" y="649196"/>
                    <a:pt x="310005" y="642764"/>
                    <a:pt x="299526" y="626865"/>
                  </a:cubicBezTo>
                  <a:cubicBezTo>
                    <a:pt x="287747" y="609016"/>
                    <a:pt x="274378" y="591961"/>
                    <a:pt x="259925" y="576063"/>
                  </a:cubicBezTo>
                  <a:cubicBezTo>
                    <a:pt x="250964" y="566162"/>
                    <a:pt x="252915" y="557996"/>
                    <a:pt x="258985" y="548963"/>
                  </a:cubicBezTo>
                  <a:close/>
                  <a:moveTo>
                    <a:pt x="102386" y="806373"/>
                  </a:moveTo>
                  <a:cubicBezTo>
                    <a:pt x="140181" y="853924"/>
                    <a:pt x="177397" y="900896"/>
                    <a:pt x="215265" y="948519"/>
                  </a:cubicBezTo>
                  <a:cubicBezTo>
                    <a:pt x="281748" y="928863"/>
                    <a:pt x="347872" y="910002"/>
                    <a:pt x="413417" y="889478"/>
                  </a:cubicBezTo>
                  <a:cubicBezTo>
                    <a:pt x="428448" y="884781"/>
                    <a:pt x="436325" y="887961"/>
                    <a:pt x="445069" y="900102"/>
                  </a:cubicBezTo>
                  <a:cubicBezTo>
                    <a:pt x="481924" y="951121"/>
                    <a:pt x="520081" y="1001201"/>
                    <a:pt x="556863" y="1052220"/>
                  </a:cubicBezTo>
                  <a:cubicBezTo>
                    <a:pt x="565029" y="1063566"/>
                    <a:pt x="571967" y="1065806"/>
                    <a:pt x="585625" y="1061904"/>
                  </a:cubicBezTo>
                  <a:cubicBezTo>
                    <a:pt x="649002" y="1043982"/>
                    <a:pt x="712885" y="1027650"/>
                    <a:pt x="776551" y="1010595"/>
                  </a:cubicBezTo>
                  <a:cubicBezTo>
                    <a:pt x="781754" y="1009222"/>
                    <a:pt x="786668" y="1006982"/>
                    <a:pt x="794762" y="1004019"/>
                  </a:cubicBezTo>
                  <a:cubicBezTo>
                    <a:pt x="809287" y="1023531"/>
                    <a:pt x="824824" y="1044633"/>
                    <a:pt x="840506" y="1065590"/>
                  </a:cubicBezTo>
                  <a:cubicBezTo>
                    <a:pt x="869051" y="1103890"/>
                    <a:pt x="897307" y="1142552"/>
                    <a:pt x="926791" y="1180131"/>
                  </a:cubicBezTo>
                  <a:cubicBezTo>
                    <a:pt x="930043" y="1184249"/>
                    <a:pt x="941389" y="1184900"/>
                    <a:pt x="947965" y="1183238"/>
                  </a:cubicBezTo>
                  <a:cubicBezTo>
                    <a:pt x="990890" y="1172326"/>
                    <a:pt x="1033527" y="1160330"/>
                    <a:pt x="1076308" y="1148839"/>
                  </a:cubicBezTo>
                  <a:cubicBezTo>
                    <a:pt x="1080789" y="1147611"/>
                    <a:pt x="1085558" y="1147250"/>
                    <a:pt x="1095603" y="1145515"/>
                  </a:cubicBezTo>
                  <a:cubicBezTo>
                    <a:pt x="1089822" y="1176951"/>
                    <a:pt x="1088376" y="1207375"/>
                    <a:pt x="1078332" y="1234546"/>
                  </a:cubicBezTo>
                  <a:cubicBezTo>
                    <a:pt x="1060916" y="1281664"/>
                    <a:pt x="1040537" y="1328130"/>
                    <a:pt x="1016328" y="1372068"/>
                  </a:cubicBezTo>
                  <a:cubicBezTo>
                    <a:pt x="1008957" y="1385437"/>
                    <a:pt x="985687" y="1391868"/>
                    <a:pt x="968343" y="1397361"/>
                  </a:cubicBezTo>
                  <a:cubicBezTo>
                    <a:pt x="941822" y="1405743"/>
                    <a:pt x="914217" y="1410513"/>
                    <a:pt x="887117" y="1416945"/>
                  </a:cubicBezTo>
                  <a:cubicBezTo>
                    <a:pt x="851273" y="1425544"/>
                    <a:pt x="843685" y="1421425"/>
                    <a:pt x="822801" y="1391363"/>
                  </a:cubicBezTo>
                  <a:cubicBezTo>
                    <a:pt x="800832" y="1359710"/>
                    <a:pt x="776696" y="1329648"/>
                    <a:pt x="753426" y="1298863"/>
                  </a:cubicBezTo>
                  <a:cubicBezTo>
                    <a:pt x="744393" y="1286939"/>
                    <a:pt x="732903" y="1276171"/>
                    <a:pt x="726760" y="1262874"/>
                  </a:cubicBezTo>
                  <a:cubicBezTo>
                    <a:pt x="718450" y="1245025"/>
                    <a:pt x="706381" y="1248349"/>
                    <a:pt x="692795" y="1251890"/>
                  </a:cubicBezTo>
                  <a:cubicBezTo>
                    <a:pt x="629996" y="1268150"/>
                    <a:pt x="567053" y="1283976"/>
                    <a:pt x="504399" y="1300958"/>
                  </a:cubicBezTo>
                  <a:cubicBezTo>
                    <a:pt x="492547" y="1304138"/>
                    <a:pt x="486622" y="1302331"/>
                    <a:pt x="479106" y="1292142"/>
                  </a:cubicBezTo>
                  <a:cubicBezTo>
                    <a:pt x="442467" y="1242568"/>
                    <a:pt x="403516" y="1194800"/>
                    <a:pt x="367962" y="1144503"/>
                  </a:cubicBezTo>
                  <a:cubicBezTo>
                    <a:pt x="356688" y="1128605"/>
                    <a:pt x="345487" y="1127160"/>
                    <a:pt x="330600" y="1131279"/>
                  </a:cubicBezTo>
                  <a:cubicBezTo>
                    <a:pt x="272860" y="1147539"/>
                    <a:pt x="215120" y="1163654"/>
                    <a:pt x="157886" y="1181359"/>
                  </a:cubicBezTo>
                  <a:cubicBezTo>
                    <a:pt x="142782" y="1186056"/>
                    <a:pt x="133676" y="1185117"/>
                    <a:pt x="123560" y="1171964"/>
                  </a:cubicBezTo>
                  <a:cubicBezTo>
                    <a:pt x="92702" y="1131857"/>
                    <a:pt x="60110" y="1093050"/>
                    <a:pt x="29108" y="1053015"/>
                  </a:cubicBezTo>
                  <a:cubicBezTo>
                    <a:pt x="23977" y="1046439"/>
                    <a:pt x="20653" y="1035310"/>
                    <a:pt x="22098" y="1027289"/>
                  </a:cubicBezTo>
                  <a:cubicBezTo>
                    <a:pt x="35540" y="951482"/>
                    <a:pt x="59532" y="879144"/>
                    <a:pt x="97905" y="811937"/>
                  </a:cubicBezTo>
                  <a:cubicBezTo>
                    <a:pt x="98773" y="810420"/>
                    <a:pt x="100145" y="809119"/>
                    <a:pt x="102386" y="80637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FE0CAA-8720-4B82-8BE2-9B54951E2730}"/>
                </a:ext>
              </a:extLst>
            </p:cNvPr>
            <p:cNvSpPr/>
            <p:nvPr/>
          </p:nvSpPr>
          <p:spPr>
            <a:xfrm>
              <a:off x="4005385" y="2564561"/>
              <a:ext cx="639844" cy="948194"/>
            </a:xfrm>
            <a:custGeom>
              <a:avLst/>
              <a:gdLst>
                <a:gd name="connsiteX0" fmla="*/ 241556 w 639844"/>
                <a:gd name="connsiteY0" fmla="*/ 17414 h 948194"/>
                <a:gd name="connsiteX1" fmla="*/ 73683 w 639844"/>
                <a:gd name="connsiteY1" fmla="*/ 63447 h 948194"/>
                <a:gd name="connsiteX2" fmla="*/ 23314 w 639844"/>
                <a:gd name="connsiteY2" fmla="*/ 207689 h 948194"/>
                <a:gd name="connsiteX3" fmla="*/ 7705 w 639844"/>
                <a:gd name="connsiteY3" fmla="*/ 598646 h 948194"/>
                <a:gd name="connsiteX4" fmla="*/ 85751 w 639844"/>
                <a:gd name="connsiteY4" fmla="*/ 813419 h 948194"/>
                <a:gd name="connsiteX5" fmla="*/ 338030 w 639844"/>
                <a:gd name="connsiteY5" fmla="*/ 948194 h 948194"/>
                <a:gd name="connsiteX6" fmla="*/ 380306 w 639844"/>
                <a:gd name="connsiteY6" fmla="*/ 945593 h 948194"/>
                <a:gd name="connsiteX7" fmla="*/ 635837 w 639844"/>
                <a:gd name="connsiteY7" fmla="*/ 677921 h 948194"/>
                <a:gd name="connsiteX8" fmla="*/ 591321 w 639844"/>
                <a:gd name="connsiteY8" fmla="*/ 439951 h 948194"/>
                <a:gd name="connsiteX9" fmla="*/ 364480 w 639844"/>
                <a:gd name="connsiteY9" fmla="*/ 115334 h 948194"/>
                <a:gd name="connsiteX10" fmla="*/ 241556 w 639844"/>
                <a:gd name="connsiteY10" fmla="*/ 17414 h 948194"/>
                <a:gd name="connsiteX11" fmla="*/ 614807 w 639844"/>
                <a:gd name="connsiteY11" fmla="*/ 581158 h 948194"/>
                <a:gd name="connsiteX12" fmla="*/ 606931 w 639844"/>
                <a:gd name="connsiteY12" fmla="*/ 690640 h 948194"/>
                <a:gd name="connsiteX13" fmla="*/ 561114 w 639844"/>
                <a:gd name="connsiteY13" fmla="*/ 732409 h 948194"/>
                <a:gd name="connsiteX14" fmla="*/ 387749 w 639844"/>
                <a:gd name="connsiteY14" fmla="*/ 859308 h 948194"/>
                <a:gd name="connsiteX15" fmla="*/ 325023 w 639844"/>
                <a:gd name="connsiteY15" fmla="*/ 905413 h 948194"/>
                <a:gd name="connsiteX16" fmla="*/ 297128 w 639844"/>
                <a:gd name="connsiteY16" fmla="*/ 913218 h 948194"/>
                <a:gd name="connsiteX17" fmla="*/ 204990 w 639844"/>
                <a:gd name="connsiteY17" fmla="*/ 885757 h 948194"/>
                <a:gd name="connsiteX18" fmla="*/ 614807 w 639844"/>
                <a:gd name="connsiteY18" fmla="*/ 581158 h 948194"/>
                <a:gd name="connsiteX19" fmla="*/ 508577 w 639844"/>
                <a:gd name="connsiteY19" fmla="*/ 329023 h 948194"/>
                <a:gd name="connsiteX20" fmla="*/ 545505 w 639844"/>
                <a:gd name="connsiteY20" fmla="*/ 391172 h 948194"/>
                <a:gd name="connsiteX21" fmla="*/ 538929 w 639844"/>
                <a:gd name="connsiteY21" fmla="*/ 412490 h 948194"/>
                <a:gd name="connsiteX22" fmla="*/ 332899 w 639844"/>
                <a:gd name="connsiteY22" fmla="*/ 565042 h 948194"/>
                <a:gd name="connsiteX23" fmla="*/ 86474 w 639844"/>
                <a:gd name="connsiteY23" fmla="*/ 747947 h 948194"/>
                <a:gd name="connsiteX24" fmla="*/ 73539 w 639844"/>
                <a:gd name="connsiteY24" fmla="*/ 755534 h 948194"/>
                <a:gd name="connsiteX25" fmla="*/ 47451 w 639844"/>
                <a:gd name="connsiteY25" fmla="*/ 688183 h 948194"/>
                <a:gd name="connsiteX26" fmla="*/ 55183 w 639844"/>
                <a:gd name="connsiteY26" fmla="*/ 662529 h 948194"/>
                <a:gd name="connsiteX27" fmla="*/ 175577 w 639844"/>
                <a:gd name="connsiteY27" fmla="*/ 574003 h 948194"/>
                <a:gd name="connsiteX28" fmla="*/ 490366 w 639844"/>
                <a:gd name="connsiteY28" fmla="*/ 341380 h 948194"/>
                <a:gd name="connsiteX29" fmla="*/ 508577 w 639844"/>
                <a:gd name="connsiteY29" fmla="*/ 329023 h 948194"/>
                <a:gd name="connsiteX30" fmla="*/ 23242 w 639844"/>
                <a:gd name="connsiteY30" fmla="*/ 465388 h 948194"/>
                <a:gd name="connsiteX31" fmla="*/ 23892 w 639844"/>
                <a:gd name="connsiteY31" fmla="*/ 368336 h 948194"/>
                <a:gd name="connsiteX32" fmla="*/ 37044 w 639844"/>
                <a:gd name="connsiteY32" fmla="*/ 347451 h 948194"/>
                <a:gd name="connsiteX33" fmla="*/ 340632 w 639844"/>
                <a:gd name="connsiteY33" fmla="*/ 120826 h 948194"/>
                <a:gd name="connsiteX34" fmla="*/ 404081 w 639844"/>
                <a:gd name="connsiteY34" fmla="*/ 180084 h 948194"/>
                <a:gd name="connsiteX35" fmla="*/ 23242 w 639844"/>
                <a:gd name="connsiteY35" fmla="*/ 465388 h 94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9844" h="948194">
                  <a:moveTo>
                    <a:pt x="241556" y="17414"/>
                  </a:moveTo>
                  <a:cubicBezTo>
                    <a:pt x="175433" y="-16768"/>
                    <a:pt x="112562" y="-219"/>
                    <a:pt x="73683" y="63447"/>
                  </a:cubicBezTo>
                  <a:cubicBezTo>
                    <a:pt x="46583" y="107818"/>
                    <a:pt x="32492" y="157103"/>
                    <a:pt x="23314" y="207689"/>
                  </a:cubicBezTo>
                  <a:cubicBezTo>
                    <a:pt x="-100" y="337189"/>
                    <a:pt x="-6965" y="467701"/>
                    <a:pt x="7705" y="598646"/>
                  </a:cubicBezTo>
                  <a:cubicBezTo>
                    <a:pt x="16376" y="676115"/>
                    <a:pt x="35527" y="750982"/>
                    <a:pt x="85751" y="813419"/>
                  </a:cubicBezTo>
                  <a:cubicBezTo>
                    <a:pt x="151296" y="894862"/>
                    <a:pt x="233318" y="946460"/>
                    <a:pt x="338030" y="948194"/>
                  </a:cubicBezTo>
                  <a:cubicBezTo>
                    <a:pt x="354362" y="947255"/>
                    <a:pt x="367515" y="947544"/>
                    <a:pt x="380306" y="945593"/>
                  </a:cubicBezTo>
                  <a:cubicBezTo>
                    <a:pt x="529968" y="921962"/>
                    <a:pt x="614374" y="810239"/>
                    <a:pt x="635837" y="677921"/>
                  </a:cubicBezTo>
                  <a:cubicBezTo>
                    <a:pt x="649495" y="593515"/>
                    <a:pt x="626659" y="515251"/>
                    <a:pt x="591321" y="439951"/>
                  </a:cubicBezTo>
                  <a:cubicBezTo>
                    <a:pt x="534376" y="318834"/>
                    <a:pt x="454233" y="213543"/>
                    <a:pt x="364480" y="115334"/>
                  </a:cubicBezTo>
                  <a:cubicBezTo>
                    <a:pt x="328781" y="76383"/>
                    <a:pt x="289107" y="41984"/>
                    <a:pt x="241556" y="17414"/>
                  </a:cubicBezTo>
                  <a:close/>
                  <a:moveTo>
                    <a:pt x="614807" y="581158"/>
                  </a:moveTo>
                  <a:cubicBezTo>
                    <a:pt x="621962" y="620759"/>
                    <a:pt x="619433" y="657542"/>
                    <a:pt x="606931" y="690640"/>
                  </a:cubicBezTo>
                  <a:cubicBezTo>
                    <a:pt x="600354" y="707911"/>
                    <a:pt x="577880" y="719907"/>
                    <a:pt x="561114" y="732409"/>
                  </a:cubicBezTo>
                  <a:cubicBezTo>
                    <a:pt x="503663" y="775191"/>
                    <a:pt x="445561" y="817032"/>
                    <a:pt x="387749" y="859308"/>
                  </a:cubicBezTo>
                  <a:cubicBezTo>
                    <a:pt x="366792" y="874628"/>
                    <a:pt x="346630" y="891032"/>
                    <a:pt x="325023" y="905413"/>
                  </a:cubicBezTo>
                  <a:cubicBezTo>
                    <a:pt x="317218" y="910616"/>
                    <a:pt x="305439" y="915241"/>
                    <a:pt x="297128" y="913218"/>
                  </a:cubicBezTo>
                  <a:cubicBezTo>
                    <a:pt x="267860" y="906208"/>
                    <a:pt x="239316" y="896235"/>
                    <a:pt x="204990" y="885757"/>
                  </a:cubicBezTo>
                  <a:cubicBezTo>
                    <a:pt x="344751" y="781911"/>
                    <a:pt x="478370" y="682546"/>
                    <a:pt x="614807" y="581158"/>
                  </a:cubicBezTo>
                  <a:close/>
                  <a:moveTo>
                    <a:pt x="508577" y="329023"/>
                  </a:moveTo>
                  <a:cubicBezTo>
                    <a:pt x="521296" y="350558"/>
                    <a:pt x="532931" y="371154"/>
                    <a:pt x="545505" y="391172"/>
                  </a:cubicBezTo>
                  <a:cubicBezTo>
                    <a:pt x="552225" y="401867"/>
                    <a:pt x="547167" y="406419"/>
                    <a:pt x="538929" y="412490"/>
                  </a:cubicBezTo>
                  <a:cubicBezTo>
                    <a:pt x="470060" y="463076"/>
                    <a:pt x="401480" y="514095"/>
                    <a:pt x="332899" y="565042"/>
                  </a:cubicBezTo>
                  <a:cubicBezTo>
                    <a:pt x="250734" y="626035"/>
                    <a:pt x="168640" y="687027"/>
                    <a:pt x="86474" y="747947"/>
                  </a:cubicBezTo>
                  <a:cubicBezTo>
                    <a:pt x="83294" y="750331"/>
                    <a:pt x="79537" y="752066"/>
                    <a:pt x="73539" y="755534"/>
                  </a:cubicBezTo>
                  <a:cubicBezTo>
                    <a:pt x="64216" y="731325"/>
                    <a:pt x="56267" y="709574"/>
                    <a:pt x="47451" y="688183"/>
                  </a:cubicBezTo>
                  <a:cubicBezTo>
                    <a:pt x="42753" y="676909"/>
                    <a:pt x="44705" y="669972"/>
                    <a:pt x="55183" y="662529"/>
                  </a:cubicBezTo>
                  <a:cubicBezTo>
                    <a:pt x="95724" y="633622"/>
                    <a:pt x="135470" y="603560"/>
                    <a:pt x="175577" y="574003"/>
                  </a:cubicBezTo>
                  <a:cubicBezTo>
                    <a:pt x="280507" y="496462"/>
                    <a:pt x="385437" y="418921"/>
                    <a:pt x="490366" y="341380"/>
                  </a:cubicBezTo>
                  <a:cubicBezTo>
                    <a:pt x="495714" y="337406"/>
                    <a:pt x="501423" y="333865"/>
                    <a:pt x="508577" y="329023"/>
                  </a:cubicBezTo>
                  <a:close/>
                  <a:moveTo>
                    <a:pt x="23242" y="465388"/>
                  </a:moveTo>
                  <a:cubicBezTo>
                    <a:pt x="23242" y="429617"/>
                    <a:pt x="22375" y="398904"/>
                    <a:pt x="23892" y="368336"/>
                  </a:cubicBezTo>
                  <a:cubicBezTo>
                    <a:pt x="24253" y="361109"/>
                    <a:pt x="30757" y="352148"/>
                    <a:pt x="37044" y="347451"/>
                  </a:cubicBezTo>
                  <a:cubicBezTo>
                    <a:pt x="137493" y="271933"/>
                    <a:pt x="238376" y="196994"/>
                    <a:pt x="340632" y="120826"/>
                  </a:cubicBezTo>
                  <a:cubicBezTo>
                    <a:pt x="360794" y="139687"/>
                    <a:pt x="380956" y="158476"/>
                    <a:pt x="404081" y="180084"/>
                  </a:cubicBezTo>
                  <a:cubicBezTo>
                    <a:pt x="275449" y="276342"/>
                    <a:pt x="151224" y="369492"/>
                    <a:pt x="23242" y="46538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DA258D5-BC29-4C69-9BC6-3CE880197A56}"/>
              </a:ext>
            </a:extLst>
          </p:cNvPr>
          <p:cNvGrpSpPr/>
          <p:nvPr/>
        </p:nvGrpSpPr>
        <p:grpSpPr>
          <a:xfrm>
            <a:off x="3900578" y="0"/>
            <a:ext cx="1440928" cy="6238333"/>
            <a:chOff x="3840756" y="0"/>
            <a:chExt cx="1440928" cy="62383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D640791-C605-4AFC-BA26-A3339F39476B}"/>
                </a:ext>
              </a:extLst>
            </p:cNvPr>
            <p:cNvGrpSpPr/>
            <p:nvPr/>
          </p:nvGrpSpPr>
          <p:grpSpPr>
            <a:xfrm>
              <a:off x="3840756" y="0"/>
              <a:ext cx="1440928" cy="6238333"/>
              <a:chOff x="840024" y="-1655809"/>
              <a:chExt cx="1740191" cy="7533959"/>
            </a:xfrm>
          </p:grpSpPr>
          <p:sp>
            <p:nvSpPr>
              <p:cNvPr id="3" name="Graphic 41">
                <a:extLst>
                  <a:ext uri="{FF2B5EF4-FFF2-40B4-BE49-F238E27FC236}">
                    <a16:creationId xmlns:a16="http://schemas.microsoft.com/office/drawing/2014/main" id="{9A0C302E-3855-40D1-B359-7EB13C7D3683}"/>
                  </a:ext>
                </a:extLst>
              </p:cNvPr>
              <p:cNvSpPr/>
              <p:nvPr/>
            </p:nvSpPr>
            <p:spPr>
              <a:xfrm>
                <a:off x="1263546" y="-1655809"/>
                <a:ext cx="1053084" cy="5256430"/>
              </a:xfrm>
              <a:custGeom>
                <a:avLst/>
                <a:gdLst>
                  <a:gd name="connsiteX0" fmla="*/ 902589 w 1053083"/>
                  <a:gd name="connsiteY0" fmla="*/ 2041874 h 2150363"/>
                  <a:gd name="connsiteX1" fmla="*/ 648557 w 1053083"/>
                  <a:gd name="connsiteY1" fmla="*/ 2066163 h 2150363"/>
                  <a:gd name="connsiteX2" fmla="*/ 804767 w 1053083"/>
                  <a:gd name="connsiteY2" fmla="*/ 1899952 h 2150363"/>
                  <a:gd name="connsiteX3" fmla="*/ 712375 w 1053083"/>
                  <a:gd name="connsiteY3" fmla="*/ 1666589 h 2150363"/>
                  <a:gd name="connsiteX4" fmla="*/ 522351 w 1053083"/>
                  <a:gd name="connsiteY4" fmla="*/ 1764030 h 2150363"/>
                  <a:gd name="connsiteX5" fmla="*/ 468535 w 1053083"/>
                  <a:gd name="connsiteY5" fmla="*/ 1986343 h 2150363"/>
                  <a:gd name="connsiteX6" fmla="*/ 447961 w 1053083"/>
                  <a:gd name="connsiteY6" fmla="*/ 2120741 h 2150363"/>
                  <a:gd name="connsiteX7" fmla="*/ 447961 w 1053083"/>
                  <a:gd name="connsiteY7" fmla="*/ 2011871 h 2150363"/>
                  <a:gd name="connsiteX8" fmla="*/ 448723 w 1053083"/>
                  <a:gd name="connsiteY8" fmla="*/ 667 h 2150363"/>
                  <a:gd name="connsiteX9" fmla="*/ 417005 w 1053083"/>
                  <a:gd name="connsiteY9" fmla="*/ 0 h 2150363"/>
                  <a:gd name="connsiteX10" fmla="*/ 418910 w 1053083"/>
                  <a:gd name="connsiteY10" fmla="*/ 25527 h 2150363"/>
                  <a:gd name="connsiteX11" fmla="*/ 419862 w 1053083"/>
                  <a:gd name="connsiteY11" fmla="*/ 2069878 h 2150363"/>
                  <a:gd name="connsiteX12" fmla="*/ 419195 w 1053083"/>
                  <a:gd name="connsiteY12" fmla="*/ 2110073 h 2150363"/>
                  <a:gd name="connsiteX13" fmla="*/ 327660 w 1053083"/>
                  <a:gd name="connsiteY13" fmla="*/ 1901285 h 2150363"/>
                  <a:gd name="connsiteX14" fmla="*/ 212503 w 1053083"/>
                  <a:gd name="connsiteY14" fmla="*/ 1775841 h 2150363"/>
                  <a:gd name="connsiteX15" fmla="*/ 93155 w 1053083"/>
                  <a:gd name="connsiteY15" fmla="*/ 1793939 h 2150363"/>
                  <a:gd name="connsiteX16" fmla="*/ 94679 w 1053083"/>
                  <a:gd name="connsiteY16" fmla="*/ 1958150 h 2150363"/>
                  <a:gd name="connsiteX17" fmla="*/ 284226 w 1053083"/>
                  <a:gd name="connsiteY17" fmla="*/ 2087594 h 2150363"/>
                  <a:gd name="connsiteX18" fmla="*/ 159734 w 1053083"/>
                  <a:gd name="connsiteY18" fmla="*/ 2077784 h 2150363"/>
                  <a:gd name="connsiteX19" fmla="*/ 0 w 1053083"/>
                  <a:gd name="connsiteY19" fmla="*/ 2149221 h 2150363"/>
                  <a:gd name="connsiteX20" fmla="*/ 327374 w 1053083"/>
                  <a:gd name="connsiteY20" fmla="*/ 2150364 h 2150363"/>
                  <a:gd name="connsiteX21" fmla="*/ 591312 w 1053083"/>
                  <a:gd name="connsiteY21" fmla="*/ 2135886 h 2150363"/>
                  <a:gd name="connsiteX22" fmla="*/ 1053084 w 1053083"/>
                  <a:gd name="connsiteY22" fmla="*/ 2091023 h 2150363"/>
                  <a:gd name="connsiteX23" fmla="*/ 902589 w 1053083"/>
                  <a:gd name="connsiteY23" fmla="*/ 2041874 h 2150363"/>
                  <a:gd name="connsiteX24" fmla="*/ 145447 w 1053083"/>
                  <a:gd name="connsiteY24" fmla="*/ 1927765 h 2150363"/>
                  <a:gd name="connsiteX25" fmla="*/ 121730 w 1053083"/>
                  <a:gd name="connsiteY25" fmla="*/ 1872425 h 2150363"/>
                  <a:gd name="connsiteX26" fmla="*/ 156496 w 1053083"/>
                  <a:gd name="connsiteY26" fmla="*/ 1823466 h 2150363"/>
                  <a:gd name="connsiteX27" fmla="*/ 208693 w 1053083"/>
                  <a:gd name="connsiteY27" fmla="*/ 1842421 h 2150363"/>
                  <a:gd name="connsiteX28" fmla="*/ 392716 w 1053083"/>
                  <a:gd name="connsiteY28" fmla="*/ 2110073 h 2150363"/>
                  <a:gd name="connsiteX29" fmla="*/ 145447 w 1053083"/>
                  <a:gd name="connsiteY29" fmla="*/ 1927765 h 2150363"/>
                  <a:gd name="connsiteX30" fmla="*/ 470440 w 1053083"/>
                  <a:gd name="connsiteY30" fmla="*/ 2119313 h 2150363"/>
                  <a:gd name="connsiteX31" fmla="*/ 571024 w 1053083"/>
                  <a:gd name="connsiteY31" fmla="*/ 1750219 h 2150363"/>
                  <a:gd name="connsiteX32" fmla="*/ 681419 w 1053083"/>
                  <a:gd name="connsiteY32" fmla="*/ 1703261 h 2150363"/>
                  <a:gd name="connsiteX33" fmla="*/ 682752 w 1053083"/>
                  <a:gd name="connsiteY33" fmla="*/ 1703356 h 2150363"/>
                  <a:gd name="connsiteX34" fmla="*/ 682752 w 1053083"/>
                  <a:gd name="connsiteY34" fmla="*/ 1703356 h 2150363"/>
                  <a:gd name="connsiteX35" fmla="*/ 749046 w 1053083"/>
                  <a:gd name="connsiteY35" fmla="*/ 1890713 h 2150363"/>
                  <a:gd name="connsiteX36" fmla="*/ 470440 w 1053083"/>
                  <a:gd name="connsiteY36" fmla="*/ 2119313 h 2150363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1450925 h 3600622"/>
                  <a:gd name="connsiteX9" fmla="*/ 409631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667 h 3600622"/>
                  <a:gd name="connsiteX9" fmla="*/ 409631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667 h 3600622"/>
                  <a:gd name="connsiteX9" fmla="*/ 419463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  <a:gd name="connsiteX0" fmla="*/ 902589 w 1053084"/>
                  <a:gd name="connsiteY0" fmla="*/ 5145629 h 5254119"/>
                  <a:gd name="connsiteX1" fmla="*/ 648557 w 1053084"/>
                  <a:gd name="connsiteY1" fmla="*/ 5169918 h 5254119"/>
                  <a:gd name="connsiteX2" fmla="*/ 804767 w 1053084"/>
                  <a:gd name="connsiteY2" fmla="*/ 5003707 h 5254119"/>
                  <a:gd name="connsiteX3" fmla="*/ 712375 w 1053084"/>
                  <a:gd name="connsiteY3" fmla="*/ 4770344 h 5254119"/>
                  <a:gd name="connsiteX4" fmla="*/ 522351 w 1053084"/>
                  <a:gd name="connsiteY4" fmla="*/ 4867785 h 5254119"/>
                  <a:gd name="connsiteX5" fmla="*/ 468535 w 1053084"/>
                  <a:gd name="connsiteY5" fmla="*/ 5090098 h 5254119"/>
                  <a:gd name="connsiteX6" fmla="*/ 447961 w 1053084"/>
                  <a:gd name="connsiteY6" fmla="*/ 5224496 h 5254119"/>
                  <a:gd name="connsiteX7" fmla="*/ 447961 w 1053084"/>
                  <a:gd name="connsiteY7" fmla="*/ 5115626 h 5254119"/>
                  <a:gd name="connsiteX8" fmla="*/ 448723 w 1053084"/>
                  <a:gd name="connsiteY8" fmla="*/ 1654164 h 5254119"/>
                  <a:gd name="connsiteX9" fmla="*/ 413527 w 1053084"/>
                  <a:gd name="connsiteY9" fmla="*/ 0 h 5254119"/>
                  <a:gd name="connsiteX10" fmla="*/ 418910 w 1053084"/>
                  <a:gd name="connsiteY10" fmla="*/ 3129282 h 5254119"/>
                  <a:gd name="connsiteX11" fmla="*/ 419862 w 1053084"/>
                  <a:gd name="connsiteY11" fmla="*/ 5173633 h 5254119"/>
                  <a:gd name="connsiteX12" fmla="*/ 419195 w 1053084"/>
                  <a:gd name="connsiteY12" fmla="*/ 5213828 h 5254119"/>
                  <a:gd name="connsiteX13" fmla="*/ 327660 w 1053084"/>
                  <a:gd name="connsiteY13" fmla="*/ 5005040 h 5254119"/>
                  <a:gd name="connsiteX14" fmla="*/ 212503 w 1053084"/>
                  <a:gd name="connsiteY14" fmla="*/ 4879596 h 5254119"/>
                  <a:gd name="connsiteX15" fmla="*/ 93155 w 1053084"/>
                  <a:gd name="connsiteY15" fmla="*/ 4897694 h 5254119"/>
                  <a:gd name="connsiteX16" fmla="*/ 94679 w 1053084"/>
                  <a:gd name="connsiteY16" fmla="*/ 5061905 h 5254119"/>
                  <a:gd name="connsiteX17" fmla="*/ 284226 w 1053084"/>
                  <a:gd name="connsiteY17" fmla="*/ 5191349 h 5254119"/>
                  <a:gd name="connsiteX18" fmla="*/ 159734 w 1053084"/>
                  <a:gd name="connsiteY18" fmla="*/ 5181539 h 5254119"/>
                  <a:gd name="connsiteX19" fmla="*/ 0 w 1053084"/>
                  <a:gd name="connsiteY19" fmla="*/ 5252976 h 5254119"/>
                  <a:gd name="connsiteX20" fmla="*/ 327374 w 1053084"/>
                  <a:gd name="connsiteY20" fmla="*/ 5254119 h 5254119"/>
                  <a:gd name="connsiteX21" fmla="*/ 591312 w 1053084"/>
                  <a:gd name="connsiteY21" fmla="*/ 5239641 h 5254119"/>
                  <a:gd name="connsiteX22" fmla="*/ 1053084 w 1053084"/>
                  <a:gd name="connsiteY22" fmla="*/ 5194778 h 5254119"/>
                  <a:gd name="connsiteX23" fmla="*/ 902589 w 1053084"/>
                  <a:gd name="connsiteY23" fmla="*/ 5145629 h 5254119"/>
                  <a:gd name="connsiteX24" fmla="*/ 145447 w 1053084"/>
                  <a:gd name="connsiteY24" fmla="*/ 5031520 h 5254119"/>
                  <a:gd name="connsiteX25" fmla="*/ 121730 w 1053084"/>
                  <a:gd name="connsiteY25" fmla="*/ 4976180 h 5254119"/>
                  <a:gd name="connsiteX26" fmla="*/ 156496 w 1053084"/>
                  <a:gd name="connsiteY26" fmla="*/ 4927221 h 5254119"/>
                  <a:gd name="connsiteX27" fmla="*/ 208693 w 1053084"/>
                  <a:gd name="connsiteY27" fmla="*/ 4946176 h 5254119"/>
                  <a:gd name="connsiteX28" fmla="*/ 392716 w 1053084"/>
                  <a:gd name="connsiteY28" fmla="*/ 5213828 h 5254119"/>
                  <a:gd name="connsiteX29" fmla="*/ 145447 w 1053084"/>
                  <a:gd name="connsiteY29" fmla="*/ 5031520 h 5254119"/>
                  <a:gd name="connsiteX30" fmla="*/ 470440 w 1053084"/>
                  <a:gd name="connsiteY30" fmla="*/ 5223068 h 5254119"/>
                  <a:gd name="connsiteX31" fmla="*/ 571024 w 1053084"/>
                  <a:gd name="connsiteY31" fmla="*/ 4853974 h 5254119"/>
                  <a:gd name="connsiteX32" fmla="*/ 681419 w 1053084"/>
                  <a:gd name="connsiteY32" fmla="*/ 4807016 h 5254119"/>
                  <a:gd name="connsiteX33" fmla="*/ 682752 w 1053084"/>
                  <a:gd name="connsiteY33" fmla="*/ 4807111 h 5254119"/>
                  <a:gd name="connsiteX34" fmla="*/ 682752 w 1053084"/>
                  <a:gd name="connsiteY34" fmla="*/ 4807111 h 5254119"/>
                  <a:gd name="connsiteX35" fmla="*/ 749046 w 1053084"/>
                  <a:gd name="connsiteY35" fmla="*/ 4994468 h 5254119"/>
                  <a:gd name="connsiteX36" fmla="*/ 470440 w 1053084"/>
                  <a:gd name="connsiteY36" fmla="*/ 5223068 h 5254119"/>
                  <a:gd name="connsiteX0" fmla="*/ 902589 w 1053084"/>
                  <a:gd name="connsiteY0" fmla="*/ 5147942 h 5256432"/>
                  <a:gd name="connsiteX1" fmla="*/ 648557 w 1053084"/>
                  <a:gd name="connsiteY1" fmla="*/ 5172231 h 5256432"/>
                  <a:gd name="connsiteX2" fmla="*/ 804767 w 1053084"/>
                  <a:gd name="connsiteY2" fmla="*/ 5006020 h 5256432"/>
                  <a:gd name="connsiteX3" fmla="*/ 712375 w 1053084"/>
                  <a:gd name="connsiteY3" fmla="*/ 4772657 h 5256432"/>
                  <a:gd name="connsiteX4" fmla="*/ 522351 w 1053084"/>
                  <a:gd name="connsiteY4" fmla="*/ 4870098 h 5256432"/>
                  <a:gd name="connsiteX5" fmla="*/ 468535 w 1053084"/>
                  <a:gd name="connsiteY5" fmla="*/ 5092411 h 5256432"/>
                  <a:gd name="connsiteX6" fmla="*/ 447961 w 1053084"/>
                  <a:gd name="connsiteY6" fmla="*/ 5226809 h 5256432"/>
                  <a:gd name="connsiteX7" fmla="*/ 447961 w 1053084"/>
                  <a:gd name="connsiteY7" fmla="*/ 5117939 h 5256432"/>
                  <a:gd name="connsiteX8" fmla="*/ 451692 w 1053084"/>
                  <a:gd name="connsiteY8" fmla="*/ 12 h 5256432"/>
                  <a:gd name="connsiteX9" fmla="*/ 413527 w 1053084"/>
                  <a:gd name="connsiteY9" fmla="*/ 2313 h 5256432"/>
                  <a:gd name="connsiteX10" fmla="*/ 418910 w 1053084"/>
                  <a:gd name="connsiteY10" fmla="*/ 3131595 h 5256432"/>
                  <a:gd name="connsiteX11" fmla="*/ 419862 w 1053084"/>
                  <a:gd name="connsiteY11" fmla="*/ 5175946 h 5256432"/>
                  <a:gd name="connsiteX12" fmla="*/ 419195 w 1053084"/>
                  <a:gd name="connsiteY12" fmla="*/ 5216141 h 5256432"/>
                  <a:gd name="connsiteX13" fmla="*/ 327660 w 1053084"/>
                  <a:gd name="connsiteY13" fmla="*/ 5007353 h 5256432"/>
                  <a:gd name="connsiteX14" fmla="*/ 212503 w 1053084"/>
                  <a:gd name="connsiteY14" fmla="*/ 4881909 h 5256432"/>
                  <a:gd name="connsiteX15" fmla="*/ 93155 w 1053084"/>
                  <a:gd name="connsiteY15" fmla="*/ 4900007 h 5256432"/>
                  <a:gd name="connsiteX16" fmla="*/ 94679 w 1053084"/>
                  <a:gd name="connsiteY16" fmla="*/ 5064218 h 5256432"/>
                  <a:gd name="connsiteX17" fmla="*/ 284226 w 1053084"/>
                  <a:gd name="connsiteY17" fmla="*/ 5193662 h 5256432"/>
                  <a:gd name="connsiteX18" fmla="*/ 159734 w 1053084"/>
                  <a:gd name="connsiteY18" fmla="*/ 5183852 h 5256432"/>
                  <a:gd name="connsiteX19" fmla="*/ 0 w 1053084"/>
                  <a:gd name="connsiteY19" fmla="*/ 5255289 h 5256432"/>
                  <a:gd name="connsiteX20" fmla="*/ 327374 w 1053084"/>
                  <a:gd name="connsiteY20" fmla="*/ 5256432 h 5256432"/>
                  <a:gd name="connsiteX21" fmla="*/ 591312 w 1053084"/>
                  <a:gd name="connsiteY21" fmla="*/ 5241954 h 5256432"/>
                  <a:gd name="connsiteX22" fmla="*/ 1053084 w 1053084"/>
                  <a:gd name="connsiteY22" fmla="*/ 5197091 h 5256432"/>
                  <a:gd name="connsiteX23" fmla="*/ 902589 w 1053084"/>
                  <a:gd name="connsiteY23" fmla="*/ 5147942 h 5256432"/>
                  <a:gd name="connsiteX24" fmla="*/ 145447 w 1053084"/>
                  <a:gd name="connsiteY24" fmla="*/ 5033833 h 5256432"/>
                  <a:gd name="connsiteX25" fmla="*/ 121730 w 1053084"/>
                  <a:gd name="connsiteY25" fmla="*/ 4978493 h 5256432"/>
                  <a:gd name="connsiteX26" fmla="*/ 156496 w 1053084"/>
                  <a:gd name="connsiteY26" fmla="*/ 4929534 h 5256432"/>
                  <a:gd name="connsiteX27" fmla="*/ 208693 w 1053084"/>
                  <a:gd name="connsiteY27" fmla="*/ 4948489 h 5256432"/>
                  <a:gd name="connsiteX28" fmla="*/ 392716 w 1053084"/>
                  <a:gd name="connsiteY28" fmla="*/ 5216141 h 5256432"/>
                  <a:gd name="connsiteX29" fmla="*/ 145447 w 1053084"/>
                  <a:gd name="connsiteY29" fmla="*/ 5033833 h 5256432"/>
                  <a:gd name="connsiteX30" fmla="*/ 470440 w 1053084"/>
                  <a:gd name="connsiteY30" fmla="*/ 5225381 h 5256432"/>
                  <a:gd name="connsiteX31" fmla="*/ 571024 w 1053084"/>
                  <a:gd name="connsiteY31" fmla="*/ 4856287 h 5256432"/>
                  <a:gd name="connsiteX32" fmla="*/ 681419 w 1053084"/>
                  <a:gd name="connsiteY32" fmla="*/ 4809329 h 5256432"/>
                  <a:gd name="connsiteX33" fmla="*/ 682752 w 1053084"/>
                  <a:gd name="connsiteY33" fmla="*/ 4809424 h 5256432"/>
                  <a:gd name="connsiteX34" fmla="*/ 682752 w 1053084"/>
                  <a:gd name="connsiteY34" fmla="*/ 4809424 h 5256432"/>
                  <a:gd name="connsiteX35" fmla="*/ 749046 w 1053084"/>
                  <a:gd name="connsiteY35" fmla="*/ 4996781 h 5256432"/>
                  <a:gd name="connsiteX36" fmla="*/ 470440 w 1053084"/>
                  <a:gd name="connsiteY36" fmla="*/ 5225381 h 5256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084" h="5256432">
                    <a:moveTo>
                      <a:pt x="902589" y="5147942"/>
                    </a:moveTo>
                    <a:cubicBezTo>
                      <a:pt x="798957" y="5137179"/>
                      <a:pt x="702564" y="5155086"/>
                      <a:pt x="648557" y="5172231"/>
                    </a:cubicBezTo>
                    <a:cubicBezTo>
                      <a:pt x="668655" y="5145942"/>
                      <a:pt x="780479" y="5043263"/>
                      <a:pt x="804767" y="5006020"/>
                    </a:cubicBezTo>
                    <a:cubicBezTo>
                      <a:pt x="880491" y="4889529"/>
                      <a:pt x="848106" y="4806185"/>
                      <a:pt x="712375" y="4772657"/>
                    </a:cubicBezTo>
                    <a:cubicBezTo>
                      <a:pt x="630555" y="4748273"/>
                      <a:pt x="557117" y="4785992"/>
                      <a:pt x="522351" y="4870098"/>
                    </a:cubicBezTo>
                    <a:cubicBezTo>
                      <a:pt x="486156" y="4939821"/>
                      <a:pt x="479489" y="5016593"/>
                      <a:pt x="468535" y="5092411"/>
                    </a:cubicBezTo>
                    <a:cubicBezTo>
                      <a:pt x="462534" y="5133941"/>
                      <a:pt x="464725" y="5176898"/>
                      <a:pt x="447961" y="5226809"/>
                    </a:cubicBezTo>
                    <a:lnTo>
                      <a:pt x="447961" y="5117939"/>
                    </a:lnTo>
                    <a:cubicBezTo>
                      <a:pt x="448247" y="4447569"/>
                      <a:pt x="451406" y="670477"/>
                      <a:pt x="451692" y="12"/>
                    </a:cubicBezTo>
                    <a:cubicBezTo>
                      <a:pt x="441939" y="-210"/>
                      <a:pt x="423280" y="2535"/>
                      <a:pt x="413527" y="2313"/>
                    </a:cubicBezTo>
                    <a:cubicBezTo>
                      <a:pt x="414193" y="10790"/>
                      <a:pt x="418814" y="3123023"/>
                      <a:pt x="418910" y="3131595"/>
                    </a:cubicBezTo>
                    <a:cubicBezTo>
                      <a:pt x="419386" y="3813014"/>
                      <a:pt x="419672" y="4494432"/>
                      <a:pt x="419862" y="5175946"/>
                    </a:cubicBezTo>
                    <a:cubicBezTo>
                      <a:pt x="419862" y="5183756"/>
                      <a:pt x="421291" y="5193281"/>
                      <a:pt x="419195" y="5216141"/>
                    </a:cubicBezTo>
                    <a:cubicBezTo>
                      <a:pt x="398526" y="5147085"/>
                      <a:pt x="363474" y="5068028"/>
                      <a:pt x="327660" y="5007353"/>
                    </a:cubicBezTo>
                    <a:cubicBezTo>
                      <a:pt x="298323" y="4957633"/>
                      <a:pt x="264414" y="4911436"/>
                      <a:pt x="212503" y="4881909"/>
                    </a:cubicBezTo>
                    <a:cubicBezTo>
                      <a:pt x="169069" y="4857239"/>
                      <a:pt x="126683" y="4863431"/>
                      <a:pt x="93155" y="4900007"/>
                    </a:cubicBezTo>
                    <a:cubicBezTo>
                      <a:pt x="46387" y="4951061"/>
                      <a:pt x="45911" y="5014211"/>
                      <a:pt x="94679" y="5064218"/>
                    </a:cubicBezTo>
                    <a:cubicBezTo>
                      <a:pt x="132398" y="5102984"/>
                      <a:pt x="267367" y="5170898"/>
                      <a:pt x="284226" y="5193662"/>
                    </a:cubicBezTo>
                    <a:cubicBezTo>
                      <a:pt x="239840" y="5183090"/>
                      <a:pt x="199073" y="5178803"/>
                      <a:pt x="159734" y="5183852"/>
                    </a:cubicBezTo>
                    <a:cubicBezTo>
                      <a:pt x="105728" y="5194805"/>
                      <a:pt x="51721" y="5212427"/>
                      <a:pt x="0" y="5255289"/>
                    </a:cubicBezTo>
                    <a:cubicBezTo>
                      <a:pt x="121349" y="5225571"/>
                      <a:pt x="171641" y="5204140"/>
                      <a:pt x="327374" y="5256432"/>
                    </a:cubicBezTo>
                    <a:cubicBezTo>
                      <a:pt x="380048" y="5254718"/>
                      <a:pt x="584073" y="5244240"/>
                      <a:pt x="591312" y="5241954"/>
                    </a:cubicBezTo>
                    <a:cubicBezTo>
                      <a:pt x="799624" y="5177756"/>
                      <a:pt x="945928" y="5176422"/>
                      <a:pt x="1053084" y="5197091"/>
                    </a:cubicBezTo>
                    <a:cubicBezTo>
                      <a:pt x="1007840" y="5172803"/>
                      <a:pt x="953262" y="5153181"/>
                      <a:pt x="902589" y="5147942"/>
                    </a:cubicBezTo>
                    <a:close/>
                    <a:moveTo>
                      <a:pt x="145447" y="5033833"/>
                    </a:moveTo>
                    <a:cubicBezTo>
                      <a:pt x="132588" y="5017259"/>
                      <a:pt x="118396" y="5000876"/>
                      <a:pt x="121730" y="4978493"/>
                    </a:cubicBezTo>
                    <a:cubicBezTo>
                      <a:pt x="124873" y="4956966"/>
                      <a:pt x="136779" y="4937916"/>
                      <a:pt x="156496" y="4929534"/>
                    </a:cubicBezTo>
                    <a:cubicBezTo>
                      <a:pt x="176879" y="4920866"/>
                      <a:pt x="194310" y="4934773"/>
                      <a:pt x="208693" y="4948489"/>
                    </a:cubicBezTo>
                    <a:cubicBezTo>
                      <a:pt x="271177" y="5008306"/>
                      <a:pt x="384524" y="5193377"/>
                      <a:pt x="392716" y="5216141"/>
                    </a:cubicBezTo>
                    <a:cubicBezTo>
                      <a:pt x="378905" y="5205854"/>
                      <a:pt x="171641" y="5067456"/>
                      <a:pt x="145447" y="5033833"/>
                    </a:cubicBezTo>
                    <a:close/>
                    <a:moveTo>
                      <a:pt x="470440" y="5225381"/>
                    </a:moveTo>
                    <a:cubicBezTo>
                      <a:pt x="491871" y="5086030"/>
                      <a:pt x="520446" y="4932487"/>
                      <a:pt x="571024" y="4856287"/>
                    </a:cubicBezTo>
                    <a:cubicBezTo>
                      <a:pt x="597313" y="4816758"/>
                      <a:pt x="636937" y="4806852"/>
                      <a:pt x="681419" y="4809329"/>
                    </a:cubicBezTo>
                    <a:cubicBezTo>
                      <a:pt x="681895" y="4809329"/>
                      <a:pt x="682371" y="4809329"/>
                      <a:pt x="682752" y="4809424"/>
                    </a:cubicBezTo>
                    <a:lnTo>
                      <a:pt x="682752" y="4809424"/>
                    </a:lnTo>
                    <a:cubicBezTo>
                      <a:pt x="804386" y="4844285"/>
                      <a:pt x="825437" y="4897911"/>
                      <a:pt x="749046" y="4996781"/>
                    </a:cubicBezTo>
                    <a:cubicBezTo>
                      <a:pt x="734187" y="5015926"/>
                      <a:pt x="601409" y="5172993"/>
                      <a:pt x="470440" y="522538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30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9000000" scaled="0"/>
                <a:tileRect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B0D8D09A-534A-409E-94D0-076B7091F5A8}"/>
                  </a:ext>
                </a:extLst>
              </p:cNvPr>
              <p:cNvSpPr/>
              <p:nvPr/>
            </p:nvSpPr>
            <p:spPr>
              <a:xfrm>
                <a:off x="840024" y="3556701"/>
                <a:ext cx="1740191" cy="2321449"/>
              </a:xfrm>
              <a:custGeom>
                <a:avLst/>
                <a:gdLst>
                  <a:gd name="connsiteX0" fmla="*/ 1101855 w 2207554"/>
                  <a:gd name="connsiteY0" fmla="*/ 94523 h 2944922"/>
                  <a:gd name="connsiteX1" fmla="*/ 70861 w 2207554"/>
                  <a:gd name="connsiteY1" fmla="*/ 1689699 h 2944922"/>
                  <a:gd name="connsiteX2" fmla="*/ 1087063 w 2207554"/>
                  <a:gd name="connsiteY2" fmla="*/ 2850406 h 2944922"/>
                  <a:gd name="connsiteX3" fmla="*/ 2124403 w 2207554"/>
                  <a:gd name="connsiteY3" fmla="*/ 1542374 h 2944922"/>
                  <a:gd name="connsiteX4" fmla="*/ 1101855 w 2207554"/>
                  <a:gd name="connsiteY4" fmla="*/ 94523 h 2944922"/>
                  <a:gd name="connsiteX5" fmla="*/ 1101723 w 2207554"/>
                  <a:gd name="connsiteY5" fmla="*/ 7 h 2944922"/>
                  <a:gd name="connsiteX6" fmla="*/ 2194409 w 2207554"/>
                  <a:gd name="connsiteY6" fmla="*/ 1547169 h 2944922"/>
                  <a:gd name="connsiteX7" fmla="*/ 1085917 w 2207554"/>
                  <a:gd name="connsiteY7" fmla="*/ 2944922 h 2944922"/>
                  <a:gd name="connsiteX8" fmla="*/ 11 w 2207554"/>
                  <a:gd name="connsiteY8" fmla="*/ 1704600 h 2944922"/>
                  <a:gd name="connsiteX9" fmla="*/ 1101723 w 2207554"/>
                  <a:gd name="connsiteY9" fmla="*/ 7 h 29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7554" h="2944922">
                    <a:moveTo>
                      <a:pt x="1101855" y="94523"/>
                    </a:moveTo>
                    <a:cubicBezTo>
                      <a:pt x="550428" y="91699"/>
                      <a:pt x="126004" y="1090988"/>
                      <a:pt x="70861" y="1689699"/>
                    </a:cubicBezTo>
                    <a:cubicBezTo>
                      <a:pt x="68236" y="2392903"/>
                      <a:pt x="554017" y="2841934"/>
                      <a:pt x="1087063" y="2850406"/>
                    </a:cubicBezTo>
                    <a:cubicBezTo>
                      <a:pt x="1629627" y="2837627"/>
                      <a:pt x="2230574" y="2390689"/>
                      <a:pt x="2124403" y="1542374"/>
                    </a:cubicBezTo>
                    <a:cubicBezTo>
                      <a:pt x="2060290" y="1067193"/>
                      <a:pt x="1635843" y="100736"/>
                      <a:pt x="1101855" y="94523"/>
                    </a:cubicBezTo>
                    <a:close/>
                    <a:moveTo>
                      <a:pt x="1101723" y="7"/>
                    </a:moveTo>
                    <a:cubicBezTo>
                      <a:pt x="1672338" y="6647"/>
                      <a:pt x="2125899" y="1039395"/>
                      <a:pt x="2194409" y="1547169"/>
                    </a:cubicBezTo>
                    <a:cubicBezTo>
                      <a:pt x="2307863" y="2453672"/>
                      <a:pt x="1665696" y="2931266"/>
                      <a:pt x="1085917" y="2944922"/>
                    </a:cubicBezTo>
                    <a:cubicBezTo>
                      <a:pt x="516307" y="2935869"/>
                      <a:pt x="-2794" y="2456038"/>
                      <a:pt x="11" y="1704600"/>
                    </a:cubicBezTo>
                    <a:cubicBezTo>
                      <a:pt x="58936" y="1064822"/>
                      <a:pt x="512472" y="-3010"/>
                      <a:pt x="1101723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8617C44-B424-4E35-AB6C-923F616AC730}"/>
                </a:ext>
              </a:extLst>
            </p:cNvPr>
            <p:cNvSpPr/>
            <p:nvPr/>
          </p:nvSpPr>
          <p:spPr>
            <a:xfrm>
              <a:off x="4061228" y="4776556"/>
              <a:ext cx="1002200" cy="1390692"/>
            </a:xfrm>
            <a:custGeom>
              <a:avLst/>
              <a:gdLst>
                <a:gd name="connsiteX0" fmla="*/ 768373 w 2639680"/>
                <a:gd name="connsiteY0" fmla="*/ 3535655 h 3662923"/>
                <a:gd name="connsiteX1" fmla="*/ 794389 w 2639680"/>
                <a:gd name="connsiteY1" fmla="*/ 3540073 h 3662923"/>
                <a:gd name="connsiteX2" fmla="*/ 1056227 w 2639680"/>
                <a:gd name="connsiteY2" fmla="*/ 3549960 h 3662923"/>
                <a:gd name="connsiteX3" fmla="*/ 1283845 w 2639680"/>
                <a:gd name="connsiteY3" fmla="*/ 3567000 h 3662923"/>
                <a:gd name="connsiteX4" fmla="*/ 1731298 w 2639680"/>
                <a:gd name="connsiteY4" fmla="*/ 3618260 h 3662923"/>
                <a:gd name="connsiteX5" fmla="*/ 1802543 w 2639680"/>
                <a:gd name="connsiteY5" fmla="*/ 3612720 h 3662923"/>
                <a:gd name="connsiteX6" fmla="*/ 1804927 w 2639680"/>
                <a:gd name="connsiteY6" fmla="*/ 3619031 h 3662923"/>
                <a:gd name="connsiteX7" fmla="*/ 1781716 w 2639680"/>
                <a:gd name="connsiteY7" fmla="*/ 3629830 h 3662923"/>
                <a:gd name="connsiteX8" fmla="*/ 1430051 w 2639680"/>
                <a:gd name="connsiteY8" fmla="*/ 3651358 h 3662923"/>
                <a:gd name="connsiteX9" fmla="*/ 1154188 w 2639680"/>
                <a:gd name="connsiteY9" fmla="*/ 3599958 h 3662923"/>
                <a:gd name="connsiteX10" fmla="*/ 1053141 w 2639680"/>
                <a:gd name="connsiteY10" fmla="*/ 3599467 h 3662923"/>
                <a:gd name="connsiteX11" fmla="*/ 792776 w 2639680"/>
                <a:gd name="connsiteY11" fmla="*/ 3556271 h 3662923"/>
                <a:gd name="connsiteX12" fmla="*/ 776577 w 2639680"/>
                <a:gd name="connsiteY12" fmla="*/ 3547015 h 3662923"/>
                <a:gd name="connsiteX13" fmla="*/ 768373 w 2639680"/>
                <a:gd name="connsiteY13" fmla="*/ 3535655 h 3662923"/>
                <a:gd name="connsiteX14" fmla="*/ 1715511 w 2639680"/>
                <a:gd name="connsiteY14" fmla="*/ 3379010 h 3662923"/>
                <a:gd name="connsiteX15" fmla="*/ 1921821 w 2639680"/>
                <a:gd name="connsiteY15" fmla="*/ 3403614 h 3662923"/>
                <a:gd name="connsiteX16" fmla="*/ 2031984 w 2639680"/>
                <a:gd name="connsiteY16" fmla="*/ 3487200 h 3662923"/>
                <a:gd name="connsiteX17" fmla="*/ 2047481 w 2639680"/>
                <a:gd name="connsiteY17" fmla="*/ 3535725 h 3662923"/>
                <a:gd name="connsiteX18" fmla="*/ 2039207 w 2639680"/>
                <a:gd name="connsiteY18" fmla="*/ 3538740 h 3662923"/>
                <a:gd name="connsiteX19" fmla="*/ 1710472 w 2639680"/>
                <a:gd name="connsiteY19" fmla="*/ 3440989 h 3662923"/>
                <a:gd name="connsiteX20" fmla="*/ 1502698 w 2639680"/>
                <a:gd name="connsiteY20" fmla="*/ 3430260 h 3662923"/>
                <a:gd name="connsiteX21" fmla="*/ 1496387 w 2639680"/>
                <a:gd name="connsiteY21" fmla="*/ 3420654 h 3662923"/>
                <a:gd name="connsiteX22" fmla="*/ 1510832 w 2639680"/>
                <a:gd name="connsiteY22" fmla="*/ 3415885 h 3662923"/>
                <a:gd name="connsiteX23" fmla="*/ 1715511 w 2639680"/>
                <a:gd name="connsiteY23" fmla="*/ 3379010 h 3662923"/>
                <a:gd name="connsiteX24" fmla="*/ 1931919 w 2639680"/>
                <a:gd name="connsiteY24" fmla="*/ 2840389 h 3662923"/>
                <a:gd name="connsiteX25" fmla="*/ 1947627 w 2639680"/>
                <a:gd name="connsiteY25" fmla="*/ 2865703 h 3662923"/>
                <a:gd name="connsiteX26" fmla="*/ 1819302 w 2639680"/>
                <a:gd name="connsiteY26" fmla="*/ 3281741 h 3662923"/>
                <a:gd name="connsiteX27" fmla="*/ 1815516 w 2639680"/>
                <a:gd name="connsiteY27" fmla="*/ 3285317 h 3662923"/>
                <a:gd name="connsiteX28" fmla="*/ 1953727 w 2639680"/>
                <a:gd name="connsiteY28" fmla="*/ 3256847 h 3662923"/>
                <a:gd name="connsiteX29" fmla="*/ 2057483 w 2639680"/>
                <a:gd name="connsiteY29" fmla="*/ 3252386 h 3662923"/>
                <a:gd name="connsiteX30" fmla="*/ 2159187 w 2639680"/>
                <a:gd name="connsiteY30" fmla="*/ 3274799 h 3662923"/>
                <a:gd name="connsiteX31" fmla="*/ 2239968 w 2639680"/>
                <a:gd name="connsiteY31" fmla="*/ 3337769 h 3662923"/>
                <a:gd name="connsiteX32" fmla="*/ 2251258 w 2639680"/>
                <a:gd name="connsiteY32" fmla="*/ 3409715 h 3662923"/>
                <a:gd name="connsiteX33" fmla="*/ 2240319 w 2639680"/>
                <a:gd name="connsiteY33" fmla="*/ 3406349 h 3662923"/>
                <a:gd name="connsiteX34" fmla="*/ 2121531 w 2639680"/>
                <a:gd name="connsiteY34" fmla="*/ 3343870 h 3662923"/>
                <a:gd name="connsiteX35" fmla="*/ 1815095 w 2639680"/>
                <a:gd name="connsiteY35" fmla="*/ 3322202 h 3662923"/>
                <a:gd name="connsiteX36" fmla="*/ 1764957 w 2639680"/>
                <a:gd name="connsiteY36" fmla="*/ 3317013 h 3662923"/>
                <a:gd name="connsiteX37" fmla="*/ 1789710 w 2639680"/>
                <a:gd name="connsiteY37" fmla="*/ 3295695 h 3662923"/>
                <a:gd name="connsiteX38" fmla="*/ 1815133 w 2639680"/>
                <a:gd name="connsiteY38" fmla="*/ 3285471 h 3662923"/>
                <a:gd name="connsiteX39" fmla="*/ 1789710 w 2639680"/>
                <a:gd name="connsiteY39" fmla="*/ 3295626 h 3662923"/>
                <a:gd name="connsiteX40" fmla="*/ 1762012 w 2639680"/>
                <a:gd name="connsiteY40" fmla="*/ 3290507 h 3662923"/>
                <a:gd name="connsiteX41" fmla="*/ 1922032 w 2639680"/>
                <a:gd name="connsiteY41" fmla="*/ 2840459 h 3662923"/>
                <a:gd name="connsiteX42" fmla="*/ 1931919 w 2639680"/>
                <a:gd name="connsiteY42" fmla="*/ 2840389 h 3662923"/>
                <a:gd name="connsiteX43" fmla="*/ 334551 w 2639680"/>
                <a:gd name="connsiteY43" fmla="*/ 2802330 h 3662923"/>
                <a:gd name="connsiteX44" fmla="*/ 415376 w 2639680"/>
                <a:gd name="connsiteY44" fmla="*/ 2816126 h 3662923"/>
                <a:gd name="connsiteX45" fmla="*/ 415025 w 2639680"/>
                <a:gd name="connsiteY45" fmla="*/ 2824681 h 3662923"/>
                <a:gd name="connsiteX46" fmla="*/ 390061 w 2639680"/>
                <a:gd name="connsiteY46" fmla="*/ 2826084 h 3662923"/>
                <a:gd name="connsiteX47" fmla="*/ 257530 w 2639680"/>
                <a:gd name="connsiteY47" fmla="*/ 2841300 h 3662923"/>
                <a:gd name="connsiteX48" fmla="*/ 64762 w 2639680"/>
                <a:gd name="connsiteY48" fmla="*/ 3074809 h 3662923"/>
                <a:gd name="connsiteX49" fmla="*/ 176117 w 2639680"/>
                <a:gd name="connsiteY49" fmla="*/ 3358175 h 3662923"/>
                <a:gd name="connsiteX50" fmla="*/ 378281 w 2639680"/>
                <a:gd name="connsiteY50" fmla="*/ 3409996 h 3662923"/>
                <a:gd name="connsiteX51" fmla="*/ 386135 w 2639680"/>
                <a:gd name="connsiteY51" fmla="*/ 3408593 h 3662923"/>
                <a:gd name="connsiteX52" fmla="*/ 394269 w 2639680"/>
                <a:gd name="connsiteY52" fmla="*/ 3410837 h 3662923"/>
                <a:gd name="connsiteX53" fmla="*/ 383259 w 2639680"/>
                <a:gd name="connsiteY53" fmla="*/ 3423810 h 3662923"/>
                <a:gd name="connsiteX54" fmla="*/ 210337 w 2639680"/>
                <a:gd name="connsiteY54" fmla="*/ 3440639 h 3662923"/>
                <a:gd name="connsiteX55" fmla="*/ 15746 w 2639680"/>
                <a:gd name="connsiteY55" fmla="*/ 3202783 h 3662923"/>
                <a:gd name="connsiteX56" fmla="*/ 6981 w 2639680"/>
                <a:gd name="connsiteY56" fmla="*/ 3022638 h 3662923"/>
                <a:gd name="connsiteX57" fmla="*/ 252411 w 2639680"/>
                <a:gd name="connsiteY57" fmla="*/ 2803785 h 3662923"/>
                <a:gd name="connsiteX58" fmla="*/ 334551 w 2639680"/>
                <a:gd name="connsiteY58" fmla="*/ 2802330 h 3662923"/>
                <a:gd name="connsiteX59" fmla="*/ 2012490 w 2639680"/>
                <a:gd name="connsiteY59" fmla="*/ 2677704 h 3662923"/>
                <a:gd name="connsiteX60" fmla="*/ 1804506 w 2639680"/>
                <a:gd name="connsiteY60" fmla="*/ 2902447 h 3662923"/>
                <a:gd name="connsiteX61" fmla="*/ 2012490 w 2639680"/>
                <a:gd name="connsiteY61" fmla="*/ 2677704 h 3662923"/>
                <a:gd name="connsiteX62" fmla="*/ 1272261 w 2639680"/>
                <a:gd name="connsiteY62" fmla="*/ 2461280 h 3662923"/>
                <a:gd name="connsiteX63" fmla="*/ 1653672 w 2639680"/>
                <a:gd name="connsiteY63" fmla="*/ 2720619 h 3662923"/>
                <a:gd name="connsiteX64" fmla="*/ 1670291 w 2639680"/>
                <a:gd name="connsiteY64" fmla="*/ 3225923 h 3662923"/>
                <a:gd name="connsiteX65" fmla="*/ 1670361 w 2639680"/>
                <a:gd name="connsiteY65" fmla="*/ 3186374 h 3662923"/>
                <a:gd name="connsiteX66" fmla="*/ 1642452 w 2639680"/>
                <a:gd name="connsiteY66" fmla="*/ 2891858 h 3662923"/>
                <a:gd name="connsiteX67" fmla="*/ 1340714 w 2639680"/>
                <a:gd name="connsiteY67" fmla="*/ 2523504 h 3662923"/>
                <a:gd name="connsiteX68" fmla="*/ 1247731 w 2639680"/>
                <a:gd name="connsiteY68" fmla="*/ 2476451 h 3662923"/>
                <a:gd name="connsiteX69" fmla="*/ 1225292 w 2639680"/>
                <a:gd name="connsiteY69" fmla="*/ 2464461 h 3662923"/>
                <a:gd name="connsiteX70" fmla="*/ 1272261 w 2639680"/>
                <a:gd name="connsiteY70" fmla="*/ 2461280 h 3662923"/>
                <a:gd name="connsiteX71" fmla="*/ 2221736 w 2639680"/>
                <a:gd name="connsiteY71" fmla="*/ 2266785 h 3662923"/>
                <a:gd name="connsiteX72" fmla="*/ 2232675 w 2639680"/>
                <a:gd name="connsiteY72" fmla="*/ 2280950 h 3662923"/>
                <a:gd name="connsiteX73" fmla="*/ 2327200 w 2639680"/>
                <a:gd name="connsiteY73" fmla="*/ 2555270 h 3662923"/>
                <a:gd name="connsiteX74" fmla="*/ 2252449 w 2639680"/>
                <a:gd name="connsiteY74" fmla="*/ 2795300 h 3662923"/>
                <a:gd name="connsiteX75" fmla="*/ 2066063 w 2639680"/>
                <a:gd name="connsiteY75" fmla="*/ 2816126 h 3662923"/>
                <a:gd name="connsiteX76" fmla="*/ 2029109 w 2639680"/>
                <a:gd name="connsiteY76" fmla="*/ 2749019 h 3662923"/>
                <a:gd name="connsiteX77" fmla="*/ 2060103 w 2639680"/>
                <a:gd name="connsiteY77" fmla="*/ 2662698 h 3662923"/>
                <a:gd name="connsiteX78" fmla="*/ 2066624 w 2639680"/>
                <a:gd name="connsiteY78" fmla="*/ 2666064 h 3662923"/>
                <a:gd name="connsiteX79" fmla="*/ 2052670 w 2639680"/>
                <a:gd name="connsiteY79" fmla="*/ 2719427 h 3662923"/>
                <a:gd name="connsiteX80" fmla="*/ 2106805 w 2639680"/>
                <a:gd name="connsiteY80" fmla="*/ 2799227 h 3662923"/>
                <a:gd name="connsiteX81" fmla="*/ 2244175 w 2639680"/>
                <a:gd name="connsiteY81" fmla="*/ 2739131 h 3662923"/>
                <a:gd name="connsiteX82" fmla="*/ 2269700 w 2639680"/>
                <a:gd name="connsiteY82" fmla="*/ 2470351 h 3662923"/>
                <a:gd name="connsiteX83" fmla="*/ 2222157 w 2639680"/>
                <a:gd name="connsiteY83" fmla="*/ 2294974 h 3662923"/>
                <a:gd name="connsiteX84" fmla="*/ 2221736 w 2639680"/>
                <a:gd name="connsiteY84" fmla="*/ 2266785 h 3662923"/>
                <a:gd name="connsiteX85" fmla="*/ 2482592 w 2639680"/>
                <a:gd name="connsiteY85" fmla="*/ 2223028 h 3662923"/>
                <a:gd name="connsiteX86" fmla="*/ 2492549 w 2639680"/>
                <a:gd name="connsiteY86" fmla="*/ 2233687 h 3662923"/>
                <a:gd name="connsiteX87" fmla="*/ 2625362 w 2639680"/>
                <a:gd name="connsiteY87" fmla="*/ 2503940 h 3662923"/>
                <a:gd name="connsiteX88" fmla="*/ 2638685 w 2639680"/>
                <a:gd name="connsiteY88" fmla="*/ 2569364 h 3662923"/>
                <a:gd name="connsiteX89" fmla="*/ 2567861 w 2639680"/>
                <a:gd name="connsiteY89" fmla="*/ 2699512 h 3662923"/>
                <a:gd name="connsiteX90" fmla="*/ 2413381 w 2639680"/>
                <a:gd name="connsiteY90" fmla="*/ 2694954 h 3662923"/>
                <a:gd name="connsiteX91" fmla="*/ 2378179 w 2639680"/>
                <a:gd name="connsiteY91" fmla="*/ 2628758 h 3662923"/>
                <a:gd name="connsiteX92" fmla="*/ 2391292 w 2639680"/>
                <a:gd name="connsiteY92" fmla="*/ 2640328 h 3662923"/>
                <a:gd name="connsiteX93" fmla="*/ 2526909 w 2639680"/>
                <a:gd name="connsiteY93" fmla="*/ 2674829 h 3662923"/>
                <a:gd name="connsiteX94" fmla="*/ 2595419 w 2639680"/>
                <a:gd name="connsiteY94" fmla="*/ 2559266 h 3662923"/>
                <a:gd name="connsiteX95" fmla="*/ 2505312 w 2639680"/>
                <a:gd name="connsiteY95" fmla="*/ 2294203 h 3662923"/>
                <a:gd name="connsiteX96" fmla="*/ 2475930 w 2639680"/>
                <a:gd name="connsiteY96" fmla="*/ 2227025 h 3662923"/>
                <a:gd name="connsiteX97" fmla="*/ 2482592 w 2639680"/>
                <a:gd name="connsiteY97" fmla="*/ 2223028 h 3662923"/>
                <a:gd name="connsiteX98" fmla="*/ 1505292 w 2639680"/>
                <a:gd name="connsiteY98" fmla="*/ 1425734 h 3662923"/>
                <a:gd name="connsiteX99" fmla="*/ 1509920 w 2639680"/>
                <a:gd name="connsiteY99" fmla="*/ 1452100 h 3662923"/>
                <a:gd name="connsiteX100" fmla="*/ 1459292 w 2639680"/>
                <a:gd name="connsiteY100" fmla="*/ 1654404 h 3662923"/>
                <a:gd name="connsiteX101" fmla="*/ 1218911 w 2639680"/>
                <a:gd name="connsiteY101" fmla="*/ 1946324 h 3662923"/>
                <a:gd name="connsiteX102" fmla="*/ 994939 w 2639680"/>
                <a:gd name="connsiteY102" fmla="*/ 2119948 h 3662923"/>
                <a:gd name="connsiteX103" fmla="*/ 620765 w 2639680"/>
                <a:gd name="connsiteY103" fmla="*/ 2534092 h 3662923"/>
                <a:gd name="connsiteX104" fmla="*/ 526379 w 2639680"/>
                <a:gd name="connsiteY104" fmla="*/ 2734854 h 3662923"/>
                <a:gd name="connsiteX105" fmla="*/ 514879 w 2639680"/>
                <a:gd name="connsiteY105" fmla="*/ 2760519 h 3662923"/>
                <a:gd name="connsiteX106" fmla="*/ 505553 w 2639680"/>
                <a:gd name="connsiteY106" fmla="*/ 2758064 h 3662923"/>
                <a:gd name="connsiteX107" fmla="*/ 519017 w 2639680"/>
                <a:gd name="connsiteY107" fmla="*/ 2691518 h 3662923"/>
                <a:gd name="connsiteX108" fmla="*/ 796141 w 2639680"/>
                <a:gd name="connsiteY108" fmla="*/ 2180464 h 3662923"/>
                <a:gd name="connsiteX109" fmla="*/ 920960 w 2639680"/>
                <a:gd name="connsiteY109" fmla="*/ 2079978 h 3662923"/>
                <a:gd name="connsiteX110" fmla="*/ 1333492 w 2639680"/>
                <a:gd name="connsiteY110" fmla="*/ 1740234 h 3662923"/>
                <a:gd name="connsiteX111" fmla="*/ 1463499 w 2639680"/>
                <a:gd name="connsiteY111" fmla="*/ 1554830 h 3662923"/>
                <a:gd name="connsiteX112" fmla="*/ 1494984 w 2639680"/>
                <a:gd name="connsiteY112" fmla="*/ 1439618 h 3662923"/>
                <a:gd name="connsiteX113" fmla="*/ 1505292 w 2639680"/>
                <a:gd name="connsiteY113" fmla="*/ 1425734 h 3662923"/>
                <a:gd name="connsiteX114" fmla="*/ 2114589 w 2639680"/>
                <a:gd name="connsiteY114" fmla="*/ 1420615 h 3662923"/>
                <a:gd name="connsiteX115" fmla="*/ 2137940 w 2639680"/>
                <a:gd name="connsiteY115" fmla="*/ 1430853 h 3662923"/>
                <a:gd name="connsiteX116" fmla="*/ 2370186 w 2639680"/>
                <a:gd name="connsiteY116" fmla="*/ 1750822 h 3662923"/>
                <a:gd name="connsiteX117" fmla="*/ 2318856 w 2639680"/>
                <a:gd name="connsiteY117" fmla="*/ 2178500 h 3662923"/>
                <a:gd name="connsiteX118" fmla="*/ 2312826 w 2639680"/>
                <a:gd name="connsiteY118" fmla="*/ 2186424 h 3662923"/>
                <a:gd name="connsiteX119" fmla="*/ 2306164 w 2639680"/>
                <a:gd name="connsiteY119" fmla="*/ 2184391 h 3662923"/>
                <a:gd name="connsiteX120" fmla="*/ 2327481 w 2639680"/>
                <a:gd name="connsiteY120" fmla="*/ 2064831 h 3662923"/>
                <a:gd name="connsiteX121" fmla="*/ 2247752 w 2639680"/>
                <a:gd name="connsiteY121" fmla="*/ 1590031 h 3662923"/>
                <a:gd name="connsiteX122" fmla="*/ 2129735 w 2639680"/>
                <a:gd name="connsiteY122" fmla="*/ 1445438 h 3662923"/>
                <a:gd name="connsiteX123" fmla="*/ 2114729 w 2639680"/>
                <a:gd name="connsiteY123" fmla="*/ 1430362 h 3662923"/>
                <a:gd name="connsiteX124" fmla="*/ 2114589 w 2639680"/>
                <a:gd name="connsiteY124" fmla="*/ 1420615 h 3662923"/>
                <a:gd name="connsiteX125" fmla="*/ 2196071 w 2639680"/>
                <a:gd name="connsiteY125" fmla="*/ 1071334 h 3662923"/>
                <a:gd name="connsiteX126" fmla="*/ 2187095 w 2639680"/>
                <a:gd name="connsiteY126" fmla="*/ 1171048 h 3662923"/>
                <a:gd name="connsiteX127" fmla="*/ 2119637 w 2639680"/>
                <a:gd name="connsiteY127" fmla="*/ 1219573 h 3662923"/>
                <a:gd name="connsiteX128" fmla="*/ 1978410 w 2639680"/>
                <a:gd name="connsiteY128" fmla="*/ 1217189 h 3662923"/>
                <a:gd name="connsiteX129" fmla="*/ 2011929 w 2639680"/>
                <a:gd name="connsiteY129" fmla="*/ 1202253 h 3662923"/>
                <a:gd name="connsiteX130" fmla="*/ 2087591 w 2639680"/>
                <a:gd name="connsiteY130" fmla="*/ 1186055 h 3662923"/>
                <a:gd name="connsiteX131" fmla="*/ 2180924 w 2639680"/>
                <a:gd name="connsiteY131" fmla="*/ 1094615 h 3662923"/>
                <a:gd name="connsiteX132" fmla="*/ 2188287 w 2639680"/>
                <a:gd name="connsiteY132" fmla="*/ 1074770 h 3662923"/>
                <a:gd name="connsiteX133" fmla="*/ 2196071 w 2639680"/>
                <a:gd name="connsiteY133" fmla="*/ 1071334 h 3662923"/>
                <a:gd name="connsiteX134" fmla="*/ 1290717 w 2639680"/>
                <a:gd name="connsiteY134" fmla="*/ 1024772 h 3662923"/>
                <a:gd name="connsiteX135" fmla="*/ 1300324 w 2639680"/>
                <a:gd name="connsiteY135" fmla="*/ 1045809 h 3662923"/>
                <a:gd name="connsiteX136" fmla="*/ 1338190 w 2639680"/>
                <a:gd name="connsiteY136" fmla="*/ 1137038 h 3662923"/>
                <a:gd name="connsiteX137" fmla="*/ 1651779 w 2639680"/>
                <a:gd name="connsiteY137" fmla="*/ 1294955 h 3662923"/>
                <a:gd name="connsiteX138" fmla="*/ 1776597 w 2639680"/>
                <a:gd name="connsiteY138" fmla="*/ 1266064 h 3662923"/>
                <a:gd name="connsiteX139" fmla="*/ 1807591 w 2639680"/>
                <a:gd name="connsiteY139" fmla="*/ 1258982 h 3662923"/>
                <a:gd name="connsiteX140" fmla="*/ 1800719 w 2639680"/>
                <a:gd name="connsiteY140" fmla="*/ 1271113 h 3662923"/>
                <a:gd name="connsiteX141" fmla="*/ 1512164 w 2639680"/>
                <a:gd name="connsiteY141" fmla="*/ 1336257 h 3662923"/>
                <a:gd name="connsiteX142" fmla="*/ 1290857 w 2639680"/>
                <a:gd name="connsiteY142" fmla="*/ 1103099 h 3662923"/>
                <a:gd name="connsiteX143" fmla="*/ 1283354 w 2639680"/>
                <a:gd name="connsiteY143" fmla="*/ 1042092 h 3662923"/>
                <a:gd name="connsiteX144" fmla="*/ 1290717 w 2639680"/>
                <a:gd name="connsiteY144" fmla="*/ 1024772 h 3662923"/>
                <a:gd name="connsiteX145" fmla="*/ 1656246 w 2639680"/>
                <a:gd name="connsiteY145" fmla="*/ 814272 h 3662923"/>
                <a:gd name="connsiteX146" fmla="*/ 1711102 w 2639680"/>
                <a:gd name="connsiteY146" fmla="*/ 824712 h 3662923"/>
                <a:gd name="connsiteX147" fmla="*/ 1664962 w 2639680"/>
                <a:gd name="connsiteY147" fmla="*/ 924917 h 3662923"/>
                <a:gd name="connsiteX148" fmla="*/ 1532570 w 2639680"/>
                <a:gd name="connsiteY148" fmla="*/ 889926 h 3662923"/>
                <a:gd name="connsiteX149" fmla="*/ 1656246 w 2639680"/>
                <a:gd name="connsiteY149" fmla="*/ 814272 h 3662923"/>
                <a:gd name="connsiteX150" fmla="*/ 835286 w 2639680"/>
                <a:gd name="connsiteY150" fmla="*/ 630939 h 3662923"/>
                <a:gd name="connsiteX151" fmla="*/ 1274308 w 2639680"/>
                <a:gd name="connsiteY151" fmla="*/ 732291 h 3662923"/>
                <a:gd name="connsiteX152" fmla="*/ 1286509 w 2639680"/>
                <a:gd name="connsiteY152" fmla="*/ 746526 h 3662923"/>
                <a:gd name="connsiteX153" fmla="*/ 1259582 w 2639680"/>
                <a:gd name="connsiteY153" fmla="*/ 739023 h 3662923"/>
                <a:gd name="connsiteX154" fmla="*/ 783940 w 2639680"/>
                <a:gd name="connsiteY154" fmla="*/ 658802 h 3662923"/>
                <a:gd name="connsiteX155" fmla="*/ 482061 w 2639680"/>
                <a:gd name="connsiteY155" fmla="*/ 728504 h 3662923"/>
                <a:gd name="connsiteX156" fmla="*/ 294623 w 2639680"/>
                <a:gd name="connsiteY156" fmla="*/ 915732 h 3662923"/>
                <a:gd name="connsiteX157" fmla="*/ 344200 w 2639680"/>
                <a:gd name="connsiteY157" fmla="*/ 1003035 h 3662923"/>
                <a:gd name="connsiteX158" fmla="*/ 551273 w 2639680"/>
                <a:gd name="connsiteY158" fmla="*/ 955632 h 3662923"/>
                <a:gd name="connsiteX159" fmla="*/ 1064921 w 2639680"/>
                <a:gd name="connsiteY159" fmla="*/ 887543 h 3662923"/>
                <a:gd name="connsiteX160" fmla="*/ 1200118 w 2639680"/>
                <a:gd name="connsiteY160" fmla="*/ 905985 h 3662923"/>
                <a:gd name="connsiteX161" fmla="*/ 1227746 w 2639680"/>
                <a:gd name="connsiteY161" fmla="*/ 912576 h 3662923"/>
                <a:gd name="connsiteX162" fmla="*/ 1226484 w 2639680"/>
                <a:gd name="connsiteY162" fmla="*/ 919028 h 3662923"/>
                <a:gd name="connsiteX163" fmla="*/ 1166459 w 2639680"/>
                <a:gd name="connsiteY163" fmla="*/ 918887 h 3662923"/>
                <a:gd name="connsiteX164" fmla="*/ 723844 w 2639680"/>
                <a:gd name="connsiteY164" fmla="*/ 942799 h 3662923"/>
                <a:gd name="connsiteX165" fmla="*/ 599657 w 2639680"/>
                <a:gd name="connsiteY165" fmla="*/ 983330 h 3662923"/>
                <a:gd name="connsiteX166" fmla="*/ 368252 w 2639680"/>
                <a:gd name="connsiteY166" fmla="*/ 1044758 h 3662923"/>
                <a:gd name="connsiteX167" fmla="*/ 291608 w 2639680"/>
                <a:gd name="connsiteY167" fmla="*/ 1036764 h 3662923"/>
                <a:gd name="connsiteX168" fmla="*/ 239717 w 2639680"/>
                <a:gd name="connsiteY168" fmla="*/ 943360 h 3662923"/>
                <a:gd name="connsiteX169" fmla="*/ 267276 w 2639680"/>
                <a:gd name="connsiteY169" fmla="*/ 882985 h 3662923"/>
                <a:gd name="connsiteX170" fmla="*/ 682963 w 2639680"/>
                <a:gd name="connsiteY170" fmla="*/ 632997 h 3662923"/>
                <a:gd name="connsiteX171" fmla="*/ 835286 w 2639680"/>
                <a:gd name="connsiteY171" fmla="*/ 630939 h 3662923"/>
                <a:gd name="connsiteX172" fmla="*/ 1737502 w 2639680"/>
                <a:gd name="connsiteY172" fmla="*/ 528147 h 3662923"/>
                <a:gd name="connsiteX173" fmla="*/ 2033105 w 2639680"/>
                <a:gd name="connsiteY173" fmla="*/ 620515 h 3662923"/>
                <a:gd name="connsiteX174" fmla="*/ 2113606 w 2639680"/>
                <a:gd name="connsiteY174" fmla="*/ 693934 h 3662923"/>
                <a:gd name="connsiteX175" fmla="*/ 2214653 w 2639680"/>
                <a:gd name="connsiteY175" fmla="*/ 723315 h 3662923"/>
                <a:gd name="connsiteX176" fmla="*/ 2326990 w 2639680"/>
                <a:gd name="connsiteY176" fmla="*/ 956543 h 3662923"/>
                <a:gd name="connsiteX177" fmla="*/ 2293681 w 2639680"/>
                <a:gd name="connsiteY177" fmla="*/ 1048895 h 3662923"/>
                <a:gd name="connsiteX178" fmla="*/ 2246839 w 2639680"/>
                <a:gd name="connsiteY178" fmla="*/ 1075962 h 3662923"/>
                <a:gd name="connsiteX179" fmla="*/ 2283373 w 2639680"/>
                <a:gd name="connsiteY179" fmla="*/ 873518 h 3662923"/>
                <a:gd name="connsiteX180" fmla="*/ 2252169 w 2639680"/>
                <a:gd name="connsiteY180" fmla="*/ 807322 h 3662923"/>
                <a:gd name="connsiteX181" fmla="*/ 2241089 w 2639680"/>
                <a:gd name="connsiteY181" fmla="*/ 795752 h 3662923"/>
                <a:gd name="connsiteX182" fmla="*/ 1830451 w 2639680"/>
                <a:gd name="connsiteY182" fmla="*/ 586295 h 3662923"/>
                <a:gd name="connsiteX183" fmla="*/ 1523664 w 2639680"/>
                <a:gd name="connsiteY183" fmla="*/ 590221 h 3662923"/>
                <a:gd name="connsiteX184" fmla="*/ 1501996 w 2639680"/>
                <a:gd name="connsiteY184" fmla="*/ 592396 h 3662923"/>
                <a:gd name="connsiteX185" fmla="*/ 1499051 w 2639680"/>
                <a:gd name="connsiteY185" fmla="*/ 578862 h 3662923"/>
                <a:gd name="connsiteX186" fmla="*/ 1630671 w 2639680"/>
                <a:gd name="connsiteY186" fmla="*/ 539733 h 3662923"/>
                <a:gd name="connsiteX187" fmla="*/ 1737502 w 2639680"/>
                <a:gd name="connsiteY187" fmla="*/ 528147 h 3662923"/>
                <a:gd name="connsiteX188" fmla="*/ 829450 w 2639680"/>
                <a:gd name="connsiteY188" fmla="*/ 0 h 3662923"/>
                <a:gd name="connsiteX189" fmla="*/ 883023 w 2639680"/>
                <a:gd name="connsiteY189" fmla="*/ 0 h 3662923"/>
                <a:gd name="connsiteX190" fmla="*/ 1215686 w 2639680"/>
                <a:gd name="connsiteY190" fmla="*/ 163035 h 3662923"/>
                <a:gd name="connsiteX191" fmla="*/ 1447792 w 2639680"/>
                <a:gd name="connsiteY191" fmla="*/ 418633 h 3662923"/>
                <a:gd name="connsiteX192" fmla="*/ 1471774 w 2639680"/>
                <a:gd name="connsiteY192" fmla="*/ 559719 h 3662923"/>
                <a:gd name="connsiteX193" fmla="*/ 1459292 w 2639680"/>
                <a:gd name="connsiteY193" fmla="*/ 587418 h 3662923"/>
                <a:gd name="connsiteX194" fmla="*/ 1454103 w 2639680"/>
                <a:gd name="connsiteY194" fmla="*/ 527954 h 3662923"/>
                <a:gd name="connsiteX195" fmla="*/ 1298711 w 2639680"/>
                <a:gd name="connsiteY195" fmla="*/ 285680 h 3662923"/>
                <a:gd name="connsiteX196" fmla="*/ 887652 w 2639680"/>
                <a:gd name="connsiteY196" fmla="*/ 78257 h 3662923"/>
                <a:gd name="connsiteX197" fmla="*/ 869420 w 2639680"/>
                <a:gd name="connsiteY197" fmla="*/ 74400 h 3662923"/>
                <a:gd name="connsiteX198" fmla="*/ 855746 w 2639680"/>
                <a:gd name="connsiteY198" fmla="*/ 74891 h 3662923"/>
                <a:gd name="connsiteX199" fmla="*/ 863179 w 2639680"/>
                <a:gd name="connsiteY199" fmla="*/ 108690 h 3662923"/>
                <a:gd name="connsiteX200" fmla="*/ 1099212 w 2639680"/>
                <a:gd name="connsiteY200" fmla="*/ 466316 h 3662923"/>
                <a:gd name="connsiteX201" fmla="*/ 1317363 w 2639680"/>
                <a:gd name="connsiteY201" fmla="*/ 651931 h 3662923"/>
                <a:gd name="connsiteX202" fmla="*/ 1335595 w 2639680"/>
                <a:gd name="connsiteY202" fmla="*/ 672477 h 3662923"/>
                <a:gd name="connsiteX203" fmla="*/ 1331809 w 2639680"/>
                <a:gd name="connsiteY203" fmla="*/ 679699 h 3662923"/>
                <a:gd name="connsiteX204" fmla="*/ 1303058 w 2639680"/>
                <a:gd name="connsiteY204" fmla="*/ 673178 h 3662923"/>
                <a:gd name="connsiteX205" fmla="*/ 1123825 w 2639680"/>
                <a:gd name="connsiteY205" fmla="*/ 585454 h 3662923"/>
                <a:gd name="connsiteX206" fmla="*/ 937088 w 2639680"/>
                <a:gd name="connsiteY206" fmla="*/ 422069 h 3662923"/>
                <a:gd name="connsiteX207" fmla="*/ 783660 w 2639680"/>
                <a:gd name="connsiteY207" fmla="*/ 99925 h 3662923"/>
                <a:gd name="connsiteX208" fmla="*/ 829450 w 2639680"/>
                <a:gd name="connsiteY208" fmla="*/ 0 h 366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2639680" h="3662923">
                  <a:moveTo>
                    <a:pt x="768373" y="3535655"/>
                  </a:moveTo>
                  <a:cubicBezTo>
                    <a:pt x="780855" y="3537689"/>
                    <a:pt x="787797" y="3538180"/>
                    <a:pt x="794389" y="3540073"/>
                  </a:cubicBezTo>
                  <a:cubicBezTo>
                    <a:pt x="880850" y="3564966"/>
                    <a:pt x="968012" y="3568823"/>
                    <a:pt x="1056227" y="3549960"/>
                  </a:cubicBezTo>
                  <a:cubicBezTo>
                    <a:pt x="1133642" y="3533481"/>
                    <a:pt x="1209024" y="3550802"/>
                    <a:pt x="1283845" y="3567000"/>
                  </a:cubicBezTo>
                  <a:cubicBezTo>
                    <a:pt x="1431383" y="3599046"/>
                    <a:pt x="1578921" y="3629269"/>
                    <a:pt x="1731298" y="3618260"/>
                  </a:cubicBezTo>
                  <a:cubicBezTo>
                    <a:pt x="1755069" y="3616506"/>
                    <a:pt x="1778771" y="3614543"/>
                    <a:pt x="1802543" y="3612720"/>
                  </a:cubicBezTo>
                  <a:cubicBezTo>
                    <a:pt x="1803314" y="3614824"/>
                    <a:pt x="1804155" y="3616927"/>
                    <a:pt x="1804927" y="3619031"/>
                  </a:cubicBezTo>
                  <a:cubicBezTo>
                    <a:pt x="1797213" y="3622677"/>
                    <a:pt x="1789780" y="3627165"/>
                    <a:pt x="1781716" y="3629830"/>
                  </a:cubicBezTo>
                  <a:cubicBezTo>
                    <a:pt x="1666364" y="3667556"/>
                    <a:pt x="1548488" y="3670501"/>
                    <a:pt x="1430051" y="3651358"/>
                  </a:cubicBezTo>
                  <a:cubicBezTo>
                    <a:pt x="1337769" y="3636492"/>
                    <a:pt x="1246470" y="3615104"/>
                    <a:pt x="1154188" y="3599958"/>
                  </a:cubicBezTo>
                  <a:cubicBezTo>
                    <a:pt x="1121301" y="3594558"/>
                    <a:pt x="1086520" y="3596171"/>
                    <a:pt x="1053141" y="3599467"/>
                  </a:cubicBezTo>
                  <a:cubicBezTo>
                    <a:pt x="962192" y="3608372"/>
                    <a:pt x="875380" y="3595961"/>
                    <a:pt x="792776" y="3556271"/>
                  </a:cubicBezTo>
                  <a:cubicBezTo>
                    <a:pt x="787166" y="3553606"/>
                    <a:pt x="781766" y="3550381"/>
                    <a:pt x="776577" y="3547015"/>
                  </a:cubicBezTo>
                  <a:cubicBezTo>
                    <a:pt x="774684" y="3545753"/>
                    <a:pt x="773702" y="3543158"/>
                    <a:pt x="768373" y="3535655"/>
                  </a:cubicBezTo>
                  <a:close/>
                  <a:moveTo>
                    <a:pt x="1715511" y="3379010"/>
                  </a:moveTo>
                  <a:cubicBezTo>
                    <a:pt x="1783995" y="3375565"/>
                    <a:pt x="1852750" y="3382367"/>
                    <a:pt x="1921821" y="3403614"/>
                  </a:cubicBezTo>
                  <a:cubicBezTo>
                    <a:pt x="1967962" y="3417849"/>
                    <a:pt x="2008423" y="3442742"/>
                    <a:pt x="2031984" y="3487200"/>
                  </a:cubicBezTo>
                  <a:cubicBezTo>
                    <a:pt x="2039838" y="3501996"/>
                    <a:pt x="2042503" y="3519457"/>
                    <a:pt x="2047481" y="3535725"/>
                  </a:cubicBezTo>
                  <a:cubicBezTo>
                    <a:pt x="2044747" y="3536707"/>
                    <a:pt x="2041942" y="3537759"/>
                    <a:pt x="2039207" y="3538740"/>
                  </a:cubicBezTo>
                  <a:cubicBezTo>
                    <a:pt x="1948117" y="3443864"/>
                    <a:pt x="1825823" y="3452559"/>
                    <a:pt x="1710472" y="3440989"/>
                  </a:cubicBezTo>
                  <a:cubicBezTo>
                    <a:pt x="1641541" y="3434047"/>
                    <a:pt x="1571979" y="3433626"/>
                    <a:pt x="1502698" y="3430260"/>
                  </a:cubicBezTo>
                  <a:cubicBezTo>
                    <a:pt x="1500594" y="3427035"/>
                    <a:pt x="1498491" y="3423809"/>
                    <a:pt x="1496387" y="3420654"/>
                  </a:cubicBezTo>
                  <a:cubicBezTo>
                    <a:pt x="1501225" y="3419041"/>
                    <a:pt x="1505994" y="3417288"/>
                    <a:pt x="1510832" y="3415885"/>
                  </a:cubicBezTo>
                  <a:cubicBezTo>
                    <a:pt x="1578816" y="3396146"/>
                    <a:pt x="1647028" y="3382454"/>
                    <a:pt x="1715511" y="3379010"/>
                  </a:cubicBezTo>
                  <a:close/>
                  <a:moveTo>
                    <a:pt x="1931919" y="2840389"/>
                  </a:moveTo>
                  <a:cubicBezTo>
                    <a:pt x="1937178" y="2848804"/>
                    <a:pt x="1943279" y="2856798"/>
                    <a:pt x="1947627" y="2865703"/>
                  </a:cubicBezTo>
                  <a:cubicBezTo>
                    <a:pt x="2024411" y="3022007"/>
                    <a:pt x="1968804" y="3212600"/>
                    <a:pt x="1819302" y="3281741"/>
                  </a:cubicBezTo>
                  <a:lnTo>
                    <a:pt x="1815516" y="3285317"/>
                  </a:lnTo>
                  <a:lnTo>
                    <a:pt x="1953727" y="3256847"/>
                  </a:lnTo>
                  <a:cubicBezTo>
                    <a:pt x="1988403" y="3252219"/>
                    <a:pt x="2023114" y="3250063"/>
                    <a:pt x="2057483" y="3252386"/>
                  </a:cubicBezTo>
                  <a:cubicBezTo>
                    <a:pt x="2091852" y="3254709"/>
                    <a:pt x="2125879" y="3261511"/>
                    <a:pt x="2159187" y="3274799"/>
                  </a:cubicBezTo>
                  <a:cubicBezTo>
                    <a:pt x="2192145" y="3287912"/>
                    <a:pt x="2220825" y="3306845"/>
                    <a:pt x="2239968" y="3337769"/>
                  </a:cubicBezTo>
                  <a:cubicBezTo>
                    <a:pt x="2253502" y="3359647"/>
                    <a:pt x="2259462" y="3382718"/>
                    <a:pt x="2251258" y="3409715"/>
                  </a:cubicBezTo>
                  <a:cubicBezTo>
                    <a:pt x="2246349" y="3408312"/>
                    <a:pt x="2241651" y="3408383"/>
                    <a:pt x="2240319" y="3406349"/>
                  </a:cubicBezTo>
                  <a:cubicBezTo>
                    <a:pt x="2212480" y="3363013"/>
                    <a:pt x="2168373" y="3348007"/>
                    <a:pt x="2121531" y="3343870"/>
                  </a:cubicBezTo>
                  <a:cubicBezTo>
                    <a:pt x="2019573" y="3334754"/>
                    <a:pt x="1917264" y="3329354"/>
                    <a:pt x="1815095" y="3322202"/>
                  </a:cubicBezTo>
                  <a:cubicBezTo>
                    <a:pt x="1800649" y="3321220"/>
                    <a:pt x="1786204" y="3319257"/>
                    <a:pt x="1764957" y="3317013"/>
                  </a:cubicBezTo>
                  <a:cubicBezTo>
                    <a:pt x="1777228" y="3306424"/>
                    <a:pt x="1783469" y="3301025"/>
                    <a:pt x="1789710" y="3295695"/>
                  </a:cubicBezTo>
                  <a:lnTo>
                    <a:pt x="1815133" y="3285471"/>
                  </a:lnTo>
                  <a:lnTo>
                    <a:pt x="1789710" y="3295626"/>
                  </a:lnTo>
                  <a:cubicBezTo>
                    <a:pt x="1783189" y="3294433"/>
                    <a:pt x="1776668" y="3293242"/>
                    <a:pt x="1762012" y="3290507"/>
                  </a:cubicBezTo>
                  <a:cubicBezTo>
                    <a:pt x="1895455" y="3166179"/>
                    <a:pt x="1930517" y="3010998"/>
                    <a:pt x="1922032" y="2840459"/>
                  </a:cubicBezTo>
                  <a:cubicBezTo>
                    <a:pt x="1925328" y="2840459"/>
                    <a:pt x="1928623" y="2840389"/>
                    <a:pt x="1931919" y="2840389"/>
                  </a:cubicBezTo>
                  <a:close/>
                  <a:moveTo>
                    <a:pt x="334551" y="2802330"/>
                  </a:moveTo>
                  <a:cubicBezTo>
                    <a:pt x="361767" y="2804048"/>
                    <a:pt x="388764" y="2808308"/>
                    <a:pt x="415376" y="2816126"/>
                  </a:cubicBezTo>
                  <a:cubicBezTo>
                    <a:pt x="415165" y="2819001"/>
                    <a:pt x="415095" y="2821806"/>
                    <a:pt x="415025" y="2824681"/>
                  </a:cubicBezTo>
                  <a:cubicBezTo>
                    <a:pt x="406680" y="2825102"/>
                    <a:pt x="398336" y="2825242"/>
                    <a:pt x="390061" y="2826084"/>
                  </a:cubicBezTo>
                  <a:cubicBezTo>
                    <a:pt x="345814" y="2830782"/>
                    <a:pt x="300655" y="2831764"/>
                    <a:pt x="257530" y="2841300"/>
                  </a:cubicBezTo>
                  <a:cubicBezTo>
                    <a:pt x="129626" y="2869770"/>
                    <a:pt x="67707" y="2944240"/>
                    <a:pt x="64762" y="3074809"/>
                  </a:cubicBezTo>
                  <a:cubicBezTo>
                    <a:pt x="62308" y="3183780"/>
                    <a:pt x="98211" y="3280339"/>
                    <a:pt x="176117" y="3358175"/>
                  </a:cubicBezTo>
                  <a:cubicBezTo>
                    <a:pt x="232496" y="3414553"/>
                    <a:pt x="298832" y="3439798"/>
                    <a:pt x="378281" y="3409996"/>
                  </a:cubicBezTo>
                  <a:cubicBezTo>
                    <a:pt x="380735" y="3409084"/>
                    <a:pt x="383470" y="3408663"/>
                    <a:pt x="386135" y="3408593"/>
                  </a:cubicBezTo>
                  <a:cubicBezTo>
                    <a:pt x="387747" y="3408523"/>
                    <a:pt x="389500" y="3409434"/>
                    <a:pt x="394269" y="3410837"/>
                  </a:cubicBezTo>
                  <a:cubicBezTo>
                    <a:pt x="390061" y="3415886"/>
                    <a:pt x="387397" y="3420935"/>
                    <a:pt x="383259" y="3423810"/>
                  </a:cubicBezTo>
                  <a:cubicBezTo>
                    <a:pt x="328844" y="3461466"/>
                    <a:pt x="270292" y="3466094"/>
                    <a:pt x="210337" y="3440639"/>
                  </a:cubicBezTo>
                  <a:cubicBezTo>
                    <a:pt x="104311" y="3395550"/>
                    <a:pt x="47091" y="3309159"/>
                    <a:pt x="15746" y="3202783"/>
                  </a:cubicBezTo>
                  <a:cubicBezTo>
                    <a:pt x="-1644" y="3143740"/>
                    <a:pt x="-4729" y="3083154"/>
                    <a:pt x="6981" y="3022638"/>
                  </a:cubicBezTo>
                  <a:cubicBezTo>
                    <a:pt x="31875" y="2894453"/>
                    <a:pt x="121141" y="2815004"/>
                    <a:pt x="252411" y="2803785"/>
                  </a:cubicBezTo>
                  <a:cubicBezTo>
                    <a:pt x="279899" y="2801436"/>
                    <a:pt x="307334" y="2800612"/>
                    <a:pt x="334551" y="2802330"/>
                  </a:cubicBezTo>
                  <a:close/>
                  <a:moveTo>
                    <a:pt x="2012490" y="2677704"/>
                  </a:moveTo>
                  <a:cubicBezTo>
                    <a:pt x="1942718" y="2753086"/>
                    <a:pt x="1874699" y="2826645"/>
                    <a:pt x="1804506" y="2902447"/>
                  </a:cubicBezTo>
                  <a:cubicBezTo>
                    <a:pt x="1804015" y="2816547"/>
                    <a:pt x="1942928" y="2665292"/>
                    <a:pt x="2012490" y="2677704"/>
                  </a:cubicBezTo>
                  <a:close/>
                  <a:moveTo>
                    <a:pt x="1272261" y="2461280"/>
                  </a:moveTo>
                  <a:cubicBezTo>
                    <a:pt x="1392235" y="2470841"/>
                    <a:pt x="1576668" y="2594039"/>
                    <a:pt x="1653672" y="2720619"/>
                  </a:cubicBezTo>
                  <a:cubicBezTo>
                    <a:pt x="1758225" y="2892489"/>
                    <a:pt x="1730596" y="3128593"/>
                    <a:pt x="1670291" y="3225923"/>
                  </a:cubicBezTo>
                  <a:cubicBezTo>
                    <a:pt x="1670291" y="3208182"/>
                    <a:pt x="1670080" y="3197313"/>
                    <a:pt x="1670361" y="3186374"/>
                  </a:cubicBezTo>
                  <a:cubicBezTo>
                    <a:pt x="1672745" y="3087080"/>
                    <a:pt x="1668678" y="2988347"/>
                    <a:pt x="1642452" y="2891858"/>
                  </a:cubicBezTo>
                  <a:cubicBezTo>
                    <a:pt x="1596872" y="2724195"/>
                    <a:pt x="1488042" y="2607791"/>
                    <a:pt x="1340714" y="2523504"/>
                  </a:cubicBezTo>
                  <a:cubicBezTo>
                    <a:pt x="1310631" y="2506254"/>
                    <a:pt x="1278725" y="2492089"/>
                    <a:pt x="1247731" y="2476451"/>
                  </a:cubicBezTo>
                  <a:cubicBezTo>
                    <a:pt x="1241210" y="2473156"/>
                    <a:pt x="1234829" y="2469579"/>
                    <a:pt x="1225292" y="2464461"/>
                  </a:cubicBezTo>
                  <a:cubicBezTo>
                    <a:pt x="1239299" y="2460867"/>
                    <a:pt x="1255122" y="2459914"/>
                    <a:pt x="1272261" y="2461280"/>
                  </a:cubicBezTo>
                  <a:close/>
                  <a:moveTo>
                    <a:pt x="2221736" y="2266785"/>
                  </a:moveTo>
                  <a:cubicBezTo>
                    <a:pt x="2225452" y="2271483"/>
                    <a:pt x="2230080" y="2275691"/>
                    <a:pt x="2232675" y="2280950"/>
                  </a:cubicBezTo>
                  <a:cubicBezTo>
                    <a:pt x="2275800" y="2368393"/>
                    <a:pt x="2313246" y="2458290"/>
                    <a:pt x="2327200" y="2555270"/>
                  </a:cubicBezTo>
                  <a:cubicBezTo>
                    <a:pt x="2340173" y="2645798"/>
                    <a:pt x="2311002" y="2726930"/>
                    <a:pt x="2252449" y="2795300"/>
                  </a:cubicBezTo>
                  <a:cubicBezTo>
                    <a:pt x="2207781" y="2847541"/>
                    <a:pt x="2124125" y="2854203"/>
                    <a:pt x="2066063" y="2816126"/>
                  </a:cubicBezTo>
                  <a:cubicBezTo>
                    <a:pt x="2042011" y="2800349"/>
                    <a:pt x="2028758" y="2778260"/>
                    <a:pt x="2029109" y="2749019"/>
                  </a:cubicBezTo>
                  <a:cubicBezTo>
                    <a:pt x="2029459" y="2716271"/>
                    <a:pt x="2040258" y="2687591"/>
                    <a:pt x="2060103" y="2662698"/>
                  </a:cubicBezTo>
                  <a:cubicBezTo>
                    <a:pt x="2062347" y="2663960"/>
                    <a:pt x="2064450" y="2665012"/>
                    <a:pt x="2066624" y="2666064"/>
                  </a:cubicBezTo>
                  <a:cubicBezTo>
                    <a:pt x="2061856" y="2683875"/>
                    <a:pt x="2055755" y="2701405"/>
                    <a:pt x="2052670" y="2719427"/>
                  </a:cubicBezTo>
                  <a:cubicBezTo>
                    <a:pt x="2045097" y="2763885"/>
                    <a:pt x="2062627" y="2788919"/>
                    <a:pt x="2106805" y="2799227"/>
                  </a:cubicBezTo>
                  <a:cubicBezTo>
                    <a:pt x="2167952" y="2813532"/>
                    <a:pt x="2213672" y="2793617"/>
                    <a:pt x="2244175" y="2739131"/>
                  </a:cubicBezTo>
                  <a:cubicBezTo>
                    <a:pt x="2292209" y="2653301"/>
                    <a:pt x="2296977" y="2563614"/>
                    <a:pt x="2269700" y="2470351"/>
                  </a:cubicBezTo>
                  <a:cubicBezTo>
                    <a:pt x="2252660" y="2412219"/>
                    <a:pt x="2237864" y="2353457"/>
                    <a:pt x="2222157" y="2294974"/>
                  </a:cubicBezTo>
                  <a:cubicBezTo>
                    <a:pt x="2219913" y="2286700"/>
                    <a:pt x="2218230" y="2278215"/>
                    <a:pt x="2221736" y="2266785"/>
                  </a:cubicBezTo>
                  <a:close/>
                  <a:moveTo>
                    <a:pt x="2482592" y="2223028"/>
                  </a:moveTo>
                  <a:cubicBezTo>
                    <a:pt x="2485958" y="2226534"/>
                    <a:pt x="2489885" y="2229690"/>
                    <a:pt x="2492549" y="2233687"/>
                  </a:cubicBezTo>
                  <a:cubicBezTo>
                    <a:pt x="2548437" y="2318044"/>
                    <a:pt x="2596962" y="2406118"/>
                    <a:pt x="2625362" y="2503940"/>
                  </a:cubicBezTo>
                  <a:cubicBezTo>
                    <a:pt x="2631533" y="2525257"/>
                    <a:pt x="2635950" y="2547346"/>
                    <a:pt x="2638685" y="2569364"/>
                  </a:cubicBezTo>
                  <a:cubicBezTo>
                    <a:pt x="2645277" y="2623289"/>
                    <a:pt x="2618840" y="2672865"/>
                    <a:pt x="2567861" y="2699512"/>
                  </a:cubicBezTo>
                  <a:cubicBezTo>
                    <a:pt x="2516111" y="2726579"/>
                    <a:pt x="2463308" y="2729524"/>
                    <a:pt x="2413381" y="2694954"/>
                  </a:cubicBezTo>
                  <a:cubicBezTo>
                    <a:pt x="2392695" y="2680649"/>
                    <a:pt x="2377478" y="2660944"/>
                    <a:pt x="2378179" y="2628758"/>
                  </a:cubicBezTo>
                  <a:cubicBezTo>
                    <a:pt x="2384560" y="2634298"/>
                    <a:pt x="2388698" y="2636752"/>
                    <a:pt x="2391292" y="2640328"/>
                  </a:cubicBezTo>
                  <a:cubicBezTo>
                    <a:pt x="2422847" y="2683804"/>
                    <a:pt x="2472214" y="2696497"/>
                    <a:pt x="2526909" y="2674829"/>
                  </a:cubicBezTo>
                  <a:cubicBezTo>
                    <a:pt x="2579572" y="2653932"/>
                    <a:pt x="2603694" y="2613612"/>
                    <a:pt x="2595419" y="2559266"/>
                  </a:cubicBezTo>
                  <a:cubicBezTo>
                    <a:pt x="2581114" y="2465582"/>
                    <a:pt x="2541775" y="2380383"/>
                    <a:pt x="2505312" y="2294203"/>
                  </a:cubicBezTo>
                  <a:cubicBezTo>
                    <a:pt x="2495775" y="2271693"/>
                    <a:pt x="2485747" y="2249394"/>
                    <a:pt x="2475930" y="2227025"/>
                  </a:cubicBezTo>
                  <a:cubicBezTo>
                    <a:pt x="2478104" y="2225693"/>
                    <a:pt x="2480348" y="2224360"/>
                    <a:pt x="2482592" y="2223028"/>
                  </a:cubicBezTo>
                  <a:close/>
                  <a:moveTo>
                    <a:pt x="1505292" y="1425734"/>
                  </a:moveTo>
                  <a:cubicBezTo>
                    <a:pt x="1506905" y="1434499"/>
                    <a:pt x="1509219" y="1443265"/>
                    <a:pt x="1509920" y="1452100"/>
                  </a:cubicBezTo>
                  <a:cubicBezTo>
                    <a:pt x="1515951" y="1525168"/>
                    <a:pt x="1492530" y="1591294"/>
                    <a:pt x="1459292" y="1654404"/>
                  </a:cubicBezTo>
                  <a:cubicBezTo>
                    <a:pt x="1399337" y="1768212"/>
                    <a:pt x="1315260" y="1863088"/>
                    <a:pt x="1218911" y="1946324"/>
                  </a:cubicBezTo>
                  <a:cubicBezTo>
                    <a:pt x="1147456" y="2008032"/>
                    <a:pt x="1074669" y="2070090"/>
                    <a:pt x="994939" y="2119948"/>
                  </a:cubicBezTo>
                  <a:cubicBezTo>
                    <a:pt x="829870" y="2223168"/>
                    <a:pt x="710802" y="2365167"/>
                    <a:pt x="620765" y="2534092"/>
                  </a:cubicBezTo>
                  <a:cubicBezTo>
                    <a:pt x="586054" y="2599236"/>
                    <a:pt x="557584" y="2667816"/>
                    <a:pt x="526379" y="2734854"/>
                  </a:cubicBezTo>
                  <a:cubicBezTo>
                    <a:pt x="522453" y="2743339"/>
                    <a:pt x="518666" y="2751964"/>
                    <a:pt x="514879" y="2760519"/>
                  </a:cubicBezTo>
                  <a:cubicBezTo>
                    <a:pt x="511794" y="2759747"/>
                    <a:pt x="508709" y="2758906"/>
                    <a:pt x="505553" y="2758064"/>
                  </a:cubicBezTo>
                  <a:cubicBezTo>
                    <a:pt x="509971" y="2735906"/>
                    <a:pt x="513407" y="2713396"/>
                    <a:pt x="519017" y="2691518"/>
                  </a:cubicBezTo>
                  <a:cubicBezTo>
                    <a:pt x="568734" y="2498119"/>
                    <a:pt x="652460" y="2322462"/>
                    <a:pt x="796141" y="2180464"/>
                  </a:cubicBezTo>
                  <a:cubicBezTo>
                    <a:pt x="833938" y="2143088"/>
                    <a:pt x="876993" y="2110060"/>
                    <a:pt x="920960" y="2079978"/>
                  </a:cubicBezTo>
                  <a:cubicBezTo>
                    <a:pt x="1068708" y="1978931"/>
                    <a:pt x="1211268" y="1872064"/>
                    <a:pt x="1333492" y="1740234"/>
                  </a:cubicBezTo>
                  <a:cubicBezTo>
                    <a:pt x="1385242" y="1684416"/>
                    <a:pt x="1433837" y="1625514"/>
                    <a:pt x="1463499" y="1554830"/>
                  </a:cubicBezTo>
                  <a:cubicBezTo>
                    <a:pt x="1478786" y="1518436"/>
                    <a:pt x="1484817" y="1478115"/>
                    <a:pt x="1494984" y="1439618"/>
                  </a:cubicBezTo>
                  <a:cubicBezTo>
                    <a:pt x="1496176" y="1435060"/>
                    <a:pt x="1497579" y="1430502"/>
                    <a:pt x="1505292" y="1425734"/>
                  </a:cubicBezTo>
                  <a:close/>
                  <a:moveTo>
                    <a:pt x="2114589" y="1420615"/>
                  </a:moveTo>
                  <a:cubicBezTo>
                    <a:pt x="2123565" y="1424472"/>
                    <a:pt x="2131208" y="1426926"/>
                    <a:pt x="2137940" y="1430853"/>
                  </a:cubicBezTo>
                  <a:cubicBezTo>
                    <a:pt x="2261636" y="1503851"/>
                    <a:pt x="2337579" y="1612750"/>
                    <a:pt x="2370186" y="1750822"/>
                  </a:cubicBezTo>
                  <a:cubicBezTo>
                    <a:pt x="2405247" y="1898921"/>
                    <a:pt x="2381336" y="2041340"/>
                    <a:pt x="2318856" y="2178500"/>
                  </a:cubicBezTo>
                  <a:cubicBezTo>
                    <a:pt x="2317524" y="2181445"/>
                    <a:pt x="2314859" y="2183759"/>
                    <a:pt x="2312826" y="2186424"/>
                  </a:cubicBezTo>
                  <a:cubicBezTo>
                    <a:pt x="2310652" y="2185723"/>
                    <a:pt x="2308408" y="2185022"/>
                    <a:pt x="2306164" y="2184391"/>
                  </a:cubicBezTo>
                  <a:cubicBezTo>
                    <a:pt x="2313317" y="2144561"/>
                    <a:pt x="2321381" y="2104871"/>
                    <a:pt x="2327481" y="2064831"/>
                  </a:cubicBezTo>
                  <a:cubicBezTo>
                    <a:pt x="2353146" y="1897869"/>
                    <a:pt x="2340314" y="1736097"/>
                    <a:pt x="2247752" y="1590031"/>
                  </a:cubicBezTo>
                  <a:cubicBezTo>
                    <a:pt x="2214724" y="1537860"/>
                    <a:pt x="2169565" y="1493331"/>
                    <a:pt x="2129735" y="1445438"/>
                  </a:cubicBezTo>
                  <a:cubicBezTo>
                    <a:pt x="2125248" y="1440038"/>
                    <a:pt x="2119568" y="1435551"/>
                    <a:pt x="2114729" y="1430362"/>
                  </a:cubicBezTo>
                  <a:cubicBezTo>
                    <a:pt x="2113888" y="1429450"/>
                    <a:pt x="2114589" y="1427207"/>
                    <a:pt x="2114589" y="1420615"/>
                  </a:cubicBezTo>
                  <a:close/>
                  <a:moveTo>
                    <a:pt x="2196071" y="1071334"/>
                  </a:moveTo>
                  <a:cubicBezTo>
                    <a:pt x="2210867" y="1106746"/>
                    <a:pt x="2210165" y="1142509"/>
                    <a:pt x="2187095" y="1171048"/>
                  </a:cubicBezTo>
                  <a:cubicBezTo>
                    <a:pt x="2170196" y="1191945"/>
                    <a:pt x="2144601" y="1208494"/>
                    <a:pt x="2119637" y="1219573"/>
                  </a:cubicBezTo>
                  <a:cubicBezTo>
                    <a:pt x="2087030" y="1234019"/>
                    <a:pt x="2024972" y="1230302"/>
                    <a:pt x="1978410" y="1217189"/>
                  </a:cubicBezTo>
                  <a:cubicBezTo>
                    <a:pt x="1992995" y="1210598"/>
                    <a:pt x="2002041" y="1204707"/>
                    <a:pt x="2011929" y="1202253"/>
                  </a:cubicBezTo>
                  <a:cubicBezTo>
                    <a:pt x="2036962" y="1196012"/>
                    <a:pt x="2062347" y="1191454"/>
                    <a:pt x="2087591" y="1186055"/>
                  </a:cubicBezTo>
                  <a:cubicBezTo>
                    <a:pt x="2137869" y="1175186"/>
                    <a:pt x="2169144" y="1144963"/>
                    <a:pt x="2180924" y="1094615"/>
                  </a:cubicBezTo>
                  <a:cubicBezTo>
                    <a:pt x="2182537" y="1087813"/>
                    <a:pt x="2185482" y="1081291"/>
                    <a:pt x="2188287" y="1074770"/>
                  </a:cubicBezTo>
                  <a:cubicBezTo>
                    <a:pt x="2188778" y="1073718"/>
                    <a:pt x="2191232" y="1073438"/>
                    <a:pt x="2196071" y="1071334"/>
                  </a:cubicBezTo>
                  <a:close/>
                  <a:moveTo>
                    <a:pt x="1290717" y="1024772"/>
                  </a:moveTo>
                  <a:cubicBezTo>
                    <a:pt x="1293943" y="1031784"/>
                    <a:pt x="1297379" y="1038656"/>
                    <a:pt x="1300324" y="1045809"/>
                  </a:cubicBezTo>
                  <a:cubicBezTo>
                    <a:pt x="1312876" y="1076242"/>
                    <a:pt x="1323254" y="1107797"/>
                    <a:pt x="1338190" y="1137038"/>
                  </a:cubicBezTo>
                  <a:cubicBezTo>
                    <a:pt x="1403825" y="1265714"/>
                    <a:pt x="1509430" y="1319007"/>
                    <a:pt x="1651779" y="1294955"/>
                  </a:cubicBezTo>
                  <a:cubicBezTo>
                    <a:pt x="1693852" y="1287872"/>
                    <a:pt x="1735014" y="1275811"/>
                    <a:pt x="1776597" y="1266064"/>
                  </a:cubicBezTo>
                  <a:cubicBezTo>
                    <a:pt x="1785292" y="1264101"/>
                    <a:pt x="1793988" y="1262137"/>
                    <a:pt x="1807591" y="1258982"/>
                  </a:cubicBezTo>
                  <a:cubicBezTo>
                    <a:pt x="1803104" y="1267046"/>
                    <a:pt x="1802472" y="1270061"/>
                    <a:pt x="1800719" y="1271113"/>
                  </a:cubicBezTo>
                  <a:cubicBezTo>
                    <a:pt x="1711313" y="1322793"/>
                    <a:pt x="1616717" y="1354910"/>
                    <a:pt x="1512164" y="1336257"/>
                  </a:cubicBezTo>
                  <a:cubicBezTo>
                    <a:pt x="1398005" y="1315921"/>
                    <a:pt x="1315540" y="1227356"/>
                    <a:pt x="1290857" y="1103099"/>
                  </a:cubicBezTo>
                  <a:cubicBezTo>
                    <a:pt x="1286860" y="1083044"/>
                    <a:pt x="1285458" y="1062498"/>
                    <a:pt x="1283354" y="1042092"/>
                  </a:cubicBezTo>
                  <a:cubicBezTo>
                    <a:pt x="1282863" y="1037114"/>
                    <a:pt x="1284546" y="1031925"/>
                    <a:pt x="1290717" y="1024772"/>
                  </a:cubicBezTo>
                  <a:close/>
                  <a:moveTo>
                    <a:pt x="1656246" y="814272"/>
                  </a:moveTo>
                  <a:cubicBezTo>
                    <a:pt x="1673880" y="814636"/>
                    <a:pt x="1692326" y="818068"/>
                    <a:pt x="1711102" y="824712"/>
                  </a:cubicBezTo>
                  <a:cubicBezTo>
                    <a:pt x="1715380" y="866014"/>
                    <a:pt x="1695605" y="912646"/>
                    <a:pt x="1664962" y="924917"/>
                  </a:cubicBezTo>
                  <a:cubicBezTo>
                    <a:pt x="1612580" y="945744"/>
                    <a:pt x="1573311" y="914820"/>
                    <a:pt x="1532570" y="889926"/>
                  </a:cubicBezTo>
                  <a:cubicBezTo>
                    <a:pt x="1557762" y="839701"/>
                    <a:pt x="1603346" y="813181"/>
                    <a:pt x="1656246" y="814272"/>
                  </a:cubicBezTo>
                  <a:close/>
                  <a:moveTo>
                    <a:pt x="835286" y="630939"/>
                  </a:moveTo>
                  <a:cubicBezTo>
                    <a:pt x="985827" y="639597"/>
                    <a:pt x="1131310" y="678647"/>
                    <a:pt x="1274308" y="732291"/>
                  </a:cubicBezTo>
                  <a:cubicBezTo>
                    <a:pt x="1279497" y="734254"/>
                    <a:pt x="1283915" y="738111"/>
                    <a:pt x="1286509" y="746526"/>
                  </a:cubicBezTo>
                  <a:cubicBezTo>
                    <a:pt x="1277533" y="744072"/>
                    <a:pt x="1268487" y="741828"/>
                    <a:pt x="1259582" y="739023"/>
                  </a:cubicBezTo>
                  <a:cubicBezTo>
                    <a:pt x="1104751" y="690077"/>
                    <a:pt x="947255" y="656979"/>
                    <a:pt x="783940" y="658802"/>
                  </a:cubicBezTo>
                  <a:cubicBezTo>
                    <a:pt x="678335" y="659994"/>
                    <a:pt x="575675" y="675912"/>
                    <a:pt x="482061" y="728504"/>
                  </a:cubicBezTo>
                  <a:cubicBezTo>
                    <a:pt x="402332" y="773313"/>
                    <a:pt x="341816" y="838667"/>
                    <a:pt x="294623" y="915732"/>
                  </a:cubicBezTo>
                  <a:cubicBezTo>
                    <a:pt x="259001" y="974004"/>
                    <a:pt x="276111" y="1001843"/>
                    <a:pt x="344200" y="1003035"/>
                  </a:cubicBezTo>
                  <a:cubicBezTo>
                    <a:pt x="417058" y="1004297"/>
                    <a:pt x="486689" y="986486"/>
                    <a:pt x="551273" y="955632"/>
                  </a:cubicBezTo>
                  <a:cubicBezTo>
                    <a:pt x="715640" y="877094"/>
                    <a:pt x="888913" y="872817"/>
                    <a:pt x="1064921" y="887543"/>
                  </a:cubicBezTo>
                  <a:cubicBezTo>
                    <a:pt x="1110221" y="891329"/>
                    <a:pt x="1155099" y="899464"/>
                    <a:pt x="1200118" y="905985"/>
                  </a:cubicBezTo>
                  <a:cubicBezTo>
                    <a:pt x="1209444" y="907317"/>
                    <a:pt x="1218560" y="910333"/>
                    <a:pt x="1227746" y="912576"/>
                  </a:cubicBezTo>
                  <a:cubicBezTo>
                    <a:pt x="1227325" y="914750"/>
                    <a:pt x="1226905" y="916854"/>
                    <a:pt x="1226484" y="919028"/>
                  </a:cubicBezTo>
                  <a:cubicBezTo>
                    <a:pt x="1206429" y="919028"/>
                    <a:pt x="1186444" y="919729"/>
                    <a:pt x="1166459" y="918887"/>
                  </a:cubicBezTo>
                  <a:cubicBezTo>
                    <a:pt x="1018149" y="912927"/>
                    <a:pt x="869910" y="910753"/>
                    <a:pt x="723844" y="942799"/>
                  </a:cubicBezTo>
                  <a:cubicBezTo>
                    <a:pt x="681490" y="952126"/>
                    <a:pt x="639837" y="966781"/>
                    <a:pt x="599657" y="983330"/>
                  </a:cubicBezTo>
                  <a:cubicBezTo>
                    <a:pt x="525047" y="1014044"/>
                    <a:pt x="449735" y="1041462"/>
                    <a:pt x="368252" y="1044758"/>
                  </a:cubicBezTo>
                  <a:cubicBezTo>
                    <a:pt x="342798" y="1045810"/>
                    <a:pt x="316151" y="1043425"/>
                    <a:pt x="291608" y="1036764"/>
                  </a:cubicBezTo>
                  <a:cubicBezTo>
                    <a:pt x="247080" y="1024632"/>
                    <a:pt x="227165" y="987958"/>
                    <a:pt x="239717" y="943360"/>
                  </a:cubicBezTo>
                  <a:cubicBezTo>
                    <a:pt x="245678" y="922253"/>
                    <a:pt x="255214" y="901287"/>
                    <a:pt x="267276" y="882985"/>
                  </a:cubicBezTo>
                  <a:cubicBezTo>
                    <a:pt x="366078" y="733974"/>
                    <a:pt x="503659" y="648494"/>
                    <a:pt x="682963" y="632997"/>
                  </a:cubicBezTo>
                  <a:cubicBezTo>
                    <a:pt x="734363" y="628544"/>
                    <a:pt x="785105" y="628053"/>
                    <a:pt x="835286" y="630939"/>
                  </a:cubicBezTo>
                  <a:close/>
                  <a:moveTo>
                    <a:pt x="1737502" y="528147"/>
                  </a:moveTo>
                  <a:cubicBezTo>
                    <a:pt x="1842603" y="526178"/>
                    <a:pt x="1942173" y="554038"/>
                    <a:pt x="2033105" y="620515"/>
                  </a:cubicBezTo>
                  <a:cubicBezTo>
                    <a:pt x="2062276" y="641903"/>
                    <a:pt x="2082893" y="676333"/>
                    <a:pt x="2113606" y="693934"/>
                  </a:cubicBezTo>
                  <a:cubicBezTo>
                    <a:pt x="2143198" y="710833"/>
                    <a:pt x="2182186" y="710272"/>
                    <a:pt x="2214653" y="723315"/>
                  </a:cubicBezTo>
                  <a:cubicBezTo>
                    <a:pt x="2314017" y="763215"/>
                    <a:pt x="2350761" y="839507"/>
                    <a:pt x="2326990" y="956543"/>
                  </a:cubicBezTo>
                  <a:cubicBezTo>
                    <a:pt x="2320539" y="988309"/>
                    <a:pt x="2307215" y="1019163"/>
                    <a:pt x="2293681" y="1048895"/>
                  </a:cubicBezTo>
                  <a:cubicBezTo>
                    <a:pt x="2286108" y="1065513"/>
                    <a:pt x="2270962" y="1077715"/>
                    <a:pt x="2246839" y="1075962"/>
                  </a:cubicBezTo>
                  <a:cubicBezTo>
                    <a:pt x="2299081" y="1013974"/>
                    <a:pt x="2288492" y="942448"/>
                    <a:pt x="2283373" y="873518"/>
                  </a:cubicBezTo>
                  <a:cubicBezTo>
                    <a:pt x="2281690" y="850798"/>
                    <a:pt x="2263459" y="829130"/>
                    <a:pt x="2252169" y="807322"/>
                  </a:cubicBezTo>
                  <a:cubicBezTo>
                    <a:pt x="2249855" y="802764"/>
                    <a:pt x="2245437" y="798767"/>
                    <a:pt x="2241089" y="795752"/>
                  </a:cubicBezTo>
                  <a:cubicBezTo>
                    <a:pt x="2113396" y="707958"/>
                    <a:pt x="1989980" y="611749"/>
                    <a:pt x="1830451" y="586295"/>
                  </a:cubicBezTo>
                  <a:cubicBezTo>
                    <a:pt x="1727931" y="569957"/>
                    <a:pt x="1625763" y="575356"/>
                    <a:pt x="1523664" y="590221"/>
                  </a:cubicBezTo>
                  <a:cubicBezTo>
                    <a:pt x="1516512" y="591274"/>
                    <a:pt x="1509219" y="591695"/>
                    <a:pt x="1501996" y="592396"/>
                  </a:cubicBezTo>
                  <a:cubicBezTo>
                    <a:pt x="1501085" y="587837"/>
                    <a:pt x="1500033" y="583350"/>
                    <a:pt x="1499051" y="578862"/>
                  </a:cubicBezTo>
                  <a:cubicBezTo>
                    <a:pt x="1542878" y="565539"/>
                    <a:pt x="1585933" y="548289"/>
                    <a:pt x="1630671" y="539733"/>
                  </a:cubicBezTo>
                  <a:cubicBezTo>
                    <a:pt x="1666819" y="532774"/>
                    <a:pt x="1702468" y="528803"/>
                    <a:pt x="1737502" y="528147"/>
                  </a:cubicBezTo>
                  <a:close/>
                  <a:moveTo>
                    <a:pt x="829450" y="0"/>
                  </a:moveTo>
                  <a:cubicBezTo>
                    <a:pt x="847261" y="0"/>
                    <a:pt x="865142" y="0"/>
                    <a:pt x="883023" y="0"/>
                  </a:cubicBezTo>
                  <a:cubicBezTo>
                    <a:pt x="1001321" y="39269"/>
                    <a:pt x="1111133" y="96349"/>
                    <a:pt x="1215686" y="163035"/>
                  </a:cubicBezTo>
                  <a:cubicBezTo>
                    <a:pt x="1315821" y="226847"/>
                    <a:pt x="1400599" y="306156"/>
                    <a:pt x="1447792" y="418633"/>
                  </a:cubicBezTo>
                  <a:cubicBezTo>
                    <a:pt x="1466725" y="463721"/>
                    <a:pt x="1475841" y="510704"/>
                    <a:pt x="1471774" y="559719"/>
                  </a:cubicBezTo>
                  <a:cubicBezTo>
                    <a:pt x="1471002" y="569326"/>
                    <a:pt x="1467636" y="578793"/>
                    <a:pt x="1459292" y="587418"/>
                  </a:cubicBezTo>
                  <a:cubicBezTo>
                    <a:pt x="1457679" y="567573"/>
                    <a:pt x="1457469" y="547518"/>
                    <a:pt x="1454103" y="527954"/>
                  </a:cubicBezTo>
                  <a:cubicBezTo>
                    <a:pt x="1436432" y="425505"/>
                    <a:pt x="1377389" y="348299"/>
                    <a:pt x="1298711" y="285680"/>
                  </a:cubicBezTo>
                  <a:cubicBezTo>
                    <a:pt x="1176277" y="188350"/>
                    <a:pt x="1034418" y="128044"/>
                    <a:pt x="887652" y="78257"/>
                  </a:cubicBezTo>
                  <a:cubicBezTo>
                    <a:pt x="881831" y="76294"/>
                    <a:pt x="875590" y="75312"/>
                    <a:pt x="869420" y="74400"/>
                  </a:cubicBezTo>
                  <a:cubicBezTo>
                    <a:pt x="866054" y="73909"/>
                    <a:pt x="862548" y="74611"/>
                    <a:pt x="855746" y="74891"/>
                  </a:cubicBezTo>
                  <a:cubicBezTo>
                    <a:pt x="858410" y="87022"/>
                    <a:pt x="860234" y="97961"/>
                    <a:pt x="863179" y="108690"/>
                  </a:cubicBezTo>
                  <a:cubicBezTo>
                    <a:pt x="903079" y="253494"/>
                    <a:pt x="980775" y="372562"/>
                    <a:pt x="1099212" y="466316"/>
                  </a:cubicBezTo>
                  <a:cubicBezTo>
                    <a:pt x="1174033" y="525570"/>
                    <a:pt x="1244927" y="589732"/>
                    <a:pt x="1317363" y="651931"/>
                  </a:cubicBezTo>
                  <a:cubicBezTo>
                    <a:pt x="1324236" y="657821"/>
                    <a:pt x="1329565" y="665535"/>
                    <a:pt x="1335595" y="672477"/>
                  </a:cubicBezTo>
                  <a:cubicBezTo>
                    <a:pt x="1334333" y="674861"/>
                    <a:pt x="1333071" y="677245"/>
                    <a:pt x="1331809" y="679699"/>
                  </a:cubicBezTo>
                  <a:cubicBezTo>
                    <a:pt x="1322202" y="677596"/>
                    <a:pt x="1311754" y="677245"/>
                    <a:pt x="1303058" y="673178"/>
                  </a:cubicBezTo>
                  <a:cubicBezTo>
                    <a:pt x="1242683" y="644989"/>
                    <a:pt x="1177609" y="623180"/>
                    <a:pt x="1123825" y="585454"/>
                  </a:cubicBezTo>
                  <a:cubicBezTo>
                    <a:pt x="1056437" y="538192"/>
                    <a:pt x="995009" y="480972"/>
                    <a:pt x="937088" y="422069"/>
                  </a:cubicBezTo>
                  <a:cubicBezTo>
                    <a:pt x="849645" y="333223"/>
                    <a:pt x="812690" y="217661"/>
                    <a:pt x="783660" y="99925"/>
                  </a:cubicBezTo>
                  <a:cubicBezTo>
                    <a:pt x="772931" y="56519"/>
                    <a:pt x="786605" y="20686"/>
                    <a:pt x="82945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7D35296-F497-4DEA-9987-1B69DDEF6742}"/>
              </a:ext>
            </a:extLst>
          </p:cNvPr>
          <p:cNvGrpSpPr/>
          <p:nvPr/>
        </p:nvGrpSpPr>
        <p:grpSpPr>
          <a:xfrm>
            <a:off x="6847243" y="-6851"/>
            <a:ext cx="1464866" cy="6007004"/>
            <a:chOff x="6907065" y="-6851"/>
            <a:chExt cx="1464866" cy="60070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3573A98-52F4-4444-82EC-DF915AD9B96E}"/>
                </a:ext>
              </a:extLst>
            </p:cNvPr>
            <p:cNvGrpSpPr/>
            <p:nvPr/>
          </p:nvGrpSpPr>
          <p:grpSpPr>
            <a:xfrm>
              <a:off x="6907065" y="-6851"/>
              <a:ext cx="1464866" cy="6007004"/>
              <a:chOff x="840024" y="-1257885"/>
              <a:chExt cx="1740191" cy="7136035"/>
            </a:xfrm>
          </p:grpSpPr>
          <p:sp>
            <p:nvSpPr>
              <p:cNvPr id="10" name="Graphic 41">
                <a:extLst>
                  <a:ext uri="{FF2B5EF4-FFF2-40B4-BE49-F238E27FC236}">
                    <a16:creationId xmlns:a16="http://schemas.microsoft.com/office/drawing/2014/main" id="{CFD1DF1C-BE6D-4D0A-ABE9-B48D1AF2CE5F}"/>
                  </a:ext>
                </a:extLst>
              </p:cNvPr>
              <p:cNvSpPr/>
              <p:nvPr/>
            </p:nvSpPr>
            <p:spPr>
              <a:xfrm>
                <a:off x="1263546" y="-1257885"/>
                <a:ext cx="1053084" cy="4858506"/>
              </a:xfrm>
              <a:custGeom>
                <a:avLst/>
                <a:gdLst>
                  <a:gd name="connsiteX0" fmla="*/ 902589 w 1053083"/>
                  <a:gd name="connsiteY0" fmla="*/ 2041874 h 2150363"/>
                  <a:gd name="connsiteX1" fmla="*/ 648557 w 1053083"/>
                  <a:gd name="connsiteY1" fmla="*/ 2066163 h 2150363"/>
                  <a:gd name="connsiteX2" fmla="*/ 804767 w 1053083"/>
                  <a:gd name="connsiteY2" fmla="*/ 1899952 h 2150363"/>
                  <a:gd name="connsiteX3" fmla="*/ 712375 w 1053083"/>
                  <a:gd name="connsiteY3" fmla="*/ 1666589 h 2150363"/>
                  <a:gd name="connsiteX4" fmla="*/ 522351 w 1053083"/>
                  <a:gd name="connsiteY4" fmla="*/ 1764030 h 2150363"/>
                  <a:gd name="connsiteX5" fmla="*/ 468535 w 1053083"/>
                  <a:gd name="connsiteY5" fmla="*/ 1986343 h 2150363"/>
                  <a:gd name="connsiteX6" fmla="*/ 447961 w 1053083"/>
                  <a:gd name="connsiteY6" fmla="*/ 2120741 h 2150363"/>
                  <a:gd name="connsiteX7" fmla="*/ 447961 w 1053083"/>
                  <a:gd name="connsiteY7" fmla="*/ 2011871 h 2150363"/>
                  <a:gd name="connsiteX8" fmla="*/ 448723 w 1053083"/>
                  <a:gd name="connsiteY8" fmla="*/ 667 h 2150363"/>
                  <a:gd name="connsiteX9" fmla="*/ 417005 w 1053083"/>
                  <a:gd name="connsiteY9" fmla="*/ 0 h 2150363"/>
                  <a:gd name="connsiteX10" fmla="*/ 418910 w 1053083"/>
                  <a:gd name="connsiteY10" fmla="*/ 25527 h 2150363"/>
                  <a:gd name="connsiteX11" fmla="*/ 419862 w 1053083"/>
                  <a:gd name="connsiteY11" fmla="*/ 2069878 h 2150363"/>
                  <a:gd name="connsiteX12" fmla="*/ 419195 w 1053083"/>
                  <a:gd name="connsiteY12" fmla="*/ 2110073 h 2150363"/>
                  <a:gd name="connsiteX13" fmla="*/ 327660 w 1053083"/>
                  <a:gd name="connsiteY13" fmla="*/ 1901285 h 2150363"/>
                  <a:gd name="connsiteX14" fmla="*/ 212503 w 1053083"/>
                  <a:gd name="connsiteY14" fmla="*/ 1775841 h 2150363"/>
                  <a:gd name="connsiteX15" fmla="*/ 93155 w 1053083"/>
                  <a:gd name="connsiteY15" fmla="*/ 1793939 h 2150363"/>
                  <a:gd name="connsiteX16" fmla="*/ 94679 w 1053083"/>
                  <a:gd name="connsiteY16" fmla="*/ 1958150 h 2150363"/>
                  <a:gd name="connsiteX17" fmla="*/ 284226 w 1053083"/>
                  <a:gd name="connsiteY17" fmla="*/ 2087594 h 2150363"/>
                  <a:gd name="connsiteX18" fmla="*/ 159734 w 1053083"/>
                  <a:gd name="connsiteY18" fmla="*/ 2077784 h 2150363"/>
                  <a:gd name="connsiteX19" fmla="*/ 0 w 1053083"/>
                  <a:gd name="connsiteY19" fmla="*/ 2149221 h 2150363"/>
                  <a:gd name="connsiteX20" fmla="*/ 327374 w 1053083"/>
                  <a:gd name="connsiteY20" fmla="*/ 2150364 h 2150363"/>
                  <a:gd name="connsiteX21" fmla="*/ 591312 w 1053083"/>
                  <a:gd name="connsiteY21" fmla="*/ 2135886 h 2150363"/>
                  <a:gd name="connsiteX22" fmla="*/ 1053084 w 1053083"/>
                  <a:gd name="connsiteY22" fmla="*/ 2091023 h 2150363"/>
                  <a:gd name="connsiteX23" fmla="*/ 902589 w 1053083"/>
                  <a:gd name="connsiteY23" fmla="*/ 2041874 h 2150363"/>
                  <a:gd name="connsiteX24" fmla="*/ 145447 w 1053083"/>
                  <a:gd name="connsiteY24" fmla="*/ 1927765 h 2150363"/>
                  <a:gd name="connsiteX25" fmla="*/ 121730 w 1053083"/>
                  <a:gd name="connsiteY25" fmla="*/ 1872425 h 2150363"/>
                  <a:gd name="connsiteX26" fmla="*/ 156496 w 1053083"/>
                  <a:gd name="connsiteY26" fmla="*/ 1823466 h 2150363"/>
                  <a:gd name="connsiteX27" fmla="*/ 208693 w 1053083"/>
                  <a:gd name="connsiteY27" fmla="*/ 1842421 h 2150363"/>
                  <a:gd name="connsiteX28" fmla="*/ 392716 w 1053083"/>
                  <a:gd name="connsiteY28" fmla="*/ 2110073 h 2150363"/>
                  <a:gd name="connsiteX29" fmla="*/ 145447 w 1053083"/>
                  <a:gd name="connsiteY29" fmla="*/ 1927765 h 2150363"/>
                  <a:gd name="connsiteX30" fmla="*/ 470440 w 1053083"/>
                  <a:gd name="connsiteY30" fmla="*/ 2119313 h 2150363"/>
                  <a:gd name="connsiteX31" fmla="*/ 571024 w 1053083"/>
                  <a:gd name="connsiteY31" fmla="*/ 1750219 h 2150363"/>
                  <a:gd name="connsiteX32" fmla="*/ 681419 w 1053083"/>
                  <a:gd name="connsiteY32" fmla="*/ 1703261 h 2150363"/>
                  <a:gd name="connsiteX33" fmla="*/ 682752 w 1053083"/>
                  <a:gd name="connsiteY33" fmla="*/ 1703356 h 2150363"/>
                  <a:gd name="connsiteX34" fmla="*/ 682752 w 1053083"/>
                  <a:gd name="connsiteY34" fmla="*/ 1703356 h 2150363"/>
                  <a:gd name="connsiteX35" fmla="*/ 749046 w 1053083"/>
                  <a:gd name="connsiteY35" fmla="*/ 1890713 h 2150363"/>
                  <a:gd name="connsiteX36" fmla="*/ 470440 w 1053083"/>
                  <a:gd name="connsiteY36" fmla="*/ 2119313 h 2150363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1450925 h 3600622"/>
                  <a:gd name="connsiteX9" fmla="*/ 409631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667 h 3600622"/>
                  <a:gd name="connsiteX9" fmla="*/ 409631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667 h 3600622"/>
                  <a:gd name="connsiteX9" fmla="*/ 419463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  <a:gd name="connsiteX0" fmla="*/ 902589 w 1053084"/>
                  <a:gd name="connsiteY0" fmla="*/ 4741920 h 4850410"/>
                  <a:gd name="connsiteX1" fmla="*/ 648557 w 1053084"/>
                  <a:gd name="connsiteY1" fmla="*/ 4766209 h 4850410"/>
                  <a:gd name="connsiteX2" fmla="*/ 804767 w 1053084"/>
                  <a:gd name="connsiteY2" fmla="*/ 4599998 h 4850410"/>
                  <a:gd name="connsiteX3" fmla="*/ 712375 w 1053084"/>
                  <a:gd name="connsiteY3" fmla="*/ 4366635 h 4850410"/>
                  <a:gd name="connsiteX4" fmla="*/ 522351 w 1053084"/>
                  <a:gd name="connsiteY4" fmla="*/ 4464076 h 4850410"/>
                  <a:gd name="connsiteX5" fmla="*/ 468535 w 1053084"/>
                  <a:gd name="connsiteY5" fmla="*/ 4686389 h 4850410"/>
                  <a:gd name="connsiteX6" fmla="*/ 447961 w 1053084"/>
                  <a:gd name="connsiteY6" fmla="*/ 4820787 h 4850410"/>
                  <a:gd name="connsiteX7" fmla="*/ 447961 w 1053084"/>
                  <a:gd name="connsiteY7" fmla="*/ 4711917 h 4850410"/>
                  <a:gd name="connsiteX8" fmla="*/ 448723 w 1053084"/>
                  <a:gd name="connsiteY8" fmla="*/ 1250455 h 4850410"/>
                  <a:gd name="connsiteX9" fmla="*/ 422384 w 1053084"/>
                  <a:gd name="connsiteY9" fmla="*/ 0 h 4850410"/>
                  <a:gd name="connsiteX10" fmla="*/ 418910 w 1053084"/>
                  <a:gd name="connsiteY10" fmla="*/ 2725573 h 4850410"/>
                  <a:gd name="connsiteX11" fmla="*/ 419862 w 1053084"/>
                  <a:gd name="connsiteY11" fmla="*/ 4769924 h 4850410"/>
                  <a:gd name="connsiteX12" fmla="*/ 419195 w 1053084"/>
                  <a:gd name="connsiteY12" fmla="*/ 4810119 h 4850410"/>
                  <a:gd name="connsiteX13" fmla="*/ 327660 w 1053084"/>
                  <a:gd name="connsiteY13" fmla="*/ 4601331 h 4850410"/>
                  <a:gd name="connsiteX14" fmla="*/ 212503 w 1053084"/>
                  <a:gd name="connsiteY14" fmla="*/ 4475887 h 4850410"/>
                  <a:gd name="connsiteX15" fmla="*/ 93155 w 1053084"/>
                  <a:gd name="connsiteY15" fmla="*/ 4493985 h 4850410"/>
                  <a:gd name="connsiteX16" fmla="*/ 94679 w 1053084"/>
                  <a:gd name="connsiteY16" fmla="*/ 4658196 h 4850410"/>
                  <a:gd name="connsiteX17" fmla="*/ 284226 w 1053084"/>
                  <a:gd name="connsiteY17" fmla="*/ 4787640 h 4850410"/>
                  <a:gd name="connsiteX18" fmla="*/ 159734 w 1053084"/>
                  <a:gd name="connsiteY18" fmla="*/ 4777830 h 4850410"/>
                  <a:gd name="connsiteX19" fmla="*/ 0 w 1053084"/>
                  <a:gd name="connsiteY19" fmla="*/ 4849267 h 4850410"/>
                  <a:gd name="connsiteX20" fmla="*/ 327374 w 1053084"/>
                  <a:gd name="connsiteY20" fmla="*/ 4850410 h 4850410"/>
                  <a:gd name="connsiteX21" fmla="*/ 591312 w 1053084"/>
                  <a:gd name="connsiteY21" fmla="*/ 4835932 h 4850410"/>
                  <a:gd name="connsiteX22" fmla="*/ 1053084 w 1053084"/>
                  <a:gd name="connsiteY22" fmla="*/ 4791069 h 4850410"/>
                  <a:gd name="connsiteX23" fmla="*/ 902589 w 1053084"/>
                  <a:gd name="connsiteY23" fmla="*/ 4741920 h 4850410"/>
                  <a:gd name="connsiteX24" fmla="*/ 145447 w 1053084"/>
                  <a:gd name="connsiteY24" fmla="*/ 4627811 h 4850410"/>
                  <a:gd name="connsiteX25" fmla="*/ 121730 w 1053084"/>
                  <a:gd name="connsiteY25" fmla="*/ 4572471 h 4850410"/>
                  <a:gd name="connsiteX26" fmla="*/ 156496 w 1053084"/>
                  <a:gd name="connsiteY26" fmla="*/ 4523512 h 4850410"/>
                  <a:gd name="connsiteX27" fmla="*/ 208693 w 1053084"/>
                  <a:gd name="connsiteY27" fmla="*/ 4542467 h 4850410"/>
                  <a:gd name="connsiteX28" fmla="*/ 392716 w 1053084"/>
                  <a:gd name="connsiteY28" fmla="*/ 4810119 h 4850410"/>
                  <a:gd name="connsiteX29" fmla="*/ 145447 w 1053084"/>
                  <a:gd name="connsiteY29" fmla="*/ 4627811 h 4850410"/>
                  <a:gd name="connsiteX30" fmla="*/ 470440 w 1053084"/>
                  <a:gd name="connsiteY30" fmla="*/ 4819359 h 4850410"/>
                  <a:gd name="connsiteX31" fmla="*/ 571024 w 1053084"/>
                  <a:gd name="connsiteY31" fmla="*/ 4450265 h 4850410"/>
                  <a:gd name="connsiteX32" fmla="*/ 681419 w 1053084"/>
                  <a:gd name="connsiteY32" fmla="*/ 4403307 h 4850410"/>
                  <a:gd name="connsiteX33" fmla="*/ 682752 w 1053084"/>
                  <a:gd name="connsiteY33" fmla="*/ 4403402 h 4850410"/>
                  <a:gd name="connsiteX34" fmla="*/ 682752 w 1053084"/>
                  <a:gd name="connsiteY34" fmla="*/ 4403402 h 4850410"/>
                  <a:gd name="connsiteX35" fmla="*/ 749046 w 1053084"/>
                  <a:gd name="connsiteY35" fmla="*/ 4590759 h 4850410"/>
                  <a:gd name="connsiteX36" fmla="*/ 470440 w 1053084"/>
                  <a:gd name="connsiteY36" fmla="*/ 4819359 h 4850410"/>
                  <a:gd name="connsiteX0" fmla="*/ 902589 w 1053084"/>
                  <a:gd name="connsiteY0" fmla="*/ 4750016 h 4858506"/>
                  <a:gd name="connsiteX1" fmla="*/ 648557 w 1053084"/>
                  <a:gd name="connsiteY1" fmla="*/ 4774305 h 4858506"/>
                  <a:gd name="connsiteX2" fmla="*/ 804767 w 1053084"/>
                  <a:gd name="connsiteY2" fmla="*/ 4608094 h 4858506"/>
                  <a:gd name="connsiteX3" fmla="*/ 712375 w 1053084"/>
                  <a:gd name="connsiteY3" fmla="*/ 4374731 h 4858506"/>
                  <a:gd name="connsiteX4" fmla="*/ 522351 w 1053084"/>
                  <a:gd name="connsiteY4" fmla="*/ 4472172 h 4858506"/>
                  <a:gd name="connsiteX5" fmla="*/ 468535 w 1053084"/>
                  <a:gd name="connsiteY5" fmla="*/ 4694485 h 4858506"/>
                  <a:gd name="connsiteX6" fmla="*/ 447961 w 1053084"/>
                  <a:gd name="connsiteY6" fmla="*/ 4828883 h 4858506"/>
                  <a:gd name="connsiteX7" fmla="*/ 447961 w 1053084"/>
                  <a:gd name="connsiteY7" fmla="*/ 4720013 h 4858506"/>
                  <a:gd name="connsiteX8" fmla="*/ 445803 w 1053084"/>
                  <a:gd name="connsiteY8" fmla="*/ 4 h 4858506"/>
                  <a:gd name="connsiteX9" fmla="*/ 422384 w 1053084"/>
                  <a:gd name="connsiteY9" fmla="*/ 8096 h 4858506"/>
                  <a:gd name="connsiteX10" fmla="*/ 418910 w 1053084"/>
                  <a:gd name="connsiteY10" fmla="*/ 2733669 h 4858506"/>
                  <a:gd name="connsiteX11" fmla="*/ 419862 w 1053084"/>
                  <a:gd name="connsiteY11" fmla="*/ 4778020 h 4858506"/>
                  <a:gd name="connsiteX12" fmla="*/ 419195 w 1053084"/>
                  <a:gd name="connsiteY12" fmla="*/ 4818215 h 4858506"/>
                  <a:gd name="connsiteX13" fmla="*/ 327660 w 1053084"/>
                  <a:gd name="connsiteY13" fmla="*/ 4609427 h 4858506"/>
                  <a:gd name="connsiteX14" fmla="*/ 212503 w 1053084"/>
                  <a:gd name="connsiteY14" fmla="*/ 4483983 h 4858506"/>
                  <a:gd name="connsiteX15" fmla="*/ 93155 w 1053084"/>
                  <a:gd name="connsiteY15" fmla="*/ 4502081 h 4858506"/>
                  <a:gd name="connsiteX16" fmla="*/ 94679 w 1053084"/>
                  <a:gd name="connsiteY16" fmla="*/ 4666292 h 4858506"/>
                  <a:gd name="connsiteX17" fmla="*/ 284226 w 1053084"/>
                  <a:gd name="connsiteY17" fmla="*/ 4795736 h 4858506"/>
                  <a:gd name="connsiteX18" fmla="*/ 159734 w 1053084"/>
                  <a:gd name="connsiteY18" fmla="*/ 4785926 h 4858506"/>
                  <a:gd name="connsiteX19" fmla="*/ 0 w 1053084"/>
                  <a:gd name="connsiteY19" fmla="*/ 4857363 h 4858506"/>
                  <a:gd name="connsiteX20" fmla="*/ 327374 w 1053084"/>
                  <a:gd name="connsiteY20" fmla="*/ 4858506 h 4858506"/>
                  <a:gd name="connsiteX21" fmla="*/ 591312 w 1053084"/>
                  <a:gd name="connsiteY21" fmla="*/ 4844028 h 4858506"/>
                  <a:gd name="connsiteX22" fmla="*/ 1053084 w 1053084"/>
                  <a:gd name="connsiteY22" fmla="*/ 4799165 h 4858506"/>
                  <a:gd name="connsiteX23" fmla="*/ 902589 w 1053084"/>
                  <a:gd name="connsiteY23" fmla="*/ 4750016 h 4858506"/>
                  <a:gd name="connsiteX24" fmla="*/ 145447 w 1053084"/>
                  <a:gd name="connsiteY24" fmla="*/ 4635907 h 4858506"/>
                  <a:gd name="connsiteX25" fmla="*/ 121730 w 1053084"/>
                  <a:gd name="connsiteY25" fmla="*/ 4580567 h 4858506"/>
                  <a:gd name="connsiteX26" fmla="*/ 156496 w 1053084"/>
                  <a:gd name="connsiteY26" fmla="*/ 4531608 h 4858506"/>
                  <a:gd name="connsiteX27" fmla="*/ 208693 w 1053084"/>
                  <a:gd name="connsiteY27" fmla="*/ 4550563 h 4858506"/>
                  <a:gd name="connsiteX28" fmla="*/ 392716 w 1053084"/>
                  <a:gd name="connsiteY28" fmla="*/ 4818215 h 4858506"/>
                  <a:gd name="connsiteX29" fmla="*/ 145447 w 1053084"/>
                  <a:gd name="connsiteY29" fmla="*/ 4635907 h 4858506"/>
                  <a:gd name="connsiteX30" fmla="*/ 470440 w 1053084"/>
                  <a:gd name="connsiteY30" fmla="*/ 4827455 h 4858506"/>
                  <a:gd name="connsiteX31" fmla="*/ 571024 w 1053084"/>
                  <a:gd name="connsiteY31" fmla="*/ 4458361 h 4858506"/>
                  <a:gd name="connsiteX32" fmla="*/ 681419 w 1053084"/>
                  <a:gd name="connsiteY32" fmla="*/ 4411403 h 4858506"/>
                  <a:gd name="connsiteX33" fmla="*/ 682752 w 1053084"/>
                  <a:gd name="connsiteY33" fmla="*/ 4411498 h 4858506"/>
                  <a:gd name="connsiteX34" fmla="*/ 682752 w 1053084"/>
                  <a:gd name="connsiteY34" fmla="*/ 4411498 h 4858506"/>
                  <a:gd name="connsiteX35" fmla="*/ 749046 w 1053084"/>
                  <a:gd name="connsiteY35" fmla="*/ 4598855 h 4858506"/>
                  <a:gd name="connsiteX36" fmla="*/ 470440 w 1053084"/>
                  <a:gd name="connsiteY36" fmla="*/ 4827455 h 485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084" h="4858506">
                    <a:moveTo>
                      <a:pt x="902589" y="4750016"/>
                    </a:moveTo>
                    <a:cubicBezTo>
                      <a:pt x="798957" y="4739253"/>
                      <a:pt x="702564" y="4757160"/>
                      <a:pt x="648557" y="4774305"/>
                    </a:cubicBezTo>
                    <a:cubicBezTo>
                      <a:pt x="668655" y="4748016"/>
                      <a:pt x="780479" y="4645337"/>
                      <a:pt x="804767" y="4608094"/>
                    </a:cubicBezTo>
                    <a:cubicBezTo>
                      <a:pt x="880491" y="4491603"/>
                      <a:pt x="848106" y="4408259"/>
                      <a:pt x="712375" y="4374731"/>
                    </a:cubicBezTo>
                    <a:cubicBezTo>
                      <a:pt x="630555" y="4350347"/>
                      <a:pt x="557117" y="4388066"/>
                      <a:pt x="522351" y="4472172"/>
                    </a:cubicBezTo>
                    <a:cubicBezTo>
                      <a:pt x="486156" y="4541895"/>
                      <a:pt x="479489" y="4618667"/>
                      <a:pt x="468535" y="4694485"/>
                    </a:cubicBezTo>
                    <a:cubicBezTo>
                      <a:pt x="462534" y="4736015"/>
                      <a:pt x="464725" y="4778972"/>
                      <a:pt x="447961" y="4828883"/>
                    </a:cubicBezTo>
                    <a:lnTo>
                      <a:pt x="447961" y="4720013"/>
                    </a:lnTo>
                    <a:cubicBezTo>
                      <a:pt x="448247" y="4049643"/>
                      <a:pt x="445517" y="670469"/>
                      <a:pt x="445803" y="4"/>
                    </a:cubicBezTo>
                    <a:cubicBezTo>
                      <a:pt x="436050" y="-218"/>
                      <a:pt x="432137" y="8318"/>
                      <a:pt x="422384" y="8096"/>
                    </a:cubicBezTo>
                    <a:cubicBezTo>
                      <a:pt x="423050" y="16573"/>
                      <a:pt x="418814" y="2725097"/>
                      <a:pt x="418910" y="2733669"/>
                    </a:cubicBezTo>
                    <a:cubicBezTo>
                      <a:pt x="419386" y="3415088"/>
                      <a:pt x="419672" y="4096506"/>
                      <a:pt x="419862" y="4778020"/>
                    </a:cubicBezTo>
                    <a:cubicBezTo>
                      <a:pt x="419862" y="4785830"/>
                      <a:pt x="421291" y="4795355"/>
                      <a:pt x="419195" y="4818215"/>
                    </a:cubicBezTo>
                    <a:cubicBezTo>
                      <a:pt x="398526" y="4749159"/>
                      <a:pt x="363474" y="4670102"/>
                      <a:pt x="327660" y="4609427"/>
                    </a:cubicBezTo>
                    <a:cubicBezTo>
                      <a:pt x="298323" y="4559707"/>
                      <a:pt x="264414" y="4513510"/>
                      <a:pt x="212503" y="4483983"/>
                    </a:cubicBezTo>
                    <a:cubicBezTo>
                      <a:pt x="169069" y="4459313"/>
                      <a:pt x="126683" y="4465505"/>
                      <a:pt x="93155" y="4502081"/>
                    </a:cubicBezTo>
                    <a:cubicBezTo>
                      <a:pt x="46387" y="4553135"/>
                      <a:pt x="45911" y="4616285"/>
                      <a:pt x="94679" y="4666292"/>
                    </a:cubicBezTo>
                    <a:cubicBezTo>
                      <a:pt x="132398" y="4705058"/>
                      <a:pt x="267367" y="4772972"/>
                      <a:pt x="284226" y="4795736"/>
                    </a:cubicBezTo>
                    <a:cubicBezTo>
                      <a:pt x="239840" y="4785164"/>
                      <a:pt x="199073" y="4780877"/>
                      <a:pt x="159734" y="4785926"/>
                    </a:cubicBezTo>
                    <a:cubicBezTo>
                      <a:pt x="105728" y="4796879"/>
                      <a:pt x="51721" y="4814501"/>
                      <a:pt x="0" y="4857363"/>
                    </a:cubicBezTo>
                    <a:cubicBezTo>
                      <a:pt x="121349" y="4827645"/>
                      <a:pt x="171641" y="4806214"/>
                      <a:pt x="327374" y="4858506"/>
                    </a:cubicBezTo>
                    <a:cubicBezTo>
                      <a:pt x="380048" y="4856792"/>
                      <a:pt x="584073" y="4846314"/>
                      <a:pt x="591312" y="4844028"/>
                    </a:cubicBezTo>
                    <a:cubicBezTo>
                      <a:pt x="799624" y="4779830"/>
                      <a:pt x="945928" y="4778496"/>
                      <a:pt x="1053084" y="4799165"/>
                    </a:cubicBezTo>
                    <a:cubicBezTo>
                      <a:pt x="1007840" y="4774877"/>
                      <a:pt x="953262" y="4755255"/>
                      <a:pt x="902589" y="4750016"/>
                    </a:cubicBezTo>
                    <a:close/>
                    <a:moveTo>
                      <a:pt x="145447" y="4635907"/>
                    </a:moveTo>
                    <a:cubicBezTo>
                      <a:pt x="132588" y="4619333"/>
                      <a:pt x="118396" y="4602950"/>
                      <a:pt x="121730" y="4580567"/>
                    </a:cubicBezTo>
                    <a:cubicBezTo>
                      <a:pt x="124873" y="4559040"/>
                      <a:pt x="136779" y="4539990"/>
                      <a:pt x="156496" y="4531608"/>
                    </a:cubicBezTo>
                    <a:cubicBezTo>
                      <a:pt x="176879" y="4522940"/>
                      <a:pt x="194310" y="4536847"/>
                      <a:pt x="208693" y="4550563"/>
                    </a:cubicBezTo>
                    <a:cubicBezTo>
                      <a:pt x="271177" y="4610380"/>
                      <a:pt x="384524" y="4795451"/>
                      <a:pt x="392716" y="4818215"/>
                    </a:cubicBezTo>
                    <a:cubicBezTo>
                      <a:pt x="378905" y="4807928"/>
                      <a:pt x="171641" y="4669530"/>
                      <a:pt x="145447" y="4635907"/>
                    </a:cubicBezTo>
                    <a:close/>
                    <a:moveTo>
                      <a:pt x="470440" y="4827455"/>
                    </a:moveTo>
                    <a:cubicBezTo>
                      <a:pt x="491871" y="4688104"/>
                      <a:pt x="520446" y="4534561"/>
                      <a:pt x="571024" y="4458361"/>
                    </a:cubicBezTo>
                    <a:cubicBezTo>
                      <a:pt x="597313" y="4418832"/>
                      <a:pt x="636937" y="4408926"/>
                      <a:pt x="681419" y="4411403"/>
                    </a:cubicBezTo>
                    <a:cubicBezTo>
                      <a:pt x="681895" y="4411403"/>
                      <a:pt x="682371" y="4411403"/>
                      <a:pt x="682752" y="4411498"/>
                    </a:cubicBezTo>
                    <a:lnTo>
                      <a:pt x="682752" y="4411498"/>
                    </a:lnTo>
                    <a:cubicBezTo>
                      <a:pt x="804386" y="4446359"/>
                      <a:pt x="825437" y="4499985"/>
                      <a:pt x="749046" y="4598855"/>
                    </a:cubicBezTo>
                    <a:cubicBezTo>
                      <a:pt x="734187" y="4618000"/>
                      <a:pt x="601409" y="4775067"/>
                      <a:pt x="470440" y="48274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30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9000000" scaled="0"/>
                <a:tileRect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3AA6ED0-F4DD-4611-B809-A53DF5710043}"/>
                  </a:ext>
                </a:extLst>
              </p:cNvPr>
              <p:cNvSpPr/>
              <p:nvPr/>
            </p:nvSpPr>
            <p:spPr>
              <a:xfrm>
                <a:off x="840024" y="3556700"/>
                <a:ext cx="1740191" cy="2321450"/>
              </a:xfrm>
              <a:custGeom>
                <a:avLst/>
                <a:gdLst>
                  <a:gd name="connsiteX0" fmla="*/ 1101855 w 2207554"/>
                  <a:gd name="connsiteY0" fmla="*/ 94523 h 2944922"/>
                  <a:gd name="connsiteX1" fmla="*/ 70861 w 2207554"/>
                  <a:gd name="connsiteY1" fmla="*/ 1689699 h 2944922"/>
                  <a:gd name="connsiteX2" fmla="*/ 1087063 w 2207554"/>
                  <a:gd name="connsiteY2" fmla="*/ 2850406 h 2944922"/>
                  <a:gd name="connsiteX3" fmla="*/ 2124403 w 2207554"/>
                  <a:gd name="connsiteY3" fmla="*/ 1542374 h 2944922"/>
                  <a:gd name="connsiteX4" fmla="*/ 1101855 w 2207554"/>
                  <a:gd name="connsiteY4" fmla="*/ 94523 h 2944922"/>
                  <a:gd name="connsiteX5" fmla="*/ 1101723 w 2207554"/>
                  <a:gd name="connsiteY5" fmla="*/ 7 h 2944922"/>
                  <a:gd name="connsiteX6" fmla="*/ 2194409 w 2207554"/>
                  <a:gd name="connsiteY6" fmla="*/ 1547169 h 2944922"/>
                  <a:gd name="connsiteX7" fmla="*/ 1085917 w 2207554"/>
                  <a:gd name="connsiteY7" fmla="*/ 2944922 h 2944922"/>
                  <a:gd name="connsiteX8" fmla="*/ 11 w 2207554"/>
                  <a:gd name="connsiteY8" fmla="*/ 1704600 h 2944922"/>
                  <a:gd name="connsiteX9" fmla="*/ 1101723 w 2207554"/>
                  <a:gd name="connsiteY9" fmla="*/ 7 h 29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7554" h="2944922">
                    <a:moveTo>
                      <a:pt x="1101855" y="94523"/>
                    </a:moveTo>
                    <a:cubicBezTo>
                      <a:pt x="550428" y="91699"/>
                      <a:pt x="126004" y="1090988"/>
                      <a:pt x="70861" y="1689699"/>
                    </a:cubicBezTo>
                    <a:cubicBezTo>
                      <a:pt x="68236" y="2392903"/>
                      <a:pt x="554017" y="2841934"/>
                      <a:pt x="1087063" y="2850406"/>
                    </a:cubicBezTo>
                    <a:cubicBezTo>
                      <a:pt x="1629627" y="2837627"/>
                      <a:pt x="2230574" y="2390689"/>
                      <a:pt x="2124403" y="1542374"/>
                    </a:cubicBezTo>
                    <a:cubicBezTo>
                      <a:pt x="2060290" y="1067193"/>
                      <a:pt x="1635843" y="100736"/>
                      <a:pt x="1101855" y="94523"/>
                    </a:cubicBezTo>
                    <a:close/>
                    <a:moveTo>
                      <a:pt x="1101723" y="7"/>
                    </a:moveTo>
                    <a:cubicBezTo>
                      <a:pt x="1672338" y="6647"/>
                      <a:pt x="2125899" y="1039395"/>
                      <a:pt x="2194409" y="1547169"/>
                    </a:cubicBezTo>
                    <a:cubicBezTo>
                      <a:pt x="2307863" y="2453672"/>
                      <a:pt x="1665696" y="2931266"/>
                      <a:pt x="1085917" y="2944922"/>
                    </a:cubicBezTo>
                    <a:cubicBezTo>
                      <a:pt x="516307" y="2935869"/>
                      <a:pt x="-2794" y="2456038"/>
                      <a:pt x="11" y="1704600"/>
                    </a:cubicBezTo>
                    <a:cubicBezTo>
                      <a:pt x="58936" y="1064822"/>
                      <a:pt x="512472" y="-3010"/>
                      <a:pt x="1101723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51F5E1-9124-491F-9AB6-E18613187C7A}"/>
                </a:ext>
              </a:extLst>
            </p:cNvPr>
            <p:cNvSpPr/>
            <p:nvPr/>
          </p:nvSpPr>
          <p:spPr>
            <a:xfrm>
              <a:off x="7010222" y="4173415"/>
              <a:ext cx="1251126" cy="1625974"/>
            </a:xfrm>
            <a:custGeom>
              <a:avLst/>
              <a:gdLst>
                <a:gd name="connsiteX0" fmla="*/ 532089 w 939947"/>
                <a:gd name="connsiteY0" fmla="*/ 1277594 h 1363215"/>
                <a:gd name="connsiteX1" fmla="*/ 524348 w 939947"/>
                <a:gd name="connsiteY1" fmla="*/ 1287520 h 1363215"/>
                <a:gd name="connsiteX2" fmla="*/ 561304 w 939947"/>
                <a:gd name="connsiteY2" fmla="*/ 1334834 h 1363215"/>
                <a:gd name="connsiteX3" fmla="*/ 655240 w 939947"/>
                <a:gd name="connsiteY3" fmla="*/ 1290850 h 1363215"/>
                <a:gd name="connsiteX4" fmla="*/ 648558 w 939947"/>
                <a:gd name="connsiteY4" fmla="*/ 1279324 h 1363215"/>
                <a:gd name="connsiteX5" fmla="*/ 532089 w 939947"/>
                <a:gd name="connsiteY5" fmla="*/ 1277594 h 1363215"/>
                <a:gd name="connsiteX6" fmla="*/ 375442 w 939947"/>
                <a:gd name="connsiteY6" fmla="*/ 1275475 h 1363215"/>
                <a:gd name="connsiteX7" fmla="*/ 367311 w 939947"/>
                <a:gd name="connsiteY7" fmla="*/ 1287196 h 1363215"/>
                <a:gd name="connsiteX8" fmla="*/ 410257 w 939947"/>
                <a:gd name="connsiteY8" fmla="*/ 1334337 h 1363215"/>
                <a:gd name="connsiteX9" fmla="*/ 497815 w 939947"/>
                <a:gd name="connsiteY9" fmla="*/ 1288169 h 1363215"/>
                <a:gd name="connsiteX10" fmla="*/ 490117 w 939947"/>
                <a:gd name="connsiteY10" fmla="*/ 1277075 h 1363215"/>
                <a:gd name="connsiteX11" fmla="*/ 375442 w 939947"/>
                <a:gd name="connsiteY11" fmla="*/ 1275475 h 1363215"/>
                <a:gd name="connsiteX12" fmla="*/ 216806 w 939947"/>
                <a:gd name="connsiteY12" fmla="*/ 1273507 h 1363215"/>
                <a:gd name="connsiteX13" fmla="*/ 209215 w 939947"/>
                <a:gd name="connsiteY13" fmla="*/ 1283130 h 1363215"/>
                <a:gd name="connsiteX14" fmla="*/ 270261 w 939947"/>
                <a:gd name="connsiteY14" fmla="*/ 1336543 h 1363215"/>
                <a:gd name="connsiteX15" fmla="*/ 337989 w 939947"/>
                <a:gd name="connsiteY15" fmla="*/ 1293121 h 1363215"/>
                <a:gd name="connsiteX16" fmla="*/ 333404 w 939947"/>
                <a:gd name="connsiteY16" fmla="*/ 1275389 h 1363215"/>
                <a:gd name="connsiteX17" fmla="*/ 216806 w 939947"/>
                <a:gd name="connsiteY17" fmla="*/ 1273507 h 1363215"/>
                <a:gd name="connsiteX18" fmla="*/ 121593 w 939947"/>
                <a:gd name="connsiteY18" fmla="*/ 1251299 h 1363215"/>
                <a:gd name="connsiteX19" fmla="*/ 809595 w 939947"/>
                <a:gd name="connsiteY19" fmla="*/ 1260662 h 1363215"/>
                <a:gd name="connsiteX20" fmla="*/ 777288 w 939947"/>
                <a:gd name="connsiteY20" fmla="*/ 1280946 h 1363215"/>
                <a:gd name="connsiteX21" fmla="*/ 694013 w 939947"/>
                <a:gd name="connsiteY21" fmla="*/ 1279540 h 1363215"/>
                <a:gd name="connsiteX22" fmla="*/ 683201 w 939947"/>
                <a:gd name="connsiteY22" fmla="*/ 1294851 h 1363215"/>
                <a:gd name="connsiteX23" fmla="*/ 719292 w 939947"/>
                <a:gd name="connsiteY23" fmla="*/ 1336456 h 1363215"/>
                <a:gd name="connsiteX24" fmla="*/ 668280 w 939947"/>
                <a:gd name="connsiteY24" fmla="*/ 1319459 h 1363215"/>
                <a:gd name="connsiteX25" fmla="*/ 588529 w 939947"/>
                <a:gd name="connsiteY25" fmla="*/ 1363205 h 1363215"/>
                <a:gd name="connsiteX26" fmla="*/ 510941 w 939947"/>
                <a:gd name="connsiteY26" fmla="*/ 1316454 h 1363215"/>
                <a:gd name="connsiteX27" fmla="*/ 431298 w 939947"/>
                <a:gd name="connsiteY27" fmla="*/ 1361346 h 1363215"/>
                <a:gd name="connsiteX28" fmla="*/ 353234 w 939947"/>
                <a:gd name="connsiteY28" fmla="*/ 1314486 h 1363215"/>
                <a:gd name="connsiteX29" fmla="*/ 301487 w 939947"/>
                <a:gd name="connsiteY29" fmla="*/ 1355335 h 1363215"/>
                <a:gd name="connsiteX30" fmla="*/ 202793 w 939947"/>
                <a:gd name="connsiteY30" fmla="*/ 1321903 h 1363215"/>
                <a:gd name="connsiteX31" fmla="*/ 190878 w 939947"/>
                <a:gd name="connsiteY31" fmla="*/ 1314832 h 1363215"/>
                <a:gd name="connsiteX32" fmla="*/ 179568 w 939947"/>
                <a:gd name="connsiteY32" fmla="*/ 1293769 h 1363215"/>
                <a:gd name="connsiteX33" fmla="*/ 164756 w 939947"/>
                <a:gd name="connsiteY33" fmla="*/ 1273313 h 1363215"/>
                <a:gd name="connsiteX34" fmla="*/ 121593 w 939947"/>
                <a:gd name="connsiteY34" fmla="*/ 1251299 h 1363215"/>
                <a:gd name="connsiteX35" fmla="*/ 83080 w 939947"/>
                <a:gd name="connsiteY35" fmla="*/ 1203660 h 1363215"/>
                <a:gd name="connsiteX36" fmla="*/ 849903 w 939947"/>
                <a:gd name="connsiteY36" fmla="*/ 1214148 h 1363215"/>
                <a:gd name="connsiteX37" fmla="*/ 818396 w 939947"/>
                <a:gd name="connsiteY37" fmla="*/ 1235275 h 1363215"/>
                <a:gd name="connsiteX38" fmla="*/ 115236 w 939947"/>
                <a:gd name="connsiteY38" fmla="*/ 1225739 h 1363215"/>
                <a:gd name="connsiteX39" fmla="*/ 83080 w 939947"/>
                <a:gd name="connsiteY39" fmla="*/ 1203660 h 1363215"/>
                <a:gd name="connsiteX40" fmla="*/ 57326 w 939947"/>
                <a:gd name="connsiteY40" fmla="*/ 1157578 h 1363215"/>
                <a:gd name="connsiteX41" fmla="*/ 879573 w 939947"/>
                <a:gd name="connsiteY41" fmla="*/ 1168823 h 1363215"/>
                <a:gd name="connsiteX42" fmla="*/ 849753 w 939947"/>
                <a:gd name="connsiteY42" fmla="*/ 1189647 h 1363215"/>
                <a:gd name="connsiteX43" fmla="*/ 84703 w 939947"/>
                <a:gd name="connsiteY43" fmla="*/ 1179419 h 1363215"/>
                <a:gd name="connsiteX44" fmla="*/ 57326 w 939947"/>
                <a:gd name="connsiteY44" fmla="*/ 1157578 h 1363215"/>
                <a:gd name="connsiteX45" fmla="*/ 912726 w 939947"/>
                <a:gd name="connsiteY45" fmla="*/ 1015593 h 1363215"/>
                <a:gd name="connsiteX46" fmla="*/ 926800 w 939947"/>
                <a:gd name="connsiteY46" fmla="*/ 1016847 h 1363215"/>
                <a:gd name="connsiteX47" fmla="*/ 932380 w 939947"/>
                <a:gd name="connsiteY47" fmla="*/ 1026448 h 1363215"/>
                <a:gd name="connsiteX48" fmla="*/ 901997 w 939947"/>
                <a:gd name="connsiteY48" fmla="*/ 1119585 h 1363215"/>
                <a:gd name="connsiteX49" fmla="*/ 903857 w 939947"/>
                <a:gd name="connsiteY49" fmla="*/ 1022448 h 1363215"/>
                <a:gd name="connsiteX50" fmla="*/ 912726 w 939947"/>
                <a:gd name="connsiteY50" fmla="*/ 1015593 h 1363215"/>
                <a:gd name="connsiteX51" fmla="*/ 857064 w 939947"/>
                <a:gd name="connsiteY51" fmla="*/ 1014425 h 1363215"/>
                <a:gd name="connsiteX52" fmla="*/ 871485 w 939947"/>
                <a:gd name="connsiteY52" fmla="*/ 1022599 h 1363215"/>
                <a:gd name="connsiteX53" fmla="*/ 871809 w 939947"/>
                <a:gd name="connsiteY53" fmla="*/ 1132084 h 1363215"/>
                <a:gd name="connsiteX54" fmla="*/ 871355 w 939947"/>
                <a:gd name="connsiteY54" fmla="*/ 1135414 h 1363215"/>
                <a:gd name="connsiteX55" fmla="*/ 866966 w 939947"/>
                <a:gd name="connsiteY55" fmla="*/ 1139522 h 1363215"/>
                <a:gd name="connsiteX56" fmla="*/ 825512 w 939947"/>
                <a:gd name="connsiteY56" fmla="*/ 1139263 h 1363215"/>
                <a:gd name="connsiteX57" fmla="*/ 821619 w 939947"/>
                <a:gd name="connsiteY57" fmla="*/ 1132127 h 1363215"/>
                <a:gd name="connsiteX58" fmla="*/ 822592 w 939947"/>
                <a:gd name="connsiteY58" fmla="*/ 1024156 h 1363215"/>
                <a:gd name="connsiteX59" fmla="*/ 834680 w 939947"/>
                <a:gd name="connsiteY59" fmla="*/ 1015528 h 1363215"/>
                <a:gd name="connsiteX60" fmla="*/ 857064 w 939947"/>
                <a:gd name="connsiteY60" fmla="*/ 1014425 h 1363215"/>
                <a:gd name="connsiteX61" fmla="*/ 775137 w 939947"/>
                <a:gd name="connsiteY61" fmla="*/ 1013762 h 1363215"/>
                <a:gd name="connsiteX62" fmla="*/ 790284 w 939947"/>
                <a:gd name="connsiteY62" fmla="*/ 1016652 h 1363215"/>
                <a:gd name="connsiteX63" fmla="*/ 792317 w 939947"/>
                <a:gd name="connsiteY63" fmla="*/ 1051770 h 1363215"/>
                <a:gd name="connsiteX64" fmla="*/ 791560 w 939947"/>
                <a:gd name="connsiteY64" fmla="*/ 1126569 h 1363215"/>
                <a:gd name="connsiteX65" fmla="*/ 790955 w 939947"/>
                <a:gd name="connsiteY65" fmla="*/ 1136667 h 1363215"/>
                <a:gd name="connsiteX66" fmla="*/ 750517 w 939947"/>
                <a:gd name="connsiteY66" fmla="*/ 1138160 h 1363215"/>
                <a:gd name="connsiteX67" fmla="*/ 740808 w 939947"/>
                <a:gd name="connsiteY67" fmla="*/ 1132645 h 1363215"/>
                <a:gd name="connsiteX68" fmla="*/ 741284 w 939947"/>
                <a:gd name="connsiteY68" fmla="*/ 1127672 h 1363215"/>
                <a:gd name="connsiteX69" fmla="*/ 742257 w 939947"/>
                <a:gd name="connsiteY69" fmla="*/ 1026318 h 1363215"/>
                <a:gd name="connsiteX70" fmla="*/ 755513 w 939947"/>
                <a:gd name="connsiteY70" fmla="*/ 1014295 h 1363215"/>
                <a:gd name="connsiteX71" fmla="*/ 775137 w 939947"/>
                <a:gd name="connsiteY71" fmla="*/ 1013762 h 1363215"/>
                <a:gd name="connsiteX72" fmla="*/ 671611 w 939947"/>
                <a:gd name="connsiteY72" fmla="*/ 1012824 h 1363215"/>
                <a:gd name="connsiteX73" fmla="*/ 711897 w 939947"/>
                <a:gd name="connsiteY73" fmla="*/ 1052202 h 1363215"/>
                <a:gd name="connsiteX74" fmla="*/ 710989 w 939947"/>
                <a:gd name="connsiteY74" fmla="*/ 1123649 h 1363215"/>
                <a:gd name="connsiteX75" fmla="*/ 711140 w 939947"/>
                <a:gd name="connsiteY75" fmla="*/ 1134764 h 1363215"/>
                <a:gd name="connsiteX76" fmla="*/ 669405 w 939947"/>
                <a:gd name="connsiteY76" fmla="*/ 1137186 h 1363215"/>
                <a:gd name="connsiteX77" fmla="*/ 660712 w 939947"/>
                <a:gd name="connsiteY77" fmla="*/ 1126763 h 1363215"/>
                <a:gd name="connsiteX78" fmla="*/ 661577 w 939947"/>
                <a:gd name="connsiteY78" fmla="*/ 1076940 h 1363215"/>
                <a:gd name="connsiteX79" fmla="*/ 662096 w 939947"/>
                <a:gd name="connsiteY79" fmla="*/ 1022079 h 1363215"/>
                <a:gd name="connsiteX80" fmla="*/ 671611 w 939947"/>
                <a:gd name="connsiteY80" fmla="*/ 1012824 h 1363215"/>
                <a:gd name="connsiteX81" fmla="*/ 614685 w 939947"/>
                <a:gd name="connsiteY81" fmla="*/ 1011504 h 1363215"/>
                <a:gd name="connsiteX82" fmla="*/ 631930 w 939947"/>
                <a:gd name="connsiteY82" fmla="*/ 1050927 h 1363215"/>
                <a:gd name="connsiteX83" fmla="*/ 631238 w 939947"/>
                <a:gd name="connsiteY83" fmla="*/ 1125920 h 1363215"/>
                <a:gd name="connsiteX84" fmla="*/ 619950 w 939947"/>
                <a:gd name="connsiteY84" fmla="*/ 1136711 h 1363215"/>
                <a:gd name="connsiteX85" fmla="*/ 584421 w 939947"/>
                <a:gd name="connsiteY85" fmla="*/ 1135738 h 1363215"/>
                <a:gd name="connsiteX86" fmla="*/ 580507 w 939947"/>
                <a:gd name="connsiteY86" fmla="*/ 1126569 h 1363215"/>
                <a:gd name="connsiteX87" fmla="*/ 581869 w 939947"/>
                <a:gd name="connsiteY87" fmla="*/ 1019982 h 1363215"/>
                <a:gd name="connsiteX88" fmla="*/ 590497 w 939947"/>
                <a:gd name="connsiteY88" fmla="*/ 1011916 h 1363215"/>
                <a:gd name="connsiteX89" fmla="*/ 614685 w 939947"/>
                <a:gd name="connsiteY89" fmla="*/ 1011504 h 1363215"/>
                <a:gd name="connsiteX90" fmla="*/ 513298 w 939947"/>
                <a:gd name="connsiteY90" fmla="*/ 1010619 h 1363215"/>
                <a:gd name="connsiteX91" fmla="*/ 547616 w 939947"/>
                <a:gd name="connsiteY91" fmla="*/ 1011441 h 1363215"/>
                <a:gd name="connsiteX92" fmla="*/ 551941 w 939947"/>
                <a:gd name="connsiteY92" fmla="*/ 1019528 h 1363215"/>
                <a:gd name="connsiteX93" fmla="*/ 550492 w 939947"/>
                <a:gd name="connsiteY93" fmla="*/ 1126007 h 1363215"/>
                <a:gd name="connsiteX94" fmla="*/ 541085 w 939947"/>
                <a:gd name="connsiteY94" fmla="*/ 1135306 h 1363215"/>
                <a:gd name="connsiteX95" fmla="*/ 500951 w 939947"/>
                <a:gd name="connsiteY95" fmla="*/ 1097333 h 1363215"/>
                <a:gd name="connsiteX96" fmla="*/ 501297 w 939947"/>
                <a:gd name="connsiteY96" fmla="*/ 1022469 h 1363215"/>
                <a:gd name="connsiteX97" fmla="*/ 513298 w 939947"/>
                <a:gd name="connsiteY97" fmla="*/ 1010619 h 1363215"/>
                <a:gd name="connsiteX98" fmla="*/ 431233 w 939947"/>
                <a:gd name="connsiteY98" fmla="*/ 1009689 h 1363215"/>
                <a:gd name="connsiteX99" fmla="*/ 464361 w 939947"/>
                <a:gd name="connsiteY99" fmla="*/ 1010273 h 1363215"/>
                <a:gd name="connsiteX100" fmla="*/ 471627 w 939947"/>
                <a:gd name="connsiteY100" fmla="*/ 1020653 h 1363215"/>
                <a:gd name="connsiteX101" fmla="*/ 470330 w 939947"/>
                <a:gd name="connsiteY101" fmla="*/ 1125488 h 1363215"/>
                <a:gd name="connsiteX102" fmla="*/ 460728 w 939947"/>
                <a:gd name="connsiteY102" fmla="*/ 1134225 h 1363215"/>
                <a:gd name="connsiteX103" fmla="*/ 420313 w 939947"/>
                <a:gd name="connsiteY103" fmla="*/ 1095041 h 1363215"/>
                <a:gd name="connsiteX104" fmla="*/ 421307 w 939947"/>
                <a:gd name="connsiteY104" fmla="*/ 1020156 h 1363215"/>
                <a:gd name="connsiteX105" fmla="*/ 431233 w 939947"/>
                <a:gd name="connsiteY105" fmla="*/ 1009689 h 1363215"/>
                <a:gd name="connsiteX106" fmla="*/ 363075 w 939947"/>
                <a:gd name="connsiteY106" fmla="*/ 1008521 h 1363215"/>
                <a:gd name="connsiteX107" fmla="*/ 385108 w 939947"/>
                <a:gd name="connsiteY107" fmla="*/ 1009494 h 1363215"/>
                <a:gd name="connsiteX108" fmla="*/ 391055 w 939947"/>
                <a:gd name="connsiteY108" fmla="*/ 1023334 h 1363215"/>
                <a:gd name="connsiteX109" fmla="*/ 389865 w 939947"/>
                <a:gd name="connsiteY109" fmla="*/ 1119843 h 1363215"/>
                <a:gd name="connsiteX110" fmla="*/ 389930 w 939947"/>
                <a:gd name="connsiteY110" fmla="*/ 1128839 h 1363215"/>
                <a:gd name="connsiteX111" fmla="*/ 387530 w 939947"/>
                <a:gd name="connsiteY111" fmla="*/ 1132191 h 1363215"/>
                <a:gd name="connsiteX112" fmla="*/ 341059 w 939947"/>
                <a:gd name="connsiteY112" fmla="*/ 1131910 h 1363215"/>
                <a:gd name="connsiteX113" fmla="*/ 339480 w 939947"/>
                <a:gd name="connsiteY113" fmla="*/ 1122547 h 1363215"/>
                <a:gd name="connsiteX114" fmla="*/ 341145 w 939947"/>
                <a:gd name="connsiteY114" fmla="*/ 1017733 h 1363215"/>
                <a:gd name="connsiteX115" fmla="*/ 341253 w 939947"/>
                <a:gd name="connsiteY115" fmla="*/ 1011311 h 1363215"/>
                <a:gd name="connsiteX116" fmla="*/ 363075 w 939947"/>
                <a:gd name="connsiteY116" fmla="*/ 1008521 h 1363215"/>
                <a:gd name="connsiteX117" fmla="*/ 273029 w 939947"/>
                <a:gd name="connsiteY117" fmla="*/ 1007570 h 1363215"/>
                <a:gd name="connsiteX118" fmla="*/ 310310 w 939947"/>
                <a:gd name="connsiteY118" fmla="*/ 1044807 h 1363215"/>
                <a:gd name="connsiteX119" fmla="*/ 309618 w 939947"/>
                <a:gd name="connsiteY119" fmla="*/ 1119692 h 1363215"/>
                <a:gd name="connsiteX120" fmla="*/ 309207 w 939947"/>
                <a:gd name="connsiteY120" fmla="*/ 1129164 h 1363215"/>
                <a:gd name="connsiteX121" fmla="*/ 293508 w 939947"/>
                <a:gd name="connsiteY121" fmla="*/ 1131629 h 1363215"/>
                <a:gd name="connsiteX122" fmla="*/ 259211 w 939947"/>
                <a:gd name="connsiteY122" fmla="*/ 1127217 h 1363215"/>
                <a:gd name="connsiteX123" fmla="*/ 259211 w 939947"/>
                <a:gd name="connsiteY123" fmla="*/ 1119130 h 1363215"/>
                <a:gd name="connsiteX124" fmla="*/ 260639 w 939947"/>
                <a:gd name="connsiteY124" fmla="*/ 1019312 h 1363215"/>
                <a:gd name="connsiteX125" fmla="*/ 273029 w 939947"/>
                <a:gd name="connsiteY125" fmla="*/ 1007570 h 1363215"/>
                <a:gd name="connsiteX126" fmla="*/ 213403 w 939947"/>
                <a:gd name="connsiteY126" fmla="*/ 1006073 h 1363215"/>
                <a:gd name="connsiteX127" fmla="*/ 230472 w 939947"/>
                <a:gd name="connsiteY127" fmla="*/ 1044915 h 1363215"/>
                <a:gd name="connsiteX128" fmla="*/ 229023 w 939947"/>
                <a:gd name="connsiteY128" fmla="*/ 1126223 h 1363215"/>
                <a:gd name="connsiteX129" fmla="*/ 224006 w 939947"/>
                <a:gd name="connsiteY129" fmla="*/ 1130613 h 1363215"/>
                <a:gd name="connsiteX130" fmla="*/ 185796 w 939947"/>
                <a:gd name="connsiteY130" fmla="*/ 1130418 h 1363215"/>
                <a:gd name="connsiteX131" fmla="*/ 178855 w 939947"/>
                <a:gd name="connsiteY131" fmla="*/ 1120060 h 1363215"/>
                <a:gd name="connsiteX132" fmla="*/ 180455 w 939947"/>
                <a:gd name="connsiteY132" fmla="*/ 1015484 h 1363215"/>
                <a:gd name="connsiteX133" fmla="*/ 189278 w 939947"/>
                <a:gd name="connsiteY133" fmla="*/ 1006251 h 1363215"/>
                <a:gd name="connsiteX134" fmla="*/ 213403 w 939947"/>
                <a:gd name="connsiteY134" fmla="*/ 1006073 h 1363215"/>
                <a:gd name="connsiteX135" fmla="*/ 110868 w 939947"/>
                <a:gd name="connsiteY135" fmla="*/ 1005364 h 1363215"/>
                <a:gd name="connsiteX136" fmla="*/ 149728 w 939947"/>
                <a:gd name="connsiteY136" fmla="*/ 1043942 h 1363215"/>
                <a:gd name="connsiteX137" fmla="*/ 148711 w 939947"/>
                <a:gd name="connsiteY137" fmla="*/ 1115432 h 1363215"/>
                <a:gd name="connsiteX138" fmla="*/ 148884 w 939947"/>
                <a:gd name="connsiteY138" fmla="*/ 1122547 h 1363215"/>
                <a:gd name="connsiteX139" fmla="*/ 144408 w 939947"/>
                <a:gd name="connsiteY139" fmla="*/ 1129618 h 1363215"/>
                <a:gd name="connsiteX140" fmla="*/ 102780 w 939947"/>
                <a:gd name="connsiteY140" fmla="*/ 1128926 h 1363215"/>
                <a:gd name="connsiteX141" fmla="*/ 99061 w 939947"/>
                <a:gd name="connsiteY141" fmla="*/ 1119844 h 1363215"/>
                <a:gd name="connsiteX142" fmla="*/ 99883 w 939947"/>
                <a:gd name="connsiteY142" fmla="*/ 1015138 h 1363215"/>
                <a:gd name="connsiteX143" fmla="*/ 110868 w 939947"/>
                <a:gd name="connsiteY143" fmla="*/ 1005364 h 1363215"/>
                <a:gd name="connsiteX144" fmla="*/ 24131 w 939947"/>
                <a:gd name="connsiteY144" fmla="*/ 1004218 h 1363215"/>
                <a:gd name="connsiteX145" fmla="*/ 66148 w 939947"/>
                <a:gd name="connsiteY145" fmla="*/ 1004909 h 1363215"/>
                <a:gd name="connsiteX146" fmla="*/ 70343 w 939947"/>
                <a:gd name="connsiteY146" fmla="*/ 1012587 h 1363215"/>
                <a:gd name="connsiteX147" fmla="*/ 68786 w 939947"/>
                <a:gd name="connsiteY147" fmla="*/ 1122157 h 1363215"/>
                <a:gd name="connsiteX148" fmla="*/ 64028 w 939947"/>
                <a:gd name="connsiteY148" fmla="*/ 1128623 h 1363215"/>
                <a:gd name="connsiteX149" fmla="*/ 38663 w 939947"/>
                <a:gd name="connsiteY149" fmla="*/ 1122914 h 1363215"/>
                <a:gd name="connsiteX150" fmla="*/ 19633 w 939947"/>
                <a:gd name="connsiteY150" fmla="*/ 1009667 h 1363215"/>
                <a:gd name="connsiteX151" fmla="*/ 24131 w 939947"/>
                <a:gd name="connsiteY151" fmla="*/ 1004218 h 1363215"/>
                <a:gd name="connsiteX152" fmla="*/ 14292 w 939947"/>
                <a:gd name="connsiteY152" fmla="*/ 953985 h 1363215"/>
                <a:gd name="connsiteX153" fmla="*/ 926107 w 939947"/>
                <a:gd name="connsiteY153" fmla="*/ 966159 h 1363215"/>
                <a:gd name="connsiteX154" fmla="*/ 937979 w 939947"/>
                <a:gd name="connsiteY154" fmla="*/ 982183 h 1363215"/>
                <a:gd name="connsiteX155" fmla="*/ 923470 w 939947"/>
                <a:gd name="connsiteY155" fmla="*/ 987265 h 1363215"/>
                <a:gd name="connsiteX156" fmla="*/ 688455 w 939947"/>
                <a:gd name="connsiteY156" fmla="*/ 984108 h 1363215"/>
                <a:gd name="connsiteX157" fmla="*/ 20023 w 939947"/>
                <a:gd name="connsiteY157" fmla="*/ 974939 h 1363215"/>
                <a:gd name="connsiteX158" fmla="*/ 2161 w 939947"/>
                <a:gd name="connsiteY158" fmla="*/ 971176 h 1363215"/>
                <a:gd name="connsiteX159" fmla="*/ 14292 w 939947"/>
                <a:gd name="connsiteY159" fmla="*/ 953985 h 1363215"/>
                <a:gd name="connsiteX160" fmla="*/ 824149 w 939947"/>
                <a:gd name="connsiteY160" fmla="*/ 850512 h 1363215"/>
                <a:gd name="connsiteX161" fmla="*/ 830031 w 939947"/>
                <a:gd name="connsiteY161" fmla="*/ 864351 h 1363215"/>
                <a:gd name="connsiteX162" fmla="*/ 815802 w 939947"/>
                <a:gd name="connsiteY162" fmla="*/ 872222 h 1363215"/>
                <a:gd name="connsiteX163" fmla="*/ 808947 w 939947"/>
                <a:gd name="connsiteY163" fmla="*/ 856826 h 1363215"/>
                <a:gd name="connsiteX164" fmla="*/ 824149 w 939947"/>
                <a:gd name="connsiteY164" fmla="*/ 850512 h 1363215"/>
                <a:gd name="connsiteX165" fmla="*/ 665577 w 939947"/>
                <a:gd name="connsiteY165" fmla="*/ 848090 h 1363215"/>
                <a:gd name="connsiteX166" fmla="*/ 672583 w 939947"/>
                <a:gd name="connsiteY166" fmla="*/ 863444 h 1363215"/>
                <a:gd name="connsiteX167" fmla="*/ 657230 w 939947"/>
                <a:gd name="connsiteY167" fmla="*/ 868720 h 1363215"/>
                <a:gd name="connsiteX168" fmla="*/ 650808 w 939947"/>
                <a:gd name="connsiteY168" fmla="*/ 855247 h 1363215"/>
                <a:gd name="connsiteX169" fmla="*/ 665577 w 939947"/>
                <a:gd name="connsiteY169" fmla="*/ 848090 h 1363215"/>
                <a:gd name="connsiteX170" fmla="*/ 507633 w 939947"/>
                <a:gd name="connsiteY170" fmla="*/ 846273 h 1363215"/>
                <a:gd name="connsiteX171" fmla="*/ 514790 w 939947"/>
                <a:gd name="connsiteY171" fmla="*/ 860610 h 1363215"/>
                <a:gd name="connsiteX172" fmla="*/ 499351 w 939947"/>
                <a:gd name="connsiteY172" fmla="*/ 867119 h 1363215"/>
                <a:gd name="connsiteX173" fmla="*/ 494117 w 939947"/>
                <a:gd name="connsiteY173" fmla="*/ 851874 h 1363215"/>
                <a:gd name="connsiteX174" fmla="*/ 507633 w 939947"/>
                <a:gd name="connsiteY174" fmla="*/ 846273 h 1363215"/>
                <a:gd name="connsiteX175" fmla="*/ 348736 w 939947"/>
                <a:gd name="connsiteY175" fmla="*/ 843332 h 1363215"/>
                <a:gd name="connsiteX176" fmla="*/ 356780 w 939947"/>
                <a:gd name="connsiteY176" fmla="*/ 857000 h 1363215"/>
                <a:gd name="connsiteX177" fmla="*/ 342335 w 939947"/>
                <a:gd name="connsiteY177" fmla="*/ 865152 h 1363215"/>
                <a:gd name="connsiteX178" fmla="*/ 335199 w 939947"/>
                <a:gd name="connsiteY178" fmla="*/ 850382 h 1363215"/>
                <a:gd name="connsiteX179" fmla="*/ 348736 w 939947"/>
                <a:gd name="connsiteY179" fmla="*/ 843332 h 1363215"/>
                <a:gd name="connsiteX180" fmla="*/ 192673 w 939947"/>
                <a:gd name="connsiteY180" fmla="*/ 842381 h 1363215"/>
                <a:gd name="connsiteX181" fmla="*/ 198944 w 939947"/>
                <a:gd name="connsiteY181" fmla="*/ 856610 h 1363215"/>
                <a:gd name="connsiteX182" fmla="*/ 183720 w 939947"/>
                <a:gd name="connsiteY182" fmla="*/ 862534 h 1363215"/>
                <a:gd name="connsiteX183" fmla="*/ 177081 w 939947"/>
                <a:gd name="connsiteY183" fmla="*/ 848954 h 1363215"/>
                <a:gd name="connsiteX184" fmla="*/ 192673 w 939947"/>
                <a:gd name="connsiteY184" fmla="*/ 842381 h 1363215"/>
                <a:gd name="connsiteX185" fmla="*/ 33949 w 939947"/>
                <a:gd name="connsiteY185" fmla="*/ 839289 h 1363215"/>
                <a:gd name="connsiteX186" fmla="*/ 41366 w 939947"/>
                <a:gd name="connsiteY186" fmla="*/ 854188 h 1363215"/>
                <a:gd name="connsiteX187" fmla="*/ 26035 w 939947"/>
                <a:gd name="connsiteY187" fmla="*/ 860935 h 1363215"/>
                <a:gd name="connsiteX188" fmla="*/ 20347 w 939947"/>
                <a:gd name="connsiteY188" fmla="*/ 845646 h 1363215"/>
                <a:gd name="connsiteX189" fmla="*/ 33949 w 939947"/>
                <a:gd name="connsiteY189" fmla="*/ 839289 h 1363215"/>
                <a:gd name="connsiteX190" fmla="*/ 818548 w 939947"/>
                <a:gd name="connsiteY190" fmla="*/ 798029 h 1363215"/>
                <a:gd name="connsiteX191" fmla="*/ 791691 w 939947"/>
                <a:gd name="connsiteY191" fmla="*/ 825687 h 1363215"/>
                <a:gd name="connsiteX192" fmla="*/ 756529 w 939947"/>
                <a:gd name="connsiteY192" fmla="*/ 840521 h 1363215"/>
                <a:gd name="connsiteX193" fmla="*/ 752031 w 939947"/>
                <a:gd name="connsiteY193" fmla="*/ 855377 h 1363215"/>
                <a:gd name="connsiteX194" fmla="*/ 819846 w 939947"/>
                <a:gd name="connsiteY194" fmla="*/ 908724 h 1363215"/>
                <a:gd name="connsiteX195" fmla="*/ 883551 w 939947"/>
                <a:gd name="connsiteY195" fmla="*/ 854512 h 1363215"/>
                <a:gd name="connsiteX196" fmla="*/ 876199 w 939947"/>
                <a:gd name="connsiteY196" fmla="*/ 841062 h 1363215"/>
                <a:gd name="connsiteX197" fmla="*/ 818548 w 939947"/>
                <a:gd name="connsiteY197" fmla="*/ 798029 h 1363215"/>
                <a:gd name="connsiteX198" fmla="*/ 660495 w 939947"/>
                <a:gd name="connsiteY198" fmla="*/ 795196 h 1363215"/>
                <a:gd name="connsiteX199" fmla="*/ 600790 w 939947"/>
                <a:gd name="connsiteY199" fmla="*/ 837731 h 1363215"/>
                <a:gd name="connsiteX200" fmla="*/ 593502 w 939947"/>
                <a:gd name="connsiteY200" fmla="*/ 848522 h 1363215"/>
                <a:gd name="connsiteX201" fmla="*/ 657987 w 939947"/>
                <a:gd name="connsiteY201" fmla="*/ 906692 h 1363215"/>
                <a:gd name="connsiteX202" fmla="*/ 726385 w 939947"/>
                <a:gd name="connsiteY202" fmla="*/ 851463 h 1363215"/>
                <a:gd name="connsiteX203" fmla="*/ 721130 w 939947"/>
                <a:gd name="connsiteY203" fmla="*/ 839959 h 1363215"/>
                <a:gd name="connsiteX204" fmla="*/ 660495 w 939947"/>
                <a:gd name="connsiteY204" fmla="*/ 795196 h 1363215"/>
                <a:gd name="connsiteX205" fmla="*/ 503199 w 939947"/>
                <a:gd name="connsiteY205" fmla="*/ 792731 h 1363215"/>
                <a:gd name="connsiteX206" fmla="*/ 444878 w 939947"/>
                <a:gd name="connsiteY206" fmla="*/ 835202 h 1363215"/>
                <a:gd name="connsiteX207" fmla="*/ 436682 w 939947"/>
                <a:gd name="connsiteY207" fmla="*/ 849019 h 1363215"/>
                <a:gd name="connsiteX208" fmla="*/ 467865 w 939947"/>
                <a:gd name="connsiteY208" fmla="*/ 894560 h 1363215"/>
                <a:gd name="connsiteX209" fmla="*/ 568137 w 939947"/>
                <a:gd name="connsiteY209" fmla="*/ 853993 h 1363215"/>
                <a:gd name="connsiteX210" fmla="*/ 558190 w 939947"/>
                <a:gd name="connsiteY210" fmla="*/ 835915 h 1363215"/>
                <a:gd name="connsiteX211" fmla="*/ 503199 w 939947"/>
                <a:gd name="connsiteY211" fmla="*/ 792731 h 1363215"/>
                <a:gd name="connsiteX212" fmla="*/ 345709 w 939947"/>
                <a:gd name="connsiteY212" fmla="*/ 791109 h 1363215"/>
                <a:gd name="connsiteX213" fmla="*/ 286025 w 939947"/>
                <a:gd name="connsiteY213" fmla="*/ 833450 h 1363215"/>
                <a:gd name="connsiteX214" fmla="*/ 278695 w 939947"/>
                <a:gd name="connsiteY214" fmla="*/ 843181 h 1363215"/>
                <a:gd name="connsiteX215" fmla="*/ 346725 w 939947"/>
                <a:gd name="connsiteY215" fmla="*/ 902172 h 1363215"/>
                <a:gd name="connsiteX216" fmla="*/ 411555 w 939947"/>
                <a:gd name="connsiteY216" fmla="*/ 843851 h 1363215"/>
                <a:gd name="connsiteX217" fmla="*/ 406689 w 939947"/>
                <a:gd name="connsiteY217" fmla="*/ 835353 h 1363215"/>
                <a:gd name="connsiteX218" fmla="*/ 345709 w 939947"/>
                <a:gd name="connsiteY218" fmla="*/ 791109 h 1363215"/>
                <a:gd name="connsiteX219" fmla="*/ 188586 w 939947"/>
                <a:gd name="connsiteY219" fmla="*/ 789012 h 1363215"/>
                <a:gd name="connsiteX220" fmla="*/ 126350 w 939947"/>
                <a:gd name="connsiteY220" fmla="*/ 832023 h 1363215"/>
                <a:gd name="connsiteX221" fmla="*/ 122047 w 939947"/>
                <a:gd name="connsiteY221" fmla="*/ 845192 h 1363215"/>
                <a:gd name="connsiteX222" fmla="*/ 188434 w 939947"/>
                <a:gd name="connsiteY222" fmla="*/ 899794 h 1363215"/>
                <a:gd name="connsiteX223" fmla="*/ 253913 w 939947"/>
                <a:gd name="connsiteY223" fmla="*/ 844024 h 1363215"/>
                <a:gd name="connsiteX224" fmla="*/ 247469 w 939947"/>
                <a:gd name="connsiteY224" fmla="*/ 833471 h 1363215"/>
                <a:gd name="connsiteX225" fmla="*/ 188586 w 939947"/>
                <a:gd name="connsiteY225" fmla="*/ 789012 h 1363215"/>
                <a:gd name="connsiteX226" fmla="*/ 684499 w 939947"/>
                <a:gd name="connsiteY226" fmla="*/ 756402 h 1363215"/>
                <a:gd name="connsiteX227" fmla="*/ 674443 w 939947"/>
                <a:gd name="connsiteY227" fmla="*/ 768425 h 1363215"/>
                <a:gd name="connsiteX228" fmla="*/ 745912 w 939947"/>
                <a:gd name="connsiteY228" fmla="*/ 819178 h 1363215"/>
                <a:gd name="connsiteX229" fmla="*/ 805941 w 939947"/>
                <a:gd name="connsiteY229" fmla="*/ 758175 h 1363215"/>
                <a:gd name="connsiteX230" fmla="*/ 684499 w 939947"/>
                <a:gd name="connsiteY230" fmla="*/ 756402 h 1363215"/>
                <a:gd name="connsiteX231" fmla="*/ 515720 w 939947"/>
                <a:gd name="connsiteY231" fmla="*/ 754175 h 1363215"/>
                <a:gd name="connsiteX232" fmla="*/ 577998 w 939947"/>
                <a:gd name="connsiteY232" fmla="*/ 817772 h 1363215"/>
                <a:gd name="connsiteX233" fmla="*/ 647131 w 939947"/>
                <a:gd name="connsiteY233" fmla="*/ 768339 h 1363215"/>
                <a:gd name="connsiteX234" fmla="*/ 637984 w 939947"/>
                <a:gd name="connsiteY234" fmla="*/ 755818 h 1363215"/>
                <a:gd name="connsiteX235" fmla="*/ 515720 w 939947"/>
                <a:gd name="connsiteY235" fmla="*/ 754175 h 1363215"/>
                <a:gd name="connsiteX236" fmla="*/ 368479 w 939947"/>
                <a:gd name="connsiteY236" fmla="*/ 752077 h 1363215"/>
                <a:gd name="connsiteX237" fmla="*/ 359397 w 939947"/>
                <a:gd name="connsiteY237" fmla="*/ 763344 h 1363215"/>
                <a:gd name="connsiteX238" fmla="*/ 421675 w 939947"/>
                <a:gd name="connsiteY238" fmla="*/ 815307 h 1363215"/>
                <a:gd name="connsiteX239" fmla="*/ 487867 w 939947"/>
                <a:gd name="connsiteY239" fmla="*/ 771344 h 1363215"/>
                <a:gd name="connsiteX240" fmla="*/ 475001 w 939947"/>
                <a:gd name="connsiteY240" fmla="*/ 753634 h 1363215"/>
                <a:gd name="connsiteX241" fmla="*/ 368479 w 939947"/>
                <a:gd name="connsiteY241" fmla="*/ 752077 h 1363215"/>
                <a:gd name="connsiteX242" fmla="*/ 210318 w 939947"/>
                <a:gd name="connsiteY242" fmla="*/ 749742 h 1363215"/>
                <a:gd name="connsiteX243" fmla="*/ 201884 w 939947"/>
                <a:gd name="connsiteY243" fmla="*/ 760597 h 1363215"/>
                <a:gd name="connsiteX244" fmla="*/ 244203 w 939947"/>
                <a:gd name="connsiteY244" fmla="*/ 808495 h 1363215"/>
                <a:gd name="connsiteX245" fmla="*/ 333145 w 939947"/>
                <a:gd name="connsiteY245" fmla="*/ 763841 h 1363215"/>
                <a:gd name="connsiteX246" fmla="*/ 325122 w 939947"/>
                <a:gd name="connsiteY246" fmla="*/ 751385 h 1363215"/>
                <a:gd name="connsiteX247" fmla="*/ 210318 w 939947"/>
                <a:gd name="connsiteY247" fmla="*/ 749742 h 1363215"/>
                <a:gd name="connsiteX248" fmla="*/ 55487 w 939947"/>
                <a:gd name="connsiteY248" fmla="*/ 747515 h 1363215"/>
                <a:gd name="connsiteX249" fmla="*/ 44956 w 939947"/>
                <a:gd name="connsiteY249" fmla="*/ 760597 h 1363215"/>
                <a:gd name="connsiteX250" fmla="*/ 85956 w 939947"/>
                <a:gd name="connsiteY250" fmla="*/ 807133 h 1363215"/>
                <a:gd name="connsiteX251" fmla="*/ 174119 w 939947"/>
                <a:gd name="connsiteY251" fmla="*/ 766479 h 1363215"/>
                <a:gd name="connsiteX252" fmla="*/ 163415 w 939947"/>
                <a:gd name="connsiteY252" fmla="*/ 749244 h 1363215"/>
                <a:gd name="connsiteX253" fmla="*/ 55487 w 939947"/>
                <a:gd name="connsiteY253" fmla="*/ 747515 h 1363215"/>
                <a:gd name="connsiteX254" fmla="*/ 46080 w 939947"/>
                <a:gd name="connsiteY254" fmla="*/ 726409 h 1363215"/>
                <a:gd name="connsiteX255" fmla="*/ 899445 w 939947"/>
                <a:gd name="connsiteY255" fmla="*/ 737956 h 1363215"/>
                <a:gd name="connsiteX256" fmla="*/ 919750 w 939947"/>
                <a:gd name="connsiteY256" fmla="*/ 759495 h 1363215"/>
                <a:gd name="connsiteX257" fmla="*/ 842010 w 939947"/>
                <a:gd name="connsiteY257" fmla="*/ 758586 h 1363215"/>
                <a:gd name="connsiteX258" fmla="*/ 832042 w 939947"/>
                <a:gd name="connsiteY258" fmla="*/ 770631 h 1363215"/>
                <a:gd name="connsiteX259" fmla="*/ 928681 w 939947"/>
                <a:gd name="connsiteY259" fmla="*/ 814766 h 1363215"/>
                <a:gd name="connsiteX260" fmla="*/ 914063 w 939947"/>
                <a:gd name="connsiteY260" fmla="*/ 842662 h 1363215"/>
                <a:gd name="connsiteX261" fmla="*/ 908700 w 939947"/>
                <a:gd name="connsiteY261" fmla="*/ 851852 h 1363215"/>
                <a:gd name="connsiteX262" fmla="*/ 927254 w 939947"/>
                <a:gd name="connsiteY262" fmla="*/ 890127 h 1363215"/>
                <a:gd name="connsiteX263" fmla="*/ 939537 w 939947"/>
                <a:gd name="connsiteY263" fmla="*/ 924877 h 1363215"/>
                <a:gd name="connsiteX264" fmla="*/ 895034 w 939947"/>
                <a:gd name="connsiteY264" fmla="*/ 887835 h 1363215"/>
                <a:gd name="connsiteX265" fmla="*/ 815932 w 939947"/>
                <a:gd name="connsiteY265" fmla="*/ 931711 h 1363215"/>
                <a:gd name="connsiteX266" fmla="*/ 738278 w 939947"/>
                <a:gd name="connsiteY266" fmla="*/ 885197 h 1363215"/>
                <a:gd name="connsiteX267" fmla="*/ 659609 w 939947"/>
                <a:gd name="connsiteY267" fmla="*/ 929484 h 1363215"/>
                <a:gd name="connsiteX268" fmla="*/ 581220 w 939947"/>
                <a:gd name="connsiteY268" fmla="*/ 883489 h 1363215"/>
                <a:gd name="connsiteX269" fmla="*/ 501404 w 939947"/>
                <a:gd name="connsiteY269" fmla="*/ 927213 h 1363215"/>
                <a:gd name="connsiteX270" fmla="*/ 424248 w 939947"/>
                <a:gd name="connsiteY270" fmla="*/ 882061 h 1363215"/>
                <a:gd name="connsiteX271" fmla="*/ 266217 w 939947"/>
                <a:gd name="connsiteY271" fmla="*/ 879467 h 1363215"/>
                <a:gd name="connsiteX272" fmla="*/ 186250 w 939947"/>
                <a:gd name="connsiteY272" fmla="*/ 922953 h 1363215"/>
                <a:gd name="connsiteX273" fmla="*/ 108402 w 939947"/>
                <a:gd name="connsiteY273" fmla="*/ 876526 h 1363215"/>
                <a:gd name="connsiteX274" fmla="*/ 36890 w 939947"/>
                <a:gd name="connsiteY274" fmla="*/ 920618 h 1363215"/>
                <a:gd name="connsiteX275" fmla="*/ 26921 w 939947"/>
                <a:gd name="connsiteY275" fmla="*/ 921072 h 1363215"/>
                <a:gd name="connsiteX276" fmla="*/ 3610 w 939947"/>
                <a:gd name="connsiteY276" fmla="*/ 893609 h 1363215"/>
                <a:gd name="connsiteX277" fmla="*/ 85004 w 939947"/>
                <a:gd name="connsiteY277" fmla="*/ 869000 h 1363215"/>
                <a:gd name="connsiteX278" fmla="*/ 90259 w 939947"/>
                <a:gd name="connsiteY278" fmla="*/ 860545 h 1363215"/>
                <a:gd name="connsiteX279" fmla="*/ 76571 w 939947"/>
                <a:gd name="connsiteY279" fmla="*/ 826422 h 1363215"/>
                <a:gd name="connsiteX280" fmla="*/ 31635 w 939947"/>
                <a:gd name="connsiteY280" fmla="*/ 788298 h 1363215"/>
                <a:gd name="connsiteX281" fmla="*/ 15395 w 939947"/>
                <a:gd name="connsiteY281" fmla="*/ 802873 h 1363215"/>
                <a:gd name="connsiteX282" fmla="*/ 26185 w 939947"/>
                <a:gd name="connsiteY282" fmla="*/ 742346 h 1363215"/>
                <a:gd name="connsiteX283" fmla="*/ 46080 w 939947"/>
                <a:gd name="connsiteY283" fmla="*/ 726409 h 1363215"/>
                <a:gd name="connsiteX284" fmla="*/ 749142 w 939947"/>
                <a:gd name="connsiteY284" fmla="*/ 652976 h 1363215"/>
                <a:gd name="connsiteX285" fmla="*/ 767147 w 939947"/>
                <a:gd name="connsiteY285" fmla="*/ 653514 h 1363215"/>
                <a:gd name="connsiteX286" fmla="*/ 780814 w 939947"/>
                <a:gd name="connsiteY286" fmla="*/ 683485 h 1363215"/>
                <a:gd name="connsiteX287" fmla="*/ 749134 w 939947"/>
                <a:gd name="connsiteY287" fmla="*/ 697541 h 1363215"/>
                <a:gd name="connsiteX288" fmla="*/ 736959 w 939947"/>
                <a:gd name="connsiteY288" fmla="*/ 665494 h 1363215"/>
                <a:gd name="connsiteX289" fmla="*/ 749142 w 939947"/>
                <a:gd name="connsiteY289" fmla="*/ 652976 h 1363215"/>
                <a:gd name="connsiteX290" fmla="*/ 577825 w 939947"/>
                <a:gd name="connsiteY290" fmla="*/ 649946 h 1363215"/>
                <a:gd name="connsiteX291" fmla="*/ 592941 w 939947"/>
                <a:gd name="connsiteY291" fmla="*/ 679096 h 1363215"/>
                <a:gd name="connsiteX292" fmla="*/ 562970 w 939947"/>
                <a:gd name="connsiteY292" fmla="*/ 694708 h 1363215"/>
                <a:gd name="connsiteX293" fmla="*/ 548200 w 939947"/>
                <a:gd name="connsiteY293" fmla="*/ 664240 h 1363215"/>
                <a:gd name="connsiteX294" fmla="*/ 577825 w 939947"/>
                <a:gd name="connsiteY294" fmla="*/ 649946 h 1363215"/>
                <a:gd name="connsiteX295" fmla="*/ 390407 w 939947"/>
                <a:gd name="connsiteY295" fmla="*/ 646875 h 1363215"/>
                <a:gd name="connsiteX296" fmla="*/ 404246 w 939947"/>
                <a:gd name="connsiteY296" fmla="*/ 678252 h 1363215"/>
                <a:gd name="connsiteX297" fmla="*/ 374599 w 939947"/>
                <a:gd name="connsiteY297" fmla="*/ 691962 h 1363215"/>
                <a:gd name="connsiteX298" fmla="*/ 359960 w 939947"/>
                <a:gd name="connsiteY298" fmla="*/ 661018 h 1363215"/>
                <a:gd name="connsiteX299" fmla="*/ 390407 w 939947"/>
                <a:gd name="connsiteY299" fmla="*/ 646875 h 1363215"/>
                <a:gd name="connsiteX300" fmla="*/ 202253 w 939947"/>
                <a:gd name="connsiteY300" fmla="*/ 645166 h 1363215"/>
                <a:gd name="connsiteX301" fmla="*/ 217217 w 939947"/>
                <a:gd name="connsiteY301" fmla="*/ 676176 h 1363215"/>
                <a:gd name="connsiteX302" fmla="*/ 186662 w 939947"/>
                <a:gd name="connsiteY302" fmla="*/ 690254 h 1363215"/>
                <a:gd name="connsiteX303" fmla="*/ 172022 w 939947"/>
                <a:gd name="connsiteY303" fmla="*/ 658725 h 1363215"/>
                <a:gd name="connsiteX304" fmla="*/ 202253 w 939947"/>
                <a:gd name="connsiteY304" fmla="*/ 645166 h 1363215"/>
                <a:gd name="connsiteX305" fmla="*/ 585027 w 939947"/>
                <a:gd name="connsiteY305" fmla="*/ 509603 h 1363215"/>
                <a:gd name="connsiteX306" fmla="*/ 662139 w 939947"/>
                <a:gd name="connsiteY306" fmla="*/ 647329 h 1363215"/>
                <a:gd name="connsiteX307" fmla="*/ 742842 w 939947"/>
                <a:gd name="connsiteY307" fmla="*/ 511917 h 1363215"/>
                <a:gd name="connsiteX308" fmla="*/ 703702 w 939947"/>
                <a:gd name="connsiteY308" fmla="*/ 530925 h 1363215"/>
                <a:gd name="connsiteX309" fmla="*/ 676563 w 939947"/>
                <a:gd name="connsiteY309" fmla="*/ 576855 h 1363215"/>
                <a:gd name="connsiteX310" fmla="*/ 649900 w 939947"/>
                <a:gd name="connsiteY310" fmla="*/ 576704 h 1363215"/>
                <a:gd name="connsiteX311" fmla="*/ 622264 w 939947"/>
                <a:gd name="connsiteY311" fmla="*/ 526881 h 1363215"/>
                <a:gd name="connsiteX312" fmla="*/ 585027 w 939947"/>
                <a:gd name="connsiteY312" fmla="*/ 509603 h 1363215"/>
                <a:gd name="connsiteX313" fmla="*/ 635606 w 939947"/>
                <a:gd name="connsiteY313" fmla="*/ 508522 h 1363215"/>
                <a:gd name="connsiteX314" fmla="*/ 663934 w 939947"/>
                <a:gd name="connsiteY314" fmla="*/ 559210 h 1363215"/>
                <a:gd name="connsiteX315" fmla="*/ 690229 w 939947"/>
                <a:gd name="connsiteY315" fmla="*/ 509430 h 1363215"/>
                <a:gd name="connsiteX316" fmla="*/ 635606 w 939947"/>
                <a:gd name="connsiteY316" fmla="*/ 508522 h 1363215"/>
                <a:gd name="connsiteX317" fmla="*/ 397738 w 939947"/>
                <a:gd name="connsiteY317" fmla="*/ 506836 h 1363215"/>
                <a:gd name="connsiteX318" fmla="*/ 475175 w 939947"/>
                <a:gd name="connsiteY318" fmla="*/ 644886 h 1363215"/>
                <a:gd name="connsiteX319" fmla="*/ 555618 w 939947"/>
                <a:gd name="connsiteY319" fmla="*/ 509149 h 1363215"/>
                <a:gd name="connsiteX320" fmla="*/ 519396 w 939947"/>
                <a:gd name="connsiteY320" fmla="*/ 524243 h 1363215"/>
                <a:gd name="connsiteX321" fmla="*/ 490701 w 939947"/>
                <a:gd name="connsiteY321" fmla="*/ 573157 h 1363215"/>
                <a:gd name="connsiteX322" fmla="*/ 461746 w 939947"/>
                <a:gd name="connsiteY322" fmla="*/ 572163 h 1363215"/>
                <a:gd name="connsiteX323" fmla="*/ 435537 w 939947"/>
                <a:gd name="connsiteY323" fmla="*/ 525389 h 1363215"/>
                <a:gd name="connsiteX324" fmla="*/ 397738 w 939947"/>
                <a:gd name="connsiteY324" fmla="*/ 506836 h 1363215"/>
                <a:gd name="connsiteX325" fmla="*/ 448620 w 939947"/>
                <a:gd name="connsiteY325" fmla="*/ 506078 h 1363215"/>
                <a:gd name="connsiteX326" fmla="*/ 476104 w 939947"/>
                <a:gd name="connsiteY326" fmla="*/ 555382 h 1363215"/>
                <a:gd name="connsiteX327" fmla="*/ 505557 w 939947"/>
                <a:gd name="connsiteY327" fmla="*/ 506900 h 1363215"/>
                <a:gd name="connsiteX328" fmla="*/ 448620 w 939947"/>
                <a:gd name="connsiteY328" fmla="*/ 506078 h 1363215"/>
                <a:gd name="connsiteX329" fmla="*/ 232362 w 939947"/>
                <a:gd name="connsiteY329" fmla="*/ 503867 h 1363215"/>
                <a:gd name="connsiteX330" fmla="*/ 210989 w 939947"/>
                <a:gd name="connsiteY330" fmla="*/ 504543 h 1363215"/>
                <a:gd name="connsiteX331" fmla="*/ 287950 w 939947"/>
                <a:gd name="connsiteY331" fmla="*/ 642226 h 1363215"/>
                <a:gd name="connsiteX332" fmla="*/ 369085 w 939947"/>
                <a:gd name="connsiteY332" fmla="*/ 506187 h 1363215"/>
                <a:gd name="connsiteX333" fmla="*/ 330702 w 939947"/>
                <a:gd name="connsiteY333" fmla="*/ 523205 h 1363215"/>
                <a:gd name="connsiteX334" fmla="*/ 302958 w 939947"/>
                <a:gd name="connsiteY334" fmla="*/ 570671 h 1363215"/>
                <a:gd name="connsiteX335" fmla="*/ 274824 w 939947"/>
                <a:gd name="connsiteY335" fmla="*/ 570692 h 1363215"/>
                <a:gd name="connsiteX336" fmla="*/ 246583 w 939947"/>
                <a:gd name="connsiteY336" fmla="*/ 519377 h 1363215"/>
                <a:gd name="connsiteX337" fmla="*/ 232362 w 939947"/>
                <a:gd name="connsiteY337" fmla="*/ 503867 h 1363215"/>
                <a:gd name="connsiteX338" fmla="*/ 261569 w 939947"/>
                <a:gd name="connsiteY338" fmla="*/ 503765 h 1363215"/>
                <a:gd name="connsiteX339" fmla="*/ 289745 w 939947"/>
                <a:gd name="connsiteY339" fmla="*/ 554193 h 1363215"/>
                <a:gd name="connsiteX340" fmla="*/ 316365 w 939947"/>
                <a:gd name="connsiteY340" fmla="*/ 504111 h 1363215"/>
                <a:gd name="connsiteX341" fmla="*/ 261569 w 939947"/>
                <a:gd name="connsiteY341" fmla="*/ 503765 h 1363215"/>
                <a:gd name="connsiteX342" fmla="*/ 690597 w 939947"/>
                <a:gd name="connsiteY342" fmla="*/ 402584 h 1363215"/>
                <a:gd name="connsiteX343" fmla="*/ 637661 w 939947"/>
                <a:gd name="connsiteY343" fmla="*/ 428274 h 1363215"/>
                <a:gd name="connsiteX344" fmla="*/ 663956 w 939947"/>
                <a:gd name="connsiteY344" fmla="*/ 480734 h 1363215"/>
                <a:gd name="connsiteX345" fmla="*/ 716936 w 939947"/>
                <a:gd name="connsiteY345" fmla="*/ 455261 h 1363215"/>
                <a:gd name="connsiteX346" fmla="*/ 690597 w 939947"/>
                <a:gd name="connsiteY346" fmla="*/ 402584 h 1363215"/>
                <a:gd name="connsiteX347" fmla="*/ 574085 w 939947"/>
                <a:gd name="connsiteY347" fmla="*/ 401568 h 1363215"/>
                <a:gd name="connsiteX348" fmla="*/ 520435 w 939947"/>
                <a:gd name="connsiteY348" fmla="*/ 425333 h 1363215"/>
                <a:gd name="connsiteX349" fmla="*/ 545173 w 939947"/>
                <a:gd name="connsiteY349" fmla="*/ 478637 h 1363215"/>
                <a:gd name="connsiteX350" fmla="*/ 598866 w 939947"/>
                <a:gd name="connsiteY350" fmla="*/ 454634 h 1363215"/>
                <a:gd name="connsiteX351" fmla="*/ 574085 w 939947"/>
                <a:gd name="connsiteY351" fmla="*/ 401568 h 1363215"/>
                <a:gd name="connsiteX352" fmla="*/ 455951 w 939947"/>
                <a:gd name="connsiteY352" fmla="*/ 399210 h 1363215"/>
                <a:gd name="connsiteX353" fmla="*/ 402690 w 939947"/>
                <a:gd name="connsiteY353" fmla="*/ 424381 h 1363215"/>
                <a:gd name="connsiteX354" fmla="*/ 427882 w 939947"/>
                <a:gd name="connsiteY354" fmla="*/ 477383 h 1363215"/>
                <a:gd name="connsiteX355" fmla="*/ 481208 w 939947"/>
                <a:gd name="connsiteY355" fmla="*/ 452601 h 1363215"/>
                <a:gd name="connsiteX356" fmla="*/ 455951 w 939947"/>
                <a:gd name="connsiteY356" fmla="*/ 399210 h 1363215"/>
                <a:gd name="connsiteX357" fmla="*/ 339049 w 939947"/>
                <a:gd name="connsiteY357" fmla="*/ 398475 h 1363215"/>
                <a:gd name="connsiteX358" fmla="*/ 285420 w 939947"/>
                <a:gd name="connsiteY358" fmla="*/ 421851 h 1363215"/>
                <a:gd name="connsiteX359" fmla="*/ 309596 w 939947"/>
                <a:gd name="connsiteY359" fmla="*/ 474939 h 1363215"/>
                <a:gd name="connsiteX360" fmla="*/ 363333 w 939947"/>
                <a:gd name="connsiteY360" fmla="*/ 451780 h 1363215"/>
                <a:gd name="connsiteX361" fmla="*/ 339049 w 939947"/>
                <a:gd name="connsiteY361" fmla="*/ 398475 h 1363215"/>
                <a:gd name="connsiteX362" fmla="*/ 221260 w 939947"/>
                <a:gd name="connsiteY362" fmla="*/ 396291 h 1363215"/>
                <a:gd name="connsiteX363" fmla="*/ 167826 w 939947"/>
                <a:gd name="connsiteY363" fmla="*/ 420446 h 1363215"/>
                <a:gd name="connsiteX364" fmla="*/ 191765 w 939947"/>
                <a:gd name="connsiteY364" fmla="*/ 473944 h 1363215"/>
                <a:gd name="connsiteX365" fmla="*/ 245307 w 939947"/>
                <a:gd name="connsiteY365" fmla="*/ 450006 h 1363215"/>
                <a:gd name="connsiteX366" fmla="*/ 221260 w 939947"/>
                <a:gd name="connsiteY366" fmla="*/ 396291 h 1363215"/>
                <a:gd name="connsiteX367" fmla="*/ 164043 w 939947"/>
                <a:gd name="connsiteY367" fmla="*/ 367185 h 1363215"/>
                <a:gd name="connsiteX368" fmla="*/ 425676 w 939947"/>
                <a:gd name="connsiteY368" fmla="*/ 370558 h 1363215"/>
                <a:gd name="connsiteX369" fmla="*/ 785615 w 939947"/>
                <a:gd name="connsiteY369" fmla="*/ 375294 h 1363215"/>
                <a:gd name="connsiteX370" fmla="*/ 818225 w 939947"/>
                <a:gd name="connsiteY370" fmla="*/ 407298 h 1363215"/>
                <a:gd name="connsiteX371" fmla="*/ 771948 w 939947"/>
                <a:gd name="connsiteY371" fmla="*/ 408876 h 1363215"/>
                <a:gd name="connsiteX372" fmla="*/ 755081 w 939947"/>
                <a:gd name="connsiteY372" fmla="*/ 431128 h 1363215"/>
                <a:gd name="connsiteX373" fmla="*/ 778825 w 939947"/>
                <a:gd name="connsiteY373" fmla="*/ 480973 h 1363215"/>
                <a:gd name="connsiteX374" fmla="*/ 836951 w 939947"/>
                <a:gd name="connsiteY374" fmla="*/ 454202 h 1363215"/>
                <a:gd name="connsiteX375" fmla="*/ 852910 w 939947"/>
                <a:gd name="connsiteY375" fmla="*/ 500802 h 1363215"/>
                <a:gd name="connsiteX376" fmla="*/ 844433 w 939947"/>
                <a:gd name="connsiteY376" fmla="*/ 511377 h 1363215"/>
                <a:gd name="connsiteX377" fmla="*/ 823155 w 939947"/>
                <a:gd name="connsiteY377" fmla="*/ 511831 h 1363215"/>
                <a:gd name="connsiteX378" fmla="*/ 849601 w 939947"/>
                <a:gd name="connsiteY378" fmla="*/ 559361 h 1363215"/>
                <a:gd name="connsiteX379" fmla="*/ 863138 w 939947"/>
                <a:gd name="connsiteY379" fmla="*/ 538082 h 1363215"/>
                <a:gd name="connsiteX380" fmla="*/ 863960 w 939947"/>
                <a:gd name="connsiteY380" fmla="*/ 579580 h 1363215"/>
                <a:gd name="connsiteX381" fmla="*/ 836324 w 939947"/>
                <a:gd name="connsiteY381" fmla="*/ 578736 h 1363215"/>
                <a:gd name="connsiteX382" fmla="*/ 810504 w 939947"/>
                <a:gd name="connsiteY382" fmla="*/ 531617 h 1363215"/>
                <a:gd name="connsiteX383" fmla="*/ 772013 w 939947"/>
                <a:gd name="connsiteY383" fmla="*/ 511917 h 1363215"/>
                <a:gd name="connsiteX384" fmla="*/ 849018 w 939947"/>
                <a:gd name="connsiteY384" fmla="*/ 649686 h 1363215"/>
                <a:gd name="connsiteX385" fmla="*/ 881108 w 939947"/>
                <a:gd name="connsiteY385" fmla="*/ 596966 h 1363215"/>
                <a:gd name="connsiteX386" fmla="*/ 880589 w 939947"/>
                <a:gd name="connsiteY386" fmla="*/ 638160 h 1363215"/>
                <a:gd name="connsiteX387" fmla="*/ 862273 w 939947"/>
                <a:gd name="connsiteY387" fmla="*/ 668002 h 1363215"/>
                <a:gd name="connsiteX388" fmla="*/ 834637 w 939947"/>
                <a:gd name="connsiteY388" fmla="*/ 667029 h 1363215"/>
                <a:gd name="connsiteX389" fmla="*/ 765115 w 939947"/>
                <a:gd name="connsiteY389" fmla="*/ 542299 h 1363215"/>
                <a:gd name="connsiteX390" fmla="*/ 749243 w 939947"/>
                <a:gd name="connsiteY390" fmla="*/ 541802 h 1363215"/>
                <a:gd name="connsiteX391" fmla="*/ 676931 w 939947"/>
                <a:gd name="connsiteY391" fmla="*/ 664023 h 1363215"/>
                <a:gd name="connsiteX392" fmla="*/ 646808 w 939947"/>
                <a:gd name="connsiteY392" fmla="*/ 663331 h 1363215"/>
                <a:gd name="connsiteX393" fmla="*/ 570365 w 939947"/>
                <a:gd name="connsiteY393" fmla="*/ 526232 h 1363215"/>
                <a:gd name="connsiteX394" fmla="*/ 523116 w 939947"/>
                <a:gd name="connsiteY394" fmla="*/ 604989 h 1363215"/>
                <a:gd name="connsiteX395" fmla="*/ 489425 w 939947"/>
                <a:gd name="connsiteY395" fmla="*/ 660758 h 1363215"/>
                <a:gd name="connsiteX396" fmla="*/ 459129 w 939947"/>
                <a:gd name="connsiteY396" fmla="*/ 659591 h 1363215"/>
                <a:gd name="connsiteX397" fmla="*/ 388634 w 939947"/>
                <a:gd name="connsiteY397" fmla="*/ 533477 h 1363215"/>
                <a:gd name="connsiteX398" fmla="*/ 381714 w 939947"/>
                <a:gd name="connsiteY398" fmla="*/ 525821 h 1363215"/>
                <a:gd name="connsiteX399" fmla="*/ 303823 w 939947"/>
                <a:gd name="connsiteY399" fmla="*/ 656995 h 1363215"/>
                <a:gd name="connsiteX400" fmla="*/ 273051 w 939947"/>
                <a:gd name="connsiteY400" fmla="*/ 657860 h 1363215"/>
                <a:gd name="connsiteX401" fmla="*/ 196025 w 939947"/>
                <a:gd name="connsiteY401" fmla="*/ 521259 h 1363215"/>
                <a:gd name="connsiteX402" fmla="*/ 130784 w 939947"/>
                <a:gd name="connsiteY402" fmla="*/ 630743 h 1363215"/>
                <a:gd name="connsiteX403" fmla="*/ 114068 w 939947"/>
                <a:gd name="connsiteY403" fmla="*/ 657752 h 1363215"/>
                <a:gd name="connsiteX404" fmla="*/ 86584 w 939947"/>
                <a:gd name="connsiteY404" fmla="*/ 657017 h 1363215"/>
                <a:gd name="connsiteX405" fmla="*/ 70214 w 939947"/>
                <a:gd name="connsiteY405" fmla="*/ 627651 h 1363215"/>
                <a:gd name="connsiteX406" fmla="*/ 69846 w 939947"/>
                <a:gd name="connsiteY406" fmla="*/ 584553 h 1363215"/>
                <a:gd name="connsiteX407" fmla="*/ 100856 w 939947"/>
                <a:gd name="connsiteY407" fmla="*/ 639652 h 1363215"/>
                <a:gd name="connsiteX408" fmla="*/ 181515 w 939947"/>
                <a:gd name="connsiteY408" fmla="*/ 504392 h 1363215"/>
                <a:gd name="connsiteX409" fmla="*/ 144819 w 939947"/>
                <a:gd name="connsiteY409" fmla="*/ 520761 h 1363215"/>
                <a:gd name="connsiteX410" fmla="*/ 119950 w 939947"/>
                <a:gd name="connsiteY410" fmla="*/ 562323 h 1363215"/>
                <a:gd name="connsiteX411" fmla="*/ 95709 w 939947"/>
                <a:gd name="connsiteY411" fmla="*/ 576228 h 1363215"/>
                <a:gd name="connsiteX412" fmla="*/ 80724 w 939947"/>
                <a:gd name="connsiteY412" fmla="*/ 546948 h 1363215"/>
                <a:gd name="connsiteX413" fmla="*/ 87687 w 939947"/>
                <a:gd name="connsiteY413" fmla="*/ 526881 h 1363215"/>
                <a:gd name="connsiteX414" fmla="*/ 102326 w 939947"/>
                <a:gd name="connsiteY414" fmla="*/ 549652 h 1363215"/>
                <a:gd name="connsiteX415" fmla="*/ 131238 w 939947"/>
                <a:gd name="connsiteY415" fmla="*/ 502035 h 1363215"/>
                <a:gd name="connsiteX416" fmla="*/ 96423 w 939947"/>
                <a:gd name="connsiteY416" fmla="*/ 500716 h 1363215"/>
                <a:gd name="connsiteX417" fmla="*/ 117204 w 939947"/>
                <a:gd name="connsiteY417" fmla="*/ 463002 h 1363215"/>
                <a:gd name="connsiteX418" fmla="*/ 129897 w 939947"/>
                <a:gd name="connsiteY418" fmla="*/ 433420 h 1363215"/>
                <a:gd name="connsiteX419" fmla="*/ 146007 w 939947"/>
                <a:gd name="connsiteY419" fmla="*/ 374667 h 1363215"/>
                <a:gd name="connsiteX420" fmla="*/ 164043 w 939947"/>
                <a:gd name="connsiteY420" fmla="*/ 367185 h 1363215"/>
                <a:gd name="connsiteX421" fmla="*/ 202295 w 939947"/>
                <a:gd name="connsiteY421" fmla="*/ 295435 h 1363215"/>
                <a:gd name="connsiteX422" fmla="*/ 758475 w 939947"/>
                <a:gd name="connsiteY422" fmla="*/ 303328 h 1363215"/>
                <a:gd name="connsiteX423" fmla="*/ 782976 w 939947"/>
                <a:gd name="connsiteY423" fmla="*/ 324887 h 1363215"/>
                <a:gd name="connsiteX424" fmla="*/ 174681 w 939947"/>
                <a:gd name="connsiteY424" fmla="*/ 316605 h 1363215"/>
                <a:gd name="connsiteX425" fmla="*/ 202295 w 939947"/>
                <a:gd name="connsiteY425" fmla="*/ 295435 h 1363215"/>
                <a:gd name="connsiteX426" fmla="*/ 232570 w 939947"/>
                <a:gd name="connsiteY426" fmla="*/ 241958 h 1363215"/>
                <a:gd name="connsiteX427" fmla="*/ 734300 w 939947"/>
                <a:gd name="connsiteY427" fmla="*/ 248792 h 1363215"/>
                <a:gd name="connsiteX428" fmla="*/ 756682 w 939947"/>
                <a:gd name="connsiteY428" fmla="*/ 270697 h 1363215"/>
                <a:gd name="connsiteX429" fmla="*/ 202058 w 939947"/>
                <a:gd name="connsiteY429" fmla="*/ 263172 h 1363215"/>
                <a:gd name="connsiteX430" fmla="*/ 232570 w 939947"/>
                <a:gd name="connsiteY430" fmla="*/ 241958 h 1363215"/>
                <a:gd name="connsiteX431" fmla="*/ 264314 w 939947"/>
                <a:gd name="connsiteY431" fmla="*/ 188719 h 1363215"/>
                <a:gd name="connsiteX432" fmla="*/ 702404 w 939947"/>
                <a:gd name="connsiteY432" fmla="*/ 194470 h 1363215"/>
                <a:gd name="connsiteX433" fmla="*/ 728699 w 939947"/>
                <a:gd name="connsiteY433" fmla="*/ 216484 h 1363215"/>
                <a:gd name="connsiteX434" fmla="*/ 233045 w 939947"/>
                <a:gd name="connsiteY434" fmla="*/ 209737 h 1363215"/>
                <a:gd name="connsiteX435" fmla="*/ 264314 w 939947"/>
                <a:gd name="connsiteY435" fmla="*/ 188719 h 1363215"/>
                <a:gd name="connsiteX436" fmla="*/ 391963 w 939947"/>
                <a:gd name="connsiteY436" fmla="*/ 67427 h 1363215"/>
                <a:gd name="connsiteX437" fmla="*/ 383876 w 939947"/>
                <a:gd name="connsiteY437" fmla="*/ 79234 h 1363215"/>
                <a:gd name="connsiteX438" fmla="*/ 429266 w 939947"/>
                <a:gd name="connsiteY438" fmla="*/ 127392 h 1363215"/>
                <a:gd name="connsiteX439" fmla="*/ 514509 w 939947"/>
                <a:gd name="connsiteY439" fmla="*/ 80013 h 1363215"/>
                <a:gd name="connsiteX440" fmla="*/ 506854 w 939947"/>
                <a:gd name="connsiteY440" fmla="*/ 69222 h 1363215"/>
                <a:gd name="connsiteX441" fmla="*/ 391963 w 939947"/>
                <a:gd name="connsiteY441" fmla="*/ 67427 h 1363215"/>
                <a:gd name="connsiteX442" fmla="*/ 372739 w 939947"/>
                <a:gd name="connsiteY442" fmla="*/ 46343 h 1363215"/>
                <a:gd name="connsiteX443" fmla="*/ 587491 w 939947"/>
                <a:gd name="connsiteY443" fmla="*/ 48981 h 1363215"/>
                <a:gd name="connsiteX444" fmla="*/ 625334 w 939947"/>
                <a:gd name="connsiteY444" fmla="*/ 70779 h 1363215"/>
                <a:gd name="connsiteX445" fmla="*/ 550514 w 939947"/>
                <a:gd name="connsiteY445" fmla="*/ 69979 h 1363215"/>
                <a:gd name="connsiteX446" fmla="*/ 541345 w 939947"/>
                <a:gd name="connsiteY446" fmla="*/ 81396 h 1363215"/>
                <a:gd name="connsiteX447" fmla="*/ 648861 w 939947"/>
                <a:gd name="connsiteY447" fmla="*/ 118417 h 1363215"/>
                <a:gd name="connsiteX448" fmla="*/ 665966 w 939947"/>
                <a:gd name="connsiteY448" fmla="*/ 117380 h 1363215"/>
                <a:gd name="connsiteX449" fmla="*/ 661685 w 939947"/>
                <a:gd name="connsiteY449" fmla="*/ 136950 h 1363215"/>
                <a:gd name="connsiteX450" fmla="*/ 527635 w 939947"/>
                <a:gd name="connsiteY450" fmla="*/ 108773 h 1363215"/>
                <a:gd name="connsiteX451" fmla="*/ 448122 w 939947"/>
                <a:gd name="connsiteY451" fmla="*/ 153319 h 1363215"/>
                <a:gd name="connsiteX452" fmla="*/ 370015 w 939947"/>
                <a:gd name="connsiteY452" fmla="*/ 106805 h 1363215"/>
                <a:gd name="connsiteX453" fmla="*/ 272099 w 939947"/>
                <a:gd name="connsiteY453" fmla="*/ 149124 h 1363215"/>
                <a:gd name="connsiteX454" fmla="*/ 301768 w 939947"/>
                <a:gd name="connsiteY454" fmla="*/ 127370 h 1363215"/>
                <a:gd name="connsiteX455" fmla="*/ 357300 w 939947"/>
                <a:gd name="connsiteY455" fmla="*/ 76812 h 1363215"/>
                <a:gd name="connsiteX456" fmla="*/ 341686 w 939947"/>
                <a:gd name="connsiteY456" fmla="*/ 66367 h 1363215"/>
                <a:gd name="connsiteX457" fmla="*/ 372739 w 939947"/>
                <a:gd name="connsiteY457" fmla="*/ 46343 h 1363215"/>
                <a:gd name="connsiteX458" fmla="*/ 449441 w 939947"/>
                <a:gd name="connsiteY458" fmla="*/ 305 h 1363215"/>
                <a:gd name="connsiteX459" fmla="*/ 524412 w 939947"/>
                <a:gd name="connsiteY459" fmla="*/ 1019 h 1363215"/>
                <a:gd name="connsiteX460" fmla="*/ 574797 w 939947"/>
                <a:gd name="connsiteY460" fmla="*/ 23205 h 1363215"/>
                <a:gd name="connsiteX461" fmla="*/ 391833 w 939947"/>
                <a:gd name="connsiteY461" fmla="*/ 20697 h 1363215"/>
                <a:gd name="connsiteX462" fmla="*/ 449441 w 939947"/>
                <a:gd name="connsiteY462" fmla="*/ 305 h 136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</a:cxnLst>
              <a:rect l="l" t="t" r="r" b="b"/>
              <a:pathLst>
                <a:path w="939947" h="1363215">
                  <a:moveTo>
                    <a:pt x="532089" y="1277594"/>
                  </a:moveTo>
                  <a:cubicBezTo>
                    <a:pt x="523721" y="1277378"/>
                    <a:pt x="522661" y="1280665"/>
                    <a:pt x="524348" y="1287520"/>
                  </a:cubicBezTo>
                  <a:cubicBezTo>
                    <a:pt x="530187" y="1311480"/>
                    <a:pt x="544588" y="1327893"/>
                    <a:pt x="561304" y="1334834"/>
                  </a:cubicBezTo>
                  <a:cubicBezTo>
                    <a:pt x="603991" y="1350512"/>
                    <a:pt x="647715" y="1327633"/>
                    <a:pt x="655240" y="1290850"/>
                  </a:cubicBezTo>
                  <a:cubicBezTo>
                    <a:pt x="656257" y="1285898"/>
                    <a:pt x="660755" y="1279238"/>
                    <a:pt x="648558" y="1279324"/>
                  </a:cubicBezTo>
                  <a:cubicBezTo>
                    <a:pt x="609743" y="1279606"/>
                    <a:pt x="570905" y="1278589"/>
                    <a:pt x="532089" y="1277594"/>
                  </a:cubicBezTo>
                  <a:close/>
                  <a:moveTo>
                    <a:pt x="375442" y="1275475"/>
                  </a:moveTo>
                  <a:cubicBezTo>
                    <a:pt x="365235" y="1275238"/>
                    <a:pt x="365127" y="1279108"/>
                    <a:pt x="367311" y="1287196"/>
                  </a:cubicBezTo>
                  <a:cubicBezTo>
                    <a:pt x="373583" y="1310464"/>
                    <a:pt x="387444" y="1326379"/>
                    <a:pt x="410257" y="1334337"/>
                  </a:cubicBezTo>
                  <a:cubicBezTo>
                    <a:pt x="448317" y="1348025"/>
                    <a:pt x="486938" y="1327374"/>
                    <a:pt x="497815" y="1288169"/>
                  </a:cubicBezTo>
                  <a:cubicBezTo>
                    <a:pt x="500150" y="1279800"/>
                    <a:pt x="498312" y="1277162"/>
                    <a:pt x="490117" y="1277075"/>
                  </a:cubicBezTo>
                  <a:cubicBezTo>
                    <a:pt x="451885" y="1276686"/>
                    <a:pt x="413652" y="1276384"/>
                    <a:pt x="375442" y="1275475"/>
                  </a:cubicBezTo>
                  <a:close/>
                  <a:moveTo>
                    <a:pt x="216806" y="1273507"/>
                  </a:moveTo>
                  <a:cubicBezTo>
                    <a:pt x="207485" y="1273226"/>
                    <a:pt x="208112" y="1276924"/>
                    <a:pt x="209215" y="1283130"/>
                  </a:cubicBezTo>
                  <a:cubicBezTo>
                    <a:pt x="214211" y="1310853"/>
                    <a:pt x="240463" y="1333883"/>
                    <a:pt x="270261" y="1336543"/>
                  </a:cubicBezTo>
                  <a:cubicBezTo>
                    <a:pt x="299151" y="1339137"/>
                    <a:pt x="327306" y="1321449"/>
                    <a:pt x="337989" y="1293121"/>
                  </a:cubicBezTo>
                  <a:cubicBezTo>
                    <a:pt x="334680" y="1288233"/>
                    <a:pt x="353493" y="1276124"/>
                    <a:pt x="333404" y="1275389"/>
                  </a:cubicBezTo>
                  <a:cubicBezTo>
                    <a:pt x="294567" y="1273983"/>
                    <a:pt x="255665" y="1274675"/>
                    <a:pt x="216806" y="1273507"/>
                  </a:cubicBezTo>
                  <a:close/>
                  <a:moveTo>
                    <a:pt x="121593" y="1251299"/>
                  </a:moveTo>
                  <a:cubicBezTo>
                    <a:pt x="351179" y="1254413"/>
                    <a:pt x="580333" y="1257548"/>
                    <a:pt x="809595" y="1260662"/>
                  </a:cubicBezTo>
                  <a:cubicBezTo>
                    <a:pt x="800643" y="1278503"/>
                    <a:pt x="796166" y="1281249"/>
                    <a:pt x="777288" y="1280946"/>
                  </a:cubicBezTo>
                  <a:cubicBezTo>
                    <a:pt x="749523" y="1280514"/>
                    <a:pt x="721735" y="1280708"/>
                    <a:pt x="694013" y="1279540"/>
                  </a:cubicBezTo>
                  <a:cubicBezTo>
                    <a:pt x="680649" y="1278979"/>
                    <a:pt x="679373" y="1283390"/>
                    <a:pt x="683201" y="1294851"/>
                  </a:cubicBezTo>
                  <a:cubicBezTo>
                    <a:pt x="689494" y="1313686"/>
                    <a:pt x="700825" y="1327785"/>
                    <a:pt x="719292" y="1336456"/>
                  </a:cubicBezTo>
                  <a:cubicBezTo>
                    <a:pt x="695830" y="1354447"/>
                    <a:pt x="694445" y="1353972"/>
                    <a:pt x="668280" y="1319459"/>
                  </a:cubicBezTo>
                  <a:cubicBezTo>
                    <a:pt x="648796" y="1347139"/>
                    <a:pt x="623431" y="1363703"/>
                    <a:pt x="588529" y="1363205"/>
                  </a:cubicBezTo>
                  <a:cubicBezTo>
                    <a:pt x="554060" y="1362730"/>
                    <a:pt x="529948" y="1345452"/>
                    <a:pt x="510941" y="1316454"/>
                  </a:cubicBezTo>
                  <a:cubicBezTo>
                    <a:pt x="491846" y="1345863"/>
                    <a:pt x="465508" y="1361692"/>
                    <a:pt x="431298" y="1361346"/>
                  </a:cubicBezTo>
                  <a:cubicBezTo>
                    <a:pt x="397369" y="1360978"/>
                    <a:pt x="372371" y="1343635"/>
                    <a:pt x="353234" y="1314486"/>
                  </a:cubicBezTo>
                  <a:cubicBezTo>
                    <a:pt x="340281" y="1334856"/>
                    <a:pt x="323284" y="1348285"/>
                    <a:pt x="301487" y="1355335"/>
                  </a:cubicBezTo>
                  <a:cubicBezTo>
                    <a:pt x="262671" y="1367876"/>
                    <a:pt x="231077" y="1348501"/>
                    <a:pt x="202793" y="1321903"/>
                  </a:cubicBezTo>
                  <a:cubicBezTo>
                    <a:pt x="199182" y="1318508"/>
                    <a:pt x="198403" y="1314983"/>
                    <a:pt x="190878" y="1314832"/>
                  </a:cubicBezTo>
                  <a:cubicBezTo>
                    <a:pt x="182185" y="1314659"/>
                    <a:pt x="172995" y="1308020"/>
                    <a:pt x="179568" y="1293769"/>
                  </a:cubicBezTo>
                  <a:cubicBezTo>
                    <a:pt x="188672" y="1274026"/>
                    <a:pt x="187526" y="1272621"/>
                    <a:pt x="164756" y="1273313"/>
                  </a:cubicBezTo>
                  <a:cubicBezTo>
                    <a:pt x="146137" y="1273875"/>
                    <a:pt x="130503" y="1270934"/>
                    <a:pt x="121593" y="1251299"/>
                  </a:cubicBezTo>
                  <a:close/>
                  <a:moveTo>
                    <a:pt x="83080" y="1203660"/>
                  </a:moveTo>
                  <a:cubicBezTo>
                    <a:pt x="339395" y="1207163"/>
                    <a:pt x="594000" y="1210645"/>
                    <a:pt x="849903" y="1214148"/>
                  </a:cubicBezTo>
                  <a:cubicBezTo>
                    <a:pt x="843849" y="1229393"/>
                    <a:pt x="835199" y="1235557"/>
                    <a:pt x="818396" y="1235275"/>
                  </a:cubicBezTo>
                  <a:cubicBezTo>
                    <a:pt x="584010" y="1231491"/>
                    <a:pt x="349623" y="1228247"/>
                    <a:pt x="115236" y="1225739"/>
                  </a:cubicBezTo>
                  <a:cubicBezTo>
                    <a:pt x="98239" y="1225544"/>
                    <a:pt x="90973" y="1217435"/>
                    <a:pt x="83080" y="1203660"/>
                  </a:cubicBezTo>
                  <a:close/>
                  <a:moveTo>
                    <a:pt x="57326" y="1157578"/>
                  </a:moveTo>
                  <a:cubicBezTo>
                    <a:pt x="331394" y="1161319"/>
                    <a:pt x="605116" y="1165060"/>
                    <a:pt x="879573" y="1168823"/>
                  </a:cubicBezTo>
                  <a:cubicBezTo>
                    <a:pt x="874599" y="1185150"/>
                    <a:pt x="866057" y="1189907"/>
                    <a:pt x="849753" y="1189647"/>
                  </a:cubicBezTo>
                  <a:cubicBezTo>
                    <a:pt x="594736" y="1185625"/>
                    <a:pt x="339719" y="1182403"/>
                    <a:pt x="84703" y="1179419"/>
                  </a:cubicBezTo>
                  <a:cubicBezTo>
                    <a:pt x="69155" y="1179224"/>
                    <a:pt x="58969" y="1175505"/>
                    <a:pt x="57326" y="1157578"/>
                  </a:cubicBezTo>
                  <a:close/>
                  <a:moveTo>
                    <a:pt x="912726" y="1015593"/>
                  </a:moveTo>
                  <a:cubicBezTo>
                    <a:pt x="917356" y="1015928"/>
                    <a:pt x="922854" y="1017615"/>
                    <a:pt x="926800" y="1016847"/>
                  </a:cubicBezTo>
                  <a:cubicBezTo>
                    <a:pt x="934131" y="1015398"/>
                    <a:pt x="933482" y="1020501"/>
                    <a:pt x="932380" y="1026448"/>
                  </a:cubicBezTo>
                  <a:cubicBezTo>
                    <a:pt x="926411" y="1058409"/>
                    <a:pt x="917545" y="1089462"/>
                    <a:pt x="901997" y="1119585"/>
                  </a:cubicBezTo>
                  <a:cubicBezTo>
                    <a:pt x="902365" y="1087191"/>
                    <a:pt x="901348" y="1054690"/>
                    <a:pt x="903857" y="1022448"/>
                  </a:cubicBezTo>
                  <a:cubicBezTo>
                    <a:pt x="904333" y="1016274"/>
                    <a:pt x="908095" y="1015257"/>
                    <a:pt x="912726" y="1015593"/>
                  </a:cubicBezTo>
                  <a:close/>
                  <a:moveTo>
                    <a:pt x="857064" y="1014425"/>
                  </a:moveTo>
                  <a:cubicBezTo>
                    <a:pt x="864462" y="1013679"/>
                    <a:pt x="870533" y="1014479"/>
                    <a:pt x="871485" y="1022599"/>
                  </a:cubicBezTo>
                  <a:cubicBezTo>
                    <a:pt x="875702" y="1058604"/>
                    <a:pt x="872198" y="1095538"/>
                    <a:pt x="871809" y="1132084"/>
                  </a:cubicBezTo>
                  <a:cubicBezTo>
                    <a:pt x="871809" y="1133186"/>
                    <a:pt x="871507" y="1134311"/>
                    <a:pt x="871355" y="1135414"/>
                  </a:cubicBezTo>
                  <a:cubicBezTo>
                    <a:pt x="871247" y="1138203"/>
                    <a:pt x="869063" y="1139501"/>
                    <a:pt x="866966" y="1139522"/>
                  </a:cubicBezTo>
                  <a:cubicBezTo>
                    <a:pt x="853148" y="1139609"/>
                    <a:pt x="839329" y="1139392"/>
                    <a:pt x="825512" y="1139263"/>
                  </a:cubicBezTo>
                  <a:cubicBezTo>
                    <a:pt x="819976" y="1139220"/>
                    <a:pt x="821576" y="1135154"/>
                    <a:pt x="821619" y="1132127"/>
                  </a:cubicBezTo>
                  <a:cubicBezTo>
                    <a:pt x="821922" y="1096122"/>
                    <a:pt x="822376" y="1060139"/>
                    <a:pt x="822592" y="1024156"/>
                  </a:cubicBezTo>
                  <a:cubicBezTo>
                    <a:pt x="822636" y="1015225"/>
                    <a:pt x="828323" y="1013560"/>
                    <a:pt x="834680" y="1015528"/>
                  </a:cubicBezTo>
                  <a:cubicBezTo>
                    <a:pt x="840941" y="1017463"/>
                    <a:pt x="849666" y="1015171"/>
                    <a:pt x="857064" y="1014425"/>
                  </a:cubicBezTo>
                  <a:close/>
                  <a:moveTo>
                    <a:pt x="775137" y="1013762"/>
                  </a:moveTo>
                  <a:cubicBezTo>
                    <a:pt x="781608" y="1013381"/>
                    <a:pt x="787332" y="1013570"/>
                    <a:pt x="790284" y="1016652"/>
                  </a:cubicBezTo>
                  <a:cubicBezTo>
                    <a:pt x="796469" y="1023096"/>
                    <a:pt x="792360" y="1039639"/>
                    <a:pt x="792317" y="1051770"/>
                  </a:cubicBezTo>
                  <a:cubicBezTo>
                    <a:pt x="792209" y="1076703"/>
                    <a:pt x="791841" y="1101636"/>
                    <a:pt x="791560" y="1126569"/>
                  </a:cubicBezTo>
                  <a:cubicBezTo>
                    <a:pt x="791517" y="1129316"/>
                    <a:pt x="791236" y="1132062"/>
                    <a:pt x="790955" y="1136667"/>
                  </a:cubicBezTo>
                  <a:cubicBezTo>
                    <a:pt x="778240" y="1141360"/>
                    <a:pt x="764119" y="1136754"/>
                    <a:pt x="750517" y="1138160"/>
                  </a:cubicBezTo>
                  <a:cubicBezTo>
                    <a:pt x="747014" y="1138528"/>
                    <a:pt x="740981" y="1139674"/>
                    <a:pt x="740808" y="1132645"/>
                  </a:cubicBezTo>
                  <a:cubicBezTo>
                    <a:pt x="740765" y="1131002"/>
                    <a:pt x="741262" y="1129337"/>
                    <a:pt x="741284" y="1127672"/>
                  </a:cubicBezTo>
                  <a:cubicBezTo>
                    <a:pt x="741694" y="1093894"/>
                    <a:pt x="742386" y="1060095"/>
                    <a:pt x="742257" y="1026318"/>
                  </a:cubicBezTo>
                  <a:cubicBezTo>
                    <a:pt x="742214" y="1016155"/>
                    <a:pt x="744852" y="1012846"/>
                    <a:pt x="755513" y="1014295"/>
                  </a:cubicBezTo>
                  <a:cubicBezTo>
                    <a:pt x="761448" y="1015095"/>
                    <a:pt x="768666" y="1014144"/>
                    <a:pt x="775137" y="1013762"/>
                  </a:cubicBezTo>
                  <a:close/>
                  <a:moveTo>
                    <a:pt x="671611" y="1012824"/>
                  </a:moveTo>
                  <a:cubicBezTo>
                    <a:pt x="712740" y="1012133"/>
                    <a:pt x="712654" y="1011743"/>
                    <a:pt x="711897" y="1052202"/>
                  </a:cubicBezTo>
                  <a:cubicBezTo>
                    <a:pt x="711464" y="1076011"/>
                    <a:pt x="711270" y="1099841"/>
                    <a:pt x="710989" y="1123649"/>
                  </a:cubicBezTo>
                  <a:cubicBezTo>
                    <a:pt x="710945" y="1126417"/>
                    <a:pt x="711054" y="1129185"/>
                    <a:pt x="711140" y="1134764"/>
                  </a:cubicBezTo>
                  <a:cubicBezTo>
                    <a:pt x="698079" y="1141165"/>
                    <a:pt x="683245" y="1135283"/>
                    <a:pt x="669405" y="1137186"/>
                  </a:cubicBezTo>
                  <a:cubicBezTo>
                    <a:pt x="661534" y="1138267"/>
                    <a:pt x="660561" y="1132969"/>
                    <a:pt x="660712" y="1126763"/>
                  </a:cubicBezTo>
                  <a:cubicBezTo>
                    <a:pt x="661101" y="1110177"/>
                    <a:pt x="661361" y="1093548"/>
                    <a:pt x="661577" y="1076940"/>
                  </a:cubicBezTo>
                  <a:cubicBezTo>
                    <a:pt x="661815" y="1058668"/>
                    <a:pt x="661966" y="1040374"/>
                    <a:pt x="662096" y="1022079"/>
                  </a:cubicBezTo>
                  <a:cubicBezTo>
                    <a:pt x="662139" y="1015679"/>
                    <a:pt x="663610" y="1012954"/>
                    <a:pt x="671611" y="1012824"/>
                  </a:cubicBezTo>
                  <a:close/>
                  <a:moveTo>
                    <a:pt x="614685" y="1011504"/>
                  </a:moveTo>
                  <a:cubicBezTo>
                    <a:pt x="632323" y="1012615"/>
                    <a:pt x="632254" y="1020161"/>
                    <a:pt x="631930" y="1050927"/>
                  </a:cubicBezTo>
                  <a:cubicBezTo>
                    <a:pt x="631670" y="1075925"/>
                    <a:pt x="630848" y="1100923"/>
                    <a:pt x="631238" y="1125920"/>
                  </a:cubicBezTo>
                  <a:cubicBezTo>
                    <a:pt x="631389" y="1135046"/>
                    <a:pt x="628016" y="1137165"/>
                    <a:pt x="619950" y="1136711"/>
                  </a:cubicBezTo>
                  <a:cubicBezTo>
                    <a:pt x="608316" y="1136062"/>
                    <a:pt x="596661" y="1136041"/>
                    <a:pt x="584421" y="1135738"/>
                  </a:cubicBezTo>
                  <a:cubicBezTo>
                    <a:pt x="580248" y="1134310"/>
                    <a:pt x="580442" y="1130915"/>
                    <a:pt x="580507" y="1126569"/>
                  </a:cubicBezTo>
                  <a:cubicBezTo>
                    <a:pt x="581221" y="1091040"/>
                    <a:pt x="581761" y="1055511"/>
                    <a:pt x="581869" y="1019982"/>
                  </a:cubicBezTo>
                  <a:cubicBezTo>
                    <a:pt x="581891" y="1013127"/>
                    <a:pt x="583772" y="1012197"/>
                    <a:pt x="590497" y="1011916"/>
                  </a:cubicBezTo>
                  <a:cubicBezTo>
                    <a:pt x="600958" y="1011478"/>
                    <a:pt x="608805" y="1011134"/>
                    <a:pt x="614685" y="1011504"/>
                  </a:cubicBezTo>
                  <a:close/>
                  <a:moveTo>
                    <a:pt x="513298" y="1010619"/>
                  </a:moveTo>
                  <a:cubicBezTo>
                    <a:pt x="524889" y="1011614"/>
                    <a:pt x="536588" y="1011225"/>
                    <a:pt x="547616" y="1011441"/>
                  </a:cubicBezTo>
                  <a:cubicBezTo>
                    <a:pt x="552590" y="1012803"/>
                    <a:pt x="552006" y="1015917"/>
                    <a:pt x="551941" y="1019528"/>
                  </a:cubicBezTo>
                  <a:cubicBezTo>
                    <a:pt x="551249" y="1055014"/>
                    <a:pt x="550643" y="1090521"/>
                    <a:pt x="550492" y="1126007"/>
                  </a:cubicBezTo>
                  <a:cubicBezTo>
                    <a:pt x="550470" y="1133295"/>
                    <a:pt x="548654" y="1134981"/>
                    <a:pt x="541085" y="1135306"/>
                  </a:cubicBezTo>
                  <a:cubicBezTo>
                    <a:pt x="500432" y="1137036"/>
                    <a:pt x="500497" y="1137360"/>
                    <a:pt x="500951" y="1097333"/>
                  </a:cubicBezTo>
                  <a:cubicBezTo>
                    <a:pt x="501210" y="1072379"/>
                    <a:pt x="501405" y="1047424"/>
                    <a:pt x="501297" y="1022469"/>
                  </a:cubicBezTo>
                  <a:cubicBezTo>
                    <a:pt x="501253" y="1013906"/>
                    <a:pt x="503740" y="1009797"/>
                    <a:pt x="513298" y="1010619"/>
                  </a:cubicBezTo>
                  <a:close/>
                  <a:moveTo>
                    <a:pt x="431233" y="1009689"/>
                  </a:moveTo>
                  <a:cubicBezTo>
                    <a:pt x="442867" y="1010230"/>
                    <a:pt x="454565" y="1010122"/>
                    <a:pt x="464361" y="1010273"/>
                  </a:cubicBezTo>
                  <a:cubicBezTo>
                    <a:pt x="473140" y="1011095"/>
                    <a:pt x="471670" y="1016739"/>
                    <a:pt x="471627" y="1020653"/>
                  </a:cubicBezTo>
                  <a:cubicBezTo>
                    <a:pt x="471303" y="1055598"/>
                    <a:pt x="470481" y="1090543"/>
                    <a:pt x="470330" y="1125488"/>
                  </a:cubicBezTo>
                  <a:cubicBezTo>
                    <a:pt x="470308" y="1133078"/>
                    <a:pt x="467735" y="1133987"/>
                    <a:pt x="460728" y="1134225"/>
                  </a:cubicBezTo>
                  <a:cubicBezTo>
                    <a:pt x="419642" y="1135566"/>
                    <a:pt x="419642" y="1135803"/>
                    <a:pt x="420313" y="1095041"/>
                  </a:cubicBezTo>
                  <a:cubicBezTo>
                    <a:pt x="420702" y="1070086"/>
                    <a:pt x="421696" y="1045110"/>
                    <a:pt x="421307" y="1020156"/>
                  </a:cubicBezTo>
                  <a:cubicBezTo>
                    <a:pt x="421177" y="1011852"/>
                    <a:pt x="423318" y="1009322"/>
                    <a:pt x="431233" y="1009689"/>
                  </a:cubicBezTo>
                  <a:close/>
                  <a:moveTo>
                    <a:pt x="363075" y="1008521"/>
                  </a:moveTo>
                  <a:cubicBezTo>
                    <a:pt x="370409" y="1008683"/>
                    <a:pt x="377777" y="1009473"/>
                    <a:pt x="385108" y="1009494"/>
                  </a:cubicBezTo>
                  <a:cubicBezTo>
                    <a:pt x="396266" y="1009537"/>
                    <a:pt x="391055" y="1018728"/>
                    <a:pt x="391055" y="1023334"/>
                  </a:cubicBezTo>
                  <a:cubicBezTo>
                    <a:pt x="391120" y="1055511"/>
                    <a:pt x="390362" y="1087666"/>
                    <a:pt x="389865" y="1119843"/>
                  </a:cubicBezTo>
                  <a:cubicBezTo>
                    <a:pt x="389822" y="1122611"/>
                    <a:pt x="389908" y="1125401"/>
                    <a:pt x="389930" y="1128839"/>
                  </a:cubicBezTo>
                  <a:cubicBezTo>
                    <a:pt x="389346" y="1129704"/>
                    <a:pt x="388460" y="1132169"/>
                    <a:pt x="387530" y="1132191"/>
                  </a:cubicBezTo>
                  <a:cubicBezTo>
                    <a:pt x="372047" y="1132407"/>
                    <a:pt x="356542" y="1132450"/>
                    <a:pt x="341059" y="1131910"/>
                  </a:cubicBezTo>
                  <a:cubicBezTo>
                    <a:pt x="340389" y="1131888"/>
                    <a:pt x="339416" y="1125812"/>
                    <a:pt x="339480" y="1122547"/>
                  </a:cubicBezTo>
                  <a:cubicBezTo>
                    <a:pt x="339935" y="1087601"/>
                    <a:pt x="340562" y="1052678"/>
                    <a:pt x="341145" y="1017733"/>
                  </a:cubicBezTo>
                  <a:cubicBezTo>
                    <a:pt x="341189" y="1015506"/>
                    <a:pt x="340562" y="1011548"/>
                    <a:pt x="341253" y="1011311"/>
                  </a:cubicBezTo>
                  <a:cubicBezTo>
                    <a:pt x="348444" y="1008824"/>
                    <a:pt x="355742" y="1008359"/>
                    <a:pt x="363075" y="1008521"/>
                  </a:cubicBezTo>
                  <a:close/>
                  <a:moveTo>
                    <a:pt x="273029" y="1007570"/>
                  </a:moveTo>
                  <a:cubicBezTo>
                    <a:pt x="310699" y="1007548"/>
                    <a:pt x="310699" y="1007202"/>
                    <a:pt x="310310" y="1044807"/>
                  </a:cubicBezTo>
                  <a:cubicBezTo>
                    <a:pt x="310072" y="1069762"/>
                    <a:pt x="309877" y="1094738"/>
                    <a:pt x="309618" y="1119692"/>
                  </a:cubicBezTo>
                  <a:cubicBezTo>
                    <a:pt x="309596" y="1122460"/>
                    <a:pt x="309380" y="1125250"/>
                    <a:pt x="309207" y="1129164"/>
                  </a:cubicBezTo>
                  <a:cubicBezTo>
                    <a:pt x="305336" y="1134959"/>
                    <a:pt x="298546" y="1132234"/>
                    <a:pt x="293508" y="1131629"/>
                  </a:cubicBezTo>
                  <a:cubicBezTo>
                    <a:pt x="282025" y="1130245"/>
                    <a:pt x="269418" y="1136213"/>
                    <a:pt x="259211" y="1127217"/>
                  </a:cubicBezTo>
                  <a:cubicBezTo>
                    <a:pt x="257892" y="1126050"/>
                    <a:pt x="259190" y="1121898"/>
                    <a:pt x="259211" y="1119130"/>
                  </a:cubicBezTo>
                  <a:cubicBezTo>
                    <a:pt x="259795" y="1085850"/>
                    <a:pt x="260941" y="1052570"/>
                    <a:pt x="260639" y="1019312"/>
                  </a:cubicBezTo>
                  <a:cubicBezTo>
                    <a:pt x="260531" y="1008932"/>
                    <a:pt x="263774" y="1007570"/>
                    <a:pt x="273029" y="1007570"/>
                  </a:cubicBezTo>
                  <a:close/>
                  <a:moveTo>
                    <a:pt x="213403" y="1006073"/>
                  </a:moveTo>
                  <a:cubicBezTo>
                    <a:pt x="230995" y="1007325"/>
                    <a:pt x="230910" y="1014717"/>
                    <a:pt x="230472" y="1044915"/>
                  </a:cubicBezTo>
                  <a:cubicBezTo>
                    <a:pt x="230083" y="1072032"/>
                    <a:pt x="229520" y="1099127"/>
                    <a:pt x="229023" y="1126223"/>
                  </a:cubicBezTo>
                  <a:cubicBezTo>
                    <a:pt x="229412" y="1129900"/>
                    <a:pt x="227293" y="1130656"/>
                    <a:pt x="224006" y="1130613"/>
                  </a:cubicBezTo>
                  <a:cubicBezTo>
                    <a:pt x="211270" y="1130418"/>
                    <a:pt x="198533" y="1130397"/>
                    <a:pt x="185796" y="1130418"/>
                  </a:cubicBezTo>
                  <a:cubicBezTo>
                    <a:pt x="178163" y="1130418"/>
                    <a:pt x="178790" y="1125056"/>
                    <a:pt x="178855" y="1120060"/>
                  </a:cubicBezTo>
                  <a:cubicBezTo>
                    <a:pt x="179439" y="1085202"/>
                    <a:pt x="180303" y="1050343"/>
                    <a:pt x="180455" y="1015484"/>
                  </a:cubicBezTo>
                  <a:cubicBezTo>
                    <a:pt x="180498" y="1008413"/>
                    <a:pt x="181731" y="1006489"/>
                    <a:pt x="189278" y="1006251"/>
                  </a:cubicBezTo>
                  <a:cubicBezTo>
                    <a:pt x="199711" y="1005921"/>
                    <a:pt x="207539" y="1005656"/>
                    <a:pt x="213403" y="1006073"/>
                  </a:cubicBezTo>
                  <a:close/>
                  <a:moveTo>
                    <a:pt x="110868" y="1005364"/>
                  </a:moveTo>
                  <a:cubicBezTo>
                    <a:pt x="150441" y="1004521"/>
                    <a:pt x="150398" y="1004261"/>
                    <a:pt x="149728" y="1043942"/>
                  </a:cubicBezTo>
                  <a:cubicBezTo>
                    <a:pt x="149317" y="1067772"/>
                    <a:pt x="149014" y="1091602"/>
                    <a:pt x="148711" y="1115432"/>
                  </a:cubicBezTo>
                  <a:cubicBezTo>
                    <a:pt x="148668" y="1118741"/>
                    <a:pt x="148862" y="1122071"/>
                    <a:pt x="148884" y="1122547"/>
                  </a:cubicBezTo>
                  <a:cubicBezTo>
                    <a:pt x="148257" y="1127866"/>
                    <a:pt x="147089" y="1129639"/>
                    <a:pt x="144408" y="1129618"/>
                  </a:cubicBezTo>
                  <a:cubicBezTo>
                    <a:pt x="130525" y="1129466"/>
                    <a:pt x="116642" y="1129553"/>
                    <a:pt x="102780" y="1128926"/>
                  </a:cubicBezTo>
                  <a:cubicBezTo>
                    <a:pt x="96639" y="1128645"/>
                    <a:pt x="99018" y="1123412"/>
                    <a:pt x="99061" y="1119844"/>
                  </a:cubicBezTo>
                  <a:cubicBezTo>
                    <a:pt x="99385" y="1084942"/>
                    <a:pt x="99969" y="1050040"/>
                    <a:pt x="99883" y="1015138"/>
                  </a:cubicBezTo>
                  <a:cubicBezTo>
                    <a:pt x="99861" y="1006510"/>
                    <a:pt x="103213" y="1005537"/>
                    <a:pt x="110868" y="1005364"/>
                  </a:cubicBezTo>
                  <a:close/>
                  <a:moveTo>
                    <a:pt x="24131" y="1004218"/>
                  </a:moveTo>
                  <a:cubicBezTo>
                    <a:pt x="37971" y="1004391"/>
                    <a:pt x="51832" y="1004672"/>
                    <a:pt x="66148" y="1004909"/>
                  </a:cubicBezTo>
                  <a:cubicBezTo>
                    <a:pt x="69953" y="1005753"/>
                    <a:pt x="70386" y="1009213"/>
                    <a:pt x="70343" y="1012587"/>
                  </a:cubicBezTo>
                  <a:cubicBezTo>
                    <a:pt x="69823" y="1049110"/>
                    <a:pt x="69153" y="1085633"/>
                    <a:pt x="68786" y="1122157"/>
                  </a:cubicBezTo>
                  <a:cubicBezTo>
                    <a:pt x="68743" y="1126006"/>
                    <a:pt x="68375" y="1129704"/>
                    <a:pt x="64028" y="1128623"/>
                  </a:cubicBezTo>
                  <a:cubicBezTo>
                    <a:pt x="55595" y="1126547"/>
                    <a:pt x="44890" y="1134267"/>
                    <a:pt x="38663" y="1122914"/>
                  </a:cubicBezTo>
                  <a:cubicBezTo>
                    <a:pt x="19179" y="1087385"/>
                    <a:pt x="17255" y="1048894"/>
                    <a:pt x="19633" y="1009667"/>
                  </a:cubicBezTo>
                  <a:cubicBezTo>
                    <a:pt x="19828" y="1006424"/>
                    <a:pt x="20541" y="1004175"/>
                    <a:pt x="24131" y="1004218"/>
                  </a:cubicBezTo>
                  <a:close/>
                  <a:moveTo>
                    <a:pt x="14292" y="953985"/>
                  </a:moveTo>
                  <a:cubicBezTo>
                    <a:pt x="318224" y="958136"/>
                    <a:pt x="622155" y="962418"/>
                    <a:pt x="926107" y="966159"/>
                  </a:cubicBezTo>
                  <a:cubicBezTo>
                    <a:pt x="939623" y="966311"/>
                    <a:pt x="941677" y="970765"/>
                    <a:pt x="937979" y="982183"/>
                  </a:cubicBezTo>
                  <a:cubicBezTo>
                    <a:pt x="935925" y="990920"/>
                    <a:pt x="928919" y="987330"/>
                    <a:pt x="923470" y="987265"/>
                  </a:cubicBezTo>
                  <a:cubicBezTo>
                    <a:pt x="845146" y="986249"/>
                    <a:pt x="766800" y="985146"/>
                    <a:pt x="688455" y="984108"/>
                  </a:cubicBezTo>
                  <a:cubicBezTo>
                    <a:pt x="465659" y="981123"/>
                    <a:pt x="242841" y="978182"/>
                    <a:pt x="20023" y="974939"/>
                  </a:cubicBezTo>
                  <a:cubicBezTo>
                    <a:pt x="14141" y="974852"/>
                    <a:pt x="6205" y="979458"/>
                    <a:pt x="2161" y="971176"/>
                  </a:cubicBezTo>
                  <a:cubicBezTo>
                    <a:pt x="-3159" y="960277"/>
                    <a:pt x="1512" y="953812"/>
                    <a:pt x="14292" y="953985"/>
                  </a:cubicBezTo>
                  <a:close/>
                  <a:moveTo>
                    <a:pt x="824149" y="850512"/>
                  </a:moveTo>
                  <a:cubicBezTo>
                    <a:pt x="829837" y="853041"/>
                    <a:pt x="832064" y="858080"/>
                    <a:pt x="830031" y="864351"/>
                  </a:cubicBezTo>
                  <a:cubicBezTo>
                    <a:pt x="827674" y="871573"/>
                    <a:pt x="822160" y="872936"/>
                    <a:pt x="815802" y="872222"/>
                  </a:cubicBezTo>
                  <a:cubicBezTo>
                    <a:pt x="808969" y="868784"/>
                    <a:pt x="806352" y="862967"/>
                    <a:pt x="808947" y="856826"/>
                  </a:cubicBezTo>
                  <a:cubicBezTo>
                    <a:pt x="811456" y="850814"/>
                    <a:pt x="817402" y="847527"/>
                    <a:pt x="824149" y="850512"/>
                  </a:cubicBezTo>
                  <a:close/>
                  <a:moveTo>
                    <a:pt x="665577" y="848090"/>
                  </a:moveTo>
                  <a:cubicBezTo>
                    <a:pt x="671524" y="850252"/>
                    <a:pt x="674724" y="855983"/>
                    <a:pt x="672583" y="863444"/>
                  </a:cubicBezTo>
                  <a:cubicBezTo>
                    <a:pt x="668951" y="868915"/>
                    <a:pt x="664150" y="871683"/>
                    <a:pt x="657230" y="868720"/>
                  </a:cubicBezTo>
                  <a:cubicBezTo>
                    <a:pt x="651110" y="866103"/>
                    <a:pt x="648861" y="861324"/>
                    <a:pt x="650808" y="855247"/>
                  </a:cubicBezTo>
                  <a:cubicBezTo>
                    <a:pt x="653078" y="848068"/>
                    <a:pt x="659566" y="845906"/>
                    <a:pt x="665577" y="848090"/>
                  </a:cubicBezTo>
                  <a:close/>
                  <a:moveTo>
                    <a:pt x="507633" y="846273"/>
                  </a:moveTo>
                  <a:cubicBezTo>
                    <a:pt x="514920" y="848890"/>
                    <a:pt x="515461" y="854620"/>
                    <a:pt x="514790" y="860610"/>
                  </a:cubicBezTo>
                  <a:cubicBezTo>
                    <a:pt x="511071" y="866946"/>
                    <a:pt x="505557" y="870038"/>
                    <a:pt x="499351" y="867119"/>
                  </a:cubicBezTo>
                  <a:cubicBezTo>
                    <a:pt x="493468" y="864329"/>
                    <a:pt x="490830" y="858729"/>
                    <a:pt x="494117" y="851874"/>
                  </a:cubicBezTo>
                  <a:cubicBezTo>
                    <a:pt x="496972" y="845905"/>
                    <a:pt x="501383" y="844046"/>
                    <a:pt x="507633" y="846273"/>
                  </a:cubicBezTo>
                  <a:close/>
                  <a:moveTo>
                    <a:pt x="348736" y="843332"/>
                  </a:moveTo>
                  <a:cubicBezTo>
                    <a:pt x="355461" y="845257"/>
                    <a:pt x="358013" y="850598"/>
                    <a:pt x="356780" y="857000"/>
                  </a:cubicBezTo>
                  <a:cubicBezTo>
                    <a:pt x="353991" y="864287"/>
                    <a:pt x="349579" y="867660"/>
                    <a:pt x="342335" y="865152"/>
                  </a:cubicBezTo>
                  <a:cubicBezTo>
                    <a:pt x="335221" y="862665"/>
                    <a:pt x="333210" y="856416"/>
                    <a:pt x="335199" y="850382"/>
                  </a:cubicBezTo>
                  <a:cubicBezTo>
                    <a:pt x="336994" y="844933"/>
                    <a:pt x="342681" y="841603"/>
                    <a:pt x="348736" y="843332"/>
                  </a:cubicBezTo>
                  <a:close/>
                  <a:moveTo>
                    <a:pt x="192673" y="842381"/>
                  </a:moveTo>
                  <a:cubicBezTo>
                    <a:pt x="198360" y="844846"/>
                    <a:pt x="201668" y="849841"/>
                    <a:pt x="198944" y="856610"/>
                  </a:cubicBezTo>
                  <a:cubicBezTo>
                    <a:pt x="196262" y="863313"/>
                    <a:pt x="190121" y="865173"/>
                    <a:pt x="183720" y="862534"/>
                  </a:cubicBezTo>
                  <a:cubicBezTo>
                    <a:pt x="178098" y="860199"/>
                    <a:pt x="175027" y="855247"/>
                    <a:pt x="177081" y="848954"/>
                  </a:cubicBezTo>
                  <a:cubicBezTo>
                    <a:pt x="179417" y="841819"/>
                    <a:pt x="184844" y="839980"/>
                    <a:pt x="192673" y="842381"/>
                  </a:cubicBezTo>
                  <a:close/>
                  <a:moveTo>
                    <a:pt x="33949" y="839289"/>
                  </a:moveTo>
                  <a:cubicBezTo>
                    <a:pt x="41171" y="841559"/>
                    <a:pt x="42123" y="847614"/>
                    <a:pt x="41366" y="854188"/>
                  </a:cubicBezTo>
                  <a:cubicBezTo>
                    <a:pt x="37711" y="859854"/>
                    <a:pt x="32738" y="863811"/>
                    <a:pt x="26035" y="860935"/>
                  </a:cubicBezTo>
                  <a:cubicBezTo>
                    <a:pt x="19612" y="858167"/>
                    <a:pt x="17428" y="852479"/>
                    <a:pt x="20347" y="845646"/>
                  </a:cubicBezTo>
                  <a:cubicBezTo>
                    <a:pt x="22942" y="839527"/>
                    <a:pt x="27894" y="837386"/>
                    <a:pt x="33949" y="839289"/>
                  </a:cubicBezTo>
                  <a:close/>
                  <a:moveTo>
                    <a:pt x="818548" y="798029"/>
                  </a:moveTo>
                  <a:cubicBezTo>
                    <a:pt x="809639" y="807890"/>
                    <a:pt x="802308" y="818313"/>
                    <a:pt x="791691" y="825687"/>
                  </a:cubicBezTo>
                  <a:cubicBezTo>
                    <a:pt x="780922" y="833190"/>
                    <a:pt x="769223" y="837818"/>
                    <a:pt x="756529" y="840521"/>
                  </a:cubicBezTo>
                  <a:cubicBezTo>
                    <a:pt x="746474" y="842662"/>
                    <a:pt x="751037" y="850446"/>
                    <a:pt x="752031" y="855377"/>
                  </a:cubicBezTo>
                  <a:cubicBezTo>
                    <a:pt x="758324" y="886624"/>
                    <a:pt x="787603" y="909351"/>
                    <a:pt x="819846" y="908724"/>
                  </a:cubicBezTo>
                  <a:cubicBezTo>
                    <a:pt x="849774" y="908141"/>
                    <a:pt x="877280" y="884592"/>
                    <a:pt x="883551" y="854512"/>
                  </a:cubicBezTo>
                  <a:cubicBezTo>
                    <a:pt x="885021" y="847506"/>
                    <a:pt x="884697" y="842900"/>
                    <a:pt x="876199" y="841062"/>
                  </a:cubicBezTo>
                  <a:cubicBezTo>
                    <a:pt x="850941" y="835612"/>
                    <a:pt x="832669" y="820216"/>
                    <a:pt x="818548" y="798029"/>
                  </a:cubicBezTo>
                  <a:close/>
                  <a:moveTo>
                    <a:pt x="660495" y="795196"/>
                  </a:moveTo>
                  <a:cubicBezTo>
                    <a:pt x="645099" y="818140"/>
                    <a:pt x="626394" y="833017"/>
                    <a:pt x="600790" y="837731"/>
                  </a:cubicBezTo>
                  <a:cubicBezTo>
                    <a:pt x="594541" y="838878"/>
                    <a:pt x="593135" y="842597"/>
                    <a:pt x="593502" y="848522"/>
                  </a:cubicBezTo>
                  <a:cubicBezTo>
                    <a:pt x="595254" y="877109"/>
                    <a:pt x="627129" y="905999"/>
                    <a:pt x="657987" y="906692"/>
                  </a:cubicBezTo>
                  <a:cubicBezTo>
                    <a:pt x="690401" y="907427"/>
                    <a:pt x="723617" y="880872"/>
                    <a:pt x="726385" y="851463"/>
                  </a:cubicBezTo>
                  <a:cubicBezTo>
                    <a:pt x="726752" y="847592"/>
                    <a:pt x="729520" y="841473"/>
                    <a:pt x="721130" y="839959"/>
                  </a:cubicBezTo>
                  <a:cubicBezTo>
                    <a:pt x="694727" y="835223"/>
                    <a:pt x="676432" y="818637"/>
                    <a:pt x="660495" y="795196"/>
                  </a:cubicBezTo>
                  <a:close/>
                  <a:moveTo>
                    <a:pt x="503199" y="792731"/>
                  </a:moveTo>
                  <a:cubicBezTo>
                    <a:pt x="488386" y="815912"/>
                    <a:pt x="469508" y="830076"/>
                    <a:pt x="444878" y="835202"/>
                  </a:cubicBezTo>
                  <a:cubicBezTo>
                    <a:pt x="435450" y="837169"/>
                    <a:pt x="435363" y="841580"/>
                    <a:pt x="436682" y="849019"/>
                  </a:cubicBezTo>
                  <a:cubicBezTo>
                    <a:pt x="440229" y="869000"/>
                    <a:pt x="451279" y="883813"/>
                    <a:pt x="467865" y="894560"/>
                  </a:cubicBezTo>
                  <a:cubicBezTo>
                    <a:pt x="502637" y="917093"/>
                    <a:pt x="554752" y="900031"/>
                    <a:pt x="568137" y="853993"/>
                  </a:cubicBezTo>
                  <a:cubicBezTo>
                    <a:pt x="570624" y="845430"/>
                    <a:pt x="569673" y="838575"/>
                    <a:pt x="558190" y="835915"/>
                  </a:cubicBezTo>
                  <a:cubicBezTo>
                    <a:pt x="534230" y="830401"/>
                    <a:pt x="516931" y="815026"/>
                    <a:pt x="503199" y="792731"/>
                  </a:cubicBezTo>
                  <a:close/>
                  <a:moveTo>
                    <a:pt x="345709" y="791109"/>
                  </a:moveTo>
                  <a:cubicBezTo>
                    <a:pt x="330507" y="813923"/>
                    <a:pt x="311369" y="828368"/>
                    <a:pt x="286025" y="833450"/>
                  </a:cubicBezTo>
                  <a:cubicBezTo>
                    <a:pt x="279797" y="834704"/>
                    <a:pt x="278283" y="836629"/>
                    <a:pt x="278695" y="843181"/>
                  </a:cubicBezTo>
                  <a:cubicBezTo>
                    <a:pt x="280662" y="874731"/>
                    <a:pt x="312277" y="902497"/>
                    <a:pt x="346725" y="902172"/>
                  </a:cubicBezTo>
                  <a:cubicBezTo>
                    <a:pt x="379118" y="901848"/>
                    <a:pt x="409760" y="874060"/>
                    <a:pt x="411555" y="843851"/>
                  </a:cubicBezTo>
                  <a:cubicBezTo>
                    <a:pt x="411836" y="839267"/>
                    <a:pt x="411901" y="836218"/>
                    <a:pt x="406689" y="835353"/>
                  </a:cubicBezTo>
                  <a:cubicBezTo>
                    <a:pt x="379464" y="830898"/>
                    <a:pt x="361148" y="813858"/>
                    <a:pt x="345709" y="791109"/>
                  </a:cubicBezTo>
                  <a:close/>
                  <a:moveTo>
                    <a:pt x="188586" y="789012"/>
                  </a:moveTo>
                  <a:cubicBezTo>
                    <a:pt x="172864" y="811695"/>
                    <a:pt x="153100" y="827157"/>
                    <a:pt x="126350" y="832023"/>
                  </a:cubicBezTo>
                  <a:cubicBezTo>
                    <a:pt x="116598" y="833796"/>
                    <a:pt x="121377" y="840932"/>
                    <a:pt x="122047" y="845192"/>
                  </a:cubicBezTo>
                  <a:cubicBezTo>
                    <a:pt x="126934" y="876353"/>
                    <a:pt x="156668" y="900485"/>
                    <a:pt x="188434" y="899794"/>
                  </a:cubicBezTo>
                  <a:cubicBezTo>
                    <a:pt x="221693" y="899058"/>
                    <a:pt x="248766" y="875877"/>
                    <a:pt x="253913" y="844024"/>
                  </a:cubicBezTo>
                  <a:cubicBezTo>
                    <a:pt x="254843" y="838229"/>
                    <a:pt x="254388" y="835007"/>
                    <a:pt x="247469" y="833471"/>
                  </a:cubicBezTo>
                  <a:cubicBezTo>
                    <a:pt x="221714" y="827763"/>
                    <a:pt x="203160" y="811739"/>
                    <a:pt x="188586" y="789012"/>
                  </a:cubicBezTo>
                  <a:close/>
                  <a:moveTo>
                    <a:pt x="684499" y="756402"/>
                  </a:moveTo>
                  <a:cubicBezTo>
                    <a:pt x="674357" y="756121"/>
                    <a:pt x="671999" y="758694"/>
                    <a:pt x="674443" y="768425"/>
                  </a:cubicBezTo>
                  <a:cubicBezTo>
                    <a:pt x="682401" y="800213"/>
                    <a:pt x="712415" y="821794"/>
                    <a:pt x="745912" y="819178"/>
                  </a:cubicBezTo>
                  <a:cubicBezTo>
                    <a:pt x="778629" y="816626"/>
                    <a:pt x="803562" y="791390"/>
                    <a:pt x="805941" y="758175"/>
                  </a:cubicBezTo>
                  <a:cubicBezTo>
                    <a:pt x="765460" y="757656"/>
                    <a:pt x="724957" y="757461"/>
                    <a:pt x="684499" y="756402"/>
                  </a:cubicBezTo>
                  <a:close/>
                  <a:moveTo>
                    <a:pt x="515720" y="754175"/>
                  </a:moveTo>
                  <a:cubicBezTo>
                    <a:pt x="520736" y="791304"/>
                    <a:pt x="544675" y="815090"/>
                    <a:pt x="577998" y="817772"/>
                  </a:cubicBezTo>
                  <a:cubicBezTo>
                    <a:pt x="608856" y="820259"/>
                    <a:pt x="637682" y="799305"/>
                    <a:pt x="647131" y="768339"/>
                  </a:cubicBezTo>
                  <a:cubicBezTo>
                    <a:pt x="650029" y="758867"/>
                    <a:pt x="648861" y="755818"/>
                    <a:pt x="637984" y="755818"/>
                  </a:cubicBezTo>
                  <a:cubicBezTo>
                    <a:pt x="597503" y="755840"/>
                    <a:pt x="557022" y="754824"/>
                    <a:pt x="515720" y="754175"/>
                  </a:cubicBezTo>
                  <a:close/>
                  <a:moveTo>
                    <a:pt x="368479" y="752077"/>
                  </a:moveTo>
                  <a:cubicBezTo>
                    <a:pt x="357494" y="751644"/>
                    <a:pt x="357645" y="755515"/>
                    <a:pt x="359397" y="763344"/>
                  </a:cubicBezTo>
                  <a:cubicBezTo>
                    <a:pt x="365797" y="791801"/>
                    <a:pt x="391423" y="813274"/>
                    <a:pt x="421675" y="815307"/>
                  </a:cubicBezTo>
                  <a:cubicBezTo>
                    <a:pt x="450868" y="817275"/>
                    <a:pt x="477574" y="799521"/>
                    <a:pt x="487867" y="771344"/>
                  </a:cubicBezTo>
                  <a:cubicBezTo>
                    <a:pt x="494247" y="753872"/>
                    <a:pt x="494247" y="753851"/>
                    <a:pt x="475001" y="753634"/>
                  </a:cubicBezTo>
                  <a:cubicBezTo>
                    <a:pt x="439472" y="753223"/>
                    <a:pt x="403943" y="753505"/>
                    <a:pt x="368479" y="752077"/>
                  </a:cubicBezTo>
                  <a:close/>
                  <a:moveTo>
                    <a:pt x="210318" y="749742"/>
                  </a:moveTo>
                  <a:cubicBezTo>
                    <a:pt x="202230" y="749590"/>
                    <a:pt x="199549" y="752185"/>
                    <a:pt x="201884" y="760597"/>
                  </a:cubicBezTo>
                  <a:cubicBezTo>
                    <a:pt x="208264" y="783584"/>
                    <a:pt x="221217" y="800386"/>
                    <a:pt x="244203" y="808495"/>
                  </a:cubicBezTo>
                  <a:cubicBezTo>
                    <a:pt x="282090" y="822378"/>
                    <a:pt x="323176" y="801662"/>
                    <a:pt x="333145" y="763841"/>
                  </a:cubicBezTo>
                  <a:cubicBezTo>
                    <a:pt x="335156" y="756164"/>
                    <a:pt x="335502" y="751450"/>
                    <a:pt x="325122" y="751385"/>
                  </a:cubicBezTo>
                  <a:cubicBezTo>
                    <a:pt x="286847" y="751169"/>
                    <a:pt x="248593" y="750434"/>
                    <a:pt x="210318" y="749742"/>
                  </a:cubicBezTo>
                  <a:close/>
                  <a:moveTo>
                    <a:pt x="55487" y="747515"/>
                  </a:moveTo>
                  <a:cubicBezTo>
                    <a:pt x="45518" y="747255"/>
                    <a:pt x="41863" y="749698"/>
                    <a:pt x="44956" y="760597"/>
                  </a:cubicBezTo>
                  <a:cubicBezTo>
                    <a:pt x="51378" y="783281"/>
                    <a:pt x="66277" y="797683"/>
                    <a:pt x="85956" y="807133"/>
                  </a:cubicBezTo>
                  <a:cubicBezTo>
                    <a:pt x="120620" y="820194"/>
                    <a:pt x="162247" y="800732"/>
                    <a:pt x="174119" y="766479"/>
                  </a:cubicBezTo>
                  <a:cubicBezTo>
                    <a:pt x="177514" y="756640"/>
                    <a:pt x="180000" y="748963"/>
                    <a:pt x="163415" y="749244"/>
                  </a:cubicBezTo>
                  <a:cubicBezTo>
                    <a:pt x="127453" y="749871"/>
                    <a:pt x="91448" y="748444"/>
                    <a:pt x="55487" y="747515"/>
                  </a:cubicBezTo>
                  <a:close/>
                  <a:moveTo>
                    <a:pt x="46080" y="726409"/>
                  </a:moveTo>
                  <a:cubicBezTo>
                    <a:pt x="330528" y="730691"/>
                    <a:pt x="614997" y="734583"/>
                    <a:pt x="899445" y="737956"/>
                  </a:cubicBezTo>
                  <a:cubicBezTo>
                    <a:pt x="915101" y="738151"/>
                    <a:pt x="920356" y="743968"/>
                    <a:pt x="919750" y="759495"/>
                  </a:cubicBezTo>
                  <a:cubicBezTo>
                    <a:pt x="894017" y="759278"/>
                    <a:pt x="867982" y="759646"/>
                    <a:pt x="842010" y="758586"/>
                  </a:cubicBezTo>
                  <a:cubicBezTo>
                    <a:pt x="831458" y="758154"/>
                    <a:pt x="829749" y="760749"/>
                    <a:pt x="832042" y="770631"/>
                  </a:cubicBezTo>
                  <a:cubicBezTo>
                    <a:pt x="841621" y="812042"/>
                    <a:pt x="882924" y="831158"/>
                    <a:pt x="928681" y="814766"/>
                  </a:cubicBezTo>
                  <a:cubicBezTo>
                    <a:pt x="934974" y="829925"/>
                    <a:pt x="934282" y="841602"/>
                    <a:pt x="914063" y="842662"/>
                  </a:cubicBezTo>
                  <a:cubicBezTo>
                    <a:pt x="906776" y="843051"/>
                    <a:pt x="908289" y="847181"/>
                    <a:pt x="908700" y="851852"/>
                  </a:cubicBezTo>
                  <a:cubicBezTo>
                    <a:pt x="910019" y="867054"/>
                    <a:pt x="915663" y="881348"/>
                    <a:pt x="927254" y="890127"/>
                  </a:cubicBezTo>
                  <a:cubicBezTo>
                    <a:pt x="940164" y="899923"/>
                    <a:pt x="940704" y="911406"/>
                    <a:pt x="939537" y="924877"/>
                  </a:cubicBezTo>
                  <a:cubicBezTo>
                    <a:pt x="918950" y="916596"/>
                    <a:pt x="916290" y="914390"/>
                    <a:pt x="895034" y="887835"/>
                  </a:cubicBezTo>
                  <a:cubicBezTo>
                    <a:pt x="876502" y="916704"/>
                    <a:pt x="850033" y="932014"/>
                    <a:pt x="815932" y="931711"/>
                  </a:cubicBezTo>
                  <a:cubicBezTo>
                    <a:pt x="782068" y="931408"/>
                    <a:pt x="756940" y="914433"/>
                    <a:pt x="738278" y="885197"/>
                  </a:cubicBezTo>
                  <a:cubicBezTo>
                    <a:pt x="718924" y="914022"/>
                    <a:pt x="693040" y="929960"/>
                    <a:pt x="659609" y="929484"/>
                  </a:cubicBezTo>
                  <a:cubicBezTo>
                    <a:pt x="626134" y="929008"/>
                    <a:pt x="599990" y="913374"/>
                    <a:pt x="581220" y="883489"/>
                  </a:cubicBezTo>
                  <a:cubicBezTo>
                    <a:pt x="561174" y="910995"/>
                    <a:pt x="535766" y="927689"/>
                    <a:pt x="501404" y="927213"/>
                  </a:cubicBezTo>
                  <a:cubicBezTo>
                    <a:pt x="467237" y="926738"/>
                    <a:pt x="442348" y="910152"/>
                    <a:pt x="424248" y="882061"/>
                  </a:cubicBezTo>
                  <a:cubicBezTo>
                    <a:pt x="373172" y="948643"/>
                    <a:pt x="297464" y="930608"/>
                    <a:pt x="266217" y="879467"/>
                  </a:cubicBezTo>
                  <a:cubicBezTo>
                    <a:pt x="246214" y="906648"/>
                    <a:pt x="220633" y="923645"/>
                    <a:pt x="186250" y="922953"/>
                  </a:cubicBezTo>
                  <a:cubicBezTo>
                    <a:pt x="152430" y="922261"/>
                    <a:pt x="127280" y="905935"/>
                    <a:pt x="108402" y="876526"/>
                  </a:cubicBezTo>
                  <a:cubicBezTo>
                    <a:pt x="90951" y="902777"/>
                    <a:pt x="67705" y="918153"/>
                    <a:pt x="36890" y="920618"/>
                  </a:cubicBezTo>
                  <a:cubicBezTo>
                    <a:pt x="33581" y="920877"/>
                    <a:pt x="30251" y="921202"/>
                    <a:pt x="26921" y="921072"/>
                  </a:cubicBezTo>
                  <a:cubicBezTo>
                    <a:pt x="1663" y="920121"/>
                    <a:pt x="1663" y="920099"/>
                    <a:pt x="3610" y="893609"/>
                  </a:cubicBezTo>
                  <a:cubicBezTo>
                    <a:pt x="35851" y="902431"/>
                    <a:pt x="64202" y="897804"/>
                    <a:pt x="85004" y="869000"/>
                  </a:cubicBezTo>
                  <a:cubicBezTo>
                    <a:pt x="86950" y="866319"/>
                    <a:pt x="88897" y="863551"/>
                    <a:pt x="90259" y="860545"/>
                  </a:cubicBezTo>
                  <a:cubicBezTo>
                    <a:pt x="100985" y="836931"/>
                    <a:pt x="100423" y="834920"/>
                    <a:pt x="76571" y="826422"/>
                  </a:cubicBezTo>
                  <a:cubicBezTo>
                    <a:pt x="56654" y="819329"/>
                    <a:pt x="43420" y="804776"/>
                    <a:pt x="31635" y="788298"/>
                  </a:cubicBezTo>
                  <a:cubicBezTo>
                    <a:pt x="23785" y="790612"/>
                    <a:pt x="24412" y="801402"/>
                    <a:pt x="15395" y="802873"/>
                  </a:cubicBezTo>
                  <a:cubicBezTo>
                    <a:pt x="19049" y="782481"/>
                    <a:pt x="22812" y="762457"/>
                    <a:pt x="26185" y="742346"/>
                  </a:cubicBezTo>
                  <a:cubicBezTo>
                    <a:pt x="28110" y="730799"/>
                    <a:pt x="33213" y="726215"/>
                    <a:pt x="46080" y="726409"/>
                  </a:cubicBezTo>
                  <a:close/>
                  <a:moveTo>
                    <a:pt x="749142" y="652976"/>
                  </a:moveTo>
                  <a:cubicBezTo>
                    <a:pt x="754459" y="650865"/>
                    <a:pt x="760746" y="650930"/>
                    <a:pt x="767147" y="653514"/>
                  </a:cubicBezTo>
                  <a:cubicBezTo>
                    <a:pt x="779192" y="658379"/>
                    <a:pt x="785290" y="671722"/>
                    <a:pt x="780814" y="683485"/>
                  </a:cubicBezTo>
                  <a:cubicBezTo>
                    <a:pt x="776294" y="695379"/>
                    <a:pt x="760573" y="702342"/>
                    <a:pt x="749134" y="697541"/>
                  </a:cubicBezTo>
                  <a:cubicBezTo>
                    <a:pt x="737240" y="692546"/>
                    <a:pt x="731769" y="678144"/>
                    <a:pt x="736959" y="665494"/>
                  </a:cubicBezTo>
                  <a:cubicBezTo>
                    <a:pt x="739478" y="659374"/>
                    <a:pt x="743825" y="655087"/>
                    <a:pt x="749142" y="652976"/>
                  </a:cubicBezTo>
                  <a:close/>
                  <a:moveTo>
                    <a:pt x="577825" y="649946"/>
                  </a:moveTo>
                  <a:cubicBezTo>
                    <a:pt x="590022" y="654054"/>
                    <a:pt x="596682" y="666856"/>
                    <a:pt x="592941" y="679096"/>
                  </a:cubicBezTo>
                  <a:cubicBezTo>
                    <a:pt x="588854" y="692459"/>
                    <a:pt x="576074" y="699120"/>
                    <a:pt x="562970" y="694708"/>
                  </a:cubicBezTo>
                  <a:cubicBezTo>
                    <a:pt x="549865" y="690297"/>
                    <a:pt x="543443" y="677041"/>
                    <a:pt x="548200" y="664240"/>
                  </a:cubicBezTo>
                  <a:cubicBezTo>
                    <a:pt x="552676" y="652195"/>
                    <a:pt x="565781" y="645880"/>
                    <a:pt x="577825" y="649946"/>
                  </a:cubicBezTo>
                  <a:close/>
                  <a:moveTo>
                    <a:pt x="390407" y="646875"/>
                  </a:moveTo>
                  <a:cubicBezTo>
                    <a:pt x="402451" y="650919"/>
                    <a:pt x="408895" y="665537"/>
                    <a:pt x="404246" y="678252"/>
                  </a:cubicBezTo>
                  <a:cubicBezTo>
                    <a:pt x="399770" y="690557"/>
                    <a:pt x="387249" y="696330"/>
                    <a:pt x="374599" y="691962"/>
                  </a:cubicBezTo>
                  <a:cubicBezTo>
                    <a:pt x="361927" y="687572"/>
                    <a:pt x="355051" y="673041"/>
                    <a:pt x="359960" y="661018"/>
                  </a:cubicBezTo>
                  <a:cubicBezTo>
                    <a:pt x="364458" y="649967"/>
                    <a:pt x="379205" y="643134"/>
                    <a:pt x="390407" y="646875"/>
                  </a:cubicBezTo>
                  <a:close/>
                  <a:moveTo>
                    <a:pt x="202253" y="645166"/>
                  </a:moveTo>
                  <a:cubicBezTo>
                    <a:pt x="214471" y="649318"/>
                    <a:pt x="221780" y="664477"/>
                    <a:pt x="217217" y="676176"/>
                  </a:cubicBezTo>
                  <a:cubicBezTo>
                    <a:pt x="212957" y="687075"/>
                    <a:pt x="197906" y="694016"/>
                    <a:pt x="186662" y="690254"/>
                  </a:cubicBezTo>
                  <a:cubicBezTo>
                    <a:pt x="174855" y="686296"/>
                    <a:pt x="167567" y="670618"/>
                    <a:pt x="172022" y="658725"/>
                  </a:cubicBezTo>
                  <a:cubicBezTo>
                    <a:pt x="176282" y="647415"/>
                    <a:pt x="190338" y="641101"/>
                    <a:pt x="202253" y="645166"/>
                  </a:cubicBezTo>
                  <a:close/>
                  <a:moveTo>
                    <a:pt x="585027" y="509603"/>
                  </a:moveTo>
                  <a:cubicBezTo>
                    <a:pt x="610435" y="554993"/>
                    <a:pt x="635649" y="600015"/>
                    <a:pt x="662139" y="647329"/>
                  </a:cubicBezTo>
                  <a:cubicBezTo>
                    <a:pt x="690035" y="600512"/>
                    <a:pt x="716633" y="555901"/>
                    <a:pt x="742842" y="511917"/>
                  </a:cubicBezTo>
                  <a:cubicBezTo>
                    <a:pt x="722169" y="503981"/>
                    <a:pt x="712005" y="514317"/>
                    <a:pt x="703702" y="530925"/>
                  </a:cubicBezTo>
                  <a:cubicBezTo>
                    <a:pt x="695765" y="546797"/>
                    <a:pt x="685753" y="561631"/>
                    <a:pt x="676563" y="576855"/>
                  </a:cubicBezTo>
                  <a:cubicBezTo>
                    <a:pt x="669600" y="588381"/>
                    <a:pt x="656820" y="588489"/>
                    <a:pt x="649900" y="576704"/>
                  </a:cubicBezTo>
                  <a:cubicBezTo>
                    <a:pt x="640277" y="560313"/>
                    <a:pt x="630157" y="544094"/>
                    <a:pt x="622264" y="526881"/>
                  </a:cubicBezTo>
                  <a:cubicBezTo>
                    <a:pt x="614695" y="510382"/>
                    <a:pt x="604208" y="503592"/>
                    <a:pt x="585027" y="509603"/>
                  </a:cubicBezTo>
                  <a:close/>
                  <a:moveTo>
                    <a:pt x="635606" y="508522"/>
                  </a:moveTo>
                  <a:cubicBezTo>
                    <a:pt x="644905" y="525173"/>
                    <a:pt x="653446" y="540461"/>
                    <a:pt x="663934" y="559210"/>
                  </a:cubicBezTo>
                  <a:cubicBezTo>
                    <a:pt x="672195" y="540072"/>
                    <a:pt x="684737" y="527336"/>
                    <a:pt x="690229" y="509430"/>
                  </a:cubicBezTo>
                  <a:cubicBezTo>
                    <a:pt x="671741" y="509127"/>
                    <a:pt x="654787" y="508846"/>
                    <a:pt x="635606" y="508522"/>
                  </a:cubicBezTo>
                  <a:close/>
                  <a:moveTo>
                    <a:pt x="397738" y="506836"/>
                  </a:moveTo>
                  <a:cubicBezTo>
                    <a:pt x="423557" y="552895"/>
                    <a:pt x="448879" y="598004"/>
                    <a:pt x="475175" y="644886"/>
                  </a:cubicBezTo>
                  <a:cubicBezTo>
                    <a:pt x="502745" y="598372"/>
                    <a:pt x="528998" y="554085"/>
                    <a:pt x="555618" y="509149"/>
                  </a:cubicBezTo>
                  <a:cubicBezTo>
                    <a:pt x="536696" y="503894"/>
                    <a:pt x="526641" y="508630"/>
                    <a:pt x="519396" y="524243"/>
                  </a:cubicBezTo>
                  <a:cubicBezTo>
                    <a:pt x="511482" y="541326"/>
                    <a:pt x="500670" y="557090"/>
                    <a:pt x="490701" y="573157"/>
                  </a:cubicBezTo>
                  <a:cubicBezTo>
                    <a:pt x="482332" y="586608"/>
                    <a:pt x="469725" y="586024"/>
                    <a:pt x="461746" y="572163"/>
                  </a:cubicBezTo>
                  <a:cubicBezTo>
                    <a:pt x="452836" y="556658"/>
                    <a:pt x="442543" y="541716"/>
                    <a:pt x="435537" y="525389"/>
                  </a:cubicBezTo>
                  <a:cubicBezTo>
                    <a:pt x="428098" y="508068"/>
                    <a:pt x="417264" y="501602"/>
                    <a:pt x="397738" y="506836"/>
                  </a:cubicBezTo>
                  <a:close/>
                  <a:moveTo>
                    <a:pt x="448620" y="506078"/>
                  </a:moveTo>
                  <a:cubicBezTo>
                    <a:pt x="458351" y="523529"/>
                    <a:pt x="466828" y="538710"/>
                    <a:pt x="476104" y="555382"/>
                  </a:cubicBezTo>
                  <a:cubicBezTo>
                    <a:pt x="486116" y="538904"/>
                    <a:pt x="494961" y="524329"/>
                    <a:pt x="505557" y="506900"/>
                  </a:cubicBezTo>
                  <a:cubicBezTo>
                    <a:pt x="485792" y="506619"/>
                    <a:pt x="468471" y="506360"/>
                    <a:pt x="448620" y="506078"/>
                  </a:cubicBezTo>
                  <a:close/>
                  <a:moveTo>
                    <a:pt x="232362" y="503867"/>
                  </a:moveTo>
                  <a:cubicBezTo>
                    <a:pt x="226499" y="501786"/>
                    <a:pt x="219444" y="502402"/>
                    <a:pt x="210989" y="504543"/>
                  </a:cubicBezTo>
                  <a:cubicBezTo>
                    <a:pt x="236657" y="550452"/>
                    <a:pt x="261806" y="595474"/>
                    <a:pt x="287950" y="642226"/>
                  </a:cubicBezTo>
                  <a:cubicBezTo>
                    <a:pt x="315478" y="596079"/>
                    <a:pt x="341882" y="551814"/>
                    <a:pt x="369085" y="506187"/>
                  </a:cubicBezTo>
                  <a:cubicBezTo>
                    <a:pt x="350186" y="500780"/>
                    <a:pt x="338789" y="506770"/>
                    <a:pt x="330702" y="523205"/>
                  </a:cubicBezTo>
                  <a:cubicBezTo>
                    <a:pt x="322636" y="539596"/>
                    <a:pt x="312364" y="554928"/>
                    <a:pt x="302958" y="570671"/>
                  </a:cubicBezTo>
                  <a:cubicBezTo>
                    <a:pt x="295562" y="583040"/>
                    <a:pt x="281939" y="583126"/>
                    <a:pt x="274824" y="570692"/>
                  </a:cubicBezTo>
                  <a:cubicBezTo>
                    <a:pt x="265115" y="553738"/>
                    <a:pt x="254216" y="537239"/>
                    <a:pt x="246583" y="519377"/>
                  </a:cubicBezTo>
                  <a:cubicBezTo>
                    <a:pt x="242896" y="510728"/>
                    <a:pt x="238225" y="505949"/>
                    <a:pt x="232362" y="503867"/>
                  </a:cubicBezTo>
                  <a:close/>
                  <a:moveTo>
                    <a:pt x="261569" y="503765"/>
                  </a:moveTo>
                  <a:cubicBezTo>
                    <a:pt x="271148" y="520913"/>
                    <a:pt x="279538" y="535942"/>
                    <a:pt x="289745" y="554193"/>
                  </a:cubicBezTo>
                  <a:cubicBezTo>
                    <a:pt x="298049" y="535185"/>
                    <a:pt x="310483" y="522167"/>
                    <a:pt x="316365" y="504111"/>
                  </a:cubicBezTo>
                  <a:cubicBezTo>
                    <a:pt x="297746" y="504002"/>
                    <a:pt x="280490" y="503894"/>
                    <a:pt x="261569" y="503765"/>
                  </a:cubicBezTo>
                  <a:close/>
                  <a:moveTo>
                    <a:pt x="690597" y="402584"/>
                  </a:moveTo>
                  <a:cubicBezTo>
                    <a:pt x="669167" y="395340"/>
                    <a:pt x="644580" y="407276"/>
                    <a:pt x="637661" y="428274"/>
                  </a:cubicBezTo>
                  <a:cubicBezTo>
                    <a:pt x="630676" y="449531"/>
                    <a:pt x="642634" y="473382"/>
                    <a:pt x="663956" y="480734"/>
                  </a:cubicBezTo>
                  <a:cubicBezTo>
                    <a:pt x="685083" y="488022"/>
                    <a:pt x="709908" y="476085"/>
                    <a:pt x="716936" y="455261"/>
                  </a:cubicBezTo>
                  <a:cubicBezTo>
                    <a:pt x="724072" y="434112"/>
                    <a:pt x="711919" y="409807"/>
                    <a:pt x="690597" y="402584"/>
                  </a:cubicBezTo>
                  <a:close/>
                  <a:moveTo>
                    <a:pt x="574085" y="401568"/>
                  </a:moveTo>
                  <a:cubicBezTo>
                    <a:pt x="552763" y="393675"/>
                    <a:pt x="528479" y="404422"/>
                    <a:pt x="520435" y="425333"/>
                  </a:cubicBezTo>
                  <a:cubicBezTo>
                    <a:pt x="512520" y="445941"/>
                    <a:pt x="523981" y="470658"/>
                    <a:pt x="545173" y="478637"/>
                  </a:cubicBezTo>
                  <a:cubicBezTo>
                    <a:pt x="566127" y="486530"/>
                    <a:pt x="590995" y="475415"/>
                    <a:pt x="598866" y="454634"/>
                  </a:cubicBezTo>
                  <a:cubicBezTo>
                    <a:pt x="606694" y="433983"/>
                    <a:pt x="595212" y="409374"/>
                    <a:pt x="574085" y="401568"/>
                  </a:cubicBezTo>
                  <a:close/>
                  <a:moveTo>
                    <a:pt x="455951" y="399210"/>
                  </a:moveTo>
                  <a:cubicBezTo>
                    <a:pt x="434931" y="391793"/>
                    <a:pt x="410172" y="403492"/>
                    <a:pt x="402690" y="424381"/>
                  </a:cubicBezTo>
                  <a:cubicBezTo>
                    <a:pt x="395164" y="445378"/>
                    <a:pt x="406777" y="469814"/>
                    <a:pt x="427882" y="477383"/>
                  </a:cubicBezTo>
                  <a:cubicBezTo>
                    <a:pt x="449247" y="485038"/>
                    <a:pt x="473358" y="473836"/>
                    <a:pt x="481208" y="452601"/>
                  </a:cubicBezTo>
                  <a:cubicBezTo>
                    <a:pt x="488755" y="432188"/>
                    <a:pt x="476602" y="406498"/>
                    <a:pt x="455951" y="399210"/>
                  </a:cubicBezTo>
                  <a:close/>
                  <a:moveTo>
                    <a:pt x="339049" y="398475"/>
                  </a:moveTo>
                  <a:cubicBezTo>
                    <a:pt x="317576" y="390388"/>
                    <a:pt x="293508" y="400897"/>
                    <a:pt x="285420" y="421851"/>
                  </a:cubicBezTo>
                  <a:cubicBezTo>
                    <a:pt x="277225" y="443130"/>
                    <a:pt x="287972" y="466765"/>
                    <a:pt x="309596" y="474939"/>
                  </a:cubicBezTo>
                  <a:cubicBezTo>
                    <a:pt x="330961" y="483027"/>
                    <a:pt x="355137" y="472604"/>
                    <a:pt x="363333" y="451780"/>
                  </a:cubicBezTo>
                  <a:cubicBezTo>
                    <a:pt x="371421" y="431215"/>
                    <a:pt x="360111" y="406411"/>
                    <a:pt x="339049" y="398475"/>
                  </a:cubicBezTo>
                  <a:close/>
                  <a:moveTo>
                    <a:pt x="221260" y="396291"/>
                  </a:moveTo>
                  <a:cubicBezTo>
                    <a:pt x="200350" y="388269"/>
                    <a:pt x="175828" y="399340"/>
                    <a:pt x="167826" y="420446"/>
                  </a:cubicBezTo>
                  <a:cubicBezTo>
                    <a:pt x="159847" y="441465"/>
                    <a:pt x="170833" y="466030"/>
                    <a:pt x="191765" y="473944"/>
                  </a:cubicBezTo>
                  <a:cubicBezTo>
                    <a:pt x="213043" y="481989"/>
                    <a:pt x="237003" y="471263"/>
                    <a:pt x="245307" y="450006"/>
                  </a:cubicBezTo>
                  <a:cubicBezTo>
                    <a:pt x="253373" y="429312"/>
                    <a:pt x="242193" y="404314"/>
                    <a:pt x="221260" y="396291"/>
                  </a:cubicBezTo>
                  <a:close/>
                  <a:moveTo>
                    <a:pt x="164043" y="367185"/>
                  </a:moveTo>
                  <a:cubicBezTo>
                    <a:pt x="251254" y="368288"/>
                    <a:pt x="338465" y="369412"/>
                    <a:pt x="425676" y="370558"/>
                  </a:cubicBezTo>
                  <a:cubicBezTo>
                    <a:pt x="545649" y="372115"/>
                    <a:pt x="665642" y="373715"/>
                    <a:pt x="785615" y="375294"/>
                  </a:cubicBezTo>
                  <a:cubicBezTo>
                    <a:pt x="808428" y="375596"/>
                    <a:pt x="808428" y="375596"/>
                    <a:pt x="818225" y="407298"/>
                  </a:cubicBezTo>
                  <a:cubicBezTo>
                    <a:pt x="801984" y="400832"/>
                    <a:pt x="786480" y="398994"/>
                    <a:pt x="771948" y="408876"/>
                  </a:cubicBezTo>
                  <a:cubicBezTo>
                    <a:pt x="763861" y="414369"/>
                    <a:pt x="757849" y="421830"/>
                    <a:pt x="755081" y="431128"/>
                  </a:cubicBezTo>
                  <a:cubicBezTo>
                    <a:pt x="749091" y="451261"/>
                    <a:pt x="759601" y="472777"/>
                    <a:pt x="778825" y="480973"/>
                  </a:cubicBezTo>
                  <a:cubicBezTo>
                    <a:pt x="801271" y="490552"/>
                    <a:pt x="820928" y="481816"/>
                    <a:pt x="836951" y="454202"/>
                  </a:cubicBezTo>
                  <a:cubicBezTo>
                    <a:pt x="842444" y="470355"/>
                    <a:pt x="847396" y="485687"/>
                    <a:pt x="852910" y="500802"/>
                  </a:cubicBezTo>
                  <a:cubicBezTo>
                    <a:pt x="856154" y="509711"/>
                    <a:pt x="854835" y="513150"/>
                    <a:pt x="844433" y="511377"/>
                  </a:cubicBezTo>
                  <a:cubicBezTo>
                    <a:pt x="838205" y="510295"/>
                    <a:pt x="831588" y="511549"/>
                    <a:pt x="823155" y="511831"/>
                  </a:cubicBezTo>
                  <a:cubicBezTo>
                    <a:pt x="832323" y="528309"/>
                    <a:pt x="840649" y="543272"/>
                    <a:pt x="849601" y="559361"/>
                  </a:cubicBezTo>
                  <a:cubicBezTo>
                    <a:pt x="856218" y="552679"/>
                    <a:pt x="859635" y="546278"/>
                    <a:pt x="863138" y="538082"/>
                  </a:cubicBezTo>
                  <a:cubicBezTo>
                    <a:pt x="872026" y="552701"/>
                    <a:pt x="874729" y="565740"/>
                    <a:pt x="863960" y="579580"/>
                  </a:cubicBezTo>
                  <a:cubicBezTo>
                    <a:pt x="855591" y="590327"/>
                    <a:pt x="843071" y="590370"/>
                    <a:pt x="836324" y="578736"/>
                  </a:cubicBezTo>
                  <a:cubicBezTo>
                    <a:pt x="827350" y="563253"/>
                    <a:pt x="817965" y="547857"/>
                    <a:pt x="810504" y="531617"/>
                  </a:cubicBezTo>
                  <a:cubicBezTo>
                    <a:pt x="802828" y="514880"/>
                    <a:pt x="792535" y="505430"/>
                    <a:pt x="772013" y="511917"/>
                  </a:cubicBezTo>
                  <a:cubicBezTo>
                    <a:pt x="797270" y="557069"/>
                    <a:pt x="822744" y="602653"/>
                    <a:pt x="849018" y="649686"/>
                  </a:cubicBezTo>
                  <a:cubicBezTo>
                    <a:pt x="860176" y="631349"/>
                    <a:pt x="870210" y="614871"/>
                    <a:pt x="881108" y="596966"/>
                  </a:cubicBezTo>
                  <a:cubicBezTo>
                    <a:pt x="887963" y="611714"/>
                    <a:pt x="892764" y="624169"/>
                    <a:pt x="880589" y="638160"/>
                  </a:cubicBezTo>
                  <a:cubicBezTo>
                    <a:pt x="873021" y="646832"/>
                    <a:pt x="868588" y="658163"/>
                    <a:pt x="862273" y="668002"/>
                  </a:cubicBezTo>
                  <a:cubicBezTo>
                    <a:pt x="854294" y="680415"/>
                    <a:pt x="841838" y="679896"/>
                    <a:pt x="834637" y="667029"/>
                  </a:cubicBezTo>
                  <a:cubicBezTo>
                    <a:pt x="811413" y="625489"/>
                    <a:pt x="788210" y="583926"/>
                    <a:pt x="765115" y="542299"/>
                  </a:cubicBezTo>
                  <a:cubicBezTo>
                    <a:pt x="759882" y="532871"/>
                    <a:pt x="757482" y="526946"/>
                    <a:pt x="749243" y="541802"/>
                  </a:cubicBezTo>
                  <a:cubicBezTo>
                    <a:pt x="726299" y="583191"/>
                    <a:pt x="701171" y="623369"/>
                    <a:pt x="676931" y="664023"/>
                  </a:cubicBezTo>
                  <a:cubicBezTo>
                    <a:pt x="668086" y="678879"/>
                    <a:pt x="655349" y="678642"/>
                    <a:pt x="646808" y="663331"/>
                  </a:cubicBezTo>
                  <a:cubicBezTo>
                    <a:pt x="621745" y="618482"/>
                    <a:pt x="596747" y="573568"/>
                    <a:pt x="570365" y="526232"/>
                  </a:cubicBezTo>
                  <a:cubicBezTo>
                    <a:pt x="553758" y="553912"/>
                    <a:pt x="538447" y="579450"/>
                    <a:pt x="523116" y="604989"/>
                  </a:cubicBezTo>
                  <a:cubicBezTo>
                    <a:pt x="511936" y="623607"/>
                    <a:pt x="500908" y="642334"/>
                    <a:pt x="489425" y="660758"/>
                  </a:cubicBezTo>
                  <a:cubicBezTo>
                    <a:pt x="479672" y="676414"/>
                    <a:pt x="468363" y="676003"/>
                    <a:pt x="459129" y="659591"/>
                  </a:cubicBezTo>
                  <a:cubicBezTo>
                    <a:pt x="435494" y="617639"/>
                    <a:pt x="412161" y="575493"/>
                    <a:pt x="388634" y="533477"/>
                  </a:cubicBezTo>
                  <a:cubicBezTo>
                    <a:pt x="387120" y="530752"/>
                    <a:pt x="387012" y="526730"/>
                    <a:pt x="381714" y="525821"/>
                  </a:cubicBezTo>
                  <a:cubicBezTo>
                    <a:pt x="355851" y="569308"/>
                    <a:pt x="329664" y="613054"/>
                    <a:pt x="303823" y="656995"/>
                  </a:cubicBezTo>
                  <a:cubicBezTo>
                    <a:pt x="294524" y="672803"/>
                    <a:pt x="282025" y="673603"/>
                    <a:pt x="273051" y="657860"/>
                  </a:cubicBezTo>
                  <a:cubicBezTo>
                    <a:pt x="247621" y="613141"/>
                    <a:pt x="222493" y="568249"/>
                    <a:pt x="196025" y="521259"/>
                  </a:cubicBezTo>
                  <a:cubicBezTo>
                    <a:pt x="173730" y="558712"/>
                    <a:pt x="152300" y="594760"/>
                    <a:pt x="130784" y="630743"/>
                  </a:cubicBezTo>
                  <a:cubicBezTo>
                    <a:pt x="125356" y="639825"/>
                    <a:pt x="119799" y="648864"/>
                    <a:pt x="114068" y="657752"/>
                  </a:cubicBezTo>
                  <a:cubicBezTo>
                    <a:pt x="106197" y="670013"/>
                    <a:pt x="93720" y="669624"/>
                    <a:pt x="86584" y="657017"/>
                  </a:cubicBezTo>
                  <a:cubicBezTo>
                    <a:pt x="81048" y="647264"/>
                    <a:pt x="75555" y="637512"/>
                    <a:pt x="70214" y="627651"/>
                  </a:cubicBezTo>
                  <a:cubicBezTo>
                    <a:pt x="59445" y="607692"/>
                    <a:pt x="59509" y="607648"/>
                    <a:pt x="69846" y="584553"/>
                  </a:cubicBezTo>
                  <a:cubicBezTo>
                    <a:pt x="80096" y="602783"/>
                    <a:pt x="89827" y="620061"/>
                    <a:pt x="100856" y="639652"/>
                  </a:cubicBezTo>
                  <a:cubicBezTo>
                    <a:pt x="128211" y="593765"/>
                    <a:pt x="154722" y="549306"/>
                    <a:pt x="181515" y="504392"/>
                  </a:cubicBezTo>
                  <a:cubicBezTo>
                    <a:pt x="157296" y="500348"/>
                    <a:pt x="157253" y="500326"/>
                    <a:pt x="144819" y="520761"/>
                  </a:cubicBezTo>
                  <a:cubicBezTo>
                    <a:pt x="136407" y="534558"/>
                    <a:pt x="127670" y="548160"/>
                    <a:pt x="119950" y="562323"/>
                  </a:cubicBezTo>
                  <a:cubicBezTo>
                    <a:pt x="114436" y="572422"/>
                    <a:pt x="107278" y="581699"/>
                    <a:pt x="95709" y="576228"/>
                  </a:cubicBezTo>
                  <a:cubicBezTo>
                    <a:pt x="85048" y="571189"/>
                    <a:pt x="79923" y="559210"/>
                    <a:pt x="80724" y="546948"/>
                  </a:cubicBezTo>
                  <a:cubicBezTo>
                    <a:pt x="81134" y="540677"/>
                    <a:pt x="84875" y="534623"/>
                    <a:pt x="87687" y="526881"/>
                  </a:cubicBezTo>
                  <a:cubicBezTo>
                    <a:pt x="92617" y="534558"/>
                    <a:pt x="96985" y="541348"/>
                    <a:pt x="102326" y="549652"/>
                  </a:cubicBezTo>
                  <a:cubicBezTo>
                    <a:pt x="112144" y="533477"/>
                    <a:pt x="121204" y="518556"/>
                    <a:pt x="131238" y="502035"/>
                  </a:cubicBezTo>
                  <a:cubicBezTo>
                    <a:pt x="118912" y="501559"/>
                    <a:pt x="108230" y="501170"/>
                    <a:pt x="96423" y="500716"/>
                  </a:cubicBezTo>
                  <a:cubicBezTo>
                    <a:pt x="101505" y="486206"/>
                    <a:pt x="103905" y="472258"/>
                    <a:pt x="117204" y="463002"/>
                  </a:cubicBezTo>
                  <a:cubicBezTo>
                    <a:pt x="126827" y="456299"/>
                    <a:pt x="131649" y="444644"/>
                    <a:pt x="129897" y="433420"/>
                  </a:cubicBezTo>
                  <a:cubicBezTo>
                    <a:pt x="126394" y="410952"/>
                    <a:pt x="139953" y="394020"/>
                    <a:pt x="146007" y="374667"/>
                  </a:cubicBezTo>
                  <a:cubicBezTo>
                    <a:pt x="149035" y="365022"/>
                    <a:pt x="156971" y="367098"/>
                    <a:pt x="164043" y="367185"/>
                  </a:cubicBezTo>
                  <a:close/>
                  <a:moveTo>
                    <a:pt x="202295" y="295435"/>
                  </a:moveTo>
                  <a:cubicBezTo>
                    <a:pt x="387682" y="298592"/>
                    <a:pt x="573068" y="301316"/>
                    <a:pt x="758475" y="303328"/>
                  </a:cubicBezTo>
                  <a:cubicBezTo>
                    <a:pt x="774434" y="303501"/>
                    <a:pt x="780013" y="310161"/>
                    <a:pt x="782976" y="324887"/>
                  </a:cubicBezTo>
                  <a:cubicBezTo>
                    <a:pt x="579750" y="322119"/>
                    <a:pt x="377345" y="319352"/>
                    <a:pt x="174681" y="316605"/>
                  </a:cubicBezTo>
                  <a:cubicBezTo>
                    <a:pt x="177125" y="300279"/>
                    <a:pt x="186012" y="295154"/>
                    <a:pt x="202295" y="295435"/>
                  </a:cubicBezTo>
                  <a:close/>
                  <a:moveTo>
                    <a:pt x="232570" y="241958"/>
                  </a:moveTo>
                  <a:cubicBezTo>
                    <a:pt x="399814" y="244813"/>
                    <a:pt x="567057" y="247040"/>
                    <a:pt x="734300" y="248792"/>
                  </a:cubicBezTo>
                  <a:cubicBezTo>
                    <a:pt x="749438" y="248943"/>
                    <a:pt x="752075" y="258306"/>
                    <a:pt x="756682" y="270697"/>
                  </a:cubicBezTo>
                  <a:cubicBezTo>
                    <a:pt x="571555" y="268167"/>
                    <a:pt x="387444" y="265680"/>
                    <a:pt x="202058" y="263172"/>
                  </a:cubicBezTo>
                  <a:cubicBezTo>
                    <a:pt x="206362" y="245375"/>
                    <a:pt x="216547" y="241677"/>
                    <a:pt x="232570" y="241958"/>
                  </a:cubicBezTo>
                  <a:close/>
                  <a:moveTo>
                    <a:pt x="264314" y="188719"/>
                  </a:moveTo>
                  <a:cubicBezTo>
                    <a:pt x="410322" y="191119"/>
                    <a:pt x="556374" y="193238"/>
                    <a:pt x="702404" y="194470"/>
                  </a:cubicBezTo>
                  <a:cubicBezTo>
                    <a:pt x="718643" y="194600"/>
                    <a:pt x="722947" y="203639"/>
                    <a:pt x="728699" y="216484"/>
                  </a:cubicBezTo>
                  <a:cubicBezTo>
                    <a:pt x="562947" y="214235"/>
                    <a:pt x="398429" y="211986"/>
                    <a:pt x="233045" y="209737"/>
                  </a:cubicBezTo>
                  <a:cubicBezTo>
                    <a:pt x="236916" y="190708"/>
                    <a:pt x="248788" y="188459"/>
                    <a:pt x="264314" y="188719"/>
                  </a:cubicBezTo>
                  <a:close/>
                  <a:moveTo>
                    <a:pt x="391963" y="67427"/>
                  </a:moveTo>
                  <a:cubicBezTo>
                    <a:pt x="382124" y="67189"/>
                    <a:pt x="381540" y="71276"/>
                    <a:pt x="383876" y="79234"/>
                  </a:cubicBezTo>
                  <a:cubicBezTo>
                    <a:pt x="390601" y="102113"/>
                    <a:pt x="403792" y="118850"/>
                    <a:pt x="429266" y="127392"/>
                  </a:cubicBezTo>
                  <a:cubicBezTo>
                    <a:pt x="464924" y="140150"/>
                    <a:pt x="505383" y="118417"/>
                    <a:pt x="514509" y="80013"/>
                  </a:cubicBezTo>
                  <a:cubicBezTo>
                    <a:pt x="516326" y="72379"/>
                    <a:pt x="515914" y="69265"/>
                    <a:pt x="506854" y="69222"/>
                  </a:cubicBezTo>
                  <a:cubicBezTo>
                    <a:pt x="468557" y="69027"/>
                    <a:pt x="430260" y="68335"/>
                    <a:pt x="391963" y="67427"/>
                  </a:cubicBezTo>
                  <a:close/>
                  <a:moveTo>
                    <a:pt x="372739" y="46343"/>
                  </a:moveTo>
                  <a:cubicBezTo>
                    <a:pt x="444316" y="47359"/>
                    <a:pt x="515914" y="48873"/>
                    <a:pt x="587491" y="48981"/>
                  </a:cubicBezTo>
                  <a:cubicBezTo>
                    <a:pt x="604769" y="49003"/>
                    <a:pt x="615668" y="55858"/>
                    <a:pt x="625334" y="70779"/>
                  </a:cubicBezTo>
                  <a:cubicBezTo>
                    <a:pt x="599493" y="70606"/>
                    <a:pt x="574971" y="71017"/>
                    <a:pt x="550514" y="69979"/>
                  </a:cubicBezTo>
                  <a:cubicBezTo>
                    <a:pt x="540285" y="69546"/>
                    <a:pt x="539442" y="72595"/>
                    <a:pt x="541345" y="81396"/>
                  </a:cubicBezTo>
                  <a:cubicBezTo>
                    <a:pt x="551594" y="129014"/>
                    <a:pt x="609289" y="149102"/>
                    <a:pt x="648861" y="118417"/>
                  </a:cubicBezTo>
                  <a:cubicBezTo>
                    <a:pt x="654527" y="114028"/>
                    <a:pt x="657965" y="106892"/>
                    <a:pt x="665966" y="117380"/>
                  </a:cubicBezTo>
                  <a:cubicBezTo>
                    <a:pt x="673686" y="127478"/>
                    <a:pt x="668691" y="131349"/>
                    <a:pt x="661685" y="136950"/>
                  </a:cubicBezTo>
                  <a:cubicBezTo>
                    <a:pt x="625615" y="165775"/>
                    <a:pt x="561758" y="163807"/>
                    <a:pt x="527635" y="108773"/>
                  </a:cubicBezTo>
                  <a:cubicBezTo>
                    <a:pt x="508475" y="137144"/>
                    <a:pt x="482786" y="153600"/>
                    <a:pt x="448122" y="153319"/>
                  </a:cubicBezTo>
                  <a:cubicBezTo>
                    <a:pt x="413826" y="153060"/>
                    <a:pt x="389260" y="135674"/>
                    <a:pt x="370015" y="106805"/>
                  </a:cubicBezTo>
                  <a:cubicBezTo>
                    <a:pt x="345860" y="142096"/>
                    <a:pt x="313748" y="156217"/>
                    <a:pt x="272099" y="149124"/>
                  </a:cubicBezTo>
                  <a:cubicBezTo>
                    <a:pt x="278111" y="134117"/>
                    <a:pt x="287085" y="128603"/>
                    <a:pt x="301768" y="127370"/>
                  </a:cubicBezTo>
                  <a:cubicBezTo>
                    <a:pt x="329707" y="125034"/>
                    <a:pt x="351115" y="103929"/>
                    <a:pt x="357300" y="76812"/>
                  </a:cubicBezTo>
                  <a:cubicBezTo>
                    <a:pt x="359376" y="67730"/>
                    <a:pt x="359376" y="67730"/>
                    <a:pt x="341686" y="66367"/>
                  </a:cubicBezTo>
                  <a:cubicBezTo>
                    <a:pt x="350574" y="50128"/>
                    <a:pt x="356802" y="46127"/>
                    <a:pt x="372739" y="46343"/>
                  </a:cubicBezTo>
                  <a:close/>
                  <a:moveTo>
                    <a:pt x="449441" y="305"/>
                  </a:moveTo>
                  <a:cubicBezTo>
                    <a:pt x="474266" y="2510"/>
                    <a:pt x="499437" y="1862"/>
                    <a:pt x="524412" y="1019"/>
                  </a:cubicBezTo>
                  <a:cubicBezTo>
                    <a:pt x="544134" y="370"/>
                    <a:pt x="557844" y="10771"/>
                    <a:pt x="574797" y="23205"/>
                  </a:cubicBezTo>
                  <a:cubicBezTo>
                    <a:pt x="512389" y="22340"/>
                    <a:pt x="453333" y="21540"/>
                    <a:pt x="391833" y="20697"/>
                  </a:cubicBezTo>
                  <a:cubicBezTo>
                    <a:pt x="410279" y="5797"/>
                    <a:pt x="427492" y="-1642"/>
                    <a:pt x="449441" y="305"/>
                  </a:cubicBezTo>
                  <a:close/>
                </a:path>
              </a:pathLst>
            </a:custGeom>
            <a:solidFill>
              <a:schemeClr val="accent1"/>
            </a:solidFill>
            <a:ln w="416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DABF562-9E67-4516-9EF5-9E1E5189F227}"/>
              </a:ext>
            </a:extLst>
          </p:cNvPr>
          <p:cNvGrpSpPr/>
          <p:nvPr/>
        </p:nvGrpSpPr>
        <p:grpSpPr>
          <a:xfrm>
            <a:off x="595338" y="697252"/>
            <a:ext cx="3096005" cy="3317137"/>
            <a:chOff x="595338" y="697252"/>
            <a:chExt cx="3096005" cy="331713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8E2B651-BF89-4994-9509-E0F36615365E}"/>
                </a:ext>
              </a:extLst>
            </p:cNvPr>
            <p:cNvGrpSpPr/>
            <p:nvPr/>
          </p:nvGrpSpPr>
          <p:grpSpPr>
            <a:xfrm>
              <a:off x="595344" y="697252"/>
              <a:ext cx="3095999" cy="923331"/>
              <a:chOff x="2571742" y="4283314"/>
              <a:chExt cx="2205963" cy="923329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F55411E-1CBA-42D7-9CCA-DFF3188433D7}"/>
                  </a:ext>
                </a:extLst>
              </p:cNvPr>
              <p:cNvSpPr txBox="1"/>
              <p:nvPr/>
            </p:nvSpPr>
            <p:spPr>
              <a:xfrm>
                <a:off x="2571742" y="4560313"/>
                <a:ext cx="220596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19AE1C2-3400-4F75-A6F0-0F76D2CD94A2}"/>
                  </a:ext>
                </a:extLst>
              </p:cNvPr>
              <p:cNvSpPr txBox="1"/>
              <p:nvPr/>
            </p:nvSpPr>
            <p:spPr>
              <a:xfrm>
                <a:off x="2571742" y="4283314"/>
                <a:ext cx="2205963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ea typeface="+mj-ea"/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ea typeface="+mj-ea"/>
                  <a:cs typeface="Arial" pitchFamily="34" charset="0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0EFB9EC-FC1D-44D6-9E2F-71F945F478C8}"/>
                </a:ext>
              </a:extLst>
            </p:cNvPr>
            <p:cNvGrpSpPr/>
            <p:nvPr/>
          </p:nvGrpSpPr>
          <p:grpSpPr>
            <a:xfrm>
              <a:off x="595339" y="3091058"/>
              <a:ext cx="3096002" cy="923331"/>
              <a:chOff x="2551706" y="4283314"/>
              <a:chExt cx="2205964" cy="923329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B3A644E-A922-4577-984F-3FA469FF4E95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205964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F9BCCE5-FB4A-4D34-A776-9E50428F4D0C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2205964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3"/>
                    </a:solidFill>
                    <a:ea typeface="+mj-ea"/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3"/>
                  </a:solidFill>
                  <a:ea typeface="+mj-ea"/>
                  <a:cs typeface="Arial" pitchFamily="34" charset="0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1C173C7-1385-422E-80C4-40742C2F7D8F}"/>
                </a:ext>
              </a:extLst>
            </p:cNvPr>
            <p:cNvGrpSpPr/>
            <p:nvPr/>
          </p:nvGrpSpPr>
          <p:grpSpPr>
            <a:xfrm>
              <a:off x="595338" y="1894156"/>
              <a:ext cx="3096002" cy="923331"/>
              <a:chOff x="2551705" y="4283314"/>
              <a:chExt cx="2205965" cy="92332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0C0A36D-6A10-4455-9F2A-376F877D3D76}"/>
                  </a:ext>
                </a:extLst>
              </p:cNvPr>
              <p:cNvSpPr txBox="1"/>
              <p:nvPr/>
            </p:nvSpPr>
            <p:spPr>
              <a:xfrm>
                <a:off x="2551705" y="4560313"/>
                <a:ext cx="2205964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C57E952-14E1-424C-8C05-15F122883E64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2205964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2"/>
                    </a:solidFill>
                    <a:ea typeface="+mj-ea"/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2"/>
                  </a:solidFill>
                  <a:ea typeface="+mj-ea"/>
                  <a:cs typeface="Arial" pitchFamily="34" charset="0"/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B5DB49E-122A-4122-BA02-65CA672C9819}"/>
              </a:ext>
            </a:extLst>
          </p:cNvPr>
          <p:cNvGrpSpPr/>
          <p:nvPr/>
        </p:nvGrpSpPr>
        <p:grpSpPr>
          <a:xfrm>
            <a:off x="8506565" y="5157434"/>
            <a:ext cx="3096000" cy="923331"/>
            <a:chOff x="2551705" y="4283314"/>
            <a:chExt cx="2319429" cy="92332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4D18BAE-D3FD-4D4F-815A-F2CFCB055E22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DA732E9-3644-4A3F-ACE2-381349902F53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D408D09-4E0C-457A-89DB-2ABC46265305}"/>
              </a:ext>
            </a:extLst>
          </p:cNvPr>
          <p:cNvGrpSpPr/>
          <p:nvPr/>
        </p:nvGrpSpPr>
        <p:grpSpPr>
          <a:xfrm>
            <a:off x="8506565" y="3960532"/>
            <a:ext cx="3096000" cy="923331"/>
            <a:chOff x="2551705" y="4283314"/>
            <a:chExt cx="2319429" cy="92332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1D409AF-9EF1-42EB-AC62-58069C8739AF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B5EA0F3-9D7E-4FA2-88CC-33051AD65A7D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29F0976-AC2A-4CEC-BC04-8B5A1EFDB408}"/>
              </a:ext>
            </a:extLst>
          </p:cNvPr>
          <p:cNvGrpSpPr/>
          <p:nvPr/>
        </p:nvGrpSpPr>
        <p:grpSpPr>
          <a:xfrm>
            <a:off x="8506563" y="2763630"/>
            <a:ext cx="3096003" cy="923331"/>
            <a:chOff x="2551703" y="4283314"/>
            <a:chExt cx="2339318" cy="92332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6B9E644-4015-4391-9484-725AE789D319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27126C6-F2AE-4938-B9FC-FDA4619EE21B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6DB9F4B8-2D3F-4528-AED4-9DEAAD35EF67}"/>
              </a:ext>
            </a:extLst>
          </p:cNvPr>
          <p:cNvSpPr txBox="1"/>
          <p:nvPr/>
        </p:nvSpPr>
        <p:spPr>
          <a:xfrm>
            <a:off x="8312109" y="431382"/>
            <a:ext cx="3284103" cy="172354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FDFAE8-27E0-4CDA-8A85-54FAE6901953}"/>
              </a:ext>
            </a:extLst>
          </p:cNvPr>
          <p:cNvGrpSpPr/>
          <p:nvPr/>
        </p:nvGrpSpPr>
        <p:grpSpPr>
          <a:xfrm>
            <a:off x="1025100" y="3852378"/>
            <a:ext cx="10148845" cy="2173902"/>
            <a:chOff x="1025100" y="3852378"/>
            <a:chExt cx="10148845" cy="21739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0C0A82-41E8-4910-B15C-19E7D7A6FB35}"/>
                </a:ext>
              </a:extLst>
            </p:cNvPr>
            <p:cNvGrpSpPr/>
            <p:nvPr/>
          </p:nvGrpSpPr>
          <p:grpSpPr>
            <a:xfrm>
              <a:off x="9358133" y="4733618"/>
              <a:ext cx="1815812" cy="1292662"/>
              <a:chOff x="3017859" y="4283314"/>
              <a:chExt cx="1890849" cy="129266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8DDAF0-9F06-483F-8324-8989C9015DE0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C722D8-6F2B-43AA-A4BE-79DBB68303B6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031D9E-C915-4D33-A53B-5FEC48DF83E7}"/>
                </a:ext>
              </a:extLst>
            </p:cNvPr>
            <p:cNvGrpSpPr/>
            <p:nvPr/>
          </p:nvGrpSpPr>
          <p:grpSpPr>
            <a:xfrm>
              <a:off x="1025100" y="4733618"/>
              <a:ext cx="1815812" cy="1292662"/>
              <a:chOff x="3017859" y="4283314"/>
              <a:chExt cx="1890849" cy="129266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C53DC7-C5EB-44F6-9FA1-E577852DB3CF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0CE442-4771-4250-BC19-0B0B1A8E0448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6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4135D1-827D-4F62-9B7D-51E842769A04}"/>
                </a:ext>
              </a:extLst>
            </p:cNvPr>
            <p:cNvGrpSpPr/>
            <p:nvPr/>
          </p:nvGrpSpPr>
          <p:grpSpPr>
            <a:xfrm>
              <a:off x="3100969" y="3852378"/>
              <a:ext cx="1815812" cy="1292662"/>
              <a:chOff x="3017859" y="4283314"/>
              <a:chExt cx="1890849" cy="129266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5E0FDD-56F7-47A0-B827-BF57F0AF89D5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26EA00-EE47-41D5-ACF3-E9BE7971E26E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AA04EB-38EF-47A9-8D56-32974B94CB15}"/>
                </a:ext>
              </a:extLst>
            </p:cNvPr>
            <p:cNvGrpSpPr/>
            <p:nvPr/>
          </p:nvGrpSpPr>
          <p:grpSpPr>
            <a:xfrm>
              <a:off x="5176838" y="4733618"/>
              <a:ext cx="1845367" cy="1292662"/>
              <a:chOff x="3017861" y="4283314"/>
              <a:chExt cx="1921626" cy="12926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199C35-E2B1-49CC-9828-AAF56C35FCBD}"/>
                  </a:ext>
                </a:extLst>
              </p:cNvPr>
              <p:cNvSpPr txBox="1"/>
              <p:nvPr/>
            </p:nvSpPr>
            <p:spPr>
              <a:xfrm>
                <a:off x="3021853" y="4560313"/>
                <a:ext cx="191763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2FB16C-08F3-430A-8C0C-AB6E0A89226C}"/>
                  </a:ext>
                </a:extLst>
              </p:cNvPr>
              <p:cNvSpPr txBox="1"/>
              <p:nvPr/>
            </p:nvSpPr>
            <p:spPr>
              <a:xfrm>
                <a:off x="3017861" y="4283314"/>
                <a:ext cx="19013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D73B91-5105-47FC-8A41-A508964BD093}"/>
                </a:ext>
              </a:extLst>
            </p:cNvPr>
            <p:cNvGrpSpPr/>
            <p:nvPr/>
          </p:nvGrpSpPr>
          <p:grpSpPr>
            <a:xfrm>
              <a:off x="7282262" y="3852378"/>
              <a:ext cx="1815812" cy="1292662"/>
              <a:chOff x="3017859" y="4283314"/>
              <a:chExt cx="1890849" cy="129266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410F1A-286B-4B1A-8B19-FC91C8A00F79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83194E-611C-4148-BEB9-083A00FC390F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D6D0E9-05E1-4924-97F8-6454F5797274}"/>
              </a:ext>
            </a:extLst>
          </p:cNvPr>
          <p:cNvGrpSpPr/>
          <p:nvPr/>
        </p:nvGrpSpPr>
        <p:grpSpPr>
          <a:xfrm>
            <a:off x="1116464" y="2574013"/>
            <a:ext cx="1705060" cy="1796015"/>
            <a:chOff x="1046128" y="2903197"/>
            <a:chExt cx="1705060" cy="179601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F1C05C-C338-420E-8A18-68831486DB6A}"/>
                </a:ext>
              </a:extLst>
            </p:cNvPr>
            <p:cNvSpPr/>
            <p:nvPr/>
          </p:nvSpPr>
          <p:spPr>
            <a:xfrm>
              <a:off x="1046128" y="3066128"/>
              <a:ext cx="1633084" cy="1633084"/>
            </a:xfrm>
            <a:prstGeom prst="ellipse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855A8FA-9FAD-4AF7-BF4E-EFE36443EFBC}"/>
                </a:ext>
              </a:extLst>
            </p:cNvPr>
            <p:cNvSpPr/>
            <p:nvPr/>
          </p:nvSpPr>
          <p:spPr>
            <a:xfrm>
              <a:off x="1940213" y="2903197"/>
              <a:ext cx="810975" cy="810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86AB64-7370-44D8-B016-ACCD5B7D6CFA}"/>
              </a:ext>
            </a:extLst>
          </p:cNvPr>
          <p:cNvGrpSpPr/>
          <p:nvPr/>
        </p:nvGrpSpPr>
        <p:grpSpPr>
          <a:xfrm>
            <a:off x="3194998" y="1591422"/>
            <a:ext cx="1730833" cy="1879719"/>
            <a:chOff x="3124662" y="1920606"/>
            <a:chExt cx="1730833" cy="18797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9CF516-C9DD-45EB-8551-3837AAF64957}"/>
                </a:ext>
              </a:extLst>
            </p:cNvPr>
            <p:cNvSpPr/>
            <p:nvPr/>
          </p:nvSpPr>
          <p:spPr>
            <a:xfrm>
              <a:off x="3124662" y="2167242"/>
              <a:ext cx="1633083" cy="1633083"/>
            </a:xfrm>
            <a:prstGeom prst="ellipse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8AEF0A-AAEB-4703-9836-0522C26C0BCC}"/>
                </a:ext>
              </a:extLst>
            </p:cNvPr>
            <p:cNvSpPr/>
            <p:nvPr/>
          </p:nvSpPr>
          <p:spPr>
            <a:xfrm>
              <a:off x="4044520" y="1920606"/>
              <a:ext cx="810975" cy="81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8CC697-FD97-479E-8615-7CCE01A375D6}"/>
              </a:ext>
            </a:extLst>
          </p:cNvPr>
          <p:cNvGrpSpPr/>
          <p:nvPr/>
        </p:nvGrpSpPr>
        <p:grpSpPr>
          <a:xfrm>
            <a:off x="5275170" y="2574014"/>
            <a:ext cx="1771861" cy="1796014"/>
            <a:chOff x="5204834" y="2903198"/>
            <a:chExt cx="1771861" cy="17960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41089DF-1DF3-459D-8BF8-FEC9F7469511}"/>
                </a:ext>
              </a:extLst>
            </p:cNvPr>
            <p:cNvSpPr/>
            <p:nvPr/>
          </p:nvSpPr>
          <p:spPr>
            <a:xfrm>
              <a:off x="5204834" y="3066128"/>
              <a:ext cx="1633084" cy="1633084"/>
            </a:xfrm>
            <a:prstGeom prst="ellipse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3E472C-B9F4-4C64-AC32-EFDFD937BE0D}"/>
                </a:ext>
              </a:extLst>
            </p:cNvPr>
            <p:cNvSpPr/>
            <p:nvPr/>
          </p:nvSpPr>
          <p:spPr>
            <a:xfrm>
              <a:off x="6165720" y="2903198"/>
              <a:ext cx="810975" cy="810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EFB23B-AC14-4E84-AB1A-048B0A9B1482}"/>
              </a:ext>
            </a:extLst>
          </p:cNvPr>
          <p:cNvGrpSpPr/>
          <p:nvPr/>
        </p:nvGrpSpPr>
        <p:grpSpPr>
          <a:xfrm>
            <a:off x="9449497" y="2574014"/>
            <a:ext cx="1822908" cy="1796014"/>
            <a:chOff x="9379161" y="2903198"/>
            <a:chExt cx="1822908" cy="17960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936A061-D259-4283-80CD-452E5665F24E}"/>
                </a:ext>
              </a:extLst>
            </p:cNvPr>
            <p:cNvSpPr/>
            <p:nvPr/>
          </p:nvSpPr>
          <p:spPr>
            <a:xfrm>
              <a:off x="9379161" y="3066129"/>
              <a:ext cx="1633084" cy="1633083"/>
            </a:xfrm>
            <a:prstGeom prst="ellipse">
              <a:avLst/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3DD73DE-15BD-4E3A-A57A-51BF30E542B7}"/>
                </a:ext>
              </a:extLst>
            </p:cNvPr>
            <p:cNvSpPr/>
            <p:nvPr/>
          </p:nvSpPr>
          <p:spPr>
            <a:xfrm>
              <a:off x="10391094" y="2903198"/>
              <a:ext cx="810975" cy="810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81DFD4-E42B-4E3A-B77F-E01BDD441CA5}"/>
              </a:ext>
            </a:extLst>
          </p:cNvPr>
          <p:cNvGrpSpPr/>
          <p:nvPr/>
        </p:nvGrpSpPr>
        <p:grpSpPr>
          <a:xfrm>
            <a:off x="7355343" y="1591421"/>
            <a:ext cx="1747322" cy="1879720"/>
            <a:chOff x="7285007" y="1920605"/>
            <a:chExt cx="1747322" cy="187972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A365254-CA5B-42BD-BACA-CC3DDF2F527C}"/>
                </a:ext>
              </a:extLst>
            </p:cNvPr>
            <p:cNvSpPr/>
            <p:nvPr/>
          </p:nvSpPr>
          <p:spPr>
            <a:xfrm>
              <a:off x="7285007" y="2167241"/>
              <a:ext cx="1633084" cy="1633084"/>
            </a:xfrm>
            <a:prstGeom prst="ellipse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63C507B-BC83-4BF1-A114-8128DA1D4523}"/>
                </a:ext>
              </a:extLst>
            </p:cNvPr>
            <p:cNvSpPr/>
            <p:nvPr/>
          </p:nvSpPr>
          <p:spPr>
            <a:xfrm>
              <a:off x="8221353" y="1920605"/>
              <a:ext cx="810976" cy="810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F2B584F-B832-4207-9BB9-F5037D49AE5B}"/>
              </a:ext>
            </a:extLst>
          </p:cNvPr>
          <p:cNvSpPr txBox="1"/>
          <p:nvPr/>
        </p:nvSpPr>
        <p:spPr>
          <a:xfrm>
            <a:off x="1425284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A251C9-F6DA-4BC9-A76B-8DA1C6423074}"/>
              </a:ext>
            </a:extLst>
          </p:cNvPr>
          <p:cNvSpPr txBox="1"/>
          <p:nvPr/>
        </p:nvSpPr>
        <p:spPr>
          <a:xfrm>
            <a:off x="3508542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0263A9-BCB0-43AF-A3D9-55C363FA9C45}"/>
              </a:ext>
            </a:extLst>
          </p:cNvPr>
          <p:cNvSpPr txBox="1"/>
          <p:nvPr/>
        </p:nvSpPr>
        <p:spPr>
          <a:xfrm>
            <a:off x="5591800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1E768D-C69F-4D5F-857C-DBAF816FF309}"/>
              </a:ext>
            </a:extLst>
          </p:cNvPr>
          <p:cNvSpPr txBox="1"/>
          <p:nvPr/>
        </p:nvSpPr>
        <p:spPr>
          <a:xfrm>
            <a:off x="7675058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7751AD-911D-4A1B-B632-0BF8C7DDBA50}"/>
              </a:ext>
            </a:extLst>
          </p:cNvPr>
          <p:cNvSpPr txBox="1"/>
          <p:nvPr/>
        </p:nvSpPr>
        <p:spPr>
          <a:xfrm>
            <a:off x="9758317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BC25DFEF-C3AD-4051-9B8B-0F522ABC1354}"/>
              </a:ext>
            </a:extLst>
          </p:cNvPr>
          <p:cNvSpPr/>
          <p:nvPr/>
        </p:nvSpPr>
        <p:spPr>
          <a:xfrm>
            <a:off x="2263491" y="28463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AFC9A96D-46D0-4903-A4A3-2D765EB730DA}"/>
              </a:ext>
            </a:extLst>
          </p:cNvPr>
          <p:cNvSpPr/>
          <p:nvPr/>
        </p:nvSpPr>
        <p:spPr>
          <a:xfrm>
            <a:off x="10716581" y="28061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69005BD8-2C8E-4A09-867C-F1FEE523930F}"/>
              </a:ext>
            </a:extLst>
          </p:cNvPr>
          <p:cNvSpPr>
            <a:spLocks noChangeAspect="1"/>
          </p:cNvSpPr>
          <p:nvPr/>
        </p:nvSpPr>
        <p:spPr>
          <a:xfrm rot="9900000">
            <a:off x="6488125" y="28098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A24F3A51-587C-4EE3-B2F5-8B67888087FE}"/>
              </a:ext>
            </a:extLst>
          </p:cNvPr>
          <p:cNvSpPr/>
          <p:nvPr/>
        </p:nvSpPr>
        <p:spPr>
          <a:xfrm>
            <a:off x="4373209" y="18551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DBC41F8F-1CD0-4B40-AD3C-05576ADE2A04}"/>
              </a:ext>
            </a:extLst>
          </p:cNvPr>
          <p:cNvSpPr/>
          <p:nvPr/>
        </p:nvSpPr>
        <p:spPr>
          <a:xfrm>
            <a:off x="8520261" y="18176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0D980D-1EDD-476D-B729-E3994EEA81B6}"/>
              </a:ext>
            </a:extLst>
          </p:cNvPr>
          <p:cNvSpPr txBox="1"/>
          <p:nvPr/>
        </p:nvSpPr>
        <p:spPr>
          <a:xfrm>
            <a:off x="7315200" y="401392"/>
            <a:ext cx="453313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75B6A-B73A-49E9-AA66-D78F2F022F1D}"/>
              </a:ext>
            </a:extLst>
          </p:cNvPr>
          <p:cNvSpPr txBox="1"/>
          <p:nvPr/>
        </p:nvSpPr>
        <p:spPr>
          <a:xfrm>
            <a:off x="7324719" y="1862292"/>
            <a:ext cx="452361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355CD-CBC4-4A0F-A6A3-AF1D520DDBBA}"/>
              </a:ext>
            </a:extLst>
          </p:cNvPr>
          <p:cNvSpPr txBox="1"/>
          <p:nvPr/>
        </p:nvSpPr>
        <p:spPr>
          <a:xfrm>
            <a:off x="9679021" y="2967975"/>
            <a:ext cx="2087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7C2081BD-7295-45B7-A31E-19C2AB5DC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583312"/>
              </p:ext>
            </p:extLst>
          </p:nvPr>
        </p:nvGraphicFramePr>
        <p:xfrm>
          <a:off x="931985" y="2169136"/>
          <a:ext cx="10367999" cy="286006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JM" altLang="ko-KR" sz="1400" b="1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E249B5-8482-4B07-9AF3-84F82A4BA9C4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06EA6B05-DC81-408D-8F1A-1698FB975439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B33EC2DA-449E-49D3-8C38-6982E5D4A062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80BDC-0E9A-40FA-A669-4840A6039677}"/>
              </a:ext>
            </a:extLst>
          </p:cNvPr>
          <p:cNvSpPr txBox="1"/>
          <p:nvPr/>
        </p:nvSpPr>
        <p:spPr>
          <a:xfrm>
            <a:off x="1150823" y="179222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CONTENTS TITTLE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1337CAC7-9E0C-4B97-8FF7-ADB19642D072}"/>
              </a:ext>
            </a:extLst>
          </p:cNvPr>
          <p:cNvSpPr/>
          <p:nvPr/>
        </p:nvSpPr>
        <p:spPr>
          <a:xfrm>
            <a:off x="941882" y="1843830"/>
            <a:ext cx="196243" cy="19624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08EFDAD5-DE61-4862-88A1-294C5B17DE0B}"/>
              </a:ext>
            </a:extLst>
          </p:cNvPr>
          <p:cNvSpPr/>
          <p:nvPr/>
        </p:nvSpPr>
        <p:spPr>
          <a:xfrm>
            <a:off x="4217026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2ACCBF-3495-4E64-BB2F-91B7B99752C8}"/>
              </a:ext>
            </a:extLst>
          </p:cNvPr>
          <p:cNvSpPr/>
          <p:nvPr/>
        </p:nvSpPr>
        <p:spPr>
          <a:xfrm>
            <a:off x="4211628" y="3277487"/>
            <a:ext cx="702055" cy="70205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4A13C750-262D-4C3D-BA1B-127354D5CEA6}"/>
              </a:ext>
            </a:extLst>
          </p:cNvPr>
          <p:cNvSpPr/>
          <p:nvPr/>
        </p:nvSpPr>
        <p:spPr>
          <a:xfrm>
            <a:off x="6754520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B752E2-EF12-4B29-98C8-ED71981F4F46}"/>
              </a:ext>
            </a:extLst>
          </p:cNvPr>
          <p:cNvSpPr/>
          <p:nvPr/>
        </p:nvSpPr>
        <p:spPr>
          <a:xfrm>
            <a:off x="6749122" y="3277487"/>
            <a:ext cx="702055" cy="70205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E7DD6266-BCD4-4A1B-9F93-D2E6657D9E5F}"/>
              </a:ext>
            </a:extLst>
          </p:cNvPr>
          <p:cNvSpPr/>
          <p:nvPr/>
        </p:nvSpPr>
        <p:spPr>
          <a:xfrm>
            <a:off x="9292013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76082D-217C-4FE6-8639-CD8D2E281AC4}"/>
              </a:ext>
            </a:extLst>
          </p:cNvPr>
          <p:cNvSpPr/>
          <p:nvPr/>
        </p:nvSpPr>
        <p:spPr>
          <a:xfrm>
            <a:off x="9286615" y="3277487"/>
            <a:ext cx="702055" cy="70205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A114A3-7017-4B72-AFFB-1A230F1F9B69}"/>
              </a:ext>
            </a:extLst>
          </p:cNvPr>
          <p:cNvGrpSpPr/>
          <p:nvPr/>
        </p:nvGrpSpPr>
        <p:grpSpPr>
          <a:xfrm>
            <a:off x="3840025" y="4339580"/>
            <a:ext cx="1487941" cy="1477328"/>
            <a:chOff x="2725123" y="4283314"/>
            <a:chExt cx="1292073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B7961D-E245-48DE-8235-C3CA461FA70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924B8B-65C9-4FAB-BD2F-CFFE432D185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013355-7EB2-48DD-9F11-003023AAADB7}"/>
              </a:ext>
            </a:extLst>
          </p:cNvPr>
          <p:cNvGrpSpPr/>
          <p:nvPr/>
        </p:nvGrpSpPr>
        <p:grpSpPr>
          <a:xfrm>
            <a:off x="6382475" y="4339580"/>
            <a:ext cx="1487941" cy="1477328"/>
            <a:chOff x="2725123" y="4283314"/>
            <a:chExt cx="1292073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332B1D-809B-4F55-B403-28D5D377FC3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10C023-AF1C-4AEF-809C-7ACD3823D93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8D2209-797E-4E0F-B578-7F18A9C26EF7}"/>
              </a:ext>
            </a:extLst>
          </p:cNvPr>
          <p:cNvGrpSpPr/>
          <p:nvPr/>
        </p:nvGrpSpPr>
        <p:grpSpPr>
          <a:xfrm>
            <a:off x="8924925" y="4339580"/>
            <a:ext cx="1487941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1D7B71-8FD7-49C0-9E19-6267A8190D0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CC25FB-4E0B-486B-9F83-37F7816FAA7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E792A6E-26E4-45AD-9DB8-AA46701CDFDA}"/>
              </a:ext>
            </a:extLst>
          </p:cNvPr>
          <p:cNvSpPr txBox="1"/>
          <p:nvPr/>
        </p:nvSpPr>
        <p:spPr>
          <a:xfrm>
            <a:off x="868736" y="2730584"/>
            <a:ext cx="231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0BF76E-9367-430E-AF10-E9A0A8FCCFC5}"/>
              </a:ext>
            </a:extLst>
          </p:cNvPr>
          <p:cNvSpPr txBox="1"/>
          <p:nvPr/>
        </p:nvSpPr>
        <p:spPr>
          <a:xfrm>
            <a:off x="868736" y="2997543"/>
            <a:ext cx="25221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301F33-4B24-45DE-B54E-63A33D1FD1D2}"/>
              </a:ext>
            </a:extLst>
          </p:cNvPr>
          <p:cNvSpPr txBox="1"/>
          <p:nvPr/>
        </p:nvSpPr>
        <p:spPr>
          <a:xfrm>
            <a:off x="868736" y="1770444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CD290199-2A6D-4E32-B375-562A4B230555}"/>
              </a:ext>
            </a:extLst>
          </p:cNvPr>
          <p:cNvSpPr/>
          <p:nvPr/>
        </p:nvSpPr>
        <p:spPr>
          <a:xfrm rot="2700000">
            <a:off x="4451034" y="339636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9CA8A8F6-B5B9-4CEB-BA66-464870019351}"/>
              </a:ext>
            </a:extLst>
          </p:cNvPr>
          <p:cNvSpPr/>
          <p:nvPr/>
        </p:nvSpPr>
        <p:spPr>
          <a:xfrm>
            <a:off x="6943989" y="347431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F2BC7C22-D118-4149-A3C3-3079918D6231}"/>
              </a:ext>
            </a:extLst>
          </p:cNvPr>
          <p:cNvSpPr>
            <a:spLocks noChangeAspect="1"/>
          </p:cNvSpPr>
          <p:nvPr/>
        </p:nvSpPr>
        <p:spPr>
          <a:xfrm>
            <a:off x="9460303" y="344969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>
            <a:extLst>
              <a:ext uri="{FF2B5EF4-FFF2-40B4-BE49-F238E27FC236}">
                <a16:creationId xmlns:a16="http://schemas.microsoft.com/office/drawing/2014/main" id="{B7FEDFD7-3639-4B31-A1C5-495DF2111FD1}"/>
              </a:ext>
            </a:extLst>
          </p:cNvPr>
          <p:cNvGrpSpPr/>
          <p:nvPr/>
        </p:nvGrpSpPr>
        <p:grpSpPr>
          <a:xfrm>
            <a:off x="60800" y="33819"/>
            <a:ext cx="12079335" cy="1925545"/>
            <a:chOff x="60800" y="33819"/>
            <a:chExt cx="12079335" cy="1925545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C88DD4B-6C36-4460-A77A-F5D3F2DAE9F7}"/>
                </a:ext>
              </a:extLst>
            </p:cNvPr>
            <p:cNvSpPr/>
            <p:nvPr/>
          </p:nvSpPr>
          <p:spPr>
            <a:xfrm>
              <a:off x="2920336" y="306933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D439801-420D-493B-89CC-819E2203EEC9}"/>
                </a:ext>
              </a:extLst>
            </p:cNvPr>
            <p:cNvSpPr/>
            <p:nvPr/>
          </p:nvSpPr>
          <p:spPr>
            <a:xfrm>
              <a:off x="60800" y="143047"/>
              <a:ext cx="867768" cy="728580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329FA83-0E9E-4E62-AF80-4FFAEC547BAE}"/>
                </a:ext>
              </a:extLst>
            </p:cNvPr>
            <p:cNvSpPr/>
            <p:nvPr/>
          </p:nvSpPr>
          <p:spPr>
            <a:xfrm>
              <a:off x="390004" y="983981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C015E83-2F58-45F5-89A1-212E5AA03BF6}"/>
                </a:ext>
              </a:extLst>
            </p:cNvPr>
            <p:cNvSpPr/>
            <p:nvPr/>
          </p:nvSpPr>
          <p:spPr>
            <a:xfrm>
              <a:off x="1656477" y="1510170"/>
              <a:ext cx="350963" cy="299868"/>
            </a:xfrm>
            <a:custGeom>
              <a:avLst/>
              <a:gdLst>
                <a:gd name="connsiteX0" fmla="*/ 203043 w 484768"/>
                <a:gd name="connsiteY0" fmla="*/ 413968 h 414193"/>
                <a:gd name="connsiteX1" fmla="*/ 20783 w 484768"/>
                <a:gd name="connsiteY1" fmla="*/ 303264 h 414193"/>
                <a:gd name="connsiteX2" fmla="*/ 54215 w 484768"/>
                <a:gd name="connsiteY2" fmla="*/ 80988 h 414193"/>
                <a:gd name="connsiteX3" fmla="*/ 470776 w 484768"/>
                <a:gd name="connsiteY3" fmla="*/ 145368 h 414193"/>
                <a:gd name="connsiteX4" fmla="*/ 475468 w 484768"/>
                <a:gd name="connsiteY4" fmla="*/ 195556 h 414193"/>
                <a:gd name="connsiteX5" fmla="*/ 435846 w 484768"/>
                <a:gd name="connsiteY5" fmla="*/ 167486 h 414193"/>
                <a:gd name="connsiteX6" fmla="*/ 206276 w 484768"/>
                <a:gd name="connsiteY6" fmla="*/ 44284 h 414193"/>
                <a:gd name="connsiteX7" fmla="*/ 63520 w 484768"/>
                <a:gd name="connsiteY7" fmla="*/ 296286 h 414193"/>
                <a:gd name="connsiteX8" fmla="*/ 301368 w 484768"/>
                <a:gd name="connsiteY8" fmla="*/ 320217 h 414193"/>
                <a:gd name="connsiteX9" fmla="*/ 312920 w 484768"/>
                <a:gd name="connsiteY9" fmla="*/ 206674 h 414193"/>
                <a:gd name="connsiteX10" fmla="*/ 255084 w 484768"/>
                <a:gd name="connsiteY10" fmla="*/ 176948 h 414193"/>
                <a:gd name="connsiteX11" fmla="*/ 214634 w 484768"/>
                <a:gd name="connsiteY11" fmla="*/ 226307 h 414193"/>
                <a:gd name="connsiteX12" fmla="*/ 199337 w 484768"/>
                <a:gd name="connsiteY12" fmla="*/ 258477 h 414193"/>
                <a:gd name="connsiteX13" fmla="*/ 172213 w 484768"/>
                <a:gd name="connsiteY13" fmla="*/ 216727 h 414193"/>
                <a:gd name="connsiteX14" fmla="*/ 228512 w 484768"/>
                <a:gd name="connsiteY14" fmla="*/ 141741 h 414193"/>
                <a:gd name="connsiteX15" fmla="*/ 320134 w 484768"/>
                <a:gd name="connsiteY15" fmla="*/ 154121 h 414193"/>
                <a:gd name="connsiteX16" fmla="*/ 329320 w 484768"/>
                <a:gd name="connsiteY16" fmla="*/ 347577 h 414193"/>
                <a:gd name="connsiteX17" fmla="*/ 203043 w 484768"/>
                <a:gd name="connsiteY17" fmla="*/ 413968 h 414193"/>
                <a:gd name="connsiteX18" fmla="*/ 203043 w 484768"/>
                <a:gd name="connsiteY18" fmla="*/ 413968 h 4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4768" h="414193">
                  <a:moveTo>
                    <a:pt x="203043" y="413968"/>
                  </a:moveTo>
                  <a:cubicBezTo>
                    <a:pt x="103260" y="411445"/>
                    <a:pt x="51732" y="371390"/>
                    <a:pt x="20783" y="303264"/>
                  </a:cubicBezTo>
                  <a:cubicBezTo>
                    <a:pt x="-15921" y="222562"/>
                    <a:pt x="-3542" y="146472"/>
                    <a:pt x="54215" y="80988"/>
                  </a:cubicBezTo>
                  <a:cubicBezTo>
                    <a:pt x="170715" y="-51203"/>
                    <a:pt x="395041" y="-15839"/>
                    <a:pt x="470776" y="145368"/>
                  </a:cubicBezTo>
                  <a:cubicBezTo>
                    <a:pt x="478109" y="160941"/>
                    <a:pt x="495456" y="183177"/>
                    <a:pt x="475468" y="195556"/>
                  </a:cubicBezTo>
                  <a:cubicBezTo>
                    <a:pt x="452838" y="209631"/>
                    <a:pt x="445071" y="181560"/>
                    <a:pt x="435846" y="167486"/>
                  </a:cubicBezTo>
                  <a:cubicBezTo>
                    <a:pt x="381400" y="84654"/>
                    <a:pt x="311185" y="34073"/>
                    <a:pt x="206276" y="44284"/>
                  </a:cubicBezTo>
                  <a:cubicBezTo>
                    <a:pt x="81615" y="56387"/>
                    <a:pt x="7379" y="185976"/>
                    <a:pt x="63520" y="296286"/>
                  </a:cubicBezTo>
                  <a:cubicBezTo>
                    <a:pt x="110435" y="388500"/>
                    <a:pt x="236791" y="401471"/>
                    <a:pt x="301368" y="320217"/>
                  </a:cubicBezTo>
                  <a:cubicBezTo>
                    <a:pt x="329163" y="285208"/>
                    <a:pt x="334879" y="246650"/>
                    <a:pt x="312920" y="206674"/>
                  </a:cubicBezTo>
                  <a:cubicBezTo>
                    <a:pt x="300816" y="184635"/>
                    <a:pt x="282050" y="170640"/>
                    <a:pt x="255084" y="176948"/>
                  </a:cubicBezTo>
                  <a:cubicBezTo>
                    <a:pt x="229655" y="182861"/>
                    <a:pt x="214161" y="197961"/>
                    <a:pt x="214634" y="226307"/>
                  </a:cubicBezTo>
                  <a:cubicBezTo>
                    <a:pt x="214831" y="239160"/>
                    <a:pt x="220627" y="259345"/>
                    <a:pt x="199337" y="258477"/>
                  </a:cubicBezTo>
                  <a:cubicBezTo>
                    <a:pt x="175407" y="257531"/>
                    <a:pt x="170045" y="234744"/>
                    <a:pt x="172213" y="216727"/>
                  </a:cubicBezTo>
                  <a:cubicBezTo>
                    <a:pt x="176156" y="182112"/>
                    <a:pt x="196065" y="156289"/>
                    <a:pt x="228512" y="141741"/>
                  </a:cubicBezTo>
                  <a:cubicBezTo>
                    <a:pt x="261471" y="126996"/>
                    <a:pt x="292261" y="130466"/>
                    <a:pt x="320134" y="154121"/>
                  </a:cubicBezTo>
                  <a:cubicBezTo>
                    <a:pt x="376078" y="201588"/>
                    <a:pt x="380691" y="286863"/>
                    <a:pt x="329320" y="347577"/>
                  </a:cubicBezTo>
                  <a:cubicBezTo>
                    <a:pt x="290724" y="393428"/>
                    <a:pt x="241443" y="416767"/>
                    <a:pt x="203043" y="413968"/>
                  </a:cubicBezTo>
                  <a:lnTo>
                    <a:pt x="203043" y="41396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536509-0E0B-43F8-B9AD-BDB9BABEED23}"/>
                </a:ext>
              </a:extLst>
            </p:cNvPr>
            <p:cNvSpPr/>
            <p:nvPr/>
          </p:nvSpPr>
          <p:spPr>
            <a:xfrm>
              <a:off x="833892" y="1304993"/>
              <a:ext cx="574857" cy="505045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B1EBE1B-19F3-47A2-A92E-1619267AEC43}"/>
                </a:ext>
              </a:extLst>
            </p:cNvPr>
            <p:cNvSpPr/>
            <p:nvPr/>
          </p:nvSpPr>
          <p:spPr>
            <a:xfrm>
              <a:off x="2647888" y="1166677"/>
              <a:ext cx="485683" cy="664235"/>
            </a:xfrm>
            <a:custGeom>
              <a:avLst/>
              <a:gdLst>
                <a:gd name="connsiteX0" fmla="*/ 276568 w 670851"/>
                <a:gd name="connsiteY0" fmla="*/ 512333 h 917476"/>
                <a:gd name="connsiteX1" fmla="*/ 328688 w 670851"/>
                <a:gd name="connsiteY1" fmla="*/ 399105 h 917476"/>
                <a:gd name="connsiteX2" fmla="*/ 360740 w 670851"/>
                <a:gd name="connsiteY2" fmla="*/ 399381 h 917476"/>
                <a:gd name="connsiteX3" fmla="*/ 360740 w 670851"/>
                <a:gd name="connsiteY3" fmla="*/ 399381 h 917476"/>
                <a:gd name="connsiteX4" fmla="*/ 502905 w 670851"/>
                <a:gd name="connsiteY4" fmla="*/ 359365 h 917476"/>
                <a:gd name="connsiteX5" fmla="*/ 552028 w 670851"/>
                <a:gd name="connsiteY5" fmla="*/ 339258 h 917476"/>
                <a:gd name="connsiteX6" fmla="*/ 659421 w 670851"/>
                <a:gd name="connsiteY6" fmla="*/ 296838 h 917476"/>
                <a:gd name="connsiteX7" fmla="*/ 634386 w 670851"/>
                <a:gd name="connsiteY7" fmla="*/ 186803 h 917476"/>
                <a:gd name="connsiteX8" fmla="*/ 629419 w 670851"/>
                <a:gd name="connsiteY8" fmla="*/ 139967 h 917476"/>
                <a:gd name="connsiteX9" fmla="*/ 571977 w 670851"/>
                <a:gd name="connsiteY9" fmla="*/ 2848 h 917476"/>
                <a:gd name="connsiteX10" fmla="*/ 509647 w 670851"/>
                <a:gd name="connsiteY10" fmla="*/ 5135 h 917476"/>
                <a:gd name="connsiteX11" fmla="*/ 509647 w 670851"/>
                <a:gd name="connsiteY11" fmla="*/ 5135 h 917476"/>
                <a:gd name="connsiteX12" fmla="*/ 447040 w 670851"/>
                <a:gd name="connsiteY12" fmla="*/ 52641 h 917476"/>
                <a:gd name="connsiteX13" fmla="*/ 411598 w 670851"/>
                <a:gd name="connsiteY13" fmla="*/ 52444 h 917476"/>
                <a:gd name="connsiteX14" fmla="*/ 395276 w 670851"/>
                <a:gd name="connsiteY14" fmla="*/ 35728 h 917476"/>
                <a:gd name="connsiteX15" fmla="*/ 249996 w 670851"/>
                <a:gd name="connsiteY15" fmla="*/ 29341 h 917476"/>
                <a:gd name="connsiteX16" fmla="*/ 245975 w 670851"/>
                <a:gd name="connsiteY16" fmla="*/ 157235 h 917476"/>
                <a:gd name="connsiteX17" fmla="*/ 232019 w 670851"/>
                <a:gd name="connsiteY17" fmla="*/ 194885 h 917476"/>
                <a:gd name="connsiteX18" fmla="*/ 260799 w 670851"/>
                <a:gd name="connsiteY18" fmla="*/ 339968 h 917476"/>
                <a:gd name="connsiteX19" fmla="*/ 277199 w 670851"/>
                <a:gd name="connsiteY19" fmla="*/ 389091 h 917476"/>
                <a:gd name="connsiteX20" fmla="*/ 208521 w 670851"/>
                <a:gd name="connsiteY20" fmla="*/ 758461 h 917476"/>
                <a:gd name="connsiteX21" fmla="*/ 182383 w 670851"/>
                <a:gd name="connsiteY21" fmla="*/ 785033 h 917476"/>
                <a:gd name="connsiteX22" fmla="*/ 30835 w 670851"/>
                <a:gd name="connsiteY22" fmla="*/ 820988 h 917476"/>
                <a:gd name="connsiteX23" fmla="*/ 27287 w 670851"/>
                <a:gd name="connsiteY23" fmla="*/ 877405 h 917476"/>
                <a:gd name="connsiteX24" fmla="*/ 207615 w 670851"/>
                <a:gd name="connsiteY24" fmla="*/ 901730 h 917476"/>
                <a:gd name="connsiteX25" fmla="*/ 316033 w 670851"/>
                <a:gd name="connsiteY25" fmla="*/ 898812 h 917476"/>
                <a:gd name="connsiteX26" fmla="*/ 257369 w 670851"/>
                <a:gd name="connsiteY26" fmla="*/ 755070 h 917476"/>
                <a:gd name="connsiteX27" fmla="*/ 257369 w 670851"/>
                <a:gd name="connsiteY27" fmla="*/ 755070 h 917476"/>
                <a:gd name="connsiteX28" fmla="*/ 276568 w 670851"/>
                <a:gd name="connsiteY28" fmla="*/ 512333 h 917476"/>
                <a:gd name="connsiteX29" fmla="*/ 628354 w 670851"/>
                <a:gd name="connsiteY29" fmla="*/ 256664 h 917476"/>
                <a:gd name="connsiteX30" fmla="*/ 581045 w 670851"/>
                <a:gd name="connsiteY30" fmla="*/ 303619 h 917476"/>
                <a:gd name="connsiteX31" fmla="*/ 515521 w 670851"/>
                <a:gd name="connsiteY31" fmla="*/ 256782 h 917476"/>
                <a:gd name="connsiteX32" fmla="*/ 565038 w 670851"/>
                <a:gd name="connsiteY32" fmla="*/ 201588 h 917476"/>
                <a:gd name="connsiteX33" fmla="*/ 628354 w 670851"/>
                <a:gd name="connsiteY33" fmla="*/ 256664 h 917476"/>
                <a:gd name="connsiteX34" fmla="*/ 628354 w 670851"/>
                <a:gd name="connsiteY34" fmla="*/ 256664 h 917476"/>
                <a:gd name="connsiteX35" fmla="*/ 536613 w 670851"/>
                <a:gd name="connsiteY35" fmla="*/ 44835 h 917476"/>
                <a:gd name="connsiteX36" fmla="*/ 594331 w 670851"/>
                <a:gd name="connsiteY36" fmla="*/ 97704 h 917476"/>
                <a:gd name="connsiteX37" fmla="*/ 544380 w 670851"/>
                <a:gd name="connsiteY37" fmla="*/ 169141 h 917476"/>
                <a:gd name="connsiteX38" fmla="*/ 474007 w 670851"/>
                <a:gd name="connsiteY38" fmla="*/ 102947 h 917476"/>
                <a:gd name="connsiteX39" fmla="*/ 536613 w 670851"/>
                <a:gd name="connsiteY39" fmla="*/ 44835 h 917476"/>
                <a:gd name="connsiteX40" fmla="*/ 536613 w 670851"/>
                <a:gd name="connsiteY40" fmla="*/ 44835 h 917476"/>
                <a:gd name="connsiteX41" fmla="*/ 472351 w 670851"/>
                <a:gd name="connsiteY41" fmla="*/ 316077 h 917476"/>
                <a:gd name="connsiteX42" fmla="*/ 416013 w 670851"/>
                <a:gd name="connsiteY42" fmla="*/ 370916 h 917476"/>
                <a:gd name="connsiteX43" fmla="*/ 372843 w 670851"/>
                <a:gd name="connsiteY43" fmla="*/ 332635 h 917476"/>
                <a:gd name="connsiteX44" fmla="*/ 434937 w 670851"/>
                <a:gd name="connsiteY44" fmla="*/ 279097 h 917476"/>
                <a:gd name="connsiteX45" fmla="*/ 472351 w 670851"/>
                <a:gd name="connsiteY45" fmla="*/ 316077 h 917476"/>
                <a:gd name="connsiteX46" fmla="*/ 472351 w 670851"/>
                <a:gd name="connsiteY46" fmla="*/ 316077 h 917476"/>
                <a:gd name="connsiteX47" fmla="*/ 430640 w 670851"/>
                <a:gd name="connsiteY47" fmla="*/ 155619 h 917476"/>
                <a:gd name="connsiteX48" fmla="*/ 478304 w 670851"/>
                <a:gd name="connsiteY48" fmla="*/ 188459 h 917476"/>
                <a:gd name="connsiteX49" fmla="*/ 456621 w 670851"/>
                <a:gd name="connsiteY49" fmla="*/ 247557 h 917476"/>
                <a:gd name="connsiteX50" fmla="*/ 407852 w 670851"/>
                <a:gd name="connsiteY50" fmla="*/ 247557 h 917476"/>
                <a:gd name="connsiteX51" fmla="*/ 384592 w 670851"/>
                <a:gd name="connsiteY51" fmla="*/ 223153 h 917476"/>
                <a:gd name="connsiteX52" fmla="*/ 430640 w 670851"/>
                <a:gd name="connsiteY52" fmla="*/ 155619 h 917476"/>
                <a:gd name="connsiteX53" fmla="*/ 430640 w 670851"/>
                <a:gd name="connsiteY53" fmla="*/ 155619 h 917476"/>
                <a:gd name="connsiteX54" fmla="*/ 305033 w 670851"/>
                <a:gd name="connsiteY54" fmla="*/ 51104 h 917476"/>
                <a:gd name="connsiteX55" fmla="*/ 393226 w 670851"/>
                <a:gd name="connsiteY55" fmla="*/ 112330 h 917476"/>
                <a:gd name="connsiteX56" fmla="*/ 338110 w 670851"/>
                <a:gd name="connsiteY56" fmla="*/ 162676 h 917476"/>
                <a:gd name="connsiteX57" fmla="*/ 261548 w 670851"/>
                <a:gd name="connsiteY57" fmla="*/ 99478 h 917476"/>
                <a:gd name="connsiteX58" fmla="*/ 305033 w 670851"/>
                <a:gd name="connsiteY58" fmla="*/ 51104 h 917476"/>
                <a:gd name="connsiteX59" fmla="*/ 305033 w 670851"/>
                <a:gd name="connsiteY59" fmla="*/ 51104 h 917476"/>
                <a:gd name="connsiteX60" fmla="*/ 284887 w 670851"/>
                <a:gd name="connsiteY60" fmla="*/ 303146 h 917476"/>
                <a:gd name="connsiteX61" fmla="*/ 242900 w 670851"/>
                <a:gd name="connsiteY61" fmla="*/ 256782 h 917476"/>
                <a:gd name="connsiteX62" fmla="*/ 294546 w 670851"/>
                <a:gd name="connsiteY62" fmla="*/ 211996 h 917476"/>
                <a:gd name="connsiteX63" fmla="*/ 347217 w 670851"/>
                <a:gd name="connsiteY63" fmla="*/ 257255 h 917476"/>
                <a:gd name="connsiteX64" fmla="*/ 284887 w 670851"/>
                <a:gd name="connsiteY64" fmla="*/ 303146 h 917476"/>
                <a:gd name="connsiteX65" fmla="*/ 284887 w 670851"/>
                <a:gd name="connsiteY65" fmla="*/ 303146 h 9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70851" h="917476">
                  <a:moveTo>
                    <a:pt x="276568" y="512333"/>
                  </a:moveTo>
                  <a:cubicBezTo>
                    <a:pt x="289697" y="472474"/>
                    <a:pt x="309291" y="435888"/>
                    <a:pt x="328688" y="399105"/>
                  </a:cubicBezTo>
                  <a:cubicBezTo>
                    <a:pt x="340200" y="377146"/>
                    <a:pt x="350253" y="381364"/>
                    <a:pt x="360740" y="399381"/>
                  </a:cubicBezTo>
                  <a:lnTo>
                    <a:pt x="360740" y="399381"/>
                  </a:lnTo>
                  <a:cubicBezTo>
                    <a:pt x="405408" y="430921"/>
                    <a:pt x="478620" y="414954"/>
                    <a:pt x="502905" y="359365"/>
                  </a:cubicBezTo>
                  <a:cubicBezTo>
                    <a:pt x="516231" y="328850"/>
                    <a:pt x="525299" y="329678"/>
                    <a:pt x="552028" y="339258"/>
                  </a:cubicBezTo>
                  <a:cubicBezTo>
                    <a:pt x="594962" y="354752"/>
                    <a:pt x="638053" y="335040"/>
                    <a:pt x="659421" y="296838"/>
                  </a:cubicBezTo>
                  <a:cubicBezTo>
                    <a:pt x="680316" y="259463"/>
                    <a:pt x="672904" y="213652"/>
                    <a:pt x="634386" y="186803"/>
                  </a:cubicBezTo>
                  <a:cubicBezTo>
                    <a:pt x="609470" y="169417"/>
                    <a:pt x="623978" y="156092"/>
                    <a:pt x="629419" y="139967"/>
                  </a:cubicBezTo>
                  <a:cubicBezTo>
                    <a:pt x="649644" y="80436"/>
                    <a:pt x="627369" y="17948"/>
                    <a:pt x="571977" y="2848"/>
                  </a:cubicBezTo>
                  <a:cubicBezTo>
                    <a:pt x="553053" y="-2316"/>
                    <a:pt x="534169" y="207"/>
                    <a:pt x="509647" y="5135"/>
                  </a:cubicBezTo>
                  <a:lnTo>
                    <a:pt x="509647" y="5135"/>
                  </a:lnTo>
                  <a:cubicBezTo>
                    <a:pt x="484809" y="15661"/>
                    <a:pt x="463244" y="31234"/>
                    <a:pt x="447040" y="52641"/>
                  </a:cubicBezTo>
                  <a:cubicBezTo>
                    <a:pt x="433912" y="69909"/>
                    <a:pt x="423701" y="69279"/>
                    <a:pt x="411598" y="52444"/>
                  </a:cubicBezTo>
                  <a:cubicBezTo>
                    <a:pt x="407103" y="46136"/>
                    <a:pt x="400993" y="40972"/>
                    <a:pt x="395276" y="35728"/>
                  </a:cubicBezTo>
                  <a:cubicBezTo>
                    <a:pt x="353289" y="-2671"/>
                    <a:pt x="292575" y="-5313"/>
                    <a:pt x="249996" y="29341"/>
                  </a:cubicBezTo>
                  <a:cubicBezTo>
                    <a:pt x="211202" y="60881"/>
                    <a:pt x="207654" y="104919"/>
                    <a:pt x="245975" y="157235"/>
                  </a:cubicBezTo>
                  <a:cubicBezTo>
                    <a:pt x="264899" y="183058"/>
                    <a:pt x="242505" y="185108"/>
                    <a:pt x="232019" y="194885"/>
                  </a:cubicBezTo>
                  <a:cubicBezTo>
                    <a:pt x="180570" y="242786"/>
                    <a:pt x="194053" y="325223"/>
                    <a:pt x="260799" y="339968"/>
                  </a:cubicBezTo>
                  <a:cubicBezTo>
                    <a:pt x="307201" y="350218"/>
                    <a:pt x="288711" y="367684"/>
                    <a:pt x="277199" y="389091"/>
                  </a:cubicBezTo>
                  <a:cubicBezTo>
                    <a:pt x="214317" y="504881"/>
                    <a:pt x="184433" y="626664"/>
                    <a:pt x="208521" y="758461"/>
                  </a:cubicBezTo>
                  <a:cubicBezTo>
                    <a:pt x="212661" y="781287"/>
                    <a:pt x="207299" y="788896"/>
                    <a:pt x="182383" y="785033"/>
                  </a:cubicBezTo>
                  <a:cubicBezTo>
                    <a:pt x="127543" y="776596"/>
                    <a:pt x="77987" y="794219"/>
                    <a:pt x="30835" y="820988"/>
                  </a:cubicBezTo>
                  <a:cubicBezTo>
                    <a:pt x="-9181" y="843697"/>
                    <a:pt x="-10127" y="848309"/>
                    <a:pt x="27287" y="877405"/>
                  </a:cubicBezTo>
                  <a:cubicBezTo>
                    <a:pt x="82481" y="920299"/>
                    <a:pt x="144811" y="929327"/>
                    <a:pt x="207615" y="901730"/>
                  </a:cubicBezTo>
                  <a:cubicBezTo>
                    <a:pt x="241441" y="886906"/>
                    <a:pt x="270576" y="865656"/>
                    <a:pt x="316033" y="898812"/>
                  </a:cubicBezTo>
                  <a:cubicBezTo>
                    <a:pt x="287450" y="844722"/>
                    <a:pt x="260089" y="804627"/>
                    <a:pt x="257369" y="755070"/>
                  </a:cubicBezTo>
                  <a:lnTo>
                    <a:pt x="257369" y="755070"/>
                  </a:lnTo>
                  <a:cubicBezTo>
                    <a:pt x="254333" y="729602"/>
                    <a:pt x="232886" y="644799"/>
                    <a:pt x="276568" y="512333"/>
                  </a:cubicBezTo>
                  <a:close/>
                  <a:moveTo>
                    <a:pt x="628354" y="256664"/>
                  </a:moveTo>
                  <a:cubicBezTo>
                    <a:pt x="628433" y="282014"/>
                    <a:pt x="611402" y="306615"/>
                    <a:pt x="581045" y="303619"/>
                  </a:cubicBezTo>
                  <a:cubicBezTo>
                    <a:pt x="551910" y="300701"/>
                    <a:pt x="515994" y="291239"/>
                    <a:pt x="515521" y="256782"/>
                  </a:cubicBezTo>
                  <a:cubicBezTo>
                    <a:pt x="515127" y="233600"/>
                    <a:pt x="533972" y="202061"/>
                    <a:pt x="565038" y="201588"/>
                  </a:cubicBezTo>
                  <a:cubicBezTo>
                    <a:pt x="601112" y="201036"/>
                    <a:pt x="628276" y="222404"/>
                    <a:pt x="628354" y="256664"/>
                  </a:cubicBezTo>
                  <a:lnTo>
                    <a:pt x="628354" y="256664"/>
                  </a:lnTo>
                  <a:close/>
                  <a:moveTo>
                    <a:pt x="536613" y="44835"/>
                  </a:moveTo>
                  <a:cubicBezTo>
                    <a:pt x="568666" y="47083"/>
                    <a:pt x="592202" y="62103"/>
                    <a:pt x="594331" y="97704"/>
                  </a:cubicBezTo>
                  <a:cubicBezTo>
                    <a:pt x="592912" y="133107"/>
                    <a:pt x="578837" y="164450"/>
                    <a:pt x="544380" y="169141"/>
                  </a:cubicBezTo>
                  <a:cubicBezTo>
                    <a:pt x="503891" y="174661"/>
                    <a:pt x="465452" y="145092"/>
                    <a:pt x="474007" y="102947"/>
                  </a:cubicBezTo>
                  <a:cubicBezTo>
                    <a:pt x="478817" y="79292"/>
                    <a:pt x="508031" y="42864"/>
                    <a:pt x="536613" y="44835"/>
                  </a:cubicBezTo>
                  <a:lnTo>
                    <a:pt x="536613" y="44835"/>
                  </a:lnTo>
                  <a:close/>
                  <a:moveTo>
                    <a:pt x="472351" y="316077"/>
                  </a:moveTo>
                  <a:cubicBezTo>
                    <a:pt x="469434" y="351007"/>
                    <a:pt x="451022" y="370877"/>
                    <a:pt x="416013" y="370916"/>
                  </a:cubicBezTo>
                  <a:cubicBezTo>
                    <a:pt x="393265" y="370916"/>
                    <a:pt x="370241" y="353215"/>
                    <a:pt x="372843" y="332635"/>
                  </a:cubicBezTo>
                  <a:cubicBezTo>
                    <a:pt x="376983" y="299952"/>
                    <a:pt x="398469" y="276100"/>
                    <a:pt x="434937" y="279097"/>
                  </a:cubicBezTo>
                  <a:cubicBezTo>
                    <a:pt x="457528" y="280989"/>
                    <a:pt x="474401" y="291121"/>
                    <a:pt x="472351" y="316077"/>
                  </a:cubicBezTo>
                  <a:lnTo>
                    <a:pt x="472351" y="316077"/>
                  </a:lnTo>
                  <a:close/>
                  <a:moveTo>
                    <a:pt x="430640" y="155619"/>
                  </a:moveTo>
                  <a:cubicBezTo>
                    <a:pt x="442625" y="155145"/>
                    <a:pt x="472509" y="163543"/>
                    <a:pt x="478304" y="188459"/>
                  </a:cubicBezTo>
                  <a:cubicBezTo>
                    <a:pt x="485953" y="221261"/>
                    <a:pt x="473810" y="237267"/>
                    <a:pt x="456621" y="247557"/>
                  </a:cubicBezTo>
                  <a:cubicBezTo>
                    <a:pt x="439865" y="257571"/>
                    <a:pt x="422558" y="257571"/>
                    <a:pt x="407852" y="247557"/>
                  </a:cubicBezTo>
                  <a:cubicBezTo>
                    <a:pt x="395039" y="238844"/>
                    <a:pt x="388258" y="233482"/>
                    <a:pt x="384592" y="223153"/>
                  </a:cubicBezTo>
                  <a:cubicBezTo>
                    <a:pt x="374499" y="194136"/>
                    <a:pt x="400283" y="156762"/>
                    <a:pt x="430640" y="155619"/>
                  </a:cubicBezTo>
                  <a:lnTo>
                    <a:pt x="430640" y="155619"/>
                  </a:lnTo>
                  <a:close/>
                  <a:moveTo>
                    <a:pt x="305033" y="51104"/>
                  </a:moveTo>
                  <a:cubicBezTo>
                    <a:pt x="352816" y="50552"/>
                    <a:pt x="391925" y="86034"/>
                    <a:pt x="393226" y="112330"/>
                  </a:cubicBezTo>
                  <a:cubicBezTo>
                    <a:pt x="394172" y="131294"/>
                    <a:pt x="370872" y="169811"/>
                    <a:pt x="338110" y="162676"/>
                  </a:cubicBezTo>
                  <a:cubicBezTo>
                    <a:pt x="311223" y="156801"/>
                    <a:pt x="259931" y="124828"/>
                    <a:pt x="261548" y="99478"/>
                  </a:cubicBezTo>
                  <a:cubicBezTo>
                    <a:pt x="263637" y="65770"/>
                    <a:pt x="285833" y="51695"/>
                    <a:pt x="305033" y="51104"/>
                  </a:cubicBezTo>
                  <a:lnTo>
                    <a:pt x="305033" y="51104"/>
                  </a:lnTo>
                  <a:close/>
                  <a:moveTo>
                    <a:pt x="284887" y="303146"/>
                  </a:moveTo>
                  <a:cubicBezTo>
                    <a:pt x="257448" y="302751"/>
                    <a:pt x="241126" y="282566"/>
                    <a:pt x="242900" y="256782"/>
                  </a:cubicBezTo>
                  <a:cubicBezTo>
                    <a:pt x="244871" y="229067"/>
                    <a:pt x="263992" y="212824"/>
                    <a:pt x="294546" y="211996"/>
                  </a:cubicBezTo>
                  <a:cubicBezTo>
                    <a:pt x="319305" y="218304"/>
                    <a:pt x="352264" y="223350"/>
                    <a:pt x="347217" y="257255"/>
                  </a:cubicBezTo>
                  <a:cubicBezTo>
                    <a:pt x="342999" y="286035"/>
                    <a:pt x="315362" y="303500"/>
                    <a:pt x="284887" y="303146"/>
                  </a:cubicBezTo>
                  <a:lnTo>
                    <a:pt x="284887" y="30314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470465C-DBCB-4AD6-ADD7-AF0EE02123E4}"/>
                </a:ext>
              </a:extLst>
            </p:cNvPr>
            <p:cNvSpPr/>
            <p:nvPr/>
          </p:nvSpPr>
          <p:spPr>
            <a:xfrm>
              <a:off x="804512" y="573648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0B5F096-BDB3-4D12-B1AD-A133BA5636A1}"/>
                </a:ext>
              </a:extLst>
            </p:cNvPr>
            <p:cNvSpPr/>
            <p:nvPr/>
          </p:nvSpPr>
          <p:spPr>
            <a:xfrm>
              <a:off x="1224077" y="476021"/>
              <a:ext cx="1529125" cy="1119174"/>
            </a:xfrm>
            <a:custGeom>
              <a:avLst/>
              <a:gdLst>
                <a:gd name="connsiteX0" fmla="*/ 1184766 w 1529125"/>
                <a:gd name="connsiteY0" fmla="*/ 565265 h 1119174"/>
                <a:gd name="connsiteX1" fmla="*/ 1118011 w 1529125"/>
                <a:gd name="connsiteY1" fmla="*/ 566800 h 1119174"/>
                <a:gd name="connsiteX2" fmla="*/ 1090820 w 1529125"/>
                <a:gd name="connsiteY2" fmla="*/ 588594 h 1119174"/>
                <a:gd name="connsiteX3" fmla="*/ 1269548 w 1529125"/>
                <a:gd name="connsiteY3" fmla="*/ 591107 h 1119174"/>
                <a:gd name="connsiteX4" fmla="*/ 1279364 w 1529125"/>
                <a:gd name="connsiteY4" fmla="*/ 584919 h 1119174"/>
                <a:gd name="connsiteX5" fmla="*/ 1249289 w 1529125"/>
                <a:gd name="connsiteY5" fmla="*/ 566800 h 1119174"/>
                <a:gd name="connsiteX6" fmla="*/ 1184766 w 1529125"/>
                <a:gd name="connsiteY6" fmla="*/ 565265 h 1119174"/>
                <a:gd name="connsiteX7" fmla="*/ 1192270 w 1529125"/>
                <a:gd name="connsiteY7" fmla="*/ 524927 h 1119174"/>
                <a:gd name="connsiteX8" fmla="*/ 1143085 w 1529125"/>
                <a:gd name="connsiteY8" fmla="*/ 548983 h 1119174"/>
                <a:gd name="connsiteX9" fmla="*/ 1252359 w 1529125"/>
                <a:gd name="connsiteY9" fmla="*/ 543261 h 1119174"/>
                <a:gd name="connsiteX10" fmla="*/ 1192270 w 1529125"/>
                <a:gd name="connsiteY10" fmla="*/ 524927 h 1119174"/>
                <a:gd name="connsiteX11" fmla="*/ 1210477 w 1529125"/>
                <a:gd name="connsiteY11" fmla="*/ 497881 h 1119174"/>
                <a:gd name="connsiteX12" fmla="*/ 1287109 w 1529125"/>
                <a:gd name="connsiteY12" fmla="*/ 534097 h 1119174"/>
                <a:gd name="connsiteX13" fmla="*/ 1278317 w 1529125"/>
                <a:gd name="connsiteY13" fmla="*/ 649651 h 1119174"/>
                <a:gd name="connsiteX14" fmla="*/ 1253336 w 1529125"/>
                <a:gd name="connsiteY14" fmla="*/ 659560 h 1119174"/>
                <a:gd name="connsiteX15" fmla="*/ 1239078 w 1529125"/>
                <a:gd name="connsiteY15" fmla="*/ 654396 h 1119174"/>
                <a:gd name="connsiteX16" fmla="*/ 1246544 w 1529125"/>
                <a:gd name="connsiteY16" fmla="*/ 641650 h 1119174"/>
                <a:gd name="connsiteX17" fmla="*/ 1275340 w 1529125"/>
                <a:gd name="connsiteY17" fmla="*/ 613110 h 1119174"/>
                <a:gd name="connsiteX18" fmla="*/ 1072399 w 1529125"/>
                <a:gd name="connsiteY18" fmla="*/ 611133 h 1119174"/>
                <a:gd name="connsiteX19" fmla="*/ 1053302 w 1529125"/>
                <a:gd name="connsiteY19" fmla="*/ 629462 h 1119174"/>
                <a:gd name="connsiteX20" fmla="*/ 1178649 w 1529125"/>
                <a:gd name="connsiteY20" fmla="*/ 650791 h 1119174"/>
                <a:gd name="connsiteX21" fmla="*/ 1026437 w 1529125"/>
                <a:gd name="connsiteY21" fmla="*/ 668585 h 1119174"/>
                <a:gd name="connsiteX22" fmla="*/ 1058885 w 1529125"/>
                <a:gd name="connsiteY22" fmla="*/ 675446 h 1119174"/>
                <a:gd name="connsiteX23" fmla="*/ 1108474 w 1529125"/>
                <a:gd name="connsiteY23" fmla="*/ 692519 h 1119174"/>
                <a:gd name="connsiteX24" fmla="*/ 1041718 w 1529125"/>
                <a:gd name="connsiteY24" fmla="*/ 698962 h 1119174"/>
                <a:gd name="connsiteX25" fmla="*/ 986221 w 1529125"/>
                <a:gd name="connsiteY25" fmla="*/ 736247 h 1119174"/>
                <a:gd name="connsiteX26" fmla="*/ 895647 w 1529125"/>
                <a:gd name="connsiteY26" fmla="*/ 900531 h 1119174"/>
                <a:gd name="connsiteX27" fmla="*/ 857781 w 1529125"/>
                <a:gd name="connsiteY27" fmla="*/ 927512 h 1119174"/>
                <a:gd name="connsiteX28" fmla="*/ 870713 w 1529125"/>
                <a:gd name="connsiteY28" fmla="*/ 884459 h 1119174"/>
                <a:gd name="connsiteX29" fmla="*/ 1000921 w 1529125"/>
                <a:gd name="connsiteY29" fmla="*/ 650465 h 1119174"/>
                <a:gd name="connsiteX30" fmla="*/ 1117918 w 1529125"/>
                <a:gd name="connsiteY30" fmla="*/ 523630 h 1119174"/>
                <a:gd name="connsiteX31" fmla="*/ 1210477 w 1529125"/>
                <a:gd name="connsiteY31" fmla="*/ 497881 h 1119174"/>
                <a:gd name="connsiteX32" fmla="*/ 240212 w 1529125"/>
                <a:gd name="connsiteY32" fmla="*/ 244055 h 1119174"/>
                <a:gd name="connsiteX33" fmla="*/ 181526 w 1529125"/>
                <a:gd name="connsiteY33" fmla="*/ 287777 h 1119174"/>
                <a:gd name="connsiteX34" fmla="*/ 266145 w 1529125"/>
                <a:gd name="connsiteY34" fmla="*/ 253515 h 1119174"/>
                <a:gd name="connsiteX35" fmla="*/ 240212 w 1529125"/>
                <a:gd name="connsiteY35" fmla="*/ 244055 h 1119174"/>
                <a:gd name="connsiteX36" fmla="*/ 227734 w 1529125"/>
                <a:gd name="connsiteY36" fmla="*/ 217093 h 1119174"/>
                <a:gd name="connsiteX37" fmla="*/ 289079 w 1529125"/>
                <a:gd name="connsiteY37" fmla="*/ 238815 h 1119174"/>
                <a:gd name="connsiteX38" fmla="*/ 338529 w 1529125"/>
                <a:gd name="connsiteY38" fmla="*/ 338274 h 1119174"/>
                <a:gd name="connsiteX39" fmla="*/ 309827 w 1529125"/>
                <a:gd name="connsiteY39" fmla="*/ 674354 h 1119174"/>
                <a:gd name="connsiteX40" fmla="*/ 295452 w 1529125"/>
                <a:gd name="connsiteY40" fmla="*/ 689683 h 1119174"/>
                <a:gd name="connsiteX41" fmla="*/ 296057 w 1529125"/>
                <a:gd name="connsiteY41" fmla="*/ 669865 h 1119174"/>
                <a:gd name="connsiteX42" fmla="*/ 319735 w 1529125"/>
                <a:gd name="connsiteY42" fmla="*/ 391911 h 1119174"/>
                <a:gd name="connsiteX43" fmla="*/ 301337 w 1529125"/>
                <a:gd name="connsiteY43" fmla="*/ 374187 h 1119174"/>
                <a:gd name="connsiteX44" fmla="*/ 275449 w 1529125"/>
                <a:gd name="connsiteY44" fmla="*/ 372885 h 1119174"/>
                <a:gd name="connsiteX45" fmla="*/ 304221 w 1529125"/>
                <a:gd name="connsiteY45" fmla="*/ 344763 h 1119174"/>
                <a:gd name="connsiteX46" fmla="*/ 308152 w 1529125"/>
                <a:gd name="connsiteY46" fmla="*/ 334459 h 1119174"/>
                <a:gd name="connsiteX47" fmla="*/ 299197 w 1529125"/>
                <a:gd name="connsiteY47" fmla="*/ 335134 h 1119174"/>
                <a:gd name="connsiteX48" fmla="*/ 252445 w 1529125"/>
                <a:gd name="connsiteY48" fmla="*/ 358115 h 1119174"/>
                <a:gd name="connsiteX49" fmla="*/ 235232 w 1529125"/>
                <a:gd name="connsiteY49" fmla="*/ 354184 h 1119174"/>
                <a:gd name="connsiteX50" fmla="*/ 244327 w 1529125"/>
                <a:gd name="connsiteY50" fmla="*/ 339902 h 1119174"/>
                <a:gd name="connsiteX51" fmla="*/ 287079 w 1529125"/>
                <a:gd name="connsiteY51" fmla="*/ 319550 h 1119174"/>
                <a:gd name="connsiteX52" fmla="*/ 300476 w 1529125"/>
                <a:gd name="connsiteY52" fmla="*/ 304757 h 1119174"/>
                <a:gd name="connsiteX53" fmla="*/ 280985 w 1529125"/>
                <a:gd name="connsiteY53" fmla="*/ 306757 h 1119174"/>
                <a:gd name="connsiteX54" fmla="*/ 214066 w 1529125"/>
                <a:gd name="connsiteY54" fmla="*/ 338623 h 1119174"/>
                <a:gd name="connsiteX55" fmla="*/ 199622 w 1529125"/>
                <a:gd name="connsiteY55" fmla="*/ 333971 h 1119174"/>
                <a:gd name="connsiteX56" fmla="*/ 204390 w 1529125"/>
                <a:gd name="connsiteY56" fmla="*/ 319410 h 1119174"/>
                <a:gd name="connsiteX57" fmla="*/ 272844 w 1529125"/>
                <a:gd name="connsiteY57" fmla="*/ 284637 h 1119174"/>
                <a:gd name="connsiteX58" fmla="*/ 282683 w 1529125"/>
                <a:gd name="connsiteY58" fmla="*/ 272542 h 1119174"/>
                <a:gd name="connsiteX59" fmla="*/ 266447 w 1529125"/>
                <a:gd name="connsiteY59" fmla="*/ 272426 h 1119174"/>
                <a:gd name="connsiteX60" fmla="*/ 166430 w 1529125"/>
                <a:gd name="connsiteY60" fmla="*/ 295685 h 1119174"/>
                <a:gd name="connsiteX61" fmla="*/ 170873 w 1529125"/>
                <a:gd name="connsiteY61" fmla="*/ 246189 h 1119174"/>
                <a:gd name="connsiteX62" fmla="*/ 227734 w 1529125"/>
                <a:gd name="connsiteY62" fmla="*/ 217093 h 1119174"/>
                <a:gd name="connsiteX63" fmla="*/ 1328480 w 1529125"/>
                <a:gd name="connsiteY63" fmla="*/ 156155 h 1119174"/>
                <a:gd name="connsiteX64" fmla="*/ 1469047 w 1529125"/>
                <a:gd name="connsiteY64" fmla="*/ 203226 h 1119174"/>
                <a:gd name="connsiteX65" fmla="*/ 1520009 w 1529125"/>
                <a:gd name="connsiteY65" fmla="*/ 403260 h 1119174"/>
                <a:gd name="connsiteX66" fmla="*/ 1365378 w 1529125"/>
                <a:gd name="connsiteY66" fmla="*/ 747273 h 1119174"/>
                <a:gd name="connsiteX67" fmla="*/ 1103148 w 1529125"/>
                <a:gd name="connsiteY67" fmla="*/ 1094658 h 1119174"/>
                <a:gd name="connsiteX68" fmla="*/ 1063746 w 1529125"/>
                <a:gd name="connsiteY68" fmla="*/ 1119174 h 1119174"/>
                <a:gd name="connsiteX69" fmla="*/ 1194233 w 1529125"/>
                <a:gd name="connsiteY69" fmla="*/ 953634 h 1119174"/>
                <a:gd name="connsiteX70" fmla="*/ 1479281 w 1529125"/>
                <a:gd name="connsiteY70" fmla="*/ 444523 h 1119174"/>
                <a:gd name="connsiteX71" fmla="*/ 1498564 w 1529125"/>
                <a:gd name="connsiteY71" fmla="*/ 330946 h 1119174"/>
                <a:gd name="connsiteX72" fmla="*/ 1372844 w 1529125"/>
                <a:gd name="connsiteY72" fmla="*/ 188666 h 1119174"/>
                <a:gd name="connsiteX73" fmla="*/ 1188581 w 1529125"/>
                <a:gd name="connsiteY73" fmla="*/ 231091 h 1119174"/>
                <a:gd name="connsiteX74" fmla="*/ 921814 w 1529125"/>
                <a:gd name="connsiteY74" fmla="*/ 487996 h 1119174"/>
                <a:gd name="connsiteX75" fmla="*/ 729688 w 1529125"/>
                <a:gd name="connsiteY75" fmla="*/ 840591 h 1119174"/>
                <a:gd name="connsiteX76" fmla="*/ 712011 w 1529125"/>
                <a:gd name="connsiteY76" fmla="*/ 856919 h 1119174"/>
                <a:gd name="connsiteX77" fmla="*/ 704986 w 1529125"/>
                <a:gd name="connsiteY77" fmla="*/ 832101 h 1119174"/>
                <a:gd name="connsiteX78" fmla="*/ 813261 w 1529125"/>
                <a:gd name="connsiteY78" fmla="*/ 594200 h 1119174"/>
                <a:gd name="connsiteX79" fmla="*/ 1044207 w 1529125"/>
                <a:gd name="connsiteY79" fmla="*/ 302685 h 1119174"/>
                <a:gd name="connsiteX80" fmla="*/ 1276642 w 1529125"/>
                <a:gd name="connsiteY80" fmla="*/ 164290 h 1119174"/>
                <a:gd name="connsiteX81" fmla="*/ 1328480 w 1529125"/>
                <a:gd name="connsiteY81" fmla="*/ 156155 h 1119174"/>
                <a:gd name="connsiteX82" fmla="*/ 249210 w 1529125"/>
                <a:gd name="connsiteY82" fmla="*/ 1259 h 1119174"/>
                <a:gd name="connsiteX83" fmla="*/ 296953 w 1529125"/>
                <a:gd name="connsiteY83" fmla="*/ 1640 h 1119174"/>
                <a:gd name="connsiteX84" fmla="*/ 363323 w 1529125"/>
                <a:gd name="connsiteY84" fmla="*/ 20126 h 1119174"/>
                <a:gd name="connsiteX85" fmla="*/ 514396 w 1529125"/>
                <a:gd name="connsiteY85" fmla="*/ 160173 h 1119174"/>
                <a:gd name="connsiteX86" fmla="*/ 602853 w 1529125"/>
                <a:gd name="connsiteY86" fmla="*/ 456224 h 1119174"/>
                <a:gd name="connsiteX87" fmla="*/ 579267 w 1529125"/>
                <a:gd name="connsiteY87" fmla="*/ 719572 h 1119174"/>
                <a:gd name="connsiteX88" fmla="*/ 563335 w 1529125"/>
                <a:gd name="connsiteY88" fmla="*/ 738086 h 1119174"/>
                <a:gd name="connsiteX89" fmla="*/ 561963 w 1529125"/>
                <a:gd name="connsiteY89" fmla="*/ 708430 h 1119174"/>
                <a:gd name="connsiteX90" fmla="*/ 523816 w 1529125"/>
                <a:gd name="connsiteY90" fmla="*/ 246165 h 1119174"/>
                <a:gd name="connsiteX91" fmla="*/ 359346 w 1529125"/>
                <a:gd name="connsiteY91" fmla="*/ 50619 h 1119174"/>
                <a:gd name="connsiteX92" fmla="*/ 122864 w 1529125"/>
                <a:gd name="connsiteY92" fmla="*/ 116864 h 1119174"/>
                <a:gd name="connsiteX93" fmla="*/ 49852 w 1529125"/>
                <a:gd name="connsiteY93" fmla="*/ 326411 h 1119174"/>
                <a:gd name="connsiteX94" fmla="*/ 32429 w 1529125"/>
                <a:gd name="connsiteY94" fmla="*/ 506256 h 1119174"/>
                <a:gd name="connsiteX95" fmla="*/ 52526 w 1529125"/>
                <a:gd name="connsiteY95" fmla="*/ 707290 h 1119174"/>
                <a:gd name="connsiteX96" fmla="*/ 43664 w 1529125"/>
                <a:gd name="connsiteY96" fmla="*/ 745413 h 1119174"/>
                <a:gd name="connsiteX97" fmla="*/ 27778 w 1529125"/>
                <a:gd name="connsiteY97" fmla="*/ 726107 h 1119174"/>
                <a:gd name="connsiteX98" fmla="*/ 750 w 1529125"/>
                <a:gd name="connsiteY98" fmla="*/ 485997 h 1119174"/>
                <a:gd name="connsiteX99" fmla="*/ 43548 w 1529125"/>
                <a:gd name="connsiteY99" fmla="*/ 222928 h 1119174"/>
                <a:gd name="connsiteX100" fmla="*/ 121701 w 1529125"/>
                <a:gd name="connsiteY100" fmla="*/ 69367 h 1119174"/>
                <a:gd name="connsiteX101" fmla="*/ 249210 w 1529125"/>
                <a:gd name="connsiteY101" fmla="*/ 1259 h 11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529125" h="1119174">
                  <a:moveTo>
                    <a:pt x="1184766" y="565265"/>
                  </a:moveTo>
                  <a:cubicBezTo>
                    <a:pt x="1163321" y="564747"/>
                    <a:pt x="1141503" y="564741"/>
                    <a:pt x="1118011" y="566800"/>
                  </a:cubicBezTo>
                  <a:cubicBezTo>
                    <a:pt x="1106753" y="567800"/>
                    <a:pt x="1097961" y="572150"/>
                    <a:pt x="1090820" y="588594"/>
                  </a:cubicBezTo>
                  <a:cubicBezTo>
                    <a:pt x="1125873" y="591479"/>
                    <a:pt x="1208724" y="587734"/>
                    <a:pt x="1269548" y="591107"/>
                  </a:cubicBezTo>
                  <a:cubicBezTo>
                    <a:pt x="1274944" y="591409"/>
                    <a:pt x="1278922" y="590781"/>
                    <a:pt x="1279364" y="584919"/>
                  </a:cubicBezTo>
                  <a:cubicBezTo>
                    <a:pt x="1279806" y="579011"/>
                    <a:pt x="1275038" y="566800"/>
                    <a:pt x="1249289" y="566800"/>
                  </a:cubicBezTo>
                  <a:cubicBezTo>
                    <a:pt x="1227285" y="566812"/>
                    <a:pt x="1206212" y="565782"/>
                    <a:pt x="1184766" y="565265"/>
                  </a:cubicBezTo>
                  <a:close/>
                  <a:moveTo>
                    <a:pt x="1192270" y="524927"/>
                  </a:moveTo>
                  <a:cubicBezTo>
                    <a:pt x="1173712" y="526927"/>
                    <a:pt x="1156971" y="535993"/>
                    <a:pt x="1143085" y="548983"/>
                  </a:cubicBezTo>
                  <a:cubicBezTo>
                    <a:pt x="1181719" y="547192"/>
                    <a:pt x="1217632" y="547890"/>
                    <a:pt x="1252359" y="543261"/>
                  </a:cubicBezTo>
                  <a:cubicBezTo>
                    <a:pt x="1231204" y="527991"/>
                    <a:pt x="1210829" y="522926"/>
                    <a:pt x="1192270" y="524927"/>
                  </a:cubicBezTo>
                  <a:close/>
                  <a:moveTo>
                    <a:pt x="1210477" y="497881"/>
                  </a:moveTo>
                  <a:cubicBezTo>
                    <a:pt x="1240293" y="499812"/>
                    <a:pt x="1267455" y="512070"/>
                    <a:pt x="1287109" y="534097"/>
                  </a:cubicBezTo>
                  <a:cubicBezTo>
                    <a:pt x="1317789" y="568451"/>
                    <a:pt x="1313812" y="620762"/>
                    <a:pt x="1278317" y="649651"/>
                  </a:cubicBezTo>
                  <a:cubicBezTo>
                    <a:pt x="1270967" y="655629"/>
                    <a:pt x="1263129" y="660048"/>
                    <a:pt x="1253336" y="659560"/>
                  </a:cubicBezTo>
                  <a:cubicBezTo>
                    <a:pt x="1248033" y="659281"/>
                    <a:pt x="1241567" y="660816"/>
                    <a:pt x="1239078" y="654396"/>
                  </a:cubicBezTo>
                  <a:cubicBezTo>
                    <a:pt x="1236543" y="647791"/>
                    <a:pt x="1241683" y="644534"/>
                    <a:pt x="1246544" y="641650"/>
                  </a:cubicBezTo>
                  <a:cubicBezTo>
                    <a:pt x="1258384" y="634602"/>
                    <a:pt x="1272456" y="630020"/>
                    <a:pt x="1275340" y="613110"/>
                  </a:cubicBezTo>
                  <a:cubicBezTo>
                    <a:pt x="1275782" y="602643"/>
                    <a:pt x="1136479" y="611133"/>
                    <a:pt x="1072399" y="611133"/>
                  </a:cubicBezTo>
                  <a:cubicBezTo>
                    <a:pt x="1059722" y="611133"/>
                    <a:pt x="1058559" y="617041"/>
                    <a:pt x="1053302" y="629462"/>
                  </a:cubicBezTo>
                  <a:cubicBezTo>
                    <a:pt x="1046091" y="648372"/>
                    <a:pt x="1179556" y="626996"/>
                    <a:pt x="1178649" y="650791"/>
                  </a:cubicBezTo>
                  <a:cubicBezTo>
                    <a:pt x="1175183" y="669306"/>
                    <a:pt x="1032578" y="641836"/>
                    <a:pt x="1026437" y="668585"/>
                  </a:cubicBezTo>
                  <a:cubicBezTo>
                    <a:pt x="1025158" y="675842"/>
                    <a:pt x="1048092" y="674679"/>
                    <a:pt x="1058885" y="675446"/>
                  </a:cubicBezTo>
                  <a:cubicBezTo>
                    <a:pt x="1068932" y="676168"/>
                    <a:pt x="1111824" y="676423"/>
                    <a:pt x="1108474" y="692519"/>
                  </a:cubicBezTo>
                  <a:cubicBezTo>
                    <a:pt x="1104962" y="709429"/>
                    <a:pt x="1058187" y="700986"/>
                    <a:pt x="1041718" y="698962"/>
                  </a:cubicBezTo>
                  <a:cubicBezTo>
                    <a:pt x="1011458" y="695240"/>
                    <a:pt x="999037" y="710034"/>
                    <a:pt x="986221" y="736247"/>
                  </a:cubicBezTo>
                  <a:cubicBezTo>
                    <a:pt x="958728" y="792443"/>
                    <a:pt x="932351" y="849453"/>
                    <a:pt x="895647" y="900531"/>
                  </a:cubicBezTo>
                  <a:cubicBezTo>
                    <a:pt x="886134" y="913719"/>
                    <a:pt x="875132" y="939491"/>
                    <a:pt x="857781" y="927512"/>
                  </a:cubicBezTo>
                  <a:cubicBezTo>
                    <a:pt x="837428" y="913487"/>
                    <a:pt x="862525" y="896973"/>
                    <a:pt x="870713" y="884459"/>
                  </a:cubicBezTo>
                  <a:cubicBezTo>
                    <a:pt x="919698" y="809493"/>
                    <a:pt x="953262" y="726036"/>
                    <a:pt x="1000921" y="650465"/>
                  </a:cubicBezTo>
                  <a:cubicBezTo>
                    <a:pt x="1032112" y="601038"/>
                    <a:pt x="1067979" y="555426"/>
                    <a:pt x="1117918" y="523630"/>
                  </a:cubicBezTo>
                  <a:cubicBezTo>
                    <a:pt x="1148191" y="504347"/>
                    <a:pt x="1180661" y="495951"/>
                    <a:pt x="1210477" y="497881"/>
                  </a:cubicBezTo>
                  <a:close/>
                  <a:moveTo>
                    <a:pt x="240212" y="244055"/>
                  </a:moveTo>
                  <a:cubicBezTo>
                    <a:pt x="215914" y="240750"/>
                    <a:pt x="196476" y="255766"/>
                    <a:pt x="181526" y="287777"/>
                  </a:cubicBezTo>
                  <a:cubicBezTo>
                    <a:pt x="210554" y="274077"/>
                    <a:pt x="235605" y="264285"/>
                    <a:pt x="266145" y="253515"/>
                  </a:cubicBezTo>
                  <a:cubicBezTo>
                    <a:pt x="256952" y="248293"/>
                    <a:pt x="248312" y="245156"/>
                    <a:pt x="240212" y="244055"/>
                  </a:cubicBezTo>
                  <a:close/>
                  <a:moveTo>
                    <a:pt x="227734" y="217093"/>
                  </a:moveTo>
                  <a:cubicBezTo>
                    <a:pt x="249183" y="215794"/>
                    <a:pt x="271378" y="222964"/>
                    <a:pt x="289079" y="238815"/>
                  </a:cubicBezTo>
                  <a:cubicBezTo>
                    <a:pt x="318898" y="265448"/>
                    <a:pt x="331272" y="300919"/>
                    <a:pt x="338529" y="338274"/>
                  </a:cubicBezTo>
                  <a:cubicBezTo>
                    <a:pt x="360649" y="452898"/>
                    <a:pt x="349531" y="564917"/>
                    <a:pt x="309827" y="674354"/>
                  </a:cubicBezTo>
                  <a:cubicBezTo>
                    <a:pt x="307245" y="681449"/>
                    <a:pt x="306733" y="694288"/>
                    <a:pt x="295452" y="689683"/>
                  </a:cubicBezTo>
                  <a:cubicBezTo>
                    <a:pt x="287590" y="686473"/>
                    <a:pt x="293964" y="676564"/>
                    <a:pt x="296057" y="669865"/>
                  </a:cubicBezTo>
                  <a:cubicBezTo>
                    <a:pt x="324760" y="578989"/>
                    <a:pt x="331295" y="486276"/>
                    <a:pt x="319735" y="391911"/>
                  </a:cubicBezTo>
                  <a:cubicBezTo>
                    <a:pt x="318084" y="378234"/>
                    <a:pt x="317479" y="366721"/>
                    <a:pt x="301337" y="374187"/>
                  </a:cubicBezTo>
                  <a:cubicBezTo>
                    <a:pt x="291149" y="378955"/>
                    <a:pt x="278915" y="380095"/>
                    <a:pt x="275449" y="372885"/>
                  </a:cubicBezTo>
                  <a:cubicBezTo>
                    <a:pt x="270215" y="361999"/>
                    <a:pt x="288032" y="353882"/>
                    <a:pt x="304221" y="344763"/>
                  </a:cubicBezTo>
                  <a:cubicBezTo>
                    <a:pt x="309804" y="341623"/>
                    <a:pt x="311199" y="339111"/>
                    <a:pt x="308152" y="334459"/>
                  </a:cubicBezTo>
                  <a:cubicBezTo>
                    <a:pt x="305291" y="330086"/>
                    <a:pt x="302081" y="332692"/>
                    <a:pt x="299197" y="335134"/>
                  </a:cubicBezTo>
                  <a:cubicBezTo>
                    <a:pt x="285520" y="346648"/>
                    <a:pt x="268820" y="352090"/>
                    <a:pt x="252445" y="358115"/>
                  </a:cubicBezTo>
                  <a:cubicBezTo>
                    <a:pt x="245909" y="360487"/>
                    <a:pt x="238675" y="360952"/>
                    <a:pt x="235232" y="354184"/>
                  </a:cubicBezTo>
                  <a:cubicBezTo>
                    <a:pt x="232395" y="348625"/>
                    <a:pt x="238070" y="343507"/>
                    <a:pt x="244327" y="339902"/>
                  </a:cubicBezTo>
                  <a:cubicBezTo>
                    <a:pt x="258771" y="331715"/>
                    <a:pt x="272634" y="327877"/>
                    <a:pt x="287079" y="319550"/>
                  </a:cubicBezTo>
                  <a:cubicBezTo>
                    <a:pt x="296825" y="313921"/>
                    <a:pt x="303058" y="311107"/>
                    <a:pt x="300476" y="304757"/>
                  </a:cubicBezTo>
                  <a:cubicBezTo>
                    <a:pt x="296685" y="295406"/>
                    <a:pt x="286125" y="304268"/>
                    <a:pt x="280985" y="306757"/>
                  </a:cubicBezTo>
                  <a:cubicBezTo>
                    <a:pt x="263609" y="315154"/>
                    <a:pt x="220253" y="337344"/>
                    <a:pt x="214066" y="338623"/>
                  </a:cubicBezTo>
                  <a:cubicBezTo>
                    <a:pt x="208740" y="339740"/>
                    <a:pt x="202506" y="339949"/>
                    <a:pt x="199622" y="333971"/>
                  </a:cubicBezTo>
                  <a:cubicBezTo>
                    <a:pt x="196808" y="328109"/>
                    <a:pt x="200017" y="322946"/>
                    <a:pt x="204390" y="319410"/>
                  </a:cubicBezTo>
                  <a:cubicBezTo>
                    <a:pt x="212810" y="312665"/>
                    <a:pt x="257981" y="289359"/>
                    <a:pt x="272844" y="284637"/>
                  </a:cubicBezTo>
                  <a:cubicBezTo>
                    <a:pt x="279659" y="282520"/>
                    <a:pt x="285683" y="279869"/>
                    <a:pt x="282683" y="272542"/>
                  </a:cubicBezTo>
                  <a:cubicBezTo>
                    <a:pt x="280403" y="266983"/>
                    <a:pt x="277356" y="268518"/>
                    <a:pt x="266447" y="272426"/>
                  </a:cubicBezTo>
                  <a:cubicBezTo>
                    <a:pt x="243769" y="280566"/>
                    <a:pt x="184177" y="324458"/>
                    <a:pt x="166430" y="295685"/>
                  </a:cubicBezTo>
                  <a:cubicBezTo>
                    <a:pt x="154894" y="276985"/>
                    <a:pt x="158545" y="261237"/>
                    <a:pt x="170873" y="246189"/>
                  </a:cubicBezTo>
                  <a:cubicBezTo>
                    <a:pt x="185585" y="228162"/>
                    <a:pt x="206286" y="218393"/>
                    <a:pt x="227734" y="217093"/>
                  </a:cubicBezTo>
                  <a:close/>
                  <a:moveTo>
                    <a:pt x="1328480" y="156155"/>
                  </a:moveTo>
                  <a:cubicBezTo>
                    <a:pt x="1379385" y="153404"/>
                    <a:pt x="1427180" y="167377"/>
                    <a:pt x="1469047" y="203226"/>
                  </a:cubicBezTo>
                  <a:cubicBezTo>
                    <a:pt x="1531686" y="256887"/>
                    <a:pt x="1538780" y="329108"/>
                    <a:pt x="1520009" y="403260"/>
                  </a:cubicBezTo>
                  <a:cubicBezTo>
                    <a:pt x="1488772" y="526654"/>
                    <a:pt x="1428901" y="638114"/>
                    <a:pt x="1365378" y="747273"/>
                  </a:cubicBezTo>
                  <a:cubicBezTo>
                    <a:pt x="1291947" y="873434"/>
                    <a:pt x="1207700" y="991873"/>
                    <a:pt x="1103148" y="1094658"/>
                  </a:cubicBezTo>
                  <a:cubicBezTo>
                    <a:pt x="1093821" y="1103775"/>
                    <a:pt x="1086168" y="1116359"/>
                    <a:pt x="1063746" y="1119174"/>
                  </a:cubicBezTo>
                  <a:cubicBezTo>
                    <a:pt x="1110056" y="1060535"/>
                    <a:pt x="1152854" y="1007642"/>
                    <a:pt x="1194233" y="953634"/>
                  </a:cubicBezTo>
                  <a:cubicBezTo>
                    <a:pt x="1313695" y="797677"/>
                    <a:pt x="1410828" y="628997"/>
                    <a:pt x="1479281" y="444523"/>
                  </a:cubicBezTo>
                  <a:cubicBezTo>
                    <a:pt x="1492795" y="408145"/>
                    <a:pt x="1499820" y="370371"/>
                    <a:pt x="1498564" y="330946"/>
                  </a:cubicBezTo>
                  <a:cubicBezTo>
                    <a:pt x="1496122" y="256119"/>
                    <a:pt x="1446904" y="201202"/>
                    <a:pt x="1372844" y="188666"/>
                  </a:cubicBezTo>
                  <a:cubicBezTo>
                    <a:pt x="1304949" y="177152"/>
                    <a:pt x="1245404" y="198644"/>
                    <a:pt x="1188581" y="231091"/>
                  </a:cubicBezTo>
                  <a:cubicBezTo>
                    <a:pt x="1078143" y="294126"/>
                    <a:pt x="996687" y="388048"/>
                    <a:pt x="921814" y="487996"/>
                  </a:cubicBezTo>
                  <a:cubicBezTo>
                    <a:pt x="840801" y="596154"/>
                    <a:pt x="772952" y="711778"/>
                    <a:pt x="729688" y="840591"/>
                  </a:cubicBezTo>
                  <a:cubicBezTo>
                    <a:pt x="726641" y="849616"/>
                    <a:pt x="724315" y="860199"/>
                    <a:pt x="712011" y="856919"/>
                  </a:cubicBezTo>
                  <a:cubicBezTo>
                    <a:pt x="697776" y="853151"/>
                    <a:pt x="702311" y="842289"/>
                    <a:pt x="704986" y="832101"/>
                  </a:cubicBezTo>
                  <a:cubicBezTo>
                    <a:pt x="727083" y="746435"/>
                    <a:pt x="767346" y="668911"/>
                    <a:pt x="813261" y="594200"/>
                  </a:cubicBezTo>
                  <a:cubicBezTo>
                    <a:pt x="878621" y="487880"/>
                    <a:pt x="953052" y="388421"/>
                    <a:pt x="1044207" y="302685"/>
                  </a:cubicBezTo>
                  <a:cubicBezTo>
                    <a:pt x="1111265" y="239604"/>
                    <a:pt x="1185487" y="187340"/>
                    <a:pt x="1276642" y="164290"/>
                  </a:cubicBezTo>
                  <a:cubicBezTo>
                    <a:pt x="1294197" y="159847"/>
                    <a:pt x="1311511" y="157072"/>
                    <a:pt x="1328480" y="156155"/>
                  </a:cubicBezTo>
                  <a:close/>
                  <a:moveTo>
                    <a:pt x="249210" y="1259"/>
                  </a:moveTo>
                  <a:cubicBezTo>
                    <a:pt x="264770" y="-539"/>
                    <a:pt x="280711" y="-413"/>
                    <a:pt x="296953" y="1640"/>
                  </a:cubicBezTo>
                  <a:cubicBezTo>
                    <a:pt x="318608" y="4376"/>
                    <a:pt x="340796" y="10537"/>
                    <a:pt x="363323" y="20126"/>
                  </a:cubicBezTo>
                  <a:cubicBezTo>
                    <a:pt x="430637" y="48782"/>
                    <a:pt x="479018" y="97977"/>
                    <a:pt x="514396" y="160173"/>
                  </a:cubicBezTo>
                  <a:cubicBezTo>
                    <a:pt x="566591" y="251863"/>
                    <a:pt x="592665" y="351369"/>
                    <a:pt x="602853" y="456224"/>
                  </a:cubicBezTo>
                  <a:cubicBezTo>
                    <a:pt x="611552" y="545634"/>
                    <a:pt x="602341" y="633929"/>
                    <a:pt x="579267" y="719572"/>
                  </a:cubicBezTo>
                  <a:cubicBezTo>
                    <a:pt x="577104" y="727596"/>
                    <a:pt x="571708" y="741668"/>
                    <a:pt x="563335" y="738086"/>
                  </a:cubicBezTo>
                  <a:cubicBezTo>
                    <a:pt x="552751" y="733574"/>
                    <a:pt x="560125" y="716827"/>
                    <a:pt x="561963" y="708430"/>
                  </a:cubicBezTo>
                  <a:cubicBezTo>
                    <a:pt x="596014" y="548682"/>
                    <a:pt x="582826" y="398330"/>
                    <a:pt x="523816" y="246165"/>
                  </a:cubicBezTo>
                  <a:cubicBezTo>
                    <a:pt x="491485" y="162825"/>
                    <a:pt x="444500" y="90510"/>
                    <a:pt x="359346" y="50619"/>
                  </a:cubicBezTo>
                  <a:cubicBezTo>
                    <a:pt x="268610" y="8124"/>
                    <a:pt x="177664" y="33128"/>
                    <a:pt x="122864" y="116864"/>
                  </a:cubicBezTo>
                  <a:cubicBezTo>
                    <a:pt x="81182" y="180549"/>
                    <a:pt x="64575" y="253422"/>
                    <a:pt x="49852" y="326411"/>
                  </a:cubicBezTo>
                  <a:cubicBezTo>
                    <a:pt x="38128" y="385026"/>
                    <a:pt x="34570" y="444780"/>
                    <a:pt x="32429" y="506256"/>
                  </a:cubicBezTo>
                  <a:cubicBezTo>
                    <a:pt x="30918" y="575384"/>
                    <a:pt x="35825" y="641233"/>
                    <a:pt x="52526" y="707290"/>
                  </a:cubicBezTo>
                  <a:cubicBezTo>
                    <a:pt x="56527" y="723084"/>
                    <a:pt x="57690" y="742273"/>
                    <a:pt x="43664" y="745413"/>
                  </a:cubicBezTo>
                  <a:cubicBezTo>
                    <a:pt x="32011" y="748018"/>
                    <a:pt x="29988" y="734411"/>
                    <a:pt x="27778" y="726107"/>
                  </a:cubicBezTo>
                  <a:cubicBezTo>
                    <a:pt x="6890" y="647419"/>
                    <a:pt x="-2902" y="567127"/>
                    <a:pt x="750" y="485997"/>
                  </a:cubicBezTo>
                  <a:cubicBezTo>
                    <a:pt x="4727" y="396842"/>
                    <a:pt x="16915" y="308548"/>
                    <a:pt x="43548" y="222928"/>
                  </a:cubicBezTo>
                  <a:cubicBezTo>
                    <a:pt x="60830" y="167430"/>
                    <a:pt x="80973" y="112747"/>
                    <a:pt x="121701" y="69367"/>
                  </a:cubicBezTo>
                  <a:cubicBezTo>
                    <a:pt x="159290" y="29371"/>
                    <a:pt x="202531" y="6654"/>
                    <a:pt x="249210" y="125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F0DBB5-A246-4B55-B53B-4AE13CE13501}"/>
                </a:ext>
              </a:extLst>
            </p:cNvPr>
            <p:cNvSpPr/>
            <p:nvPr/>
          </p:nvSpPr>
          <p:spPr>
            <a:xfrm>
              <a:off x="1862791" y="92012"/>
              <a:ext cx="347727" cy="567154"/>
            </a:xfrm>
            <a:custGeom>
              <a:avLst/>
              <a:gdLst>
                <a:gd name="connsiteX0" fmla="*/ 144668 w 480298"/>
                <a:gd name="connsiteY0" fmla="*/ 325657 h 783382"/>
                <a:gd name="connsiteX1" fmla="*/ 251509 w 480298"/>
                <a:gd name="connsiteY1" fmla="*/ 439239 h 783382"/>
                <a:gd name="connsiteX2" fmla="*/ 396198 w 480298"/>
                <a:gd name="connsiteY2" fmla="*/ 450869 h 783382"/>
                <a:gd name="connsiteX3" fmla="*/ 480290 w 480298"/>
                <a:gd name="connsiteY3" fmla="*/ 334370 h 783382"/>
                <a:gd name="connsiteX4" fmla="*/ 387761 w 480298"/>
                <a:gd name="connsiteY4" fmla="*/ 206594 h 783382"/>
                <a:gd name="connsiteX5" fmla="*/ 192215 w 480298"/>
                <a:gd name="connsiteY5" fmla="*/ 209512 h 783382"/>
                <a:gd name="connsiteX6" fmla="*/ 163356 w 480298"/>
                <a:gd name="connsiteY6" fmla="*/ 186330 h 783382"/>
                <a:gd name="connsiteX7" fmla="*/ 218511 w 480298"/>
                <a:gd name="connsiteY7" fmla="*/ 75192 h 783382"/>
                <a:gd name="connsiteX8" fmla="*/ 324997 w 480298"/>
                <a:gd name="connsiteY8" fmla="*/ 482 h 783382"/>
                <a:gd name="connsiteX9" fmla="*/ 124010 w 480298"/>
                <a:gd name="connsiteY9" fmla="*/ 201193 h 783382"/>
                <a:gd name="connsiteX10" fmla="*/ 93653 w 480298"/>
                <a:gd name="connsiteY10" fmla="*/ 269161 h 783382"/>
                <a:gd name="connsiteX11" fmla="*/ 926 w 480298"/>
                <a:gd name="connsiteY11" fmla="*/ 456625 h 783382"/>
                <a:gd name="connsiteX12" fmla="*/ 926 w 480298"/>
                <a:gd name="connsiteY12" fmla="*/ 456625 h 783382"/>
                <a:gd name="connsiteX13" fmla="*/ 103272 w 480298"/>
                <a:gd name="connsiteY13" fmla="*/ 715527 h 783382"/>
                <a:gd name="connsiteX14" fmla="*/ 352121 w 480298"/>
                <a:gd name="connsiteY14" fmla="*/ 775334 h 783382"/>
                <a:gd name="connsiteX15" fmla="*/ 398957 w 480298"/>
                <a:gd name="connsiteY15" fmla="*/ 739655 h 783382"/>
                <a:gd name="connsiteX16" fmla="*/ 280210 w 480298"/>
                <a:gd name="connsiteY16" fmla="*/ 731415 h 783382"/>
                <a:gd name="connsiteX17" fmla="*/ 103667 w 480298"/>
                <a:gd name="connsiteY17" fmla="*/ 644760 h 783382"/>
                <a:gd name="connsiteX18" fmla="*/ 48433 w 480298"/>
                <a:gd name="connsiteY18" fmla="*/ 475391 h 783382"/>
                <a:gd name="connsiteX19" fmla="*/ 48433 w 480298"/>
                <a:gd name="connsiteY19" fmla="*/ 475391 h 783382"/>
                <a:gd name="connsiteX20" fmla="*/ 106505 w 480298"/>
                <a:gd name="connsiteY20" fmla="*/ 321438 h 783382"/>
                <a:gd name="connsiteX21" fmla="*/ 144668 w 480298"/>
                <a:gd name="connsiteY21" fmla="*/ 325657 h 783382"/>
                <a:gd name="connsiteX22" fmla="*/ 144668 w 480298"/>
                <a:gd name="connsiteY22" fmla="*/ 325657 h 783382"/>
                <a:gd name="connsiteX23" fmla="*/ 192648 w 480298"/>
                <a:gd name="connsiteY23" fmla="*/ 259660 h 783382"/>
                <a:gd name="connsiteX24" fmla="*/ 283207 w 480298"/>
                <a:gd name="connsiteY24" fmla="*/ 239948 h 783382"/>
                <a:gd name="connsiteX25" fmla="*/ 370295 w 480298"/>
                <a:gd name="connsiteY25" fmla="*/ 250750 h 783382"/>
                <a:gd name="connsiteX26" fmla="*/ 432941 w 480298"/>
                <a:gd name="connsiteY26" fmla="*/ 351086 h 783382"/>
                <a:gd name="connsiteX27" fmla="*/ 337613 w 480298"/>
                <a:gd name="connsiteY27" fmla="*/ 418778 h 783382"/>
                <a:gd name="connsiteX28" fmla="*/ 177273 w 480298"/>
                <a:gd name="connsiteY28" fmla="*/ 292619 h 783382"/>
                <a:gd name="connsiteX29" fmla="*/ 192648 w 480298"/>
                <a:gd name="connsiteY29" fmla="*/ 259660 h 783382"/>
                <a:gd name="connsiteX30" fmla="*/ 192648 w 480298"/>
                <a:gd name="connsiteY30" fmla="*/ 259660 h 7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98" h="783382">
                  <a:moveTo>
                    <a:pt x="144668" y="325657"/>
                  </a:moveTo>
                  <a:cubicBezTo>
                    <a:pt x="165090" y="376830"/>
                    <a:pt x="205067" y="412115"/>
                    <a:pt x="251509" y="439239"/>
                  </a:cubicBezTo>
                  <a:cubicBezTo>
                    <a:pt x="297202" y="465890"/>
                    <a:pt x="347705" y="465614"/>
                    <a:pt x="396198" y="450869"/>
                  </a:cubicBezTo>
                  <a:cubicBezTo>
                    <a:pt x="450249" y="434548"/>
                    <a:pt x="479620" y="389840"/>
                    <a:pt x="480290" y="334370"/>
                  </a:cubicBezTo>
                  <a:cubicBezTo>
                    <a:pt x="480961" y="280594"/>
                    <a:pt x="443113" y="228475"/>
                    <a:pt x="387761" y="206594"/>
                  </a:cubicBezTo>
                  <a:cubicBezTo>
                    <a:pt x="322198" y="180692"/>
                    <a:pt x="256476" y="187276"/>
                    <a:pt x="192215" y="209512"/>
                  </a:cubicBezTo>
                  <a:cubicBezTo>
                    <a:pt x="164302" y="219171"/>
                    <a:pt x="157757" y="212508"/>
                    <a:pt x="163356" y="186330"/>
                  </a:cubicBezTo>
                  <a:cubicBezTo>
                    <a:pt x="172344" y="144658"/>
                    <a:pt x="187326" y="106732"/>
                    <a:pt x="218511" y="75192"/>
                  </a:cubicBezTo>
                  <a:cubicBezTo>
                    <a:pt x="249617" y="43731"/>
                    <a:pt x="283049" y="16725"/>
                    <a:pt x="324997" y="482"/>
                  </a:cubicBezTo>
                  <a:cubicBezTo>
                    <a:pt x="223557" y="-8703"/>
                    <a:pt x="116164" y="115287"/>
                    <a:pt x="124010" y="201193"/>
                  </a:cubicBezTo>
                  <a:cubicBezTo>
                    <a:pt x="126730" y="230407"/>
                    <a:pt x="115849" y="249922"/>
                    <a:pt x="93653" y="269161"/>
                  </a:cubicBezTo>
                  <a:cubicBezTo>
                    <a:pt x="37197" y="318166"/>
                    <a:pt x="6091" y="381324"/>
                    <a:pt x="926" y="456625"/>
                  </a:cubicBezTo>
                  <a:lnTo>
                    <a:pt x="926" y="456625"/>
                  </a:lnTo>
                  <a:cubicBezTo>
                    <a:pt x="-6289" y="559405"/>
                    <a:pt x="28721" y="645312"/>
                    <a:pt x="103272" y="715527"/>
                  </a:cubicBezTo>
                  <a:cubicBezTo>
                    <a:pt x="178928" y="766109"/>
                    <a:pt x="259000" y="799541"/>
                    <a:pt x="352121" y="775334"/>
                  </a:cubicBezTo>
                  <a:cubicBezTo>
                    <a:pt x="372070" y="770169"/>
                    <a:pt x="402703" y="764335"/>
                    <a:pt x="398957" y="739655"/>
                  </a:cubicBezTo>
                  <a:cubicBezTo>
                    <a:pt x="395961" y="719942"/>
                    <a:pt x="332566" y="736580"/>
                    <a:pt x="280210" y="731415"/>
                  </a:cubicBezTo>
                  <a:cubicBezTo>
                    <a:pt x="207906" y="724240"/>
                    <a:pt x="148453" y="702399"/>
                    <a:pt x="103667" y="644760"/>
                  </a:cubicBezTo>
                  <a:cubicBezTo>
                    <a:pt x="58250" y="597174"/>
                    <a:pt x="41297" y="540284"/>
                    <a:pt x="48433" y="475391"/>
                  </a:cubicBezTo>
                  <a:lnTo>
                    <a:pt x="48433" y="475391"/>
                  </a:lnTo>
                  <a:cubicBezTo>
                    <a:pt x="45358" y="415584"/>
                    <a:pt x="71299" y="366580"/>
                    <a:pt x="106505" y="321438"/>
                  </a:cubicBezTo>
                  <a:cubicBezTo>
                    <a:pt x="120343" y="303894"/>
                    <a:pt x="132328" y="294787"/>
                    <a:pt x="144668" y="325657"/>
                  </a:cubicBezTo>
                  <a:lnTo>
                    <a:pt x="144668" y="325657"/>
                  </a:lnTo>
                  <a:close/>
                  <a:moveTo>
                    <a:pt x="192648" y="259660"/>
                  </a:moveTo>
                  <a:cubicBezTo>
                    <a:pt x="221231" y="245309"/>
                    <a:pt x="251548" y="240145"/>
                    <a:pt x="283207" y="239948"/>
                  </a:cubicBezTo>
                  <a:cubicBezTo>
                    <a:pt x="312617" y="239869"/>
                    <a:pt x="341910" y="240027"/>
                    <a:pt x="370295" y="250750"/>
                  </a:cubicBezTo>
                  <a:cubicBezTo>
                    <a:pt x="420601" y="269634"/>
                    <a:pt x="440629" y="301174"/>
                    <a:pt x="432941" y="351086"/>
                  </a:cubicBezTo>
                  <a:cubicBezTo>
                    <a:pt x="427422" y="386962"/>
                    <a:pt x="381453" y="419527"/>
                    <a:pt x="337613" y="418778"/>
                  </a:cubicBezTo>
                  <a:cubicBezTo>
                    <a:pt x="273193" y="417634"/>
                    <a:pt x="195920" y="355698"/>
                    <a:pt x="177273" y="292619"/>
                  </a:cubicBezTo>
                  <a:cubicBezTo>
                    <a:pt x="171832" y="274405"/>
                    <a:pt x="178416" y="266796"/>
                    <a:pt x="192648" y="259660"/>
                  </a:cubicBezTo>
                  <a:lnTo>
                    <a:pt x="192648" y="2596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F0DF2-AF37-4B6F-AAFB-0D3AC3AD53E1}"/>
                </a:ext>
              </a:extLst>
            </p:cNvPr>
            <p:cNvSpPr/>
            <p:nvPr/>
          </p:nvSpPr>
          <p:spPr>
            <a:xfrm>
              <a:off x="3300201" y="631841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6468E76-6891-451A-B18B-747B9D69CEFE}"/>
                </a:ext>
              </a:extLst>
            </p:cNvPr>
            <p:cNvSpPr/>
            <p:nvPr/>
          </p:nvSpPr>
          <p:spPr>
            <a:xfrm>
              <a:off x="5024328" y="1442411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6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4F3C53E-EAE4-4EF9-BCF4-363EC369AB96}"/>
                </a:ext>
              </a:extLst>
            </p:cNvPr>
            <p:cNvSpPr/>
            <p:nvPr/>
          </p:nvSpPr>
          <p:spPr>
            <a:xfrm rot="5982497">
              <a:off x="3960054" y="201241"/>
              <a:ext cx="867768" cy="728581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434C18F-CF88-4E65-BCD7-04E80E148B1A}"/>
                </a:ext>
              </a:extLst>
            </p:cNvPr>
            <p:cNvSpPr/>
            <p:nvPr/>
          </p:nvSpPr>
          <p:spPr>
            <a:xfrm>
              <a:off x="3978921" y="1175478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223C21C-3546-4C59-9F41-8CA98A5DAD32}"/>
                </a:ext>
              </a:extLst>
            </p:cNvPr>
            <p:cNvSpPr/>
            <p:nvPr/>
          </p:nvSpPr>
          <p:spPr>
            <a:xfrm>
              <a:off x="5954240" y="1459165"/>
              <a:ext cx="350963" cy="299868"/>
            </a:xfrm>
            <a:custGeom>
              <a:avLst/>
              <a:gdLst>
                <a:gd name="connsiteX0" fmla="*/ 203043 w 484768"/>
                <a:gd name="connsiteY0" fmla="*/ 413968 h 414193"/>
                <a:gd name="connsiteX1" fmla="*/ 20783 w 484768"/>
                <a:gd name="connsiteY1" fmla="*/ 303264 h 414193"/>
                <a:gd name="connsiteX2" fmla="*/ 54215 w 484768"/>
                <a:gd name="connsiteY2" fmla="*/ 80988 h 414193"/>
                <a:gd name="connsiteX3" fmla="*/ 470776 w 484768"/>
                <a:gd name="connsiteY3" fmla="*/ 145368 h 414193"/>
                <a:gd name="connsiteX4" fmla="*/ 475468 w 484768"/>
                <a:gd name="connsiteY4" fmla="*/ 195556 h 414193"/>
                <a:gd name="connsiteX5" fmla="*/ 435846 w 484768"/>
                <a:gd name="connsiteY5" fmla="*/ 167486 h 414193"/>
                <a:gd name="connsiteX6" fmla="*/ 206276 w 484768"/>
                <a:gd name="connsiteY6" fmla="*/ 44284 h 414193"/>
                <a:gd name="connsiteX7" fmla="*/ 63520 w 484768"/>
                <a:gd name="connsiteY7" fmla="*/ 296286 h 414193"/>
                <a:gd name="connsiteX8" fmla="*/ 301368 w 484768"/>
                <a:gd name="connsiteY8" fmla="*/ 320217 h 414193"/>
                <a:gd name="connsiteX9" fmla="*/ 312920 w 484768"/>
                <a:gd name="connsiteY9" fmla="*/ 206674 h 414193"/>
                <a:gd name="connsiteX10" fmla="*/ 255084 w 484768"/>
                <a:gd name="connsiteY10" fmla="*/ 176948 h 414193"/>
                <a:gd name="connsiteX11" fmla="*/ 214634 w 484768"/>
                <a:gd name="connsiteY11" fmla="*/ 226307 h 414193"/>
                <a:gd name="connsiteX12" fmla="*/ 199337 w 484768"/>
                <a:gd name="connsiteY12" fmla="*/ 258477 h 414193"/>
                <a:gd name="connsiteX13" fmla="*/ 172213 w 484768"/>
                <a:gd name="connsiteY13" fmla="*/ 216727 h 414193"/>
                <a:gd name="connsiteX14" fmla="*/ 228512 w 484768"/>
                <a:gd name="connsiteY14" fmla="*/ 141741 h 414193"/>
                <a:gd name="connsiteX15" fmla="*/ 320134 w 484768"/>
                <a:gd name="connsiteY15" fmla="*/ 154121 h 414193"/>
                <a:gd name="connsiteX16" fmla="*/ 329320 w 484768"/>
                <a:gd name="connsiteY16" fmla="*/ 347577 h 414193"/>
                <a:gd name="connsiteX17" fmla="*/ 203043 w 484768"/>
                <a:gd name="connsiteY17" fmla="*/ 413968 h 414193"/>
                <a:gd name="connsiteX18" fmla="*/ 203043 w 484768"/>
                <a:gd name="connsiteY18" fmla="*/ 413968 h 4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4768" h="414193">
                  <a:moveTo>
                    <a:pt x="203043" y="413968"/>
                  </a:moveTo>
                  <a:cubicBezTo>
                    <a:pt x="103260" y="411445"/>
                    <a:pt x="51732" y="371390"/>
                    <a:pt x="20783" y="303264"/>
                  </a:cubicBezTo>
                  <a:cubicBezTo>
                    <a:pt x="-15921" y="222562"/>
                    <a:pt x="-3542" y="146472"/>
                    <a:pt x="54215" y="80988"/>
                  </a:cubicBezTo>
                  <a:cubicBezTo>
                    <a:pt x="170715" y="-51203"/>
                    <a:pt x="395041" y="-15839"/>
                    <a:pt x="470776" y="145368"/>
                  </a:cubicBezTo>
                  <a:cubicBezTo>
                    <a:pt x="478109" y="160941"/>
                    <a:pt x="495456" y="183177"/>
                    <a:pt x="475468" y="195556"/>
                  </a:cubicBezTo>
                  <a:cubicBezTo>
                    <a:pt x="452838" y="209631"/>
                    <a:pt x="445071" y="181560"/>
                    <a:pt x="435846" y="167486"/>
                  </a:cubicBezTo>
                  <a:cubicBezTo>
                    <a:pt x="381400" y="84654"/>
                    <a:pt x="311185" y="34073"/>
                    <a:pt x="206276" y="44284"/>
                  </a:cubicBezTo>
                  <a:cubicBezTo>
                    <a:pt x="81615" y="56387"/>
                    <a:pt x="7379" y="185976"/>
                    <a:pt x="63520" y="296286"/>
                  </a:cubicBezTo>
                  <a:cubicBezTo>
                    <a:pt x="110435" y="388500"/>
                    <a:pt x="236791" y="401471"/>
                    <a:pt x="301368" y="320217"/>
                  </a:cubicBezTo>
                  <a:cubicBezTo>
                    <a:pt x="329163" y="285208"/>
                    <a:pt x="334879" y="246650"/>
                    <a:pt x="312920" y="206674"/>
                  </a:cubicBezTo>
                  <a:cubicBezTo>
                    <a:pt x="300816" y="184635"/>
                    <a:pt x="282050" y="170640"/>
                    <a:pt x="255084" y="176948"/>
                  </a:cubicBezTo>
                  <a:cubicBezTo>
                    <a:pt x="229655" y="182861"/>
                    <a:pt x="214161" y="197961"/>
                    <a:pt x="214634" y="226307"/>
                  </a:cubicBezTo>
                  <a:cubicBezTo>
                    <a:pt x="214831" y="239160"/>
                    <a:pt x="220627" y="259345"/>
                    <a:pt x="199337" y="258477"/>
                  </a:cubicBezTo>
                  <a:cubicBezTo>
                    <a:pt x="175407" y="257531"/>
                    <a:pt x="170045" y="234744"/>
                    <a:pt x="172213" y="216727"/>
                  </a:cubicBezTo>
                  <a:cubicBezTo>
                    <a:pt x="176156" y="182112"/>
                    <a:pt x="196065" y="156289"/>
                    <a:pt x="228512" y="141741"/>
                  </a:cubicBezTo>
                  <a:cubicBezTo>
                    <a:pt x="261471" y="126996"/>
                    <a:pt x="292261" y="130466"/>
                    <a:pt x="320134" y="154121"/>
                  </a:cubicBezTo>
                  <a:cubicBezTo>
                    <a:pt x="376078" y="201588"/>
                    <a:pt x="380691" y="286863"/>
                    <a:pt x="329320" y="347577"/>
                  </a:cubicBezTo>
                  <a:cubicBezTo>
                    <a:pt x="290724" y="393428"/>
                    <a:pt x="241443" y="416767"/>
                    <a:pt x="203043" y="413968"/>
                  </a:cubicBezTo>
                  <a:lnTo>
                    <a:pt x="203043" y="41396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3FC8BFF-26C7-4F0E-B8CE-9FA2103A9F9B}"/>
                </a:ext>
              </a:extLst>
            </p:cNvPr>
            <p:cNvSpPr/>
            <p:nvPr/>
          </p:nvSpPr>
          <p:spPr>
            <a:xfrm>
              <a:off x="4388393" y="1325086"/>
              <a:ext cx="574857" cy="505045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24BEEDC-D77C-40BF-A6A8-BB5F621F9982}"/>
                </a:ext>
              </a:extLst>
            </p:cNvPr>
            <p:cNvSpPr/>
            <p:nvPr/>
          </p:nvSpPr>
          <p:spPr>
            <a:xfrm>
              <a:off x="6538707" y="1166677"/>
              <a:ext cx="485683" cy="664235"/>
            </a:xfrm>
            <a:custGeom>
              <a:avLst/>
              <a:gdLst>
                <a:gd name="connsiteX0" fmla="*/ 276568 w 670851"/>
                <a:gd name="connsiteY0" fmla="*/ 512333 h 917476"/>
                <a:gd name="connsiteX1" fmla="*/ 328688 w 670851"/>
                <a:gd name="connsiteY1" fmla="*/ 399105 h 917476"/>
                <a:gd name="connsiteX2" fmla="*/ 360740 w 670851"/>
                <a:gd name="connsiteY2" fmla="*/ 399381 h 917476"/>
                <a:gd name="connsiteX3" fmla="*/ 360740 w 670851"/>
                <a:gd name="connsiteY3" fmla="*/ 399381 h 917476"/>
                <a:gd name="connsiteX4" fmla="*/ 502905 w 670851"/>
                <a:gd name="connsiteY4" fmla="*/ 359365 h 917476"/>
                <a:gd name="connsiteX5" fmla="*/ 552028 w 670851"/>
                <a:gd name="connsiteY5" fmla="*/ 339258 h 917476"/>
                <a:gd name="connsiteX6" fmla="*/ 659421 w 670851"/>
                <a:gd name="connsiteY6" fmla="*/ 296838 h 917476"/>
                <a:gd name="connsiteX7" fmla="*/ 634386 w 670851"/>
                <a:gd name="connsiteY7" fmla="*/ 186803 h 917476"/>
                <a:gd name="connsiteX8" fmla="*/ 629419 w 670851"/>
                <a:gd name="connsiteY8" fmla="*/ 139967 h 917476"/>
                <a:gd name="connsiteX9" fmla="*/ 571977 w 670851"/>
                <a:gd name="connsiteY9" fmla="*/ 2848 h 917476"/>
                <a:gd name="connsiteX10" fmla="*/ 509647 w 670851"/>
                <a:gd name="connsiteY10" fmla="*/ 5135 h 917476"/>
                <a:gd name="connsiteX11" fmla="*/ 509647 w 670851"/>
                <a:gd name="connsiteY11" fmla="*/ 5135 h 917476"/>
                <a:gd name="connsiteX12" fmla="*/ 447040 w 670851"/>
                <a:gd name="connsiteY12" fmla="*/ 52641 h 917476"/>
                <a:gd name="connsiteX13" fmla="*/ 411598 w 670851"/>
                <a:gd name="connsiteY13" fmla="*/ 52444 h 917476"/>
                <a:gd name="connsiteX14" fmla="*/ 395276 w 670851"/>
                <a:gd name="connsiteY14" fmla="*/ 35728 h 917476"/>
                <a:gd name="connsiteX15" fmla="*/ 249996 w 670851"/>
                <a:gd name="connsiteY15" fmla="*/ 29341 h 917476"/>
                <a:gd name="connsiteX16" fmla="*/ 245975 w 670851"/>
                <a:gd name="connsiteY16" fmla="*/ 157235 h 917476"/>
                <a:gd name="connsiteX17" fmla="*/ 232019 w 670851"/>
                <a:gd name="connsiteY17" fmla="*/ 194885 h 917476"/>
                <a:gd name="connsiteX18" fmla="*/ 260799 w 670851"/>
                <a:gd name="connsiteY18" fmla="*/ 339968 h 917476"/>
                <a:gd name="connsiteX19" fmla="*/ 277199 w 670851"/>
                <a:gd name="connsiteY19" fmla="*/ 389091 h 917476"/>
                <a:gd name="connsiteX20" fmla="*/ 208521 w 670851"/>
                <a:gd name="connsiteY20" fmla="*/ 758461 h 917476"/>
                <a:gd name="connsiteX21" fmla="*/ 182383 w 670851"/>
                <a:gd name="connsiteY21" fmla="*/ 785033 h 917476"/>
                <a:gd name="connsiteX22" fmla="*/ 30835 w 670851"/>
                <a:gd name="connsiteY22" fmla="*/ 820988 h 917476"/>
                <a:gd name="connsiteX23" fmla="*/ 27287 w 670851"/>
                <a:gd name="connsiteY23" fmla="*/ 877405 h 917476"/>
                <a:gd name="connsiteX24" fmla="*/ 207615 w 670851"/>
                <a:gd name="connsiteY24" fmla="*/ 901730 h 917476"/>
                <a:gd name="connsiteX25" fmla="*/ 316033 w 670851"/>
                <a:gd name="connsiteY25" fmla="*/ 898812 h 917476"/>
                <a:gd name="connsiteX26" fmla="*/ 257369 w 670851"/>
                <a:gd name="connsiteY26" fmla="*/ 755070 h 917476"/>
                <a:gd name="connsiteX27" fmla="*/ 257369 w 670851"/>
                <a:gd name="connsiteY27" fmla="*/ 755070 h 917476"/>
                <a:gd name="connsiteX28" fmla="*/ 276568 w 670851"/>
                <a:gd name="connsiteY28" fmla="*/ 512333 h 917476"/>
                <a:gd name="connsiteX29" fmla="*/ 628354 w 670851"/>
                <a:gd name="connsiteY29" fmla="*/ 256664 h 917476"/>
                <a:gd name="connsiteX30" fmla="*/ 581045 w 670851"/>
                <a:gd name="connsiteY30" fmla="*/ 303619 h 917476"/>
                <a:gd name="connsiteX31" fmla="*/ 515521 w 670851"/>
                <a:gd name="connsiteY31" fmla="*/ 256782 h 917476"/>
                <a:gd name="connsiteX32" fmla="*/ 565038 w 670851"/>
                <a:gd name="connsiteY32" fmla="*/ 201588 h 917476"/>
                <a:gd name="connsiteX33" fmla="*/ 628354 w 670851"/>
                <a:gd name="connsiteY33" fmla="*/ 256664 h 917476"/>
                <a:gd name="connsiteX34" fmla="*/ 628354 w 670851"/>
                <a:gd name="connsiteY34" fmla="*/ 256664 h 917476"/>
                <a:gd name="connsiteX35" fmla="*/ 536613 w 670851"/>
                <a:gd name="connsiteY35" fmla="*/ 44835 h 917476"/>
                <a:gd name="connsiteX36" fmla="*/ 594331 w 670851"/>
                <a:gd name="connsiteY36" fmla="*/ 97704 h 917476"/>
                <a:gd name="connsiteX37" fmla="*/ 544380 w 670851"/>
                <a:gd name="connsiteY37" fmla="*/ 169141 h 917476"/>
                <a:gd name="connsiteX38" fmla="*/ 474007 w 670851"/>
                <a:gd name="connsiteY38" fmla="*/ 102947 h 917476"/>
                <a:gd name="connsiteX39" fmla="*/ 536613 w 670851"/>
                <a:gd name="connsiteY39" fmla="*/ 44835 h 917476"/>
                <a:gd name="connsiteX40" fmla="*/ 536613 w 670851"/>
                <a:gd name="connsiteY40" fmla="*/ 44835 h 917476"/>
                <a:gd name="connsiteX41" fmla="*/ 472351 w 670851"/>
                <a:gd name="connsiteY41" fmla="*/ 316077 h 917476"/>
                <a:gd name="connsiteX42" fmla="*/ 416013 w 670851"/>
                <a:gd name="connsiteY42" fmla="*/ 370916 h 917476"/>
                <a:gd name="connsiteX43" fmla="*/ 372843 w 670851"/>
                <a:gd name="connsiteY43" fmla="*/ 332635 h 917476"/>
                <a:gd name="connsiteX44" fmla="*/ 434937 w 670851"/>
                <a:gd name="connsiteY44" fmla="*/ 279097 h 917476"/>
                <a:gd name="connsiteX45" fmla="*/ 472351 w 670851"/>
                <a:gd name="connsiteY45" fmla="*/ 316077 h 917476"/>
                <a:gd name="connsiteX46" fmla="*/ 472351 w 670851"/>
                <a:gd name="connsiteY46" fmla="*/ 316077 h 917476"/>
                <a:gd name="connsiteX47" fmla="*/ 430640 w 670851"/>
                <a:gd name="connsiteY47" fmla="*/ 155619 h 917476"/>
                <a:gd name="connsiteX48" fmla="*/ 478304 w 670851"/>
                <a:gd name="connsiteY48" fmla="*/ 188459 h 917476"/>
                <a:gd name="connsiteX49" fmla="*/ 456621 w 670851"/>
                <a:gd name="connsiteY49" fmla="*/ 247557 h 917476"/>
                <a:gd name="connsiteX50" fmla="*/ 407852 w 670851"/>
                <a:gd name="connsiteY50" fmla="*/ 247557 h 917476"/>
                <a:gd name="connsiteX51" fmla="*/ 384592 w 670851"/>
                <a:gd name="connsiteY51" fmla="*/ 223153 h 917476"/>
                <a:gd name="connsiteX52" fmla="*/ 430640 w 670851"/>
                <a:gd name="connsiteY52" fmla="*/ 155619 h 917476"/>
                <a:gd name="connsiteX53" fmla="*/ 430640 w 670851"/>
                <a:gd name="connsiteY53" fmla="*/ 155619 h 917476"/>
                <a:gd name="connsiteX54" fmla="*/ 305033 w 670851"/>
                <a:gd name="connsiteY54" fmla="*/ 51104 h 917476"/>
                <a:gd name="connsiteX55" fmla="*/ 393226 w 670851"/>
                <a:gd name="connsiteY55" fmla="*/ 112330 h 917476"/>
                <a:gd name="connsiteX56" fmla="*/ 338110 w 670851"/>
                <a:gd name="connsiteY56" fmla="*/ 162676 h 917476"/>
                <a:gd name="connsiteX57" fmla="*/ 261548 w 670851"/>
                <a:gd name="connsiteY57" fmla="*/ 99478 h 917476"/>
                <a:gd name="connsiteX58" fmla="*/ 305033 w 670851"/>
                <a:gd name="connsiteY58" fmla="*/ 51104 h 917476"/>
                <a:gd name="connsiteX59" fmla="*/ 305033 w 670851"/>
                <a:gd name="connsiteY59" fmla="*/ 51104 h 917476"/>
                <a:gd name="connsiteX60" fmla="*/ 284887 w 670851"/>
                <a:gd name="connsiteY60" fmla="*/ 303146 h 917476"/>
                <a:gd name="connsiteX61" fmla="*/ 242900 w 670851"/>
                <a:gd name="connsiteY61" fmla="*/ 256782 h 917476"/>
                <a:gd name="connsiteX62" fmla="*/ 294546 w 670851"/>
                <a:gd name="connsiteY62" fmla="*/ 211996 h 917476"/>
                <a:gd name="connsiteX63" fmla="*/ 347217 w 670851"/>
                <a:gd name="connsiteY63" fmla="*/ 257255 h 917476"/>
                <a:gd name="connsiteX64" fmla="*/ 284887 w 670851"/>
                <a:gd name="connsiteY64" fmla="*/ 303146 h 917476"/>
                <a:gd name="connsiteX65" fmla="*/ 284887 w 670851"/>
                <a:gd name="connsiteY65" fmla="*/ 303146 h 9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70851" h="917476">
                  <a:moveTo>
                    <a:pt x="276568" y="512333"/>
                  </a:moveTo>
                  <a:cubicBezTo>
                    <a:pt x="289697" y="472474"/>
                    <a:pt x="309291" y="435888"/>
                    <a:pt x="328688" y="399105"/>
                  </a:cubicBezTo>
                  <a:cubicBezTo>
                    <a:pt x="340200" y="377146"/>
                    <a:pt x="350253" y="381364"/>
                    <a:pt x="360740" y="399381"/>
                  </a:cubicBezTo>
                  <a:lnTo>
                    <a:pt x="360740" y="399381"/>
                  </a:lnTo>
                  <a:cubicBezTo>
                    <a:pt x="405408" y="430921"/>
                    <a:pt x="478620" y="414954"/>
                    <a:pt x="502905" y="359365"/>
                  </a:cubicBezTo>
                  <a:cubicBezTo>
                    <a:pt x="516231" y="328850"/>
                    <a:pt x="525299" y="329678"/>
                    <a:pt x="552028" y="339258"/>
                  </a:cubicBezTo>
                  <a:cubicBezTo>
                    <a:pt x="594962" y="354752"/>
                    <a:pt x="638053" y="335040"/>
                    <a:pt x="659421" y="296838"/>
                  </a:cubicBezTo>
                  <a:cubicBezTo>
                    <a:pt x="680316" y="259463"/>
                    <a:pt x="672904" y="213652"/>
                    <a:pt x="634386" y="186803"/>
                  </a:cubicBezTo>
                  <a:cubicBezTo>
                    <a:pt x="609470" y="169417"/>
                    <a:pt x="623978" y="156092"/>
                    <a:pt x="629419" y="139967"/>
                  </a:cubicBezTo>
                  <a:cubicBezTo>
                    <a:pt x="649644" y="80436"/>
                    <a:pt x="627369" y="17948"/>
                    <a:pt x="571977" y="2848"/>
                  </a:cubicBezTo>
                  <a:cubicBezTo>
                    <a:pt x="553053" y="-2316"/>
                    <a:pt x="534169" y="207"/>
                    <a:pt x="509647" y="5135"/>
                  </a:cubicBezTo>
                  <a:lnTo>
                    <a:pt x="509647" y="5135"/>
                  </a:lnTo>
                  <a:cubicBezTo>
                    <a:pt x="484809" y="15661"/>
                    <a:pt x="463244" y="31234"/>
                    <a:pt x="447040" y="52641"/>
                  </a:cubicBezTo>
                  <a:cubicBezTo>
                    <a:pt x="433912" y="69909"/>
                    <a:pt x="423701" y="69279"/>
                    <a:pt x="411598" y="52444"/>
                  </a:cubicBezTo>
                  <a:cubicBezTo>
                    <a:pt x="407103" y="46136"/>
                    <a:pt x="400993" y="40972"/>
                    <a:pt x="395276" y="35728"/>
                  </a:cubicBezTo>
                  <a:cubicBezTo>
                    <a:pt x="353289" y="-2671"/>
                    <a:pt x="292575" y="-5313"/>
                    <a:pt x="249996" y="29341"/>
                  </a:cubicBezTo>
                  <a:cubicBezTo>
                    <a:pt x="211202" y="60881"/>
                    <a:pt x="207654" y="104919"/>
                    <a:pt x="245975" y="157235"/>
                  </a:cubicBezTo>
                  <a:cubicBezTo>
                    <a:pt x="264899" y="183058"/>
                    <a:pt x="242505" y="185108"/>
                    <a:pt x="232019" y="194885"/>
                  </a:cubicBezTo>
                  <a:cubicBezTo>
                    <a:pt x="180570" y="242786"/>
                    <a:pt x="194053" y="325223"/>
                    <a:pt x="260799" y="339968"/>
                  </a:cubicBezTo>
                  <a:cubicBezTo>
                    <a:pt x="307201" y="350218"/>
                    <a:pt x="288711" y="367684"/>
                    <a:pt x="277199" y="389091"/>
                  </a:cubicBezTo>
                  <a:cubicBezTo>
                    <a:pt x="214317" y="504881"/>
                    <a:pt x="184433" y="626664"/>
                    <a:pt x="208521" y="758461"/>
                  </a:cubicBezTo>
                  <a:cubicBezTo>
                    <a:pt x="212661" y="781287"/>
                    <a:pt x="207299" y="788896"/>
                    <a:pt x="182383" y="785033"/>
                  </a:cubicBezTo>
                  <a:cubicBezTo>
                    <a:pt x="127543" y="776596"/>
                    <a:pt x="77987" y="794219"/>
                    <a:pt x="30835" y="820988"/>
                  </a:cubicBezTo>
                  <a:cubicBezTo>
                    <a:pt x="-9181" y="843697"/>
                    <a:pt x="-10127" y="848309"/>
                    <a:pt x="27287" y="877405"/>
                  </a:cubicBezTo>
                  <a:cubicBezTo>
                    <a:pt x="82481" y="920299"/>
                    <a:pt x="144811" y="929327"/>
                    <a:pt x="207615" y="901730"/>
                  </a:cubicBezTo>
                  <a:cubicBezTo>
                    <a:pt x="241441" y="886906"/>
                    <a:pt x="270576" y="865656"/>
                    <a:pt x="316033" y="898812"/>
                  </a:cubicBezTo>
                  <a:cubicBezTo>
                    <a:pt x="287450" y="844722"/>
                    <a:pt x="260089" y="804627"/>
                    <a:pt x="257369" y="755070"/>
                  </a:cubicBezTo>
                  <a:lnTo>
                    <a:pt x="257369" y="755070"/>
                  </a:lnTo>
                  <a:cubicBezTo>
                    <a:pt x="254333" y="729602"/>
                    <a:pt x="232886" y="644799"/>
                    <a:pt x="276568" y="512333"/>
                  </a:cubicBezTo>
                  <a:close/>
                  <a:moveTo>
                    <a:pt x="628354" y="256664"/>
                  </a:moveTo>
                  <a:cubicBezTo>
                    <a:pt x="628433" y="282014"/>
                    <a:pt x="611402" y="306615"/>
                    <a:pt x="581045" y="303619"/>
                  </a:cubicBezTo>
                  <a:cubicBezTo>
                    <a:pt x="551910" y="300701"/>
                    <a:pt x="515994" y="291239"/>
                    <a:pt x="515521" y="256782"/>
                  </a:cubicBezTo>
                  <a:cubicBezTo>
                    <a:pt x="515127" y="233600"/>
                    <a:pt x="533972" y="202061"/>
                    <a:pt x="565038" y="201588"/>
                  </a:cubicBezTo>
                  <a:cubicBezTo>
                    <a:pt x="601112" y="201036"/>
                    <a:pt x="628276" y="222404"/>
                    <a:pt x="628354" y="256664"/>
                  </a:cubicBezTo>
                  <a:lnTo>
                    <a:pt x="628354" y="256664"/>
                  </a:lnTo>
                  <a:close/>
                  <a:moveTo>
                    <a:pt x="536613" y="44835"/>
                  </a:moveTo>
                  <a:cubicBezTo>
                    <a:pt x="568666" y="47083"/>
                    <a:pt x="592202" y="62103"/>
                    <a:pt x="594331" y="97704"/>
                  </a:cubicBezTo>
                  <a:cubicBezTo>
                    <a:pt x="592912" y="133107"/>
                    <a:pt x="578837" y="164450"/>
                    <a:pt x="544380" y="169141"/>
                  </a:cubicBezTo>
                  <a:cubicBezTo>
                    <a:pt x="503891" y="174661"/>
                    <a:pt x="465452" y="145092"/>
                    <a:pt x="474007" y="102947"/>
                  </a:cubicBezTo>
                  <a:cubicBezTo>
                    <a:pt x="478817" y="79292"/>
                    <a:pt x="508031" y="42864"/>
                    <a:pt x="536613" y="44835"/>
                  </a:cubicBezTo>
                  <a:lnTo>
                    <a:pt x="536613" y="44835"/>
                  </a:lnTo>
                  <a:close/>
                  <a:moveTo>
                    <a:pt x="472351" y="316077"/>
                  </a:moveTo>
                  <a:cubicBezTo>
                    <a:pt x="469434" y="351007"/>
                    <a:pt x="451022" y="370877"/>
                    <a:pt x="416013" y="370916"/>
                  </a:cubicBezTo>
                  <a:cubicBezTo>
                    <a:pt x="393265" y="370916"/>
                    <a:pt x="370241" y="353215"/>
                    <a:pt x="372843" y="332635"/>
                  </a:cubicBezTo>
                  <a:cubicBezTo>
                    <a:pt x="376983" y="299952"/>
                    <a:pt x="398469" y="276100"/>
                    <a:pt x="434937" y="279097"/>
                  </a:cubicBezTo>
                  <a:cubicBezTo>
                    <a:pt x="457528" y="280989"/>
                    <a:pt x="474401" y="291121"/>
                    <a:pt x="472351" y="316077"/>
                  </a:cubicBezTo>
                  <a:lnTo>
                    <a:pt x="472351" y="316077"/>
                  </a:lnTo>
                  <a:close/>
                  <a:moveTo>
                    <a:pt x="430640" y="155619"/>
                  </a:moveTo>
                  <a:cubicBezTo>
                    <a:pt x="442625" y="155145"/>
                    <a:pt x="472509" y="163543"/>
                    <a:pt x="478304" y="188459"/>
                  </a:cubicBezTo>
                  <a:cubicBezTo>
                    <a:pt x="485953" y="221261"/>
                    <a:pt x="473810" y="237267"/>
                    <a:pt x="456621" y="247557"/>
                  </a:cubicBezTo>
                  <a:cubicBezTo>
                    <a:pt x="439865" y="257571"/>
                    <a:pt x="422558" y="257571"/>
                    <a:pt x="407852" y="247557"/>
                  </a:cubicBezTo>
                  <a:cubicBezTo>
                    <a:pt x="395039" y="238844"/>
                    <a:pt x="388258" y="233482"/>
                    <a:pt x="384592" y="223153"/>
                  </a:cubicBezTo>
                  <a:cubicBezTo>
                    <a:pt x="374499" y="194136"/>
                    <a:pt x="400283" y="156762"/>
                    <a:pt x="430640" y="155619"/>
                  </a:cubicBezTo>
                  <a:lnTo>
                    <a:pt x="430640" y="155619"/>
                  </a:lnTo>
                  <a:close/>
                  <a:moveTo>
                    <a:pt x="305033" y="51104"/>
                  </a:moveTo>
                  <a:cubicBezTo>
                    <a:pt x="352816" y="50552"/>
                    <a:pt x="391925" y="86034"/>
                    <a:pt x="393226" y="112330"/>
                  </a:cubicBezTo>
                  <a:cubicBezTo>
                    <a:pt x="394172" y="131294"/>
                    <a:pt x="370872" y="169811"/>
                    <a:pt x="338110" y="162676"/>
                  </a:cubicBezTo>
                  <a:cubicBezTo>
                    <a:pt x="311223" y="156801"/>
                    <a:pt x="259931" y="124828"/>
                    <a:pt x="261548" y="99478"/>
                  </a:cubicBezTo>
                  <a:cubicBezTo>
                    <a:pt x="263637" y="65770"/>
                    <a:pt x="285833" y="51695"/>
                    <a:pt x="305033" y="51104"/>
                  </a:cubicBezTo>
                  <a:lnTo>
                    <a:pt x="305033" y="51104"/>
                  </a:lnTo>
                  <a:close/>
                  <a:moveTo>
                    <a:pt x="284887" y="303146"/>
                  </a:moveTo>
                  <a:cubicBezTo>
                    <a:pt x="257448" y="302751"/>
                    <a:pt x="241126" y="282566"/>
                    <a:pt x="242900" y="256782"/>
                  </a:cubicBezTo>
                  <a:cubicBezTo>
                    <a:pt x="244871" y="229067"/>
                    <a:pt x="263992" y="212824"/>
                    <a:pt x="294546" y="211996"/>
                  </a:cubicBezTo>
                  <a:cubicBezTo>
                    <a:pt x="319305" y="218304"/>
                    <a:pt x="352264" y="223350"/>
                    <a:pt x="347217" y="257255"/>
                  </a:cubicBezTo>
                  <a:cubicBezTo>
                    <a:pt x="342999" y="286035"/>
                    <a:pt x="315362" y="303500"/>
                    <a:pt x="284887" y="303146"/>
                  </a:cubicBezTo>
                  <a:lnTo>
                    <a:pt x="284887" y="30314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622EDD3-2503-4023-B73D-3AB5D0015643}"/>
                </a:ext>
              </a:extLst>
            </p:cNvPr>
            <p:cNvSpPr/>
            <p:nvPr/>
          </p:nvSpPr>
          <p:spPr>
            <a:xfrm>
              <a:off x="4695299" y="220757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1631DB6-D337-4A6F-8A1C-9CD60128619B}"/>
                </a:ext>
              </a:extLst>
            </p:cNvPr>
            <p:cNvSpPr/>
            <p:nvPr/>
          </p:nvSpPr>
          <p:spPr>
            <a:xfrm flipH="1">
              <a:off x="5114896" y="476021"/>
              <a:ext cx="1529125" cy="1119174"/>
            </a:xfrm>
            <a:custGeom>
              <a:avLst/>
              <a:gdLst>
                <a:gd name="connsiteX0" fmla="*/ 1184766 w 1529125"/>
                <a:gd name="connsiteY0" fmla="*/ 565265 h 1119174"/>
                <a:gd name="connsiteX1" fmla="*/ 1249289 w 1529125"/>
                <a:gd name="connsiteY1" fmla="*/ 566800 h 1119174"/>
                <a:gd name="connsiteX2" fmla="*/ 1279364 w 1529125"/>
                <a:gd name="connsiteY2" fmla="*/ 584919 h 1119174"/>
                <a:gd name="connsiteX3" fmla="*/ 1269549 w 1529125"/>
                <a:gd name="connsiteY3" fmla="*/ 591107 h 1119174"/>
                <a:gd name="connsiteX4" fmla="*/ 1090820 w 1529125"/>
                <a:gd name="connsiteY4" fmla="*/ 588594 h 1119174"/>
                <a:gd name="connsiteX5" fmla="*/ 1118011 w 1529125"/>
                <a:gd name="connsiteY5" fmla="*/ 566800 h 1119174"/>
                <a:gd name="connsiteX6" fmla="*/ 1184766 w 1529125"/>
                <a:gd name="connsiteY6" fmla="*/ 565265 h 1119174"/>
                <a:gd name="connsiteX7" fmla="*/ 1192271 w 1529125"/>
                <a:gd name="connsiteY7" fmla="*/ 524927 h 1119174"/>
                <a:gd name="connsiteX8" fmla="*/ 1252359 w 1529125"/>
                <a:gd name="connsiteY8" fmla="*/ 543261 h 1119174"/>
                <a:gd name="connsiteX9" fmla="*/ 1143085 w 1529125"/>
                <a:gd name="connsiteY9" fmla="*/ 548983 h 1119174"/>
                <a:gd name="connsiteX10" fmla="*/ 1192271 w 1529125"/>
                <a:gd name="connsiteY10" fmla="*/ 524927 h 1119174"/>
                <a:gd name="connsiteX11" fmla="*/ 1210477 w 1529125"/>
                <a:gd name="connsiteY11" fmla="*/ 497881 h 1119174"/>
                <a:gd name="connsiteX12" fmla="*/ 1117918 w 1529125"/>
                <a:gd name="connsiteY12" fmla="*/ 523630 h 1119174"/>
                <a:gd name="connsiteX13" fmla="*/ 1000921 w 1529125"/>
                <a:gd name="connsiteY13" fmla="*/ 650465 h 1119174"/>
                <a:gd name="connsiteX14" fmla="*/ 870713 w 1529125"/>
                <a:gd name="connsiteY14" fmla="*/ 884459 h 1119174"/>
                <a:gd name="connsiteX15" fmla="*/ 857781 w 1529125"/>
                <a:gd name="connsiteY15" fmla="*/ 927512 h 1119174"/>
                <a:gd name="connsiteX16" fmla="*/ 895648 w 1529125"/>
                <a:gd name="connsiteY16" fmla="*/ 900531 h 1119174"/>
                <a:gd name="connsiteX17" fmla="*/ 986221 w 1529125"/>
                <a:gd name="connsiteY17" fmla="*/ 736247 h 1119174"/>
                <a:gd name="connsiteX18" fmla="*/ 1041719 w 1529125"/>
                <a:gd name="connsiteY18" fmla="*/ 698962 h 1119174"/>
                <a:gd name="connsiteX19" fmla="*/ 1108474 w 1529125"/>
                <a:gd name="connsiteY19" fmla="*/ 692519 h 1119174"/>
                <a:gd name="connsiteX20" fmla="*/ 1058885 w 1529125"/>
                <a:gd name="connsiteY20" fmla="*/ 675446 h 1119174"/>
                <a:gd name="connsiteX21" fmla="*/ 1026437 w 1529125"/>
                <a:gd name="connsiteY21" fmla="*/ 668585 h 1119174"/>
                <a:gd name="connsiteX22" fmla="*/ 1178649 w 1529125"/>
                <a:gd name="connsiteY22" fmla="*/ 650791 h 1119174"/>
                <a:gd name="connsiteX23" fmla="*/ 1053302 w 1529125"/>
                <a:gd name="connsiteY23" fmla="*/ 629462 h 1119174"/>
                <a:gd name="connsiteX24" fmla="*/ 1072399 w 1529125"/>
                <a:gd name="connsiteY24" fmla="*/ 611133 h 1119174"/>
                <a:gd name="connsiteX25" fmla="*/ 1275340 w 1529125"/>
                <a:gd name="connsiteY25" fmla="*/ 613110 h 1119174"/>
                <a:gd name="connsiteX26" fmla="*/ 1246545 w 1529125"/>
                <a:gd name="connsiteY26" fmla="*/ 641650 h 1119174"/>
                <a:gd name="connsiteX27" fmla="*/ 1239078 w 1529125"/>
                <a:gd name="connsiteY27" fmla="*/ 654396 h 1119174"/>
                <a:gd name="connsiteX28" fmla="*/ 1253336 w 1529125"/>
                <a:gd name="connsiteY28" fmla="*/ 659560 h 1119174"/>
                <a:gd name="connsiteX29" fmla="*/ 1278317 w 1529125"/>
                <a:gd name="connsiteY29" fmla="*/ 649651 h 1119174"/>
                <a:gd name="connsiteX30" fmla="*/ 1287109 w 1529125"/>
                <a:gd name="connsiteY30" fmla="*/ 534097 h 1119174"/>
                <a:gd name="connsiteX31" fmla="*/ 1210477 w 1529125"/>
                <a:gd name="connsiteY31" fmla="*/ 497881 h 1119174"/>
                <a:gd name="connsiteX32" fmla="*/ 240212 w 1529125"/>
                <a:gd name="connsiteY32" fmla="*/ 244055 h 1119174"/>
                <a:gd name="connsiteX33" fmla="*/ 266145 w 1529125"/>
                <a:gd name="connsiteY33" fmla="*/ 253515 h 1119174"/>
                <a:gd name="connsiteX34" fmla="*/ 181526 w 1529125"/>
                <a:gd name="connsiteY34" fmla="*/ 287777 h 1119174"/>
                <a:gd name="connsiteX35" fmla="*/ 240212 w 1529125"/>
                <a:gd name="connsiteY35" fmla="*/ 244055 h 1119174"/>
                <a:gd name="connsiteX36" fmla="*/ 227734 w 1529125"/>
                <a:gd name="connsiteY36" fmla="*/ 217093 h 1119174"/>
                <a:gd name="connsiteX37" fmla="*/ 170873 w 1529125"/>
                <a:gd name="connsiteY37" fmla="*/ 246189 h 1119174"/>
                <a:gd name="connsiteX38" fmla="*/ 166430 w 1529125"/>
                <a:gd name="connsiteY38" fmla="*/ 295685 h 1119174"/>
                <a:gd name="connsiteX39" fmla="*/ 266447 w 1529125"/>
                <a:gd name="connsiteY39" fmla="*/ 272426 h 1119174"/>
                <a:gd name="connsiteX40" fmla="*/ 282683 w 1529125"/>
                <a:gd name="connsiteY40" fmla="*/ 272542 h 1119174"/>
                <a:gd name="connsiteX41" fmla="*/ 272843 w 1529125"/>
                <a:gd name="connsiteY41" fmla="*/ 284637 h 1119174"/>
                <a:gd name="connsiteX42" fmla="*/ 204390 w 1529125"/>
                <a:gd name="connsiteY42" fmla="*/ 319410 h 1119174"/>
                <a:gd name="connsiteX43" fmla="*/ 199622 w 1529125"/>
                <a:gd name="connsiteY43" fmla="*/ 333971 h 1119174"/>
                <a:gd name="connsiteX44" fmla="*/ 214066 w 1529125"/>
                <a:gd name="connsiteY44" fmla="*/ 338623 h 1119174"/>
                <a:gd name="connsiteX45" fmla="*/ 280985 w 1529125"/>
                <a:gd name="connsiteY45" fmla="*/ 306757 h 1119174"/>
                <a:gd name="connsiteX46" fmla="*/ 300476 w 1529125"/>
                <a:gd name="connsiteY46" fmla="*/ 304757 h 1119174"/>
                <a:gd name="connsiteX47" fmla="*/ 287079 w 1529125"/>
                <a:gd name="connsiteY47" fmla="*/ 319550 h 1119174"/>
                <a:gd name="connsiteX48" fmla="*/ 244327 w 1529125"/>
                <a:gd name="connsiteY48" fmla="*/ 339902 h 1119174"/>
                <a:gd name="connsiteX49" fmla="*/ 235232 w 1529125"/>
                <a:gd name="connsiteY49" fmla="*/ 354184 h 1119174"/>
                <a:gd name="connsiteX50" fmla="*/ 252445 w 1529125"/>
                <a:gd name="connsiteY50" fmla="*/ 358115 h 1119174"/>
                <a:gd name="connsiteX51" fmla="*/ 299197 w 1529125"/>
                <a:gd name="connsiteY51" fmla="*/ 335134 h 1119174"/>
                <a:gd name="connsiteX52" fmla="*/ 308152 w 1529125"/>
                <a:gd name="connsiteY52" fmla="*/ 334459 h 1119174"/>
                <a:gd name="connsiteX53" fmla="*/ 304221 w 1529125"/>
                <a:gd name="connsiteY53" fmla="*/ 344763 h 1119174"/>
                <a:gd name="connsiteX54" fmla="*/ 275449 w 1529125"/>
                <a:gd name="connsiteY54" fmla="*/ 372885 h 1119174"/>
                <a:gd name="connsiteX55" fmla="*/ 301337 w 1529125"/>
                <a:gd name="connsiteY55" fmla="*/ 374187 h 1119174"/>
                <a:gd name="connsiteX56" fmla="*/ 319735 w 1529125"/>
                <a:gd name="connsiteY56" fmla="*/ 391911 h 1119174"/>
                <a:gd name="connsiteX57" fmla="*/ 296057 w 1529125"/>
                <a:gd name="connsiteY57" fmla="*/ 669865 h 1119174"/>
                <a:gd name="connsiteX58" fmla="*/ 295452 w 1529125"/>
                <a:gd name="connsiteY58" fmla="*/ 689683 h 1119174"/>
                <a:gd name="connsiteX59" fmla="*/ 309826 w 1529125"/>
                <a:gd name="connsiteY59" fmla="*/ 674354 h 1119174"/>
                <a:gd name="connsiteX60" fmla="*/ 338529 w 1529125"/>
                <a:gd name="connsiteY60" fmla="*/ 338274 h 1119174"/>
                <a:gd name="connsiteX61" fmla="*/ 289079 w 1529125"/>
                <a:gd name="connsiteY61" fmla="*/ 238815 h 1119174"/>
                <a:gd name="connsiteX62" fmla="*/ 227734 w 1529125"/>
                <a:gd name="connsiteY62" fmla="*/ 217093 h 1119174"/>
                <a:gd name="connsiteX63" fmla="*/ 1328480 w 1529125"/>
                <a:gd name="connsiteY63" fmla="*/ 156155 h 1119174"/>
                <a:gd name="connsiteX64" fmla="*/ 1276642 w 1529125"/>
                <a:gd name="connsiteY64" fmla="*/ 164290 h 1119174"/>
                <a:gd name="connsiteX65" fmla="*/ 1044207 w 1529125"/>
                <a:gd name="connsiteY65" fmla="*/ 302685 h 1119174"/>
                <a:gd name="connsiteX66" fmla="*/ 813261 w 1529125"/>
                <a:gd name="connsiteY66" fmla="*/ 594200 h 1119174"/>
                <a:gd name="connsiteX67" fmla="*/ 704987 w 1529125"/>
                <a:gd name="connsiteY67" fmla="*/ 832101 h 1119174"/>
                <a:gd name="connsiteX68" fmla="*/ 712011 w 1529125"/>
                <a:gd name="connsiteY68" fmla="*/ 856919 h 1119174"/>
                <a:gd name="connsiteX69" fmla="*/ 729689 w 1529125"/>
                <a:gd name="connsiteY69" fmla="*/ 840591 h 1119174"/>
                <a:gd name="connsiteX70" fmla="*/ 921814 w 1529125"/>
                <a:gd name="connsiteY70" fmla="*/ 487996 h 1119174"/>
                <a:gd name="connsiteX71" fmla="*/ 1188581 w 1529125"/>
                <a:gd name="connsiteY71" fmla="*/ 231091 h 1119174"/>
                <a:gd name="connsiteX72" fmla="*/ 1372845 w 1529125"/>
                <a:gd name="connsiteY72" fmla="*/ 188666 h 1119174"/>
                <a:gd name="connsiteX73" fmla="*/ 1498564 w 1529125"/>
                <a:gd name="connsiteY73" fmla="*/ 330946 h 1119174"/>
                <a:gd name="connsiteX74" fmla="*/ 1479281 w 1529125"/>
                <a:gd name="connsiteY74" fmla="*/ 444523 h 1119174"/>
                <a:gd name="connsiteX75" fmla="*/ 1194233 w 1529125"/>
                <a:gd name="connsiteY75" fmla="*/ 953634 h 1119174"/>
                <a:gd name="connsiteX76" fmla="*/ 1063746 w 1529125"/>
                <a:gd name="connsiteY76" fmla="*/ 1119174 h 1119174"/>
                <a:gd name="connsiteX77" fmla="*/ 1103148 w 1529125"/>
                <a:gd name="connsiteY77" fmla="*/ 1094658 h 1119174"/>
                <a:gd name="connsiteX78" fmla="*/ 1365378 w 1529125"/>
                <a:gd name="connsiteY78" fmla="*/ 747273 h 1119174"/>
                <a:gd name="connsiteX79" fmla="*/ 1520009 w 1529125"/>
                <a:gd name="connsiteY79" fmla="*/ 403260 h 1119174"/>
                <a:gd name="connsiteX80" fmla="*/ 1469047 w 1529125"/>
                <a:gd name="connsiteY80" fmla="*/ 203226 h 1119174"/>
                <a:gd name="connsiteX81" fmla="*/ 1328480 w 1529125"/>
                <a:gd name="connsiteY81" fmla="*/ 156155 h 1119174"/>
                <a:gd name="connsiteX82" fmla="*/ 249210 w 1529125"/>
                <a:gd name="connsiteY82" fmla="*/ 1259 h 1119174"/>
                <a:gd name="connsiteX83" fmla="*/ 121701 w 1529125"/>
                <a:gd name="connsiteY83" fmla="*/ 69367 h 1119174"/>
                <a:gd name="connsiteX84" fmla="*/ 43547 w 1529125"/>
                <a:gd name="connsiteY84" fmla="*/ 222928 h 1119174"/>
                <a:gd name="connsiteX85" fmla="*/ 750 w 1529125"/>
                <a:gd name="connsiteY85" fmla="*/ 485997 h 1119174"/>
                <a:gd name="connsiteX86" fmla="*/ 27778 w 1529125"/>
                <a:gd name="connsiteY86" fmla="*/ 726107 h 1119174"/>
                <a:gd name="connsiteX87" fmla="*/ 43664 w 1529125"/>
                <a:gd name="connsiteY87" fmla="*/ 745413 h 1119174"/>
                <a:gd name="connsiteX88" fmla="*/ 52526 w 1529125"/>
                <a:gd name="connsiteY88" fmla="*/ 707290 h 1119174"/>
                <a:gd name="connsiteX89" fmla="*/ 32429 w 1529125"/>
                <a:gd name="connsiteY89" fmla="*/ 506256 h 1119174"/>
                <a:gd name="connsiteX90" fmla="*/ 49851 w 1529125"/>
                <a:gd name="connsiteY90" fmla="*/ 326411 h 1119174"/>
                <a:gd name="connsiteX91" fmla="*/ 122863 w 1529125"/>
                <a:gd name="connsiteY91" fmla="*/ 116864 h 1119174"/>
                <a:gd name="connsiteX92" fmla="*/ 359346 w 1529125"/>
                <a:gd name="connsiteY92" fmla="*/ 50619 h 1119174"/>
                <a:gd name="connsiteX93" fmla="*/ 523816 w 1529125"/>
                <a:gd name="connsiteY93" fmla="*/ 246165 h 1119174"/>
                <a:gd name="connsiteX94" fmla="*/ 561962 w 1529125"/>
                <a:gd name="connsiteY94" fmla="*/ 708430 h 1119174"/>
                <a:gd name="connsiteX95" fmla="*/ 563335 w 1529125"/>
                <a:gd name="connsiteY95" fmla="*/ 738086 h 1119174"/>
                <a:gd name="connsiteX96" fmla="*/ 579267 w 1529125"/>
                <a:gd name="connsiteY96" fmla="*/ 719572 h 1119174"/>
                <a:gd name="connsiteX97" fmla="*/ 602853 w 1529125"/>
                <a:gd name="connsiteY97" fmla="*/ 456224 h 1119174"/>
                <a:gd name="connsiteX98" fmla="*/ 514396 w 1529125"/>
                <a:gd name="connsiteY98" fmla="*/ 160173 h 1119174"/>
                <a:gd name="connsiteX99" fmla="*/ 363323 w 1529125"/>
                <a:gd name="connsiteY99" fmla="*/ 20126 h 1119174"/>
                <a:gd name="connsiteX100" fmla="*/ 296952 w 1529125"/>
                <a:gd name="connsiteY100" fmla="*/ 1640 h 1119174"/>
                <a:gd name="connsiteX101" fmla="*/ 249210 w 1529125"/>
                <a:gd name="connsiteY101" fmla="*/ 1259 h 11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529125" h="1119174">
                  <a:moveTo>
                    <a:pt x="1184766" y="565265"/>
                  </a:moveTo>
                  <a:cubicBezTo>
                    <a:pt x="1206212" y="565782"/>
                    <a:pt x="1227285" y="566812"/>
                    <a:pt x="1249289" y="566800"/>
                  </a:cubicBezTo>
                  <a:cubicBezTo>
                    <a:pt x="1275038" y="566800"/>
                    <a:pt x="1279806" y="579011"/>
                    <a:pt x="1279364" y="584919"/>
                  </a:cubicBezTo>
                  <a:cubicBezTo>
                    <a:pt x="1278922" y="590781"/>
                    <a:pt x="1274944" y="591409"/>
                    <a:pt x="1269549" y="591107"/>
                  </a:cubicBezTo>
                  <a:cubicBezTo>
                    <a:pt x="1208724" y="587734"/>
                    <a:pt x="1125873" y="591479"/>
                    <a:pt x="1090820" y="588594"/>
                  </a:cubicBezTo>
                  <a:cubicBezTo>
                    <a:pt x="1097961" y="572150"/>
                    <a:pt x="1106753" y="567800"/>
                    <a:pt x="1118011" y="566800"/>
                  </a:cubicBezTo>
                  <a:cubicBezTo>
                    <a:pt x="1141503" y="564741"/>
                    <a:pt x="1163321" y="564747"/>
                    <a:pt x="1184766" y="565265"/>
                  </a:cubicBezTo>
                  <a:close/>
                  <a:moveTo>
                    <a:pt x="1192271" y="524927"/>
                  </a:moveTo>
                  <a:cubicBezTo>
                    <a:pt x="1210829" y="522926"/>
                    <a:pt x="1231204" y="527991"/>
                    <a:pt x="1252359" y="543261"/>
                  </a:cubicBezTo>
                  <a:cubicBezTo>
                    <a:pt x="1217633" y="547890"/>
                    <a:pt x="1181719" y="547192"/>
                    <a:pt x="1143085" y="548983"/>
                  </a:cubicBezTo>
                  <a:cubicBezTo>
                    <a:pt x="1156971" y="535993"/>
                    <a:pt x="1173712" y="526927"/>
                    <a:pt x="1192271" y="524927"/>
                  </a:cubicBezTo>
                  <a:close/>
                  <a:moveTo>
                    <a:pt x="1210477" y="497881"/>
                  </a:moveTo>
                  <a:cubicBezTo>
                    <a:pt x="1180661" y="495951"/>
                    <a:pt x="1148191" y="504347"/>
                    <a:pt x="1117918" y="523630"/>
                  </a:cubicBezTo>
                  <a:cubicBezTo>
                    <a:pt x="1067979" y="555426"/>
                    <a:pt x="1032112" y="601038"/>
                    <a:pt x="1000921" y="650465"/>
                  </a:cubicBezTo>
                  <a:cubicBezTo>
                    <a:pt x="953262" y="726036"/>
                    <a:pt x="919698" y="809493"/>
                    <a:pt x="870713" y="884459"/>
                  </a:cubicBezTo>
                  <a:cubicBezTo>
                    <a:pt x="862525" y="896973"/>
                    <a:pt x="837428" y="913487"/>
                    <a:pt x="857781" y="927512"/>
                  </a:cubicBezTo>
                  <a:cubicBezTo>
                    <a:pt x="875132" y="939491"/>
                    <a:pt x="886134" y="913719"/>
                    <a:pt x="895648" y="900531"/>
                  </a:cubicBezTo>
                  <a:cubicBezTo>
                    <a:pt x="932351" y="849453"/>
                    <a:pt x="958728" y="792443"/>
                    <a:pt x="986221" y="736247"/>
                  </a:cubicBezTo>
                  <a:cubicBezTo>
                    <a:pt x="999037" y="710034"/>
                    <a:pt x="1011458" y="695240"/>
                    <a:pt x="1041719" y="698962"/>
                  </a:cubicBezTo>
                  <a:cubicBezTo>
                    <a:pt x="1058187" y="700986"/>
                    <a:pt x="1104962" y="709429"/>
                    <a:pt x="1108474" y="692519"/>
                  </a:cubicBezTo>
                  <a:cubicBezTo>
                    <a:pt x="1111824" y="676423"/>
                    <a:pt x="1068933" y="676168"/>
                    <a:pt x="1058885" y="675446"/>
                  </a:cubicBezTo>
                  <a:cubicBezTo>
                    <a:pt x="1048092" y="674679"/>
                    <a:pt x="1025158" y="675842"/>
                    <a:pt x="1026437" y="668585"/>
                  </a:cubicBezTo>
                  <a:cubicBezTo>
                    <a:pt x="1032578" y="641836"/>
                    <a:pt x="1175183" y="669306"/>
                    <a:pt x="1178649" y="650791"/>
                  </a:cubicBezTo>
                  <a:cubicBezTo>
                    <a:pt x="1179556" y="626996"/>
                    <a:pt x="1046091" y="648372"/>
                    <a:pt x="1053302" y="629462"/>
                  </a:cubicBezTo>
                  <a:cubicBezTo>
                    <a:pt x="1058559" y="617041"/>
                    <a:pt x="1059722" y="611133"/>
                    <a:pt x="1072399" y="611133"/>
                  </a:cubicBezTo>
                  <a:cubicBezTo>
                    <a:pt x="1136479" y="611133"/>
                    <a:pt x="1275782" y="602643"/>
                    <a:pt x="1275340" y="613110"/>
                  </a:cubicBezTo>
                  <a:cubicBezTo>
                    <a:pt x="1272456" y="630020"/>
                    <a:pt x="1258384" y="634602"/>
                    <a:pt x="1246545" y="641650"/>
                  </a:cubicBezTo>
                  <a:cubicBezTo>
                    <a:pt x="1241683" y="644534"/>
                    <a:pt x="1236543" y="647791"/>
                    <a:pt x="1239078" y="654396"/>
                  </a:cubicBezTo>
                  <a:cubicBezTo>
                    <a:pt x="1241567" y="660816"/>
                    <a:pt x="1248033" y="659281"/>
                    <a:pt x="1253336" y="659560"/>
                  </a:cubicBezTo>
                  <a:cubicBezTo>
                    <a:pt x="1263129" y="660048"/>
                    <a:pt x="1270967" y="655629"/>
                    <a:pt x="1278317" y="649651"/>
                  </a:cubicBezTo>
                  <a:cubicBezTo>
                    <a:pt x="1313812" y="620762"/>
                    <a:pt x="1317789" y="568451"/>
                    <a:pt x="1287109" y="534097"/>
                  </a:cubicBezTo>
                  <a:cubicBezTo>
                    <a:pt x="1267455" y="512070"/>
                    <a:pt x="1240293" y="499812"/>
                    <a:pt x="1210477" y="497881"/>
                  </a:cubicBezTo>
                  <a:close/>
                  <a:moveTo>
                    <a:pt x="240212" y="244055"/>
                  </a:moveTo>
                  <a:cubicBezTo>
                    <a:pt x="248312" y="245156"/>
                    <a:pt x="256951" y="248293"/>
                    <a:pt x="266145" y="253515"/>
                  </a:cubicBezTo>
                  <a:cubicBezTo>
                    <a:pt x="235605" y="264285"/>
                    <a:pt x="210554" y="274077"/>
                    <a:pt x="181526" y="287777"/>
                  </a:cubicBezTo>
                  <a:cubicBezTo>
                    <a:pt x="196476" y="255766"/>
                    <a:pt x="215914" y="240750"/>
                    <a:pt x="240212" y="244055"/>
                  </a:cubicBezTo>
                  <a:close/>
                  <a:moveTo>
                    <a:pt x="227734" y="217093"/>
                  </a:moveTo>
                  <a:cubicBezTo>
                    <a:pt x="206286" y="218393"/>
                    <a:pt x="185585" y="228162"/>
                    <a:pt x="170873" y="246189"/>
                  </a:cubicBezTo>
                  <a:cubicBezTo>
                    <a:pt x="158545" y="261237"/>
                    <a:pt x="154894" y="276985"/>
                    <a:pt x="166430" y="295685"/>
                  </a:cubicBezTo>
                  <a:cubicBezTo>
                    <a:pt x="184177" y="324458"/>
                    <a:pt x="243769" y="280566"/>
                    <a:pt x="266447" y="272426"/>
                  </a:cubicBezTo>
                  <a:cubicBezTo>
                    <a:pt x="277356" y="268518"/>
                    <a:pt x="280403" y="266983"/>
                    <a:pt x="282683" y="272542"/>
                  </a:cubicBezTo>
                  <a:cubicBezTo>
                    <a:pt x="285683" y="279869"/>
                    <a:pt x="279658" y="282520"/>
                    <a:pt x="272843" y="284637"/>
                  </a:cubicBezTo>
                  <a:cubicBezTo>
                    <a:pt x="257981" y="289359"/>
                    <a:pt x="212810" y="312665"/>
                    <a:pt x="204390" y="319410"/>
                  </a:cubicBezTo>
                  <a:cubicBezTo>
                    <a:pt x="200017" y="322946"/>
                    <a:pt x="196807" y="328109"/>
                    <a:pt x="199622" y="333971"/>
                  </a:cubicBezTo>
                  <a:cubicBezTo>
                    <a:pt x="202506" y="339949"/>
                    <a:pt x="208740" y="339740"/>
                    <a:pt x="214066" y="338623"/>
                  </a:cubicBezTo>
                  <a:cubicBezTo>
                    <a:pt x="220253" y="337344"/>
                    <a:pt x="263609" y="315154"/>
                    <a:pt x="280985" y="306757"/>
                  </a:cubicBezTo>
                  <a:cubicBezTo>
                    <a:pt x="286125" y="304268"/>
                    <a:pt x="296685" y="295406"/>
                    <a:pt x="300476" y="304757"/>
                  </a:cubicBezTo>
                  <a:cubicBezTo>
                    <a:pt x="303058" y="311107"/>
                    <a:pt x="296824" y="313921"/>
                    <a:pt x="287079" y="319550"/>
                  </a:cubicBezTo>
                  <a:cubicBezTo>
                    <a:pt x="272634" y="327877"/>
                    <a:pt x="258771" y="331715"/>
                    <a:pt x="244327" y="339902"/>
                  </a:cubicBezTo>
                  <a:cubicBezTo>
                    <a:pt x="238070" y="343507"/>
                    <a:pt x="232395" y="348625"/>
                    <a:pt x="235232" y="354184"/>
                  </a:cubicBezTo>
                  <a:cubicBezTo>
                    <a:pt x="238675" y="360952"/>
                    <a:pt x="245909" y="360487"/>
                    <a:pt x="252445" y="358115"/>
                  </a:cubicBezTo>
                  <a:cubicBezTo>
                    <a:pt x="268820" y="352090"/>
                    <a:pt x="285520" y="346648"/>
                    <a:pt x="299197" y="335134"/>
                  </a:cubicBezTo>
                  <a:cubicBezTo>
                    <a:pt x="302081" y="332692"/>
                    <a:pt x="305291" y="330086"/>
                    <a:pt x="308152" y="334459"/>
                  </a:cubicBezTo>
                  <a:cubicBezTo>
                    <a:pt x="311199" y="339111"/>
                    <a:pt x="309803" y="341623"/>
                    <a:pt x="304221" y="344763"/>
                  </a:cubicBezTo>
                  <a:cubicBezTo>
                    <a:pt x="288032" y="353882"/>
                    <a:pt x="270215" y="361999"/>
                    <a:pt x="275449" y="372885"/>
                  </a:cubicBezTo>
                  <a:cubicBezTo>
                    <a:pt x="278914" y="380095"/>
                    <a:pt x="291149" y="378955"/>
                    <a:pt x="301337" y="374187"/>
                  </a:cubicBezTo>
                  <a:cubicBezTo>
                    <a:pt x="317479" y="366721"/>
                    <a:pt x="318084" y="378234"/>
                    <a:pt x="319735" y="391911"/>
                  </a:cubicBezTo>
                  <a:cubicBezTo>
                    <a:pt x="331295" y="486276"/>
                    <a:pt x="324759" y="578989"/>
                    <a:pt x="296057" y="669865"/>
                  </a:cubicBezTo>
                  <a:cubicBezTo>
                    <a:pt x="293964" y="676564"/>
                    <a:pt x="287590" y="686473"/>
                    <a:pt x="295452" y="689683"/>
                  </a:cubicBezTo>
                  <a:cubicBezTo>
                    <a:pt x="306733" y="694288"/>
                    <a:pt x="307245" y="681449"/>
                    <a:pt x="309826" y="674354"/>
                  </a:cubicBezTo>
                  <a:cubicBezTo>
                    <a:pt x="349531" y="564917"/>
                    <a:pt x="360649" y="452898"/>
                    <a:pt x="338529" y="338274"/>
                  </a:cubicBezTo>
                  <a:cubicBezTo>
                    <a:pt x="331272" y="300919"/>
                    <a:pt x="318898" y="265448"/>
                    <a:pt x="289079" y="238815"/>
                  </a:cubicBezTo>
                  <a:cubicBezTo>
                    <a:pt x="271378" y="222964"/>
                    <a:pt x="249183" y="215794"/>
                    <a:pt x="227734" y="217093"/>
                  </a:cubicBezTo>
                  <a:close/>
                  <a:moveTo>
                    <a:pt x="1328480" y="156155"/>
                  </a:moveTo>
                  <a:cubicBezTo>
                    <a:pt x="1311512" y="157072"/>
                    <a:pt x="1294198" y="159847"/>
                    <a:pt x="1276642" y="164290"/>
                  </a:cubicBezTo>
                  <a:cubicBezTo>
                    <a:pt x="1185487" y="187340"/>
                    <a:pt x="1111265" y="239604"/>
                    <a:pt x="1044207" y="302685"/>
                  </a:cubicBezTo>
                  <a:cubicBezTo>
                    <a:pt x="953052" y="388421"/>
                    <a:pt x="878621" y="487880"/>
                    <a:pt x="813261" y="594200"/>
                  </a:cubicBezTo>
                  <a:cubicBezTo>
                    <a:pt x="767346" y="668911"/>
                    <a:pt x="727083" y="746435"/>
                    <a:pt x="704987" y="832101"/>
                  </a:cubicBezTo>
                  <a:cubicBezTo>
                    <a:pt x="702312" y="842289"/>
                    <a:pt x="697775" y="853151"/>
                    <a:pt x="712011" y="856919"/>
                  </a:cubicBezTo>
                  <a:cubicBezTo>
                    <a:pt x="724316" y="860199"/>
                    <a:pt x="726641" y="849616"/>
                    <a:pt x="729689" y="840591"/>
                  </a:cubicBezTo>
                  <a:cubicBezTo>
                    <a:pt x="772952" y="711778"/>
                    <a:pt x="840801" y="596154"/>
                    <a:pt x="921814" y="487996"/>
                  </a:cubicBezTo>
                  <a:cubicBezTo>
                    <a:pt x="996687" y="388048"/>
                    <a:pt x="1078143" y="294126"/>
                    <a:pt x="1188581" y="231091"/>
                  </a:cubicBezTo>
                  <a:cubicBezTo>
                    <a:pt x="1245405" y="198644"/>
                    <a:pt x="1304950" y="177152"/>
                    <a:pt x="1372845" y="188666"/>
                  </a:cubicBezTo>
                  <a:cubicBezTo>
                    <a:pt x="1446904" y="201202"/>
                    <a:pt x="1496122" y="256119"/>
                    <a:pt x="1498564" y="330946"/>
                  </a:cubicBezTo>
                  <a:cubicBezTo>
                    <a:pt x="1499820" y="370371"/>
                    <a:pt x="1492795" y="408145"/>
                    <a:pt x="1479281" y="444523"/>
                  </a:cubicBezTo>
                  <a:cubicBezTo>
                    <a:pt x="1410828" y="628997"/>
                    <a:pt x="1313695" y="797677"/>
                    <a:pt x="1194233" y="953634"/>
                  </a:cubicBezTo>
                  <a:cubicBezTo>
                    <a:pt x="1152854" y="1007642"/>
                    <a:pt x="1110056" y="1060535"/>
                    <a:pt x="1063746" y="1119174"/>
                  </a:cubicBezTo>
                  <a:cubicBezTo>
                    <a:pt x="1086168" y="1116359"/>
                    <a:pt x="1093821" y="1103775"/>
                    <a:pt x="1103148" y="1094658"/>
                  </a:cubicBezTo>
                  <a:cubicBezTo>
                    <a:pt x="1207700" y="991873"/>
                    <a:pt x="1291948" y="873434"/>
                    <a:pt x="1365378" y="747273"/>
                  </a:cubicBezTo>
                  <a:cubicBezTo>
                    <a:pt x="1428901" y="638114"/>
                    <a:pt x="1488772" y="526654"/>
                    <a:pt x="1520009" y="403260"/>
                  </a:cubicBezTo>
                  <a:cubicBezTo>
                    <a:pt x="1538780" y="329108"/>
                    <a:pt x="1531686" y="256887"/>
                    <a:pt x="1469047" y="203226"/>
                  </a:cubicBezTo>
                  <a:cubicBezTo>
                    <a:pt x="1427180" y="167377"/>
                    <a:pt x="1379385" y="153404"/>
                    <a:pt x="1328480" y="156155"/>
                  </a:cubicBezTo>
                  <a:close/>
                  <a:moveTo>
                    <a:pt x="249210" y="1259"/>
                  </a:moveTo>
                  <a:cubicBezTo>
                    <a:pt x="202531" y="6654"/>
                    <a:pt x="159290" y="29371"/>
                    <a:pt x="121701" y="69367"/>
                  </a:cubicBezTo>
                  <a:cubicBezTo>
                    <a:pt x="80973" y="112747"/>
                    <a:pt x="60830" y="167430"/>
                    <a:pt x="43547" y="222928"/>
                  </a:cubicBezTo>
                  <a:cubicBezTo>
                    <a:pt x="16915" y="308548"/>
                    <a:pt x="4727" y="396842"/>
                    <a:pt x="750" y="485997"/>
                  </a:cubicBezTo>
                  <a:cubicBezTo>
                    <a:pt x="-2902" y="567127"/>
                    <a:pt x="6890" y="647419"/>
                    <a:pt x="27778" y="726107"/>
                  </a:cubicBezTo>
                  <a:cubicBezTo>
                    <a:pt x="29987" y="734411"/>
                    <a:pt x="32011" y="748018"/>
                    <a:pt x="43664" y="745413"/>
                  </a:cubicBezTo>
                  <a:cubicBezTo>
                    <a:pt x="57690" y="742273"/>
                    <a:pt x="56526" y="723084"/>
                    <a:pt x="52526" y="707290"/>
                  </a:cubicBezTo>
                  <a:cubicBezTo>
                    <a:pt x="35825" y="641233"/>
                    <a:pt x="30918" y="575384"/>
                    <a:pt x="32429" y="506256"/>
                  </a:cubicBezTo>
                  <a:cubicBezTo>
                    <a:pt x="34570" y="444780"/>
                    <a:pt x="38128" y="385026"/>
                    <a:pt x="49851" y="326411"/>
                  </a:cubicBezTo>
                  <a:cubicBezTo>
                    <a:pt x="64574" y="253422"/>
                    <a:pt x="81182" y="180549"/>
                    <a:pt x="122863" y="116864"/>
                  </a:cubicBezTo>
                  <a:cubicBezTo>
                    <a:pt x="177664" y="33128"/>
                    <a:pt x="268609" y="8124"/>
                    <a:pt x="359346" y="50619"/>
                  </a:cubicBezTo>
                  <a:cubicBezTo>
                    <a:pt x="444500" y="90510"/>
                    <a:pt x="491485" y="162825"/>
                    <a:pt x="523816" y="246165"/>
                  </a:cubicBezTo>
                  <a:cubicBezTo>
                    <a:pt x="582826" y="398330"/>
                    <a:pt x="596014" y="548682"/>
                    <a:pt x="561962" y="708430"/>
                  </a:cubicBezTo>
                  <a:cubicBezTo>
                    <a:pt x="560125" y="716827"/>
                    <a:pt x="552751" y="733574"/>
                    <a:pt x="563335" y="738086"/>
                  </a:cubicBezTo>
                  <a:cubicBezTo>
                    <a:pt x="571708" y="741668"/>
                    <a:pt x="577104" y="727596"/>
                    <a:pt x="579267" y="719572"/>
                  </a:cubicBezTo>
                  <a:cubicBezTo>
                    <a:pt x="602341" y="633929"/>
                    <a:pt x="611552" y="545634"/>
                    <a:pt x="602853" y="456224"/>
                  </a:cubicBezTo>
                  <a:cubicBezTo>
                    <a:pt x="592665" y="351369"/>
                    <a:pt x="566591" y="251863"/>
                    <a:pt x="514396" y="160173"/>
                  </a:cubicBezTo>
                  <a:cubicBezTo>
                    <a:pt x="479017" y="97977"/>
                    <a:pt x="430637" y="48782"/>
                    <a:pt x="363323" y="20126"/>
                  </a:cubicBezTo>
                  <a:cubicBezTo>
                    <a:pt x="340796" y="10537"/>
                    <a:pt x="318608" y="4376"/>
                    <a:pt x="296952" y="1640"/>
                  </a:cubicBezTo>
                  <a:cubicBezTo>
                    <a:pt x="280711" y="-413"/>
                    <a:pt x="264769" y="-539"/>
                    <a:pt x="249210" y="125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5693C16-C4BC-401F-92D6-0F669DB8B877}"/>
                </a:ext>
              </a:extLst>
            </p:cNvPr>
            <p:cNvSpPr/>
            <p:nvPr/>
          </p:nvSpPr>
          <p:spPr>
            <a:xfrm rot="8100000">
              <a:off x="5556080" y="79037"/>
              <a:ext cx="347727" cy="567154"/>
            </a:xfrm>
            <a:custGeom>
              <a:avLst/>
              <a:gdLst>
                <a:gd name="connsiteX0" fmla="*/ 144668 w 480298"/>
                <a:gd name="connsiteY0" fmla="*/ 325657 h 783382"/>
                <a:gd name="connsiteX1" fmla="*/ 251509 w 480298"/>
                <a:gd name="connsiteY1" fmla="*/ 439239 h 783382"/>
                <a:gd name="connsiteX2" fmla="*/ 396198 w 480298"/>
                <a:gd name="connsiteY2" fmla="*/ 450869 h 783382"/>
                <a:gd name="connsiteX3" fmla="*/ 480290 w 480298"/>
                <a:gd name="connsiteY3" fmla="*/ 334370 h 783382"/>
                <a:gd name="connsiteX4" fmla="*/ 387761 w 480298"/>
                <a:gd name="connsiteY4" fmla="*/ 206594 h 783382"/>
                <a:gd name="connsiteX5" fmla="*/ 192215 w 480298"/>
                <a:gd name="connsiteY5" fmla="*/ 209512 h 783382"/>
                <a:gd name="connsiteX6" fmla="*/ 163356 w 480298"/>
                <a:gd name="connsiteY6" fmla="*/ 186330 h 783382"/>
                <a:gd name="connsiteX7" fmla="*/ 218511 w 480298"/>
                <a:gd name="connsiteY7" fmla="*/ 75192 h 783382"/>
                <a:gd name="connsiteX8" fmla="*/ 324997 w 480298"/>
                <a:gd name="connsiteY8" fmla="*/ 482 h 783382"/>
                <a:gd name="connsiteX9" fmla="*/ 124010 w 480298"/>
                <a:gd name="connsiteY9" fmla="*/ 201193 h 783382"/>
                <a:gd name="connsiteX10" fmla="*/ 93653 w 480298"/>
                <a:gd name="connsiteY10" fmla="*/ 269161 h 783382"/>
                <a:gd name="connsiteX11" fmla="*/ 926 w 480298"/>
                <a:gd name="connsiteY11" fmla="*/ 456625 h 783382"/>
                <a:gd name="connsiteX12" fmla="*/ 926 w 480298"/>
                <a:gd name="connsiteY12" fmla="*/ 456625 h 783382"/>
                <a:gd name="connsiteX13" fmla="*/ 103272 w 480298"/>
                <a:gd name="connsiteY13" fmla="*/ 715527 h 783382"/>
                <a:gd name="connsiteX14" fmla="*/ 352121 w 480298"/>
                <a:gd name="connsiteY14" fmla="*/ 775334 h 783382"/>
                <a:gd name="connsiteX15" fmla="*/ 398957 w 480298"/>
                <a:gd name="connsiteY15" fmla="*/ 739655 h 783382"/>
                <a:gd name="connsiteX16" fmla="*/ 280210 w 480298"/>
                <a:gd name="connsiteY16" fmla="*/ 731415 h 783382"/>
                <a:gd name="connsiteX17" fmla="*/ 103667 w 480298"/>
                <a:gd name="connsiteY17" fmla="*/ 644760 h 783382"/>
                <a:gd name="connsiteX18" fmla="*/ 48433 w 480298"/>
                <a:gd name="connsiteY18" fmla="*/ 475391 h 783382"/>
                <a:gd name="connsiteX19" fmla="*/ 48433 w 480298"/>
                <a:gd name="connsiteY19" fmla="*/ 475391 h 783382"/>
                <a:gd name="connsiteX20" fmla="*/ 106505 w 480298"/>
                <a:gd name="connsiteY20" fmla="*/ 321438 h 783382"/>
                <a:gd name="connsiteX21" fmla="*/ 144668 w 480298"/>
                <a:gd name="connsiteY21" fmla="*/ 325657 h 783382"/>
                <a:gd name="connsiteX22" fmla="*/ 144668 w 480298"/>
                <a:gd name="connsiteY22" fmla="*/ 325657 h 783382"/>
                <a:gd name="connsiteX23" fmla="*/ 192648 w 480298"/>
                <a:gd name="connsiteY23" fmla="*/ 259660 h 783382"/>
                <a:gd name="connsiteX24" fmla="*/ 283207 w 480298"/>
                <a:gd name="connsiteY24" fmla="*/ 239948 h 783382"/>
                <a:gd name="connsiteX25" fmla="*/ 370295 w 480298"/>
                <a:gd name="connsiteY25" fmla="*/ 250750 h 783382"/>
                <a:gd name="connsiteX26" fmla="*/ 432941 w 480298"/>
                <a:gd name="connsiteY26" fmla="*/ 351086 h 783382"/>
                <a:gd name="connsiteX27" fmla="*/ 337613 w 480298"/>
                <a:gd name="connsiteY27" fmla="*/ 418778 h 783382"/>
                <a:gd name="connsiteX28" fmla="*/ 177273 w 480298"/>
                <a:gd name="connsiteY28" fmla="*/ 292619 h 783382"/>
                <a:gd name="connsiteX29" fmla="*/ 192648 w 480298"/>
                <a:gd name="connsiteY29" fmla="*/ 259660 h 783382"/>
                <a:gd name="connsiteX30" fmla="*/ 192648 w 480298"/>
                <a:gd name="connsiteY30" fmla="*/ 259660 h 7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98" h="783382">
                  <a:moveTo>
                    <a:pt x="144668" y="325657"/>
                  </a:moveTo>
                  <a:cubicBezTo>
                    <a:pt x="165090" y="376830"/>
                    <a:pt x="205067" y="412115"/>
                    <a:pt x="251509" y="439239"/>
                  </a:cubicBezTo>
                  <a:cubicBezTo>
                    <a:pt x="297202" y="465890"/>
                    <a:pt x="347705" y="465614"/>
                    <a:pt x="396198" y="450869"/>
                  </a:cubicBezTo>
                  <a:cubicBezTo>
                    <a:pt x="450249" y="434548"/>
                    <a:pt x="479620" y="389840"/>
                    <a:pt x="480290" y="334370"/>
                  </a:cubicBezTo>
                  <a:cubicBezTo>
                    <a:pt x="480961" y="280594"/>
                    <a:pt x="443113" y="228475"/>
                    <a:pt x="387761" y="206594"/>
                  </a:cubicBezTo>
                  <a:cubicBezTo>
                    <a:pt x="322198" y="180692"/>
                    <a:pt x="256476" y="187276"/>
                    <a:pt x="192215" y="209512"/>
                  </a:cubicBezTo>
                  <a:cubicBezTo>
                    <a:pt x="164302" y="219171"/>
                    <a:pt x="157757" y="212508"/>
                    <a:pt x="163356" y="186330"/>
                  </a:cubicBezTo>
                  <a:cubicBezTo>
                    <a:pt x="172344" y="144658"/>
                    <a:pt x="187326" y="106732"/>
                    <a:pt x="218511" y="75192"/>
                  </a:cubicBezTo>
                  <a:cubicBezTo>
                    <a:pt x="249617" y="43731"/>
                    <a:pt x="283049" y="16725"/>
                    <a:pt x="324997" y="482"/>
                  </a:cubicBezTo>
                  <a:cubicBezTo>
                    <a:pt x="223557" y="-8703"/>
                    <a:pt x="116164" y="115287"/>
                    <a:pt x="124010" y="201193"/>
                  </a:cubicBezTo>
                  <a:cubicBezTo>
                    <a:pt x="126730" y="230407"/>
                    <a:pt x="115849" y="249922"/>
                    <a:pt x="93653" y="269161"/>
                  </a:cubicBezTo>
                  <a:cubicBezTo>
                    <a:pt x="37197" y="318166"/>
                    <a:pt x="6091" y="381324"/>
                    <a:pt x="926" y="456625"/>
                  </a:cubicBezTo>
                  <a:lnTo>
                    <a:pt x="926" y="456625"/>
                  </a:lnTo>
                  <a:cubicBezTo>
                    <a:pt x="-6289" y="559405"/>
                    <a:pt x="28721" y="645312"/>
                    <a:pt x="103272" y="715527"/>
                  </a:cubicBezTo>
                  <a:cubicBezTo>
                    <a:pt x="178928" y="766109"/>
                    <a:pt x="259000" y="799541"/>
                    <a:pt x="352121" y="775334"/>
                  </a:cubicBezTo>
                  <a:cubicBezTo>
                    <a:pt x="372070" y="770169"/>
                    <a:pt x="402703" y="764335"/>
                    <a:pt x="398957" y="739655"/>
                  </a:cubicBezTo>
                  <a:cubicBezTo>
                    <a:pt x="395961" y="719942"/>
                    <a:pt x="332566" y="736580"/>
                    <a:pt x="280210" y="731415"/>
                  </a:cubicBezTo>
                  <a:cubicBezTo>
                    <a:pt x="207906" y="724240"/>
                    <a:pt x="148453" y="702399"/>
                    <a:pt x="103667" y="644760"/>
                  </a:cubicBezTo>
                  <a:cubicBezTo>
                    <a:pt x="58250" y="597174"/>
                    <a:pt x="41297" y="540284"/>
                    <a:pt x="48433" y="475391"/>
                  </a:cubicBezTo>
                  <a:lnTo>
                    <a:pt x="48433" y="475391"/>
                  </a:lnTo>
                  <a:cubicBezTo>
                    <a:pt x="45358" y="415584"/>
                    <a:pt x="71299" y="366580"/>
                    <a:pt x="106505" y="321438"/>
                  </a:cubicBezTo>
                  <a:cubicBezTo>
                    <a:pt x="120343" y="303894"/>
                    <a:pt x="132328" y="294787"/>
                    <a:pt x="144668" y="325657"/>
                  </a:cubicBezTo>
                  <a:lnTo>
                    <a:pt x="144668" y="325657"/>
                  </a:lnTo>
                  <a:close/>
                  <a:moveTo>
                    <a:pt x="192648" y="259660"/>
                  </a:moveTo>
                  <a:cubicBezTo>
                    <a:pt x="221231" y="245309"/>
                    <a:pt x="251548" y="240145"/>
                    <a:pt x="283207" y="239948"/>
                  </a:cubicBezTo>
                  <a:cubicBezTo>
                    <a:pt x="312617" y="239869"/>
                    <a:pt x="341910" y="240027"/>
                    <a:pt x="370295" y="250750"/>
                  </a:cubicBezTo>
                  <a:cubicBezTo>
                    <a:pt x="420601" y="269634"/>
                    <a:pt x="440629" y="301174"/>
                    <a:pt x="432941" y="351086"/>
                  </a:cubicBezTo>
                  <a:cubicBezTo>
                    <a:pt x="427422" y="386962"/>
                    <a:pt x="381453" y="419527"/>
                    <a:pt x="337613" y="418778"/>
                  </a:cubicBezTo>
                  <a:cubicBezTo>
                    <a:pt x="273193" y="417634"/>
                    <a:pt x="195920" y="355698"/>
                    <a:pt x="177273" y="292619"/>
                  </a:cubicBezTo>
                  <a:cubicBezTo>
                    <a:pt x="171832" y="274405"/>
                    <a:pt x="178416" y="266796"/>
                    <a:pt x="192648" y="259660"/>
                  </a:cubicBezTo>
                  <a:lnTo>
                    <a:pt x="192648" y="2596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C87B74A-C6AD-4C52-8D64-73107D9A28E0}"/>
                </a:ext>
              </a:extLst>
            </p:cNvPr>
            <p:cNvSpPr/>
            <p:nvPr/>
          </p:nvSpPr>
          <p:spPr>
            <a:xfrm rot="8100000">
              <a:off x="6995272" y="376411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B033CA1-9398-444C-AEE7-C5DB8560F202}"/>
                </a:ext>
              </a:extLst>
            </p:cNvPr>
            <p:cNvSpPr/>
            <p:nvPr/>
          </p:nvSpPr>
          <p:spPr>
            <a:xfrm>
              <a:off x="6540685" y="152637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2994AD4-72B1-4C33-B198-1600F36D7458}"/>
                </a:ext>
              </a:extLst>
            </p:cNvPr>
            <p:cNvSpPr/>
            <p:nvPr/>
          </p:nvSpPr>
          <p:spPr>
            <a:xfrm>
              <a:off x="10403605" y="248740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7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43156BC-EA07-4EAC-ACE2-A2702FF46BD4}"/>
                </a:ext>
              </a:extLst>
            </p:cNvPr>
            <p:cNvSpPr/>
            <p:nvPr/>
          </p:nvSpPr>
          <p:spPr>
            <a:xfrm>
              <a:off x="7552504" y="143048"/>
              <a:ext cx="867768" cy="728580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BE34DEA-57F9-43F0-97F5-554B6D8A6C48}"/>
                </a:ext>
              </a:extLst>
            </p:cNvPr>
            <p:cNvSpPr/>
            <p:nvPr/>
          </p:nvSpPr>
          <p:spPr>
            <a:xfrm>
              <a:off x="7786458" y="1003304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7080685-1E9C-4532-BA05-F374CE672F0F}"/>
                </a:ext>
              </a:extLst>
            </p:cNvPr>
            <p:cNvSpPr/>
            <p:nvPr/>
          </p:nvSpPr>
          <p:spPr>
            <a:xfrm>
              <a:off x="9139746" y="1451977"/>
              <a:ext cx="350963" cy="299868"/>
            </a:xfrm>
            <a:custGeom>
              <a:avLst/>
              <a:gdLst>
                <a:gd name="connsiteX0" fmla="*/ 203043 w 484768"/>
                <a:gd name="connsiteY0" fmla="*/ 413968 h 414193"/>
                <a:gd name="connsiteX1" fmla="*/ 20783 w 484768"/>
                <a:gd name="connsiteY1" fmla="*/ 303264 h 414193"/>
                <a:gd name="connsiteX2" fmla="*/ 54215 w 484768"/>
                <a:gd name="connsiteY2" fmla="*/ 80988 h 414193"/>
                <a:gd name="connsiteX3" fmla="*/ 470776 w 484768"/>
                <a:gd name="connsiteY3" fmla="*/ 145368 h 414193"/>
                <a:gd name="connsiteX4" fmla="*/ 475468 w 484768"/>
                <a:gd name="connsiteY4" fmla="*/ 195556 h 414193"/>
                <a:gd name="connsiteX5" fmla="*/ 435846 w 484768"/>
                <a:gd name="connsiteY5" fmla="*/ 167486 h 414193"/>
                <a:gd name="connsiteX6" fmla="*/ 206276 w 484768"/>
                <a:gd name="connsiteY6" fmla="*/ 44284 h 414193"/>
                <a:gd name="connsiteX7" fmla="*/ 63520 w 484768"/>
                <a:gd name="connsiteY7" fmla="*/ 296286 h 414193"/>
                <a:gd name="connsiteX8" fmla="*/ 301368 w 484768"/>
                <a:gd name="connsiteY8" fmla="*/ 320217 h 414193"/>
                <a:gd name="connsiteX9" fmla="*/ 312920 w 484768"/>
                <a:gd name="connsiteY9" fmla="*/ 206674 h 414193"/>
                <a:gd name="connsiteX10" fmla="*/ 255084 w 484768"/>
                <a:gd name="connsiteY10" fmla="*/ 176948 h 414193"/>
                <a:gd name="connsiteX11" fmla="*/ 214634 w 484768"/>
                <a:gd name="connsiteY11" fmla="*/ 226307 h 414193"/>
                <a:gd name="connsiteX12" fmla="*/ 199337 w 484768"/>
                <a:gd name="connsiteY12" fmla="*/ 258477 h 414193"/>
                <a:gd name="connsiteX13" fmla="*/ 172213 w 484768"/>
                <a:gd name="connsiteY13" fmla="*/ 216727 h 414193"/>
                <a:gd name="connsiteX14" fmla="*/ 228512 w 484768"/>
                <a:gd name="connsiteY14" fmla="*/ 141741 h 414193"/>
                <a:gd name="connsiteX15" fmla="*/ 320134 w 484768"/>
                <a:gd name="connsiteY15" fmla="*/ 154121 h 414193"/>
                <a:gd name="connsiteX16" fmla="*/ 329320 w 484768"/>
                <a:gd name="connsiteY16" fmla="*/ 347577 h 414193"/>
                <a:gd name="connsiteX17" fmla="*/ 203043 w 484768"/>
                <a:gd name="connsiteY17" fmla="*/ 413968 h 414193"/>
                <a:gd name="connsiteX18" fmla="*/ 203043 w 484768"/>
                <a:gd name="connsiteY18" fmla="*/ 413968 h 4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4768" h="414193">
                  <a:moveTo>
                    <a:pt x="203043" y="413968"/>
                  </a:moveTo>
                  <a:cubicBezTo>
                    <a:pt x="103260" y="411445"/>
                    <a:pt x="51732" y="371390"/>
                    <a:pt x="20783" y="303264"/>
                  </a:cubicBezTo>
                  <a:cubicBezTo>
                    <a:pt x="-15921" y="222562"/>
                    <a:pt x="-3542" y="146472"/>
                    <a:pt x="54215" y="80988"/>
                  </a:cubicBezTo>
                  <a:cubicBezTo>
                    <a:pt x="170715" y="-51203"/>
                    <a:pt x="395041" y="-15839"/>
                    <a:pt x="470776" y="145368"/>
                  </a:cubicBezTo>
                  <a:cubicBezTo>
                    <a:pt x="478109" y="160941"/>
                    <a:pt x="495456" y="183177"/>
                    <a:pt x="475468" y="195556"/>
                  </a:cubicBezTo>
                  <a:cubicBezTo>
                    <a:pt x="452838" y="209631"/>
                    <a:pt x="445071" y="181560"/>
                    <a:pt x="435846" y="167486"/>
                  </a:cubicBezTo>
                  <a:cubicBezTo>
                    <a:pt x="381400" y="84654"/>
                    <a:pt x="311185" y="34073"/>
                    <a:pt x="206276" y="44284"/>
                  </a:cubicBezTo>
                  <a:cubicBezTo>
                    <a:pt x="81615" y="56387"/>
                    <a:pt x="7379" y="185976"/>
                    <a:pt x="63520" y="296286"/>
                  </a:cubicBezTo>
                  <a:cubicBezTo>
                    <a:pt x="110435" y="388500"/>
                    <a:pt x="236791" y="401471"/>
                    <a:pt x="301368" y="320217"/>
                  </a:cubicBezTo>
                  <a:cubicBezTo>
                    <a:pt x="329163" y="285208"/>
                    <a:pt x="334879" y="246650"/>
                    <a:pt x="312920" y="206674"/>
                  </a:cubicBezTo>
                  <a:cubicBezTo>
                    <a:pt x="300816" y="184635"/>
                    <a:pt x="282050" y="170640"/>
                    <a:pt x="255084" y="176948"/>
                  </a:cubicBezTo>
                  <a:cubicBezTo>
                    <a:pt x="229655" y="182861"/>
                    <a:pt x="214161" y="197961"/>
                    <a:pt x="214634" y="226307"/>
                  </a:cubicBezTo>
                  <a:cubicBezTo>
                    <a:pt x="214831" y="239160"/>
                    <a:pt x="220627" y="259345"/>
                    <a:pt x="199337" y="258477"/>
                  </a:cubicBezTo>
                  <a:cubicBezTo>
                    <a:pt x="175407" y="257531"/>
                    <a:pt x="170045" y="234744"/>
                    <a:pt x="172213" y="216727"/>
                  </a:cubicBezTo>
                  <a:cubicBezTo>
                    <a:pt x="176156" y="182112"/>
                    <a:pt x="196065" y="156289"/>
                    <a:pt x="228512" y="141741"/>
                  </a:cubicBezTo>
                  <a:cubicBezTo>
                    <a:pt x="261471" y="126996"/>
                    <a:pt x="292261" y="130466"/>
                    <a:pt x="320134" y="154121"/>
                  </a:cubicBezTo>
                  <a:cubicBezTo>
                    <a:pt x="376078" y="201588"/>
                    <a:pt x="380691" y="286863"/>
                    <a:pt x="329320" y="347577"/>
                  </a:cubicBezTo>
                  <a:cubicBezTo>
                    <a:pt x="290724" y="393428"/>
                    <a:pt x="241443" y="416767"/>
                    <a:pt x="203043" y="413968"/>
                  </a:cubicBezTo>
                  <a:lnTo>
                    <a:pt x="203043" y="41396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3459627-FB1A-4BC3-87C1-6B7E921F87A0}"/>
                </a:ext>
              </a:extLst>
            </p:cNvPr>
            <p:cNvSpPr/>
            <p:nvPr/>
          </p:nvSpPr>
          <p:spPr>
            <a:xfrm>
              <a:off x="8317161" y="1246800"/>
              <a:ext cx="574857" cy="505045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0201767-60E9-4DC9-980C-45171B98C1FD}"/>
                </a:ext>
              </a:extLst>
            </p:cNvPr>
            <p:cNvSpPr/>
            <p:nvPr/>
          </p:nvSpPr>
          <p:spPr>
            <a:xfrm>
              <a:off x="10131157" y="1108484"/>
              <a:ext cx="485683" cy="664235"/>
            </a:xfrm>
            <a:custGeom>
              <a:avLst/>
              <a:gdLst>
                <a:gd name="connsiteX0" fmla="*/ 276568 w 670851"/>
                <a:gd name="connsiteY0" fmla="*/ 512333 h 917476"/>
                <a:gd name="connsiteX1" fmla="*/ 328688 w 670851"/>
                <a:gd name="connsiteY1" fmla="*/ 399105 h 917476"/>
                <a:gd name="connsiteX2" fmla="*/ 360740 w 670851"/>
                <a:gd name="connsiteY2" fmla="*/ 399381 h 917476"/>
                <a:gd name="connsiteX3" fmla="*/ 360740 w 670851"/>
                <a:gd name="connsiteY3" fmla="*/ 399381 h 917476"/>
                <a:gd name="connsiteX4" fmla="*/ 502905 w 670851"/>
                <a:gd name="connsiteY4" fmla="*/ 359365 h 917476"/>
                <a:gd name="connsiteX5" fmla="*/ 552028 w 670851"/>
                <a:gd name="connsiteY5" fmla="*/ 339258 h 917476"/>
                <a:gd name="connsiteX6" fmla="*/ 659421 w 670851"/>
                <a:gd name="connsiteY6" fmla="*/ 296838 h 917476"/>
                <a:gd name="connsiteX7" fmla="*/ 634386 w 670851"/>
                <a:gd name="connsiteY7" fmla="*/ 186803 h 917476"/>
                <a:gd name="connsiteX8" fmla="*/ 629419 w 670851"/>
                <a:gd name="connsiteY8" fmla="*/ 139967 h 917476"/>
                <a:gd name="connsiteX9" fmla="*/ 571977 w 670851"/>
                <a:gd name="connsiteY9" fmla="*/ 2848 h 917476"/>
                <a:gd name="connsiteX10" fmla="*/ 509647 w 670851"/>
                <a:gd name="connsiteY10" fmla="*/ 5135 h 917476"/>
                <a:gd name="connsiteX11" fmla="*/ 509647 w 670851"/>
                <a:gd name="connsiteY11" fmla="*/ 5135 h 917476"/>
                <a:gd name="connsiteX12" fmla="*/ 447040 w 670851"/>
                <a:gd name="connsiteY12" fmla="*/ 52641 h 917476"/>
                <a:gd name="connsiteX13" fmla="*/ 411598 w 670851"/>
                <a:gd name="connsiteY13" fmla="*/ 52444 h 917476"/>
                <a:gd name="connsiteX14" fmla="*/ 395276 w 670851"/>
                <a:gd name="connsiteY14" fmla="*/ 35728 h 917476"/>
                <a:gd name="connsiteX15" fmla="*/ 249996 w 670851"/>
                <a:gd name="connsiteY15" fmla="*/ 29341 h 917476"/>
                <a:gd name="connsiteX16" fmla="*/ 245975 w 670851"/>
                <a:gd name="connsiteY16" fmla="*/ 157235 h 917476"/>
                <a:gd name="connsiteX17" fmla="*/ 232019 w 670851"/>
                <a:gd name="connsiteY17" fmla="*/ 194885 h 917476"/>
                <a:gd name="connsiteX18" fmla="*/ 260799 w 670851"/>
                <a:gd name="connsiteY18" fmla="*/ 339968 h 917476"/>
                <a:gd name="connsiteX19" fmla="*/ 277199 w 670851"/>
                <a:gd name="connsiteY19" fmla="*/ 389091 h 917476"/>
                <a:gd name="connsiteX20" fmla="*/ 208521 w 670851"/>
                <a:gd name="connsiteY20" fmla="*/ 758461 h 917476"/>
                <a:gd name="connsiteX21" fmla="*/ 182383 w 670851"/>
                <a:gd name="connsiteY21" fmla="*/ 785033 h 917476"/>
                <a:gd name="connsiteX22" fmla="*/ 30835 w 670851"/>
                <a:gd name="connsiteY22" fmla="*/ 820988 h 917476"/>
                <a:gd name="connsiteX23" fmla="*/ 27287 w 670851"/>
                <a:gd name="connsiteY23" fmla="*/ 877405 h 917476"/>
                <a:gd name="connsiteX24" fmla="*/ 207615 w 670851"/>
                <a:gd name="connsiteY24" fmla="*/ 901730 h 917476"/>
                <a:gd name="connsiteX25" fmla="*/ 316033 w 670851"/>
                <a:gd name="connsiteY25" fmla="*/ 898812 h 917476"/>
                <a:gd name="connsiteX26" fmla="*/ 257369 w 670851"/>
                <a:gd name="connsiteY26" fmla="*/ 755070 h 917476"/>
                <a:gd name="connsiteX27" fmla="*/ 257369 w 670851"/>
                <a:gd name="connsiteY27" fmla="*/ 755070 h 917476"/>
                <a:gd name="connsiteX28" fmla="*/ 276568 w 670851"/>
                <a:gd name="connsiteY28" fmla="*/ 512333 h 917476"/>
                <a:gd name="connsiteX29" fmla="*/ 628354 w 670851"/>
                <a:gd name="connsiteY29" fmla="*/ 256664 h 917476"/>
                <a:gd name="connsiteX30" fmla="*/ 581045 w 670851"/>
                <a:gd name="connsiteY30" fmla="*/ 303619 h 917476"/>
                <a:gd name="connsiteX31" fmla="*/ 515521 w 670851"/>
                <a:gd name="connsiteY31" fmla="*/ 256782 h 917476"/>
                <a:gd name="connsiteX32" fmla="*/ 565038 w 670851"/>
                <a:gd name="connsiteY32" fmla="*/ 201588 h 917476"/>
                <a:gd name="connsiteX33" fmla="*/ 628354 w 670851"/>
                <a:gd name="connsiteY33" fmla="*/ 256664 h 917476"/>
                <a:gd name="connsiteX34" fmla="*/ 628354 w 670851"/>
                <a:gd name="connsiteY34" fmla="*/ 256664 h 917476"/>
                <a:gd name="connsiteX35" fmla="*/ 536613 w 670851"/>
                <a:gd name="connsiteY35" fmla="*/ 44835 h 917476"/>
                <a:gd name="connsiteX36" fmla="*/ 594331 w 670851"/>
                <a:gd name="connsiteY36" fmla="*/ 97704 h 917476"/>
                <a:gd name="connsiteX37" fmla="*/ 544380 w 670851"/>
                <a:gd name="connsiteY37" fmla="*/ 169141 h 917476"/>
                <a:gd name="connsiteX38" fmla="*/ 474007 w 670851"/>
                <a:gd name="connsiteY38" fmla="*/ 102947 h 917476"/>
                <a:gd name="connsiteX39" fmla="*/ 536613 w 670851"/>
                <a:gd name="connsiteY39" fmla="*/ 44835 h 917476"/>
                <a:gd name="connsiteX40" fmla="*/ 536613 w 670851"/>
                <a:gd name="connsiteY40" fmla="*/ 44835 h 917476"/>
                <a:gd name="connsiteX41" fmla="*/ 472351 w 670851"/>
                <a:gd name="connsiteY41" fmla="*/ 316077 h 917476"/>
                <a:gd name="connsiteX42" fmla="*/ 416013 w 670851"/>
                <a:gd name="connsiteY42" fmla="*/ 370916 h 917476"/>
                <a:gd name="connsiteX43" fmla="*/ 372843 w 670851"/>
                <a:gd name="connsiteY43" fmla="*/ 332635 h 917476"/>
                <a:gd name="connsiteX44" fmla="*/ 434937 w 670851"/>
                <a:gd name="connsiteY44" fmla="*/ 279097 h 917476"/>
                <a:gd name="connsiteX45" fmla="*/ 472351 w 670851"/>
                <a:gd name="connsiteY45" fmla="*/ 316077 h 917476"/>
                <a:gd name="connsiteX46" fmla="*/ 472351 w 670851"/>
                <a:gd name="connsiteY46" fmla="*/ 316077 h 917476"/>
                <a:gd name="connsiteX47" fmla="*/ 430640 w 670851"/>
                <a:gd name="connsiteY47" fmla="*/ 155619 h 917476"/>
                <a:gd name="connsiteX48" fmla="*/ 478304 w 670851"/>
                <a:gd name="connsiteY48" fmla="*/ 188459 h 917476"/>
                <a:gd name="connsiteX49" fmla="*/ 456621 w 670851"/>
                <a:gd name="connsiteY49" fmla="*/ 247557 h 917476"/>
                <a:gd name="connsiteX50" fmla="*/ 407852 w 670851"/>
                <a:gd name="connsiteY50" fmla="*/ 247557 h 917476"/>
                <a:gd name="connsiteX51" fmla="*/ 384592 w 670851"/>
                <a:gd name="connsiteY51" fmla="*/ 223153 h 917476"/>
                <a:gd name="connsiteX52" fmla="*/ 430640 w 670851"/>
                <a:gd name="connsiteY52" fmla="*/ 155619 h 917476"/>
                <a:gd name="connsiteX53" fmla="*/ 430640 w 670851"/>
                <a:gd name="connsiteY53" fmla="*/ 155619 h 917476"/>
                <a:gd name="connsiteX54" fmla="*/ 305033 w 670851"/>
                <a:gd name="connsiteY54" fmla="*/ 51104 h 917476"/>
                <a:gd name="connsiteX55" fmla="*/ 393226 w 670851"/>
                <a:gd name="connsiteY55" fmla="*/ 112330 h 917476"/>
                <a:gd name="connsiteX56" fmla="*/ 338110 w 670851"/>
                <a:gd name="connsiteY56" fmla="*/ 162676 h 917476"/>
                <a:gd name="connsiteX57" fmla="*/ 261548 w 670851"/>
                <a:gd name="connsiteY57" fmla="*/ 99478 h 917476"/>
                <a:gd name="connsiteX58" fmla="*/ 305033 w 670851"/>
                <a:gd name="connsiteY58" fmla="*/ 51104 h 917476"/>
                <a:gd name="connsiteX59" fmla="*/ 305033 w 670851"/>
                <a:gd name="connsiteY59" fmla="*/ 51104 h 917476"/>
                <a:gd name="connsiteX60" fmla="*/ 284887 w 670851"/>
                <a:gd name="connsiteY60" fmla="*/ 303146 h 917476"/>
                <a:gd name="connsiteX61" fmla="*/ 242900 w 670851"/>
                <a:gd name="connsiteY61" fmla="*/ 256782 h 917476"/>
                <a:gd name="connsiteX62" fmla="*/ 294546 w 670851"/>
                <a:gd name="connsiteY62" fmla="*/ 211996 h 917476"/>
                <a:gd name="connsiteX63" fmla="*/ 347217 w 670851"/>
                <a:gd name="connsiteY63" fmla="*/ 257255 h 917476"/>
                <a:gd name="connsiteX64" fmla="*/ 284887 w 670851"/>
                <a:gd name="connsiteY64" fmla="*/ 303146 h 917476"/>
                <a:gd name="connsiteX65" fmla="*/ 284887 w 670851"/>
                <a:gd name="connsiteY65" fmla="*/ 303146 h 9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70851" h="917476">
                  <a:moveTo>
                    <a:pt x="276568" y="512333"/>
                  </a:moveTo>
                  <a:cubicBezTo>
                    <a:pt x="289697" y="472474"/>
                    <a:pt x="309291" y="435888"/>
                    <a:pt x="328688" y="399105"/>
                  </a:cubicBezTo>
                  <a:cubicBezTo>
                    <a:pt x="340200" y="377146"/>
                    <a:pt x="350253" y="381364"/>
                    <a:pt x="360740" y="399381"/>
                  </a:cubicBezTo>
                  <a:lnTo>
                    <a:pt x="360740" y="399381"/>
                  </a:lnTo>
                  <a:cubicBezTo>
                    <a:pt x="405408" y="430921"/>
                    <a:pt x="478620" y="414954"/>
                    <a:pt x="502905" y="359365"/>
                  </a:cubicBezTo>
                  <a:cubicBezTo>
                    <a:pt x="516231" y="328850"/>
                    <a:pt x="525299" y="329678"/>
                    <a:pt x="552028" y="339258"/>
                  </a:cubicBezTo>
                  <a:cubicBezTo>
                    <a:pt x="594962" y="354752"/>
                    <a:pt x="638053" y="335040"/>
                    <a:pt x="659421" y="296838"/>
                  </a:cubicBezTo>
                  <a:cubicBezTo>
                    <a:pt x="680316" y="259463"/>
                    <a:pt x="672904" y="213652"/>
                    <a:pt x="634386" y="186803"/>
                  </a:cubicBezTo>
                  <a:cubicBezTo>
                    <a:pt x="609470" y="169417"/>
                    <a:pt x="623978" y="156092"/>
                    <a:pt x="629419" y="139967"/>
                  </a:cubicBezTo>
                  <a:cubicBezTo>
                    <a:pt x="649644" y="80436"/>
                    <a:pt x="627369" y="17948"/>
                    <a:pt x="571977" y="2848"/>
                  </a:cubicBezTo>
                  <a:cubicBezTo>
                    <a:pt x="553053" y="-2316"/>
                    <a:pt x="534169" y="207"/>
                    <a:pt x="509647" y="5135"/>
                  </a:cubicBezTo>
                  <a:lnTo>
                    <a:pt x="509647" y="5135"/>
                  </a:lnTo>
                  <a:cubicBezTo>
                    <a:pt x="484809" y="15661"/>
                    <a:pt x="463244" y="31234"/>
                    <a:pt x="447040" y="52641"/>
                  </a:cubicBezTo>
                  <a:cubicBezTo>
                    <a:pt x="433912" y="69909"/>
                    <a:pt x="423701" y="69279"/>
                    <a:pt x="411598" y="52444"/>
                  </a:cubicBezTo>
                  <a:cubicBezTo>
                    <a:pt x="407103" y="46136"/>
                    <a:pt x="400993" y="40972"/>
                    <a:pt x="395276" y="35728"/>
                  </a:cubicBezTo>
                  <a:cubicBezTo>
                    <a:pt x="353289" y="-2671"/>
                    <a:pt x="292575" y="-5313"/>
                    <a:pt x="249996" y="29341"/>
                  </a:cubicBezTo>
                  <a:cubicBezTo>
                    <a:pt x="211202" y="60881"/>
                    <a:pt x="207654" y="104919"/>
                    <a:pt x="245975" y="157235"/>
                  </a:cubicBezTo>
                  <a:cubicBezTo>
                    <a:pt x="264899" y="183058"/>
                    <a:pt x="242505" y="185108"/>
                    <a:pt x="232019" y="194885"/>
                  </a:cubicBezTo>
                  <a:cubicBezTo>
                    <a:pt x="180570" y="242786"/>
                    <a:pt x="194053" y="325223"/>
                    <a:pt x="260799" y="339968"/>
                  </a:cubicBezTo>
                  <a:cubicBezTo>
                    <a:pt x="307201" y="350218"/>
                    <a:pt x="288711" y="367684"/>
                    <a:pt x="277199" y="389091"/>
                  </a:cubicBezTo>
                  <a:cubicBezTo>
                    <a:pt x="214317" y="504881"/>
                    <a:pt x="184433" y="626664"/>
                    <a:pt x="208521" y="758461"/>
                  </a:cubicBezTo>
                  <a:cubicBezTo>
                    <a:pt x="212661" y="781287"/>
                    <a:pt x="207299" y="788896"/>
                    <a:pt x="182383" y="785033"/>
                  </a:cubicBezTo>
                  <a:cubicBezTo>
                    <a:pt x="127543" y="776596"/>
                    <a:pt x="77987" y="794219"/>
                    <a:pt x="30835" y="820988"/>
                  </a:cubicBezTo>
                  <a:cubicBezTo>
                    <a:pt x="-9181" y="843697"/>
                    <a:pt x="-10127" y="848309"/>
                    <a:pt x="27287" y="877405"/>
                  </a:cubicBezTo>
                  <a:cubicBezTo>
                    <a:pt x="82481" y="920299"/>
                    <a:pt x="144811" y="929327"/>
                    <a:pt x="207615" y="901730"/>
                  </a:cubicBezTo>
                  <a:cubicBezTo>
                    <a:pt x="241441" y="886906"/>
                    <a:pt x="270576" y="865656"/>
                    <a:pt x="316033" y="898812"/>
                  </a:cubicBezTo>
                  <a:cubicBezTo>
                    <a:pt x="287450" y="844722"/>
                    <a:pt x="260089" y="804627"/>
                    <a:pt x="257369" y="755070"/>
                  </a:cubicBezTo>
                  <a:lnTo>
                    <a:pt x="257369" y="755070"/>
                  </a:lnTo>
                  <a:cubicBezTo>
                    <a:pt x="254333" y="729602"/>
                    <a:pt x="232886" y="644799"/>
                    <a:pt x="276568" y="512333"/>
                  </a:cubicBezTo>
                  <a:close/>
                  <a:moveTo>
                    <a:pt x="628354" y="256664"/>
                  </a:moveTo>
                  <a:cubicBezTo>
                    <a:pt x="628433" y="282014"/>
                    <a:pt x="611402" y="306615"/>
                    <a:pt x="581045" y="303619"/>
                  </a:cubicBezTo>
                  <a:cubicBezTo>
                    <a:pt x="551910" y="300701"/>
                    <a:pt x="515994" y="291239"/>
                    <a:pt x="515521" y="256782"/>
                  </a:cubicBezTo>
                  <a:cubicBezTo>
                    <a:pt x="515127" y="233600"/>
                    <a:pt x="533972" y="202061"/>
                    <a:pt x="565038" y="201588"/>
                  </a:cubicBezTo>
                  <a:cubicBezTo>
                    <a:pt x="601112" y="201036"/>
                    <a:pt x="628276" y="222404"/>
                    <a:pt x="628354" y="256664"/>
                  </a:cubicBezTo>
                  <a:lnTo>
                    <a:pt x="628354" y="256664"/>
                  </a:lnTo>
                  <a:close/>
                  <a:moveTo>
                    <a:pt x="536613" y="44835"/>
                  </a:moveTo>
                  <a:cubicBezTo>
                    <a:pt x="568666" y="47083"/>
                    <a:pt x="592202" y="62103"/>
                    <a:pt x="594331" y="97704"/>
                  </a:cubicBezTo>
                  <a:cubicBezTo>
                    <a:pt x="592912" y="133107"/>
                    <a:pt x="578837" y="164450"/>
                    <a:pt x="544380" y="169141"/>
                  </a:cubicBezTo>
                  <a:cubicBezTo>
                    <a:pt x="503891" y="174661"/>
                    <a:pt x="465452" y="145092"/>
                    <a:pt x="474007" y="102947"/>
                  </a:cubicBezTo>
                  <a:cubicBezTo>
                    <a:pt x="478817" y="79292"/>
                    <a:pt x="508031" y="42864"/>
                    <a:pt x="536613" y="44835"/>
                  </a:cubicBezTo>
                  <a:lnTo>
                    <a:pt x="536613" y="44835"/>
                  </a:lnTo>
                  <a:close/>
                  <a:moveTo>
                    <a:pt x="472351" y="316077"/>
                  </a:moveTo>
                  <a:cubicBezTo>
                    <a:pt x="469434" y="351007"/>
                    <a:pt x="451022" y="370877"/>
                    <a:pt x="416013" y="370916"/>
                  </a:cubicBezTo>
                  <a:cubicBezTo>
                    <a:pt x="393265" y="370916"/>
                    <a:pt x="370241" y="353215"/>
                    <a:pt x="372843" y="332635"/>
                  </a:cubicBezTo>
                  <a:cubicBezTo>
                    <a:pt x="376983" y="299952"/>
                    <a:pt x="398469" y="276100"/>
                    <a:pt x="434937" y="279097"/>
                  </a:cubicBezTo>
                  <a:cubicBezTo>
                    <a:pt x="457528" y="280989"/>
                    <a:pt x="474401" y="291121"/>
                    <a:pt x="472351" y="316077"/>
                  </a:cubicBezTo>
                  <a:lnTo>
                    <a:pt x="472351" y="316077"/>
                  </a:lnTo>
                  <a:close/>
                  <a:moveTo>
                    <a:pt x="430640" y="155619"/>
                  </a:moveTo>
                  <a:cubicBezTo>
                    <a:pt x="442625" y="155145"/>
                    <a:pt x="472509" y="163543"/>
                    <a:pt x="478304" y="188459"/>
                  </a:cubicBezTo>
                  <a:cubicBezTo>
                    <a:pt x="485953" y="221261"/>
                    <a:pt x="473810" y="237267"/>
                    <a:pt x="456621" y="247557"/>
                  </a:cubicBezTo>
                  <a:cubicBezTo>
                    <a:pt x="439865" y="257571"/>
                    <a:pt x="422558" y="257571"/>
                    <a:pt x="407852" y="247557"/>
                  </a:cubicBezTo>
                  <a:cubicBezTo>
                    <a:pt x="395039" y="238844"/>
                    <a:pt x="388258" y="233482"/>
                    <a:pt x="384592" y="223153"/>
                  </a:cubicBezTo>
                  <a:cubicBezTo>
                    <a:pt x="374499" y="194136"/>
                    <a:pt x="400283" y="156762"/>
                    <a:pt x="430640" y="155619"/>
                  </a:cubicBezTo>
                  <a:lnTo>
                    <a:pt x="430640" y="155619"/>
                  </a:lnTo>
                  <a:close/>
                  <a:moveTo>
                    <a:pt x="305033" y="51104"/>
                  </a:moveTo>
                  <a:cubicBezTo>
                    <a:pt x="352816" y="50552"/>
                    <a:pt x="391925" y="86034"/>
                    <a:pt x="393226" y="112330"/>
                  </a:cubicBezTo>
                  <a:cubicBezTo>
                    <a:pt x="394172" y="131294"/>
                    <a:pt x="370872" y="169811"/>
                    <a:pt x="338110" y="162676"/>
                  </a:cubicBezTo>
                  <a:cubicBezTo>
                    <a:pt x="311223" y="156801"/>
                    <a:pt x="259931" y="124828"/>
                    <a:pt x="261548" y="99478"/>
                  </a:cubicBezTo>
                  <a:cubicBezTo>
                    <a:pt x="263637" y="65770"/>
                    <a:pt x="285833" y="51695"/>
                    <a:pt x="305033" y="51104"/>
                  </a:cubicBezTo>
                  <a:lnTo>
                    <a:pt x="305033" y="51104"/>
                  </a:lnTo>
                  <a:close/>
                  <a:moveTo>
                    <a:pt x="284887" y="303146"/>
                  </a:moveTo>
                  <a:cubicBezTo>
                    <a:pt x="257448" y="302751"/>
                    <a:pt x="241126" y="282566"/>
                    <a:pt x="242900" y="256782"/>
                  </a:cubicBezTo>
                  <a:cubicBezTo>
                    <a:pt x="244871" y="229067"/>
                    <a:pt x="263992" y="212824"/>
                    <a:pt x="294546" y="211996"/>
                  </a:cubicBezTo>
                  <a:cubicBezTo>
                    <a:pt x="319305" y="218304"/>
                    <a:pt x="352264" y="223350"/>
                    <a:pt x="347217" y="257255"/>
                  </a:cubicBezTo>
                  <a:cubicBezTo>
                    <a:pt x="342999" y="286035"/>
                    <a:pt x="315362" y="303500"/>
                    <a:pt x="284887" y="303146"/>
                  </a:cubicBezTo>
                  <a:lnTo>
                    <a:pt x="284887" y="30314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025545A-FCF7-431A-8482-FFCFAB5B5341}"/>
                </a:ext>
              </a:extLst>
            </p:cNvPr>
            <p:cNvSpPr/>
            <p:nvPr/>
          </p:nvSpPr>
          <p:spPr>
            <a:xfrm>
              <a:off x="8287781" y="515455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A485B26-D992-4D7E-B998-FC1A5E5E7E89}"/>
                </a:ext>
              </a:extLst>
            </p:cNvPr>
            <p:cNvSpPr/>
            <p:nvPr/>
          </p:nvSpPr>
          <p:spPr>
            <a:xfrm>
              <a:off x="8707346" y="417828"/>
              <a:ext cx="1529125" cy="1119174"/>
            </a:xfrm>
            <a:custGeom>
              <a:avLst/>
              <a:gdLst>
                <a:gd name="connsiteX0" fmla="*/ 1184766 w 1529125"/>
                <a:gd name="connsiteY0" fmla="*/ 565265 h 1119174"/>
                <a:gd name="connsiteX1" fmla="*/ 1118010 w 1529125"/>
                <a:gd name="connsiteY1" fmla="*/ 566800 h 1119174"/>
                <a:gd name="connsiteX2" fmla="*/ 1090820 w 1529125"/>
                <a:gd name="connsiteY2" fmla="*/ 588594 h 1119174"/>
                <a:gd name="connsiteX3" fmla="*/ 1269548 w 1529125"/>
                <a:gd name="connsiteY3" fmla="*/ 591106 h 1119174"/>
                <a:gd name="connsiteX4" fmla="*/ 1279364 w 1529125"/>
                <a:gd name="connsiteY4" fmla="*/ 584919 h 1119174"/>
                <a:gd name="connsiteX5" fmla="*/ 1249289 w 1529125"/>
                <a:gd name="connsiteY5" fmla="*/ 566800 h 1119174"/>
                <a:gd name="connsiteX6" fmla="*/ 1184766 w 1529125"/>
                <a:gd name="connsiteY6" fmla="*/ 565265 h 1119174"/>
                <a:gd name="connsiteX7" fmla="*/ 1192270 w 1529125"/>
                <a:gd name="connsiteY7" fmla="*/ 524927 h 1119174"/>
                <a:gd name="connsiteX8" fmla="*/ 1143085 w 1529125"/>
                <a:gd name="connsiteY8" fmla="*/ 548983 h 1119174"/>
                <a:gd name="connsiteX9" fmla="*/ 1252359 w 1529125"/>
                <a:gd name="connsiteY9" fmla="*/ 543261 h 1119174"/>
                <a:gd name="connsiteX10" fmla="*/ 1192270 w 1529125"/>
                <a:gd name="connsiteY10" fmla="*/ 524927 h 1119174"/>
                <a:gd name="connsiteX11" fmla="*/ 1210477 w 1529125"/>
                <a:gd name="connsiteY11" fmla="*/ 497881 h 1119174"/>
                <a:gd name="connsiteX12" fmla="*/ 1287109 w 1529125"/>
                <a:gd name="connsiteY12" fmla="*/ 534097 h 1119174"/>
                <a:gd name="connsiteX13" fmla="*/ 1278317 w 1529125"/>
                <a:gd name="connsiteY13" fmla="*/ 649651 h 1119174"/>
                <a:gd name="connsiteX14" fmla="*/ 1253336 w 1529125"/>
                <a:gd name="connsiteY14" fmla="*/ 659560 h 1119174"/>
                <a:gd name="connsiteX15" fmla="*/ 1239078 w 1529125"/>
                <a:gd name="connsiteY15" fmla="*/ 654396 h 1119174"/>
                <a:gd name="connsiteX16" fmla="*/ 1246544 w 1529125"/>
                <a:gd name="connsiteY16" fmla="*/ 641650 h 1119174"/>
                <a:gd name="connsiteX17" fmla="*/ 1275340 w 1529125"/>
                <a:gd name="connsiteY17" fmla="*/ 613110 h 1119174"/>
                <a:gd name="connsiteX18" fmla="*/ 1072398 w 1529125"/>
                <a:gd name="connsiteY18" fmla="*/ 611133 h 1119174"/>
                <a:gd name="connsiteX19" fmla="*/ 1053302 w 1529125"/>
                <a:gd name="connsiteY19" fmla="*/ 629462 h 1119174"/>
                <a:gd name="connsiteX20" fmla="*/ 1178649 w 1529125"/>
                <a:gd name="connsiteY20" fmla="*/ 650791 h 1119174"/>
                <a:gd name="connsiteX21" fmla="*/ 1026437 w 1529125"/>
                <a:gd name="connsiteY21" fmla="*/ 668585 h 1119174"/>
                <a:gd name="connsiteX22" fmla="*/ 1058884 w 1529125"/>
                <a:gd name="connsiteY22" fmla="*/ 675446 h 1119174"/>
                <a:gd name="connsiteX23" fmla="*/ 1108474 w 1529125"/>
                <a:gd name="connsiteY23" fmla="*/ 692519 h 1119174"/>
                <a:gd name="connsiteX24" fmla="*/ 1041718 w 1529125"/>
                <a:gd name="connsiteY24" fmla="*/ 698962 h 1119174"/>
                <a:gd name="connsiteX25" fmla="*/ 986221 w 1529125"/>
                <a:gd name="connsiteY25" fmla="*/ 736247 h 1119174"/>
                <a:gd name="connsiteX26" fmla="*/ 895647 w 1529125"/>
                <a:gd name="connsiteY26" fmla="*/ 900531 h 1119174"/>
                <a:gd name="connsiteX27" fmla="*/ 857781 w 1529125"/>
                <a:gd name="connsiteY27" fmla="*/ 927512 h 1119174"/>
                <a:gd name="connsiteX28" fmla="*/ 870713 w 1529125"/>
                <a:gd name="connsiteY28" fmla="*/ 884459 h 1119174"/>
                <a:gd name="connsiteX29" fmla="*/ 1000921 w 1529125"/>
                <a:gd name="connsiteY29" fmla="*/ 650465 h 1119174"/>
                <a:gd name="connsiteX30" fmla="*/ 1117918 w 1529125"/>
                <a:gd name="connsiteY30" fmla="*/ 523630 h 1119174"/>
                <a:gd name="connsiteX31" fmla="*/ 1210477 w 1529125"/>
                <a:gd name="connsiteY31" fmla="*/ 497881 h 1119174"/>
                <a:gd name="connsiteX32" fmla="*/ 240213 w 1529125"/>
                <a:gd name="connsiteY32" fmla="*/ 244055 h 1119174"/>
                <a:gd name="connsiteX33" fmla="*/ 181526 w 1529125"/>
                <a:gd name="connsiteY33" fmla="*/ 287777 h 1119174"/>
                <a:gd name="connsiteX34" fmla="*/ 266145 w 1529125"/>
                <a:gd name="connsiteY34" fmla="*/ 253515 h 1119174"/>
                <a:gd name="connsiteX35" fmla="*/ 240213 w 1529125"/>
                <a:gd name="connsiteY35" fmla="*/ 244055 h 1119174"/>
                <a:gd name="connsiteX36" fmla="*/ 227735 w 1529125"/>
                <a:gd name="connsiteY36" fmla="*/ 217093 h 1119174"/>
                <a:gd name="connsiteX37" fmla="*/ 289079 w 1529125"/>
                <a:gd name="connsiteY37" fmla="*/ 238815 h 1119174"/>
                <a:gd name="connsiteX38" fmla="*/ 338529 w 1529125"/>
                <a:gd name="connsiteY38" fmla="*/ 338274 h 1119174"/>
                <a:gd name="connsiteX39" fmla="*/ 309827 w 1529125"/>
                <a:gd name="connsiteY39" fmla="*/ 674354 h 1119174"/>
                <a:gd name="connsiteX40" fmla="*/ 295452 w 1529125"/>
                <a:gd name="connsiteY40" fmla="*/ 689683 h 1119174"/>
                <a:gd name="connsiteX41" fmla="*/ 296057 w 1529125"/>
                <a:gd name="connsiteY41" fmla="*/ 669865 h 1119174"/>
                <a:gd name="connsiteX42" fmla="*/ 319735 w 1529125"/>
                <a:gd name="connsiteY42" fmla="*/ 391911 h 1119174"/>
                <a:gd name="connsiteX43" fmla="*/ 301337 w 1529125"/>
                <a:gd name="connsiteY43" fmla="*/ 374187 h 1119174"/>
                <a:gd name="connsiteX44" fmla="*/ 275449 w 1529125"/>
                <a:gd name="connsiteY44" fmla="*/ 372885 h 1119174"/>
                <a:gd name="connsiteX45" fmla="*/ 304221 w 1529125"/>
                <a:gd name="connsiteY45" fmla="*/ 344763 h 1119174"/>
                <a:gd name="connsiteX46" fmla="*/ 308152 w 1529125"/>
                <a:gd name="connsiteY46" fmla="*/ 334459 h 1119174"/>
                <a:gd name="connsiteX47" fmla="*/ 299197 w 1529125"/>
                <a:gd name="connsiteY47" fmla="*/ 335134 h 1119174"/>
                <a:gd name="connsiteX48" fmla="*/ 252445 w 1529125"/>
                <a:gd name="connsiteY48" fmla="*/ 358115 h 1119174"/>
                <a:gd name="connsiteX49" fmla="*/ 235232 w 1529125"/>
                <a:gd name="connsiteY49" fmla="*/ 354184 h 1119174"/>
                <a:gd name="connsiteX50" fmla="*/ 244327 w 1529125"/>
                <a:gd name="connsiteY50" fmla="*/ 339902 h 1119174"/>
                <a:gd name="connsiteX51" fmla="*/ 287079 w 1529125"/>
                <a:gd name="connsiteY51" fmla="*/ 319550 h 1119174"/>
                <a:gd name="connsiteX52" fmla="*/ 300476 w 1529125"/>
                <a:gd name="connsiteY52" fmla="*/ 304757 h 1119174"/>
                <a:gd name="connsiteX53" fmla="*/ 280985 w 1529125"/>
                <a:gd name="connsiteY53" fmla="*/ 306757 h 1119174"/>
                <a:gd name="connsiteX54" fmla="*/ 214066 w 1529125"/>
                <a:gd name="connsiteY54" fmla="*/ 338623 h 1119174"/>
                <a:gd name="connsiteX55" fmla="*/ 199622 w 1529125"/>
                <a:gd name="connsiteY55" fmla="*/ 333971 h 1119174"/>
                <a:gd name="connsiteX56" fmla="*/ 204390 w 1529125"/>
                <a:gd name="connsiteY56" fmla="*/ 319410 h 1119174"/>
                <a:gd name="connsiteX57" fmla="*/ 272844 w 1529125"/>
                <a:gd name="connsiteY57" fmla="*/ 284637 h 1119174"/>
                <a:gd name="connsiteX58" fmla="*/ 282683 w 1529125"/>
                <a:gd name="connsiteY58" fmla="*/ 272542 h 1119174"/>
                <a:gd name="connsiteX59" fmla="*/ 266447 w 1529125"/>
                <a:gd name="connsiteY59" fmla="*/ 272426 h 1119174"/>
                <a:gd name="connsiteX60" fmla="*/ 166430 w 1529125"/>
                <a:gd name="connsiteY60" fmla="*/ 295685 h 1119174"/>
                <a:gd name="connsiteX61" fmla="*/ 170873 w 1529125"/>
                <a:gd name="connsiteY61" fmla="*/ 246189 h 1119174"/>
                <a:gd name="connsiteX62" fmla="*/ 227735 w 1529125"/>
                <a:gd name="connsiteY62" fmla="*/ 217093 h 1119174"/>
                <a:gd name="connsiteX63" fmla="*/ 1328480 w 1529125"/>
                <a:gd name="connsiteY63" fmla="*/ 156155 h 1119174"/>
                <a:gd name="connsiteX64" fmla="*/ 1469047 w 1529125"/>
                <a:gd name="connsiteY64" fmla="*/ 203226 h 1119174"/>
                <a:gd name="connsiteX65" fmla="*/ 1520009 w 1529125"/>
                <a:gd name="connsiteY65" fmla="*/ 403260 h 1119174"/>
                <a:gd name="connsiteX66" fmla="*/ 1365378 w 1529125"/>
                <a:gd name="connsiteY66" fmla="*/ 747273 h 1119174"/>
                <a:gd name="connsiteX67" fmla="*/ 1103147 w 1529125"/>
                <a:gd name="connsiteY67" fmla="*/ 1094658 h 1119174"/>
                <a:gd name="connsiteX68" fmla="*/ 1063746 w 1529125"/>
                <a:gd name="connsiteY68" fmla="*/ 1119174 h 1119174"/>
                <a:gd name="connsiteX69" fmla="*/ 1194233 w 1529125"/>
                <a:gd name="connsiteY69" fmla="*/ 953634 h 1119174"/>
                <a:gd name="connsiteX70" fmla="*/ 1479281 w 1529125"/>
                <a:gd name="connsiteY70" fmla="*/ 444523 h 1119174"/>
                <a:gd name="connsiteX71" fmla="*/ 1498564 w 1529125"/>
                <a:gd name="connsiteY71" fmla="*/ 330946 h 1119174"/>
                <a:gd name="connsiteX72" fmla="*/ 1372844 w 1529125"/>
                <a:gd name="connsiteY72" fmla="*/ 188666 h 1119174"/>
                <a:gd name="connsiteX73" fmla="*/ 1188581 w 1529125"/>
                <a:gd name="connsiteY73" fmla="*/ 231091 h 1119174"/>
                <a:gd name="connsiteX74" fmla="*/ 921814 w 1529125"/>
                <a:gd name="connsiteY74" fmla="*/ 487996 h 1119174"/>
                <a:gd name="connsiteX75" fmla="*/ 729688 w 1529125"/>
                <a:gd name="connsiteY75" fmla="*/ 840591 h 1119174"/>
                <a:gd name="connsiteX76" fmla="*/ 712011 w 1529125"/>
                <a:gd name="connsiteY76" fmla="*/ 856919 h 1119174"/>
                <a:gd name="connsiteX77" fmla="*/ 704986 w 1529125"/>
                <a:gd name="connsiteY77" fmla="*/ 832101 h 1119174"/>
                <a:gd name="connsiteX78" fmla="*/ 813261 w 1529125"/>
                <a:gd name="connsiteY78" fmla="*/ 594200 h 1119174"/>
                <a:gd name="connsiteX79" fmla="*/ 1044207 w 1529125"/>
                <a:gd name="connsiteY79" fmla="*/ 302685 h 1119174"/>
                <a:gd name="connsiteX80" fmla="*/ 1276642 w 1529125"/>
                <a:gd name="connsiteY80" fmla="*/ 164290 h 1119174"/>
                <a:gd name="connsiteX81" fmla="*/ 1328480 w 1529125"/>
                <a:gd name="connsiteY81" fmla="*/ 156155 h 1119174"/>
                <a:gd name="connsiteX82" fmla="*/ 249210 w 1529125"/>
                <a:gd name="connsiteY82" fmla="*/ 1259 h 1119174"/>
                <a:gd name="connsiteX83" fmla="*/ 296953 w 1529125"/>
                <a:gd name="connsiteY83" fmla="*/ 1640 h 1119174"/>
                <a:gd name="connsiteX84" fmla="*/ 363324 w 1529125"/>
                <a:gd name="connsiteY84" fmla="*/ 20126 h 1119174"/>
                <a:gd name="connsiteX85" fmla="*/ 514396 w 1529125"/>
                <a:gd name="connsiteY85" fmla="*/ 160173 h 1119174"/>
                <a:gd name="connsiteX86" fmla="*/ 602853 w 1529125"/>
                <a:gd name="connsiteY86" fmla="*/ 456224 h 1119174"/>
                <a:gd name="connsiteX87" fmla="*/ 579267 w 1529125"/>
                <a:gd name="connsiteY87" fmla="*/ 719572 h 1119174"/>
                <a:gd name="connsiteX88" fmla="*/ 563335 w 1529125"/>
                <a:gd name="connsiteY88" fmla="*/ 738086 h 1119174"/>
                <a:gd name="connsiteX89" fmla="*/ 561963 w 1529125"/>
                <a:gd name="connsiteY89" fmla="*/ 708430 h 1119174"/>
                <a:gd name="connsiteX90" fmla="*/ 523816 w 1529125"/>
                <a:gd name="connsiteY90" fmla="*/ 246165 h 1119174"/>
                <a:gd name="connsiteX91" fmla="*/ 359346 w 1529125"/>
                <a:gd name="connsiteY91" fmla="*/ 50619 h 1119174"/>
                <a:gd name="connsiteX92" fmla="*/ 122864 w 1529125"/>
                <a:gd name="connsiteY92" fmla="*/ 116864 h 1119174"/>
                <a:gd name="connsiteX93" fmla="*/ 49852 w 1529125"/>
                <a:gd name="connsiteY93" fmla="*/ 326411 h 1119174"/>
                <a:gd name="connsiteX94" fmla="*/ 32430 w 1529125"/>
                <a:gd name="connsiteY94" fmla="*/ 506256 h 1119174"/>
                <a:gd name="connsiteX95" fmla="*/ 52526 w 1529125"/>
                <a:gd name="connsiteY95" fmla="*/ 707290 h 1119174"/>
                <a:gd name="connsiteX96" fmla="*/ 43665 w 1529125"/>
                <a:gd name="connsiteY96" fmla="*/ 745413 h 1119174"/>
                <a:gd name="connsiteX97" fmla="*/ 27778 w 1529125"/>
                <a:gd name="connsiteY97" fmla="*/ 726107 h 1119174"/>
                <a:gd name="connsiteX98" fmla="*/ 750 w 1529125"/>
                <a:gd name="connsiteY98" fmla="*/ 485997 h 1119174"/>
                <a:gd name="connsiteX99" fmla="*/ 43548 w 1529125"/>
                <a:gd name="connsiteY99" fmla="*/ 222928 h 1119174"/>
                <a:gd name="connsiteX100" fmla="*/ 121701 w 1529125"/>
                <a:gd name="connsiteY100" fmla="*/ 69367 h 1119174"/>
                <a:gd name="connsiteX101" fmla="*/ 249210 w 1529125"/>
                <a:gd name="connsiteY101" fmla="*/ 1259 h 11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529125" h="1119174">
                  <a:moveTo>
                    <a:pt x="1184766" y="565265"/>
                  </a:moveTo>
                  <a:cubicBezTo>
                    <a:pt x="1163320" y="564747"/>
                    <a:pt x="1141503" y="564741"/>
                    <a:pt x="1118010" y="566800"/>
                  </a:cubicBezTo>
                  <a:cubicBezTo>
                    <a:pt x="1106753" y="567800"/>
                    <a:pt x="1097961" y="572150"/>
                    <a:pt x="1090820" y="588594"/>
                  </a:cubicBezTo>
                  <a:cubicBezTo>
                    <a:pt x="1125873" y="591479"/>
                    <a:pt x="1208724" y="587734"/>
                    <a:pt x="1269548" y="591106"/>
                  </a:cubicBezTo>
                  <a:cubicBezTo>
                    <a:pt x="1274944" y="591409"/>
                    <a:pt x="1278922" y="590781"/>
                    <a:pt x="1279364" y="584919"/>
                  </a:cubicBezTo>
                  <a:cubicBezTo>
                    <a:pt x="1279806" y="579011"/>
                    <a:pt x="1275037" y="566800"/>
                    <a:pt x="1249289" y="566800"/>
                  </a:cubicBezTo>
                  <a:cubicBezTo>
                    <a:pt x="1227285" y="566812"/>
                    <a:pt x="1206211" y="565782"/>
                    <a:pt x="1184766" y="565265"/>
                  </a:cubicBezTo>
                  <a:close/>
                  <a:moveTo>
                    <a:pt x="1192270" y="524927"/>
                  </a:moveTo>
                  <a:cubicBezTo>
                    <a:pt x="1173712" y="526927"/>
                    <a:pt x="1156971" y="535993"/>
                    <a:pt x="1143085" y="548983"/>
                  </a:cubicBezTo>
                  <a:cubicBezTo>
                    <a:pt x="1181719" y="547192"/>
                    <a:pt x="1217632" y="547890"/>
                    <a:pt x="1252359" y="543261"/>
                  </a:cubicBezTo>
                  <a:cubicBezTo>
                    <a:pt x="1231204" y="527991"/>
                    <a:pt x="1210829" y="522926"/>
                    <a:pt x="1192270" y="524927"/>
                  </a:cubicBezTo>
                  <a:close/>
                  <a:moveTo>
                    <a:pt x="1210477" y="497881"/>
                  </a:moveTo>
                  <a:cubicBezTo>
                    <a:pt x="1240293" y="499812"/>
                    <a:pt x="1267454" y="512070"/>
                    <a:pt x="1287109" y="534097"/>
                  </a:cubicBezTo>
                  <a:cubicBezTo>
                    <a:pt x="1317789" y="568451"/>
                    <a:pt x="1313812" y="620762"/>
                    <a:pt x="1278317" y="649651"/>
                  </a:cubicBezTo>
                  <a:cubicBezTo>
                    <a:pt x="1270967" y="655629"/>
                    <a:pt x="1263129" y="660048"/>
                    <a:pt x="1253336" y="659560"/>
                  </a:cubicBezTo>
                  <a:cubicBezTo>
                    <a:pt x="1248033" y="659281"/>
                    <a:pt x="1241567" y="660816"/>
                    <a:pt x="1239078" y="654396"/>
                  </a:cubicBezTo>
                  <a:cubicBezTo>
                    <a:pt x="1236542" y="647791"/>
                    <a:pt x="1241683" y="644534"/>
                    <a:pt x="1246544" y="641650"/>
                  </a:cubicBezTo>
                  <a:cubicBezTo>
                    <a:pt x="1258384" y="634602"/>
                    <a:pt x="1272456" y="630020"/>
                    <a:pt x="1275340" y="613110"/>
                  </a:cubicBezTo>
                  <a:cubicBezTo>
                    <a:pt x="1275782" y="602643"/>
                    <a:pt x="1136479" y="611133"/>
                    <a:pt x="1072398" y="611133"/>
                  </a:cubicBezTo>
                  <a:cubicBezTo>
                    <a:pt x="1059722" y="611133"/>
                    <a:pt x="1058559" y="617041"/>
                    <a:pt x="1053302" y="629462"/>
                  </a:cubicBezTo>
                  <a:cubicBezTo>
                    <a:pt x="1046091" y="648372"/>
                    <a:pt x="1179556" y="626996"/>
                    <a:pt x="1178649" y="650791"/>
                  </a:cubicBezTo>
                  <a:cubicBezTo>
                    <a:pt x="1175183" y="669306"/>
                    <a:pt x="1032578" y="641836"/>
                    <a:pt x="1026437" y="668585"/>
                  </a:cubicBezTo>
                  <a:cubicBezTo>
                    <a:pt x="1025158" y="675842"/>
                    <a:pt x="1048092" y="674679"/>
                    <a:pt x="1058884" y="675446"/>
                  </a:cubicBezTo>
                  <a:cubicBezTo>
                    <a:pt x="1068932" y="676168"/>
                    <a:pt x="1111823" y="676423"/>
                    <a:pt x="1108474" y="692519"/>
                  </a:cubicBezTo>
                  <a:cubicBezTo>
                    <a:pt x="1104962" y="709429"/>
                    <a:pt x="1058186" y="700986"/>
                    <a:pt x="1041718" y="698962"/>
                  </a:cubicBezTo>
                  <a:cubicBezTo>
                    <a:pt x="1011458" y="695240"/>
                    <a:pt x="999037" y="710034"/>
                    <a:pt x="986221" y="736247"/>
                  </a:cubicBezTo>
                  <a:cubicBezTo>
                    <a:pt x="958727" y="792443"/>
                    <a:pt x="932351" y="849453"/>
                    <a:pt x="895647" y="900531"/>
                  </a:cubicBezTo>
                  <a:cubicBezTo>
                    <a:pt x="886134" y="913719"/>
                    <a:pt x="875132" y="939491"/>
                    <a:pt x="857781" y="927512"/>
                  </a:cubicBezTo>
                  <a:cubicBezTo>
                    <a:pt x="837428" y="913487"/>
                    <a:pt x="862525" y="896973"/>
                    <a:pt x="870713" y="884459"/>
                  </a:cubicBezTo>
                  <a:cubicBezTo>
                    <a:pt x="919698" y="809493"/>
                    <a:pt x="953262" y="726036"/>
                    <a:pt x="1000921" y="650465"/>
                  </a:cubicBezTo>
                  <a:cubicBezTo>
                    <a:pt x="1032112" y="601038"/>
                    <a:pt x="1067979" y="555426"/>
                    <a:pt x="1117918" y="523630"/>
                  </a:cubicBezTo>
                  <a:cubicBezTo>
                    <a:pt x="1148190" y="504347"/>
                    <a:pt x="1180661" y="495951"/>
                    <a:pt x="1210477" y="497881"/>
                  </a:cubicBezTo>
                  <a:close/>
                  <a:moveTo>
                    <a:pt x="240213" y="244055"/>
                  </a:moveTo>
                  <a:cubicBezTo>
                    <a:pt x="215914" y="240750"/>
                    <a:pt x="196477" y="255766"/>
                    <a:pt x="181526" y="287777"/>
                  </a:cubicBezTo>
                  <a:cubicBezTo>
                    <a:pt x="210554" y="274077"/>
                    <a:pt x="235605" y="264285"/>
                    <a:pt x="266145" y="253515"/>
                  </a:cubicBezTo>
                  <a:cubicBezTo>
                    <a:pt x="256952" y="248293"/>
                    <a:pt x="248312" y="245156"/>
                    <a:pt x="240213" y="244055"/>
                  </a:cubicBezTo>
                  <a:close/>
                  <a:moveTo>
                    <a:pt x="227735" y="217093"/>
                  </a:moveTo>
                  <a:cubicBezTo>
                    <a:pt x="249183" y="215794"/>
                    <a:pt x="271379" y="222964"/>
                    <a:pt x="289079" y="238815"/>
                  </a:cubicBezTo>
                  <a:cubicBezTo>
                    <a:pt x="318898" y="265448"/>
                    <a:pt x="331272" y="300919"/>
                    <a:pt x="338529" y="338274"/>
                  </a:cubicBezTo>
                  <a:cubicBezTo>
                    <a:pt x="360649" y="452898"/>
                    <a:pt x="349531" y="564917"/>
                    <a:pt x="309827" y="674354"/>
                  </a:cubicBezTo>
                  <a:cubicBezTo>
                    <a:pt x="307245" y="681449"/>
                    <a:pt x="306733" y="694288"/>
                    <a:pt x="295452" y="689683"/>
                  </a:cubicBezTo>
                  <a:cubicBezTo>
                    <a:pt x="287590" y="686473"/>
                    <a:pt x="293964" y="676564"/>
                    <a:pt x="296057" y="669865"/>
                  </a:cubicBezTo>
                  <a:cubicBezTo>
                    <a:pt x="324760" y="578989"/>
                    <a:pt x="331295" y="486276"/>
                    <a:pt x="319735" y="391911"/>
                  </a:cubicBezTo>
                  <a:cubicBezTo>
                    <a:pt x="318084" y="378234"/>
                    <a:pt x="317479" y="366721"/>
                    <a:pt x="301337" y="374187"/>
                  </a:cubicBezTo>
                  <a:cubicBezTo>
                    <a:pt x="291149" y="378955"/>
                    <a:pt x="278915" y="380095"/>
                    <a:pt x="275449" y="372885"/>
                  </a:cubicBezTo>
                  <a:cubicBezTo>
                    <a:pt x="270215" y="361999"/>
                    <a:pt x="288032" y="353882"/>
                    <a:pt x="304221" y="344763"/>
                  </a:cubicBezTo>
                  <a:cubicBezTo>
                    <a:pt x="309804" y="341623"/>
                    <a:pt x="311199" y="339111"/>
                    <a:pt x="308152" y="334459"/>
                  </a:cubicBezTo>
                  <a:cubicBezTo>
                    <a:pt x="305291" y="330086"/>
                    <a:pt x="302081" y="332692"/>
                    <a:pt x="299197" y="335134"/>
                  </a:cubicBezTo>
                  <a:cubicBezTo>
                    <a:pt x="285520" y="346648"/>
                    <a:pt x="268820" y="352090"/>
                    <a:pt x="252445" y="358115"/>
                  </a:cubicBezTo>
                  <a:cubicBezTo>
                    <a:pt x="245909" y="360487"/>
                    <a:pt x="238675" y="360952"/>
                    <a:pt x="235232" y="354184"/>
                  </a:cubicBezTo>
                  <a:cubicBezTo>
                    <a:pt x="232395" y="348625"/>
                    <a:pt x="238070" y="343507"/>
                    <a:pt x="244327" y="339902"/>
                  </a:cubicBezTo>
                  <a:cubicBezTo>
                    <a:pt x="258772" y="331715"/>
                    <a:pt x="272634" y="327877"/>
                    <a:pt x="287079" y="319550"/>
                  </a:cubicBezTo>
                  <a:cubicBezTo>
                    <a:pt x="296825" y="313921"/>
                    <a:pt x="303058" y="311107"/>
                    <a:pt x="300476" y="304757"/>
                  </a:cubicBezTo>
                  <a:cubicBezTo>
                    <a:pt x="296685" y="295406"/>
                    <a:pt x="286125" y="304268"/>
                    <a:pt x="280985" y="306757"/>
                  </a:cubicBezTo>
                  <a:cubicBezTo>
                    <a:pt x="263609" y="315154"/>
                    <a:pt x="220254" y="337344"/>
                    <a:pt x="214066" y="338623"/>
                  </a:cubicBezTo>
                  <a:cubicBezTo>
                    <a:pt x="208740" y="339740"/>
                    <a:pt x="202506" y="339949"/>
                    <a:pt x="199622" y="333971"/>
                  </a:cubicBezTo>
                  <a:cubicBezTo>
                    <a:pt x="196808" y="328109"/>
                    <a:pt x="200017" y="322946"/>
                    <a:pt x="204390" y="319410"/>
                  </a:cubicBezTo>
                  <a:cubicBezTo>
                    <a:pt x="212810" y="312665"/>
                    <a:pt x="257981" y="289359"/>
                    <a:pt x="272844" y="284637"/>
                  </a:cubicBezTo>
                  <a:cubicBezTo>
                    <a:pt x="279659" y="282520"/>
                    <a:pt x="285683" y="279869"/>
                    <a:pt x="282683" y="272542"/>
                  </a:cubicBezTo>
                  <a:cubicBezTo>
                    <a:pt x="280403" y="266983"/>
                    <a:pt x="277356" y="268518"/>
                    <a:pt x="266447" y="272426"/>
                  </a:cubicBezTo>
                  <a:cubicBezTo>
                    <a:pt x="243769" y="280566"/>
                    <a:pt x="184177" y="324458"/>
                    <a:pt x="166430" y="295685"/>
                  </a:cubicBezTo>
                  <a:cubicBezTo>
                    <a:pt x="154894" y="276985"/>
                    <a:pt x="158545" y="261237"/>
                    <a:pt x="170873" y="246189"/>
                  </a:cubicBezTo>
                  <a:cubicBezTo>
                    <a:pt x="185585" y="228162"/>
                    <a:pt x="206286" y="218393"/>
                    <a:pt x="227735" y="217093"/>
                  </a:cubicBezTo>
                  <a:close/>
                  <a:moveTo>
                    <a:pt x="1328480" y="156155"/>
                  </a:moveTo>
                  <a:cubicBezTo>
                    <a:pt x="1379385" y="153404"/>
                    <a:pt x="1427180" y="167377"/>
                    <a:pt x="1469047" y="203226"/>
                  </a:cubicBezTo>
                  <a:cubicBezTo>
                    <a:pt x="1531686" y="256887"/>
                    <a:pt x="1538780" y="329108"/>
                    <a:pt x="1520009" y="403260"/>
                  </a:cubicBezTo>
                  <a:cubicBezTo>
                    <a:pt x="1488772" y="526654"/>
                    <a:pt x="1428901" y="638114"/>
                    <a:pt x="1365378" y="747273"/>
                  </a:cubicBezTo>
                  <a:cubicBezTo>
                    <a:pt x="1291947" y="873434"/>
                    <a:pt x="1207700" y="991873"/>
                    <a:pt x="1103147" y="1094658"/>
                  </a:cubicBezTo>
                  <a:cubicBezTo>
                    <a:pt x="1093820" y="1103775"/>
                    <a:pt x="1086168" y="1116359"/>
                    <a:pt x="1063746" y="1119174"/>
                  </a:cubicBezTo>
                  <a:cubicBezTo>
                    <a:pt x="1110056" y="1060535"/>
                    <a:pt x="1152853" y="1007642"/>
                    <a:pt x="1194233" y="953634"/>
                  </a:cubicBezTo>
                  <a:cubicBezTo>
                    <a:pt x="1313695" y="797677"/>
                    <a:pt x="1410828" y="628997"/>
                    <a:pt x="1479281" y="444523"/>
                  </a:cubicBezTo>
                  <a:cubicBezTo>
                    <a:pt x="1492795" y="408145"/>
                    <a:pt x="1499820" y="370371"/>
                    <a:pt x="1498564" y="330946"/>
                  </a:cubicBezTo>
                  <a:cubicBezTo>
                    <a:pt x="1496121" y="256119"/>
                    <a:pt x="1446904" y="201202"/>
                    <a:pt x="1372844" y="188666"/>
                  </a:cubicBezTo>
                  <a:cubicBezTo>
                    <a:pt x="1304949" y="177152"/>
                    <a:pt x="1245404" y="198644"/>
                    <a:pt x="1188581" y="231091"/>
                  </a:cubicBezTo>
                  <a:cubicBezTo>
                    <a:pt x="1078143" y="294126"/>
                    <a:pt x="996687" y="388048"/>
                    <a:pt x="921814" y="487996"/>
                  </a:cubicBezTo>
                  <a:cubicBezTo>
                    <a:pt x="840801" y="596154"/>
                    <a:pt x="772952" y="711778"/>
                    <a:pt x="729688" y="840591"/>
                  </a:cubicBezTo>
                  <a:cubicBezTo>
                    <a:pt x="726641" y="849616"/>
                    <a:pt x="724315" y="860199"/>
                    <a:pt x="712011" y="856919"/>
                  </a:cubicBezTo>
                  <a:cubicBezTo>
                    <a:pt x="697776" y="853151"/>
                    <a:pt x="702311" y="842289"/>
                    <a:pt x="704986" y="832101"/>
                  </a:cubicBezTo>
                  <a:cubicBezTo>
                    <a:pt x="727083" y="746435"/>
                    <a:pt x="767346" y="668911"/>
                    <a:pt x="813261" y="594200"/>
                  </a:cubicBezTo>
                  <a:cubicBezTo>
                    <a:pt x="878621" y="487880"/>
                    <a:pt x="953052" y="388421"/>
                    <a:pt x="1044207" y="302685"/>
                  </a:cubicBezTo>
                  <a:cubicBezTo>
                    <a:pt x="1111265" y="239604"/>
                    <a:pt x="1185487" y="187340"/>
                    <a:pt x="1276642" y="164290"/>
                  </a:cubicBezTo>
                  <a:cubicBezTo>
                    <a:pt x="1294197" y="159847"/>
                    <a:pt x="1311511" y="157072"/>
                    <a:pt x="1328480" y="156155"/>
                  </a:cubicBezTo>
                  <a:close/>
                  <a:moveTo>
                    <a:pt x="249210" y="1259"/>
                  </a:moveTo>
                  <a:cubicBezTo>
                    <a:pt x="264770" y="-539"/>
                    <a:pt x="280712" y="-413"/>
                    <a:pt x="296953" y="1640"/>
                  </a:cubicBezTo>
                  <a:cubicBezTo>
                    <a:pt x="318608" y="4376"/>
                    <a:pt x="340797" y="10537"/>
                    <a:pt x="363324" y="20126"/>
                  </a:cubicBezTo>
                  <a:cubicBezTo>
                    <a:pt x="430637" y="48782"/>
                    <a:pt x="479018" y="97977"/>
                    <a:pt x="514396" y="160173"/>
                  </a:cubicBezTo>
                  <a:cubicBezTo>
                    <a:pt x="566591" y="251863"/>
                    <a:pt x="592665" y="351369"/>
                    <a:pt x="602853" y="456224"/>
                  </a:cubicBezTo>
                  <a:cubicBezTo>
                    <a:pt x="611552" y="545634"/>
                    <a:pt x="602342" y="633929"/>
                    <a:pt x="579267" y="719572"/>
                  </a:cubicBezTo>
                  <a:cubicBezTo>
                    <a:pt x="577104" y="727596"/>
                    <a:pt x="571708" y="741668"/>
                    <a:pt x="563335" y="738086"/>
                  </a:cubicBezTo>
                  <a:cubicBezTo>
                    <a:pt x="552751" y="733574"/>
                    <a:pt x="560125" y="716827"/>
                    <a:pt x="561963" y="708430"/>
                  </a:cubicBezTo>
                  <a:cubicBezTo>
                    <a:pt x="596015" y="548682"/>
                    <a:pt x="582826" y="398330"/>
                    <a:pt x="523816" y="246165"/>
                  </a:cubicBezTo>
                  <a:cubicBezTo>
                    <a:pt x="491485" y="162825"/>
                    <a:pt x="444500" y="90510"/>
                    <a:pt x="359346" y="50619"/>
                  </a:cubicBezTo>
                  <a:cubicBezTo>
                    <a:pt x="268610" y="8124"/>
                    <a:pt x="177664" y="33128"/>
                    <a:pt x="122864" y="116864"/>
                  </a:cubicBezTo>
                  <a:cubicBezTo>
                    <a:pt x="81182" y="180549"/>
                    <a:pt x="64575" y="253422"/>
                    <a:pt x="49852" y="326411"/>
                  </a:cubicBezTo>
                  <a:cubicBezTo>
                    <a:pt x="38128" y="385026"/>
                    <a:pt x="34570" y="444780"/>
                    <a:pt x="32430" y="506256"/>
                  </a:cubicBezTo>
                  <a:cubicBezTo>
                    <a:pt x="30918" y="575384"/>
                    <a:pt x="35825" y="641233"/>
                    <a:pt x="52526" y="707290"/>
                  </a:cubicBezTo>
                  <a:cubicBezTo>
                    <a:pt x="56527" y="723084"/>
                    <a:pt x="57690" y="742273"/>
                    <a:pt x="43665" y="745413"/>
                  </a:cubicBezTo>
                  <a:cubicBezTo>
                    <a:pt x="32011" y="748018"/>
                    <a:pt x="29988" y="734411"/>
                    <a:pt x="27778" y="726107"/>
                  </a:cubicBezTo>
                  <a:cubicBezTo>
                    <a:pt x="6890" y="647419"/>
                    <a:pt x="-2902" y="567127"/>
                    <a:pt x="750" y="485997"/>
                  </a:cubicBezTo>
                  <a:cubicBezTo>
                    <a:pt x="4728" y="396842"/>
                    <a:pt x="16915" y="308548"/>
                    <a:pt x="43548" y="222928"/>
                  </a:cubicBezTo>
                  <a:cubicBezTo>
                    <a:pt x="60830" y="167430"/>
                    <a:pt x="80973" y="112747"/>
                    <a:pt x="121701" y="69367"/>
                  </a:cubicBezTo>
                  <a:cubicBezTo>
                    <a:pt x="159290" y="29371"/>
                    <a:pt x="202532" y="6654"/>
                    <a:pt x="249210" y="125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0D401E-03E5-44ED-B618-2B2D16AB2B47}"/>
                </a:ext>
              </a:extLst>
            </p:cNvPr>
            <p:cNvSpPr/>
            <p:nvPr/>
          </p:nvSpPr>
          <p:spPr>
            <a:xfrm>
              <a:off x="9346060" y="33819"/>
              <a:ext cx="347727" cy="567154"/>
            </a:xfrm>
            <a:custGeom>
              <a:avLst/>
              <a:gdLst>
                <a:gd name="connsiteX0" fmla="*/ 144668 w 480298"/>
                <a:gd name="connsiteY0" fmla="*/ 325657 h 783382"/>
                <a:gd name="connsiteX1" fmla="*/ 251509 w 480298"/>
                <a:gd name="connsiteY1" fmla="*/ 439239 h 783382"/>
                <a:gd name="connsiteX2" fmla="*/ 396198 w 480298"/>
                <a:gd name="connsiteY2" fmla="*/ 450869 h 783382"/>
                <a:gd name="connsiteX3" fmla="*/ 480290 w 480298"/>
                <a:gd name="connsiteY3" fmla="*/ 334370 h 783382"/>
                <a:gd name="connsiteX4" fmla="*/ 387761 w 480298"/>
                <a:gd name="connsiteY4" fmla="*/ 206594 h 783382"/>
                <a:gd name="connsiteX5" fmla="*/ 192215 w 480298"/>
                <a:gd name="connsiteY5" fmla="*/ 209512 h 783382"/>
                <a:gd name="connsiteX6" fmla="*/ 163356 w 480298"/>
                <a:gd name="connsiteY6" fmla="*/ 186330 h 783382"/>
                <a:gd name="connsiteX7" fmla="*/ 218511 w 480298"/>
                <a:gd name="connsiteY7" fmla="*/ 75192 h 783382"/>
                <a:gd name="connsiteX8" fmla="*/ 324997 w 480298"/>
                <a:gd name="connsiteY8" fmla="*/ 482 h 783382"/>
                <a:gd name="connsiteX9" fmla="*/ 124010 w 480298"/>
                <a:gd name="connsiteY9" fmla="*/ 201193 h 783382"/>
                <a:gd name="connsiteX10" fmla="*/ 93653 w 480298"/>
                <a:gd name="connsiteY10" fmla="*/ 269161 h 783382"/>
                <a:gd name="connsiteX11" fmla="*/ 926 w 480298"/>
                <a:gd name="connsiteY11" fmla="*/ 456625 h 783382"/>
                <a:gd name="connsiteX12" fmla="*/ 926 w 480298"/>
                <a:gd name="connsiteY12" fmla="*/ 456625 h 783382"/>
                <a:gd name="connsiteX13" fmla="*/ 103272 w 480298"/>
                <a:gd name="connsiteY13" fmla="*/ 715527 h 783382"/>
                <a:gd name="connsiteX14" fmla="*/ 352121 w 480298"/>
                <a:gd name="connsiteY14" fmla="*/ 775334 h 783382"/>
                <a:gd name="connsiteX15" fmla="*/ 398957 w 480298"/>
                <a:gd name="connsiteY15" fmla="*/ 739655 h 783382"/>
                <a:gd name="connsiteX16" fmla="*/ 280210 w 480298"/>
                <a:gd name="connsiteY16" fmla="*/ 731415 h 783382"/>
                <a:gd name="connsiteX17" fmla="*/ 103667 w 480298"/>
                <a:gd name="connsiteY17" fmla="*/ 644760 h 783382"/>
                <a:gd name="connsiteX18" fmla="*/ 48433 w 480298"/>
                <a:gd name="connsiteY18" fmla="*/ 475391 h 783382"/>
                <a:gd name="connsiteX19" fmla="*/ 48433 w 480298"/>
                <a:gd name="connsiteY19" fmla="*/ 475391 h 783382"/>
                <a:gd name="connsiteX20" fmla="*/ 106505 w 480298"/>
                <a:gd name="connsiteY20" fmla="*/ 321438 h 783382"/>
                <a:gd name="connsiteX21" fmla="*/ 144668 w 480298"/>
                <a:gd name="connsiteY21" fmla="*/ 325657 h 783382"/>
                <a:gd name="connsiteX22" fmla="*/ 144668 w 480298"/>
                <a:gd name="connsiteY22" fmla="*/ 325657 h 783382"/>
                <a:gd name="connsiteX23" fmla="*/ 192648 w 480298"/>
                <a:gd name="connsiteY23" fmla="*/ 259660 h 783382"/>
                <a:gd name="connsiteX24" fmla="*/ 283207 w 480298"/>
                <a:gd name="connsiteY24" fmla="*/ 239948 h 783382"/>
                <a:gd name="connsiteX25" fmla="*/ 370295 w 480298"/>
                <a:gd name="connsiteY25" fmla="*/ 250750 h 783382"/>
                <a:gd name="connsiteX26" fmla="*/ 432941 w 480298"/>
                <a:gd name="connsiteY26" fmla="*/ 351086 h 783382"/>
                <a:gd name="connsiteX27" fmla="*/ 337613 w 480298"/>
                <a:gd name="connsiteY27" fmla="*/ 418778 h 783382"/>
                <a:gd name="connsiteX28" fmla="*/ 177273 w 480298"/>
                <a:gd name="connsiteY28" fmla="*/ 292619 h 783382"/>
                <a:gd name="connsiteX29" fmla="*/ 192648 w 480298"/>
                <a:gd name="connsiteY29" fmla="*/ 259660 h 783382"/>
                <a:gd name="connsiteX30" fmla="*/ 192648 w 480298"/>
                <a:gd name="connsiteY30" fmla="*/ 259660 h 7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98" h="783382">
                  <a:moveTo>
                    <a:pt x="144668" y="325657"/>
                  </a:moveTo>
                  <a:cubicBezTo>
                    <a:pt x="165090" y="376830"/>
                    <a:pt x="205067" y="412115"/>
                    <a:pt x="251509" y="439239"/>
                  </a:cubicBezTo>
                  <a:cubicBezTo>
                    <a:pt x="297202" y="465890"/>
                    <a:pt x="347705" y="465614"/>
                    <a:pt x="396198" y="450869"/>
                  </a:cubicBezTo>
                  <a:cubicBezTo>
                    <a:pt x="450249" y="434548"/>
                    <a:pt x="479620" y="389840"/>
                    <a:pt x="480290" y="334370"/>
                  </a:cubicBezTo>
                  <a:cubicBezTo>
                    <a:pt x="480961" y="280594"/>
                    <a:pt x="443113" y="228475"/>
                    <a:pt x="387761" y="206594"/>
                  </a:cubicBezTo>
                  <a:cubicBezTo>
                    <a:pt x="322198" y="180692"/>
                    <a:pt x="256476" y="187276"/>
                    <a:pt x="192215" y="209512"/>
                  </a:cubicBezTo>
                  <a:cubicBezTo>
                    <a:pt x="164302" y="219171"/>
                    <a:pt x="157757" y="212508"/>
                    <a:pt x="163356" y="186330"/>
                  </a:cubicBezTo>
                  <a:cubicBezTo>
                    <a:pt x="172344" y="144658"/>
                    <a:pt x="187326" y="106732"/>
                    <a:pt x="218511" y="75192"/>
                  </a:cubicBezTo>
                  <a:cubicBezTo>
                    <a:pt x="249617" y="43731"/>
                    <a:pt x="283049" y="16725"/>
                    <a:pt x="324997" y="482"/>
                  </a:cubicBezTo>
                  <a:cubicBezTo>
                    <a:pt x="223557" y="-8703"/>
                    <a:pt x="116164" y="115287"/>
                    <a:pt x="124010" y="201193"/>
                  </a:cubicBezTo>
                  <a:cubicBezTo>
                    <a:pt x="126730" y="230407"/>
                    <a:pt x="115849" y="249922"/>
                    <a:pt x="93653" y="269161"/>
                  </a:cubicBezTo>
                  <a:cubicBezTo>
                    <a:pt x="37197" y="318166"/>
                    <a:pt x="6091" y="381324"/>
                    <a:pt x="926" y="456625"/>
                  </a:cubicBezTo>
                  <a:lnTo>
                    <a:pt x="926" y="456625"/>
                  </a:lnTo>
                  <a:cubicBezTo>
                    <a:pt x="-6289" y="559405"/>
                    <a:pt x="28721" y="645312"/>
                    <a:pt x="103272" y="715527"/>
                  </a:cubicBezTo>
                  <a:cubicBezTo>
                    <a:pt x="178928" y="766109"/>
                    <a:pt x="259000" y="799541"/>
                    <a:pt x="352121" y="775334"/>
                  </a:cubicBezTo>
                  <a:cubicBezTo>
                    <a:pt x="372070" y="770169"/>
                    <a:pt x="402703" y="764335"/>
                    <a:pt x="398957" y="739655"/>
                  </a:cubicBezTo>
                  <a:cubicBezTo>
                    <a:pt x="395961" y="719942"/>
                    <a:pt x="332566" y="736580"/>
                    <a:pt x="280210" y="731415"/>
                  </a:cubicBezTo>
                  <a:cubicBezTo>
                    <a:pt x="207906" y="724240"/>
                    <a:pt x="148453" y="702399"/>
                    <a:pt x="103667" y="644760"/>
                  </a:cubicBezTo>
                  <a:cubicBezTo>
                    <a:pt x="58250" y="597174"/>
                    <a:pt x="41297" y="540284"/>
                    <a:pt x="48433" y="475391"/>
                  </a:cubicBezTo>
                  <a:lnTo>
                    <a:pt x="48433" y="475391"/>
                  </a:lnTo>
                  <a:cubicBezTo>
                    <a:pt x="45358" y="415584"/>
                    <a:pt x="71299" y="366580"/>
                    <a:pt x="106505" y="321438"/>
                  </a:cubicBezTo>
                  <a:cubicBezTo>
                    <a:pt x="120343" y="303894"/>
                    <a:pt x="132328" y="294787"/>
                    <a:pt x="144668" y="325657"/>
                  </a:cubicBezTo>
                  <a:lnTo>
                    <a:pt x="144668" y="325657"/>
                  </a:lnTo>
                  <a:close/>
                  <a:moveTo>
                    <a:pt x="192648" y="259660"/>
                  </a:moveTo>
                  <a:cubicBezTo>
                    <a:pt x="221231" y="245309"/>
                    <a:pt x="251548" y="240145"/>
                    <a:pt x="283207" y="239948"/>
                  </a:cubicBezTo>
                  <a:cubicBezTo>
                    <a:pt x="312617" y="239869"/>
                    <a:pt x="341910" y="240027"/>
                    <a:pt x="370295" y="250750"/>
                  </a:cubicBezTo>
                  <a:cubicBezTo>
                    <a:pt x="420601" y="269634"/>
                    <a:pt x="440629" y="301174"/>
                    <a:pt x="432941" y="351086"/>
                  </a:cubicBezTo>
                  <a:cubicBezTo>
                    <a:pt x="427422" y="386962"/>
                    <a:pt x="381453" y="419527"/>
                    <a:pt x="337613" y="418778"/>
                  </a:cubicBezTo>
                  <a:cubicBezTo>
                    <a:pt x="273193" y="417634"/>
                    <a:pt x="195920" y="355698"/>
                    <a:pt x="177273" y="292619"/>
                  </a:cubicBezTo>
                  <a:cubicBezTo>
                    <a:pt x="171832" y="274405"/>
                    <a:pt x="178416" y="266796"/>
                    <a:pt x="192648" y="259660"/>
                  </a:cubicBezTo>
                  <a:lnTo>
                    <a:pt x="192648" y="2596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324FFC3-096B-473E-89AE-899EBEE28224}"/>
                </a:ext>
              </a:extLst>
            </p:cNvPr>
            <p:cNvSpPr/>
            <p:nvPr/>
          </p:nvSpPr>
          <p:spPr>
            <a:xfrm rot="11700000">
              <a:off x="10783470" y="573648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BCD801F-2677-4DA1-85ED-1A4481CBE94F}"/>
                </a:ext>
              </a:extLst>
            </p:cNvPr>
            <p:cNvSpPr/>
            <p:nvPr/>
          </p:nvSpPr>
          <p:spPr>
            <a:xfrm>
              <a:off x="68469" y="1442411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A012B23-4A44-4FC6-BF20-28CFDCE9B846}"/>
                </a:ext>
              </a:extLst>
            </p:cNvPr>
            <p:cNvSpPr/>
            <p:nvPr/>
          </p:nvSpPr>
          <p:spPr>
            <a:xfrm rot="17100000">
              <a:off x="11341961" y="312737"/>
              <a:ext cx="867768" cy="728580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A72FD4E-4B20-4163-B3CC-9C3E3EA7F2F0}"/>
                </a:ext>
              </a:extLst>
            </p:cNvPr>
            <p:cNvSpPr/>
            <p:nvPr/>
          </p:nvSpPr>
          <p:spPr>
            <a:xfrm>
              <a:off x="11407145" y="987473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BF00F5A-D97A-4373-ABBC-229B4C156825}"/>
                </a:ext>
              </a:extLst>
            </p:cNvPr>
            <p:cNvSpPr/>
            <p:nvPr/>
          </p:nvSpPr>
          <p:spPr>
            <a:xfrm>
              <a:off x="7674954" y="1442411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6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17094A7-B9BC-469E-8F0B-F8B1082CC7AB}"/>
                </a:ext>
              </a:extLst>
            </p:cNvPr>
            <p:cNvSpPr/>
            <p:nvPr/>
          </p:nvSpPr>
          <p:spPr>
            <a:xfrm>
              <a:off x="11605373" y="1440601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7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546C654-C7DB-44CE-AC1C-7FE6444CA281}"/>
                </a:ext>
              </a:extLst>
            </p:cNvPr>
            <p:cNvSpPr/>
            <p:nvPr/>
          </p:nvSpPr>
          <p:spPr>
            <a:xfrm rot="3620752">
              <a:off x="7380135" y="171580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CBD9282-8F37-4B14-9D8A-0A3921498FFC}"/>
                </a:ext>
              </a:extLst>
            </p:cNvPr>
            <p:cNvSpPr/>
            <p:nvPr/>
          </p:nvSpPr>
          <p:spPr>
            <a:xfrm rot="18629358">
              <a:off x="2473515" y="184248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696C519-67A6-4697-8A51-2A301A438BF0}"/>
                </a:ext>
              </a:extLst>
            </p:cNvPr>
            <p:cNvSpPr/>
            <p:nvPr/>
          </p:nvSpPr>
          <p:spPr>
            <a:xfrm rot="20250254">
              <a:off x="7110047" y="1484283"/>
              <a:ext cx="169211" cy="33278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3BA4998-F9E7-4D65-9327-0ACFFB164F87}"/>
                </a:ext>
              </a:extLst>
            </p:cNvPr>
            <p:cNvSpPr/>
            <p:nvPr/>
          </p:nvSpPr>
          <p:spPr>
            <a:xfrm rot="1800000">
              <a:off x="11234540" y="1460610"/>
              <a:ext cx="169211" cy="33278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DD4CEFD1-E740-4778-A893-48001237B550}"/>
              </a:ext>
            </a:extLst>
          </p:cNvPr>
          <p:cNvGrpSpPr/>
          <p:nvPr/>
        </p:nvGrpSpPr>
        <p:grpSpPr>
          <a:xfrm>
            <a:off x="68469" y="4818155"/>
            <a:ext cx="12079335" cy="1925545"/>
            <a:chOff x="213200" y="186219"/>
            <a:chExt cx="12079335" cy="1925545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AD11E882-E851-4BDC-8CA3-E7D9B48EA3DB}"/>
                </a:ext>
              </a:extLst>
            </p:cNvPr>
            <p:cNvSpPr/>
            <p:nvPr/>
          </p:nvSpPr>
          <p:spPr>
            <a:xfrm>
              <a:off x="3072736" y="459333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707DA6E-99C9-4D86-BEBD-8759100289B6}"/>
                </a:ext>
              </a:extLst>
            </p:cNvPr>
            <p:cNvSpPr/>
            <p:nvPr/>
          </p:nvSpPr>
          <p:spPr>
            <a:xfrm>
              <a:off x="213200" y="295447"/>
              <a:ext cx="867768" cy="728580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510E0F5-F936-490F-977C-847814434E52}"/>
                </a:ext>
              </a:extLst>
            </p:cNvPr>
            <p:cNvSpPr/>
            <p:nvPr/>
          </p:nvSpPr>
          <p:spPr>
            <a:xfrm>
              <a:off x="542404" y="1136381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5B7104E-FB66-4356-A54C-C0A961E0E136}"/>
                </a:ext>
              </a:extLst>
            </p:cNvPr>
            <p:cNvSpPr/>
            <p:nvPr/>
          </p:nvSpPr>
          <p:spPr>
            <a:xfrm>
              <a:off x="1808877" y="1662570"/>
              <a:ext cx="350963" cy="299868"/>
            </a:xfrm>
            <a:custGeom>
              <a:avLst/>
              <a:gdLst>
                <a:gd name="connsiteX0" fmla="*/ 203043 w 484768"/>
                <a:gd name="connsiteY0" fmla="*/ 413968 h 414193"/>
                <a:gd name="connsiteX1" fmla="*/ 20783 w 484768"/>
                <a:gd name="connsiteY1" fmla="*/ 303264 h 414193"/>
                <a:gd name="connsiteX2" fmla="*/ 54215 w 484768"/>
                <a:gd name="connsiteY2" fmla="*/ 80988 h 414193"/>
                <a:gd name="connsiteX3" fmla="*/ 470776 w 484768"/>
                <a:gd name="connsiteY3" fmla="*/ 145368 h 414193"/>
                <a:gd name="connsiteX4" fmla="*/ 475468 w 484768"/>
                <a:gd name="connsiteY4" fmla="*/ 195556 h 414193"/>
                <a:gd name="connsiteX5" fmla="*/ 435846 w 484768"/>
                <a:gd name="connsiteY5" fmla="*/ 167486 h 414193"/>
                <a:gd name="connsiteX6" fmla="*/ 206276 w 484768"/>
                <a:gd name="connsiteY6" fmla="*/ 44284 h 414193"/>
                <a:gd name="connsiteX7" fmla="*/ 63520 w 484768"/>
                <a:gd name="connsiteY7" fmla="*/ 296286 h 414193"/>
                <a:gd name="connsiteX8" fmla="*/ 301368 w 484768"/>
                <a:gd name="connsiteY8" fmla="*/ 320217 h 414193"/>
                <a:gd name="connsiteX9" fmla="*/ 312920 w 484768"/>
                <a:gd name="connsiteY9" fmla="*/ 206674 h 414193"/>
                <a:gd name="connsiteX10" fmla="*/ 255084 w 484768"/>
                <a:gd name="connsiteY10" fmla="*/ 176948 h 414193"/>
                <a:gd name="connsiteX11" fmla="*/ 214634 w 484768"/>
                <a:gd name="connsiteY11" fmla="*/ 226307 h 414193"/>
                <a:gd name="connsiteX12" fmla="*/ 199337 w 484768"/>
                <a:gd name="connsiteY12" fmla="*/ 258477 h 414193"/>
                <a:gd name="connsiteX13" fmla="*/ 172213 w 484768"/>
                <a:gd name="connsiteY13" fmla="*/ 216727 h 414193"/>
                <a:gd name="connsiteX14" fmla="*/ 228512 w 484768"/>
                <a:gd name="connsiteY14" fmla="*/ 141741 h 414193"/>
                <a:gd name="connsiteX15" fmla="*/ 320134 w 484768"/>
                <a:gd name="connsiteY15" fmla="*/ 154121 h 414193"/>
                <a:gd name="connsiteX16" fmla="*/ 329320 w 484768"/>
                <a:gd name="connsiteY16" fmla="*/ 347577 h 414193"/>
                <a:gd name="connsiteX17" fmla="*/ 203043 w 484768"/>
                <a:gd name="connsiteY17" fmla="*/ 413968 h 414193"/>
                <a:gd name="connsiteX18" fmla="*/ 203043 w 484768"/>
                <a:gd name="connsiteY18" fmla="*/ 413968 h 4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4768" h="414193">
                  <a:moveTo>
                    <a:pt x="203043" y="413968"/>
                  </a:moveTo>
                  <a:cubicBezTo>
                    <a:pt x="103260" y="411445"/>
                    <a:pt x="51732" y="371390"/>
                    <a:pt x="20783" y="303264"/>
                  </a:cubicBezTo>
                  <a:cubicBezTo>
                    <a:pt x="-15921" y="222562"/>
                    <a:pt x="-3542" y="146472"/>
                    <a:pt x="54215" y="80988"/>
                  </a:cubicBezTo>
                  <a:cubicBezTo>
                    <a:pt x="170715" y="-51203"/>
                    <a:pt x="395041" y="-15839"/>
                    <a:pt x="470776" y="145368"/>
                  </a:cubicBezTo>
                  <a:cubicBezTo>
                    <a:pt x="478109" y="160941"/>
                    <a:pt x="495456" y="183177"/>
                    <a:pt x="475468" y="195556"/>
                  </a:cubicBezTo>
                  <a:cubicBezTo>
                    <a:pt x="452838" y="209631"/>
                    <a:pt x="445071" y="181560"/>
                    <a:pt x="435846" y="167486"/>
                  </a:cubicBezTo>
                  <a:cubicBezTo>
                    <a:pt x="381400" y="84654"/>
                    <a:pt x="311185" y="34073"/>
                    <a:pt x="206276" y="44284"/>
                  </a:cubicBezTo>
                  <a:cubicBezTo>
                    <a:pt x="81615" y="56387"/>
                    <a:pt x="7379" y="185976"/>
                    <a:pt x="63520" y="296286"/>
                  </a:cubicBezTo>
                  <a:cubicBezTo>
                    <a:pt x="110435" y="388500"/>
                    <a:pt x="236791" y="401471"/>
                    <a:pt x="301368" y="320217"/>
                  </a:cubicBezTo>
                  <a:cubicBezTo>
                    <a:pt x="329163" y="285208"/>
                    <a:pt x="334879" y="246650"/>
                    <a:pt x="312920" y="206674"/>
                  </a:cubicBezTo>
                  <a:cubicBezTo>
                    <a:pt x="300816" y="184635"/>
                    <a:pt x="282050" y="170640"/>
                    <a:pt x="255084" y="176948"/>
                  </a:cubicBezTo>
                  <a:cubicBezTo>
                    <a:pt x="229655" y="182861"/>
                    <a:pt x="214161" y="197961"/>
                    <a:pt x="214634" y="226307"/>
                  </a:cubicBezTo>
                  <a:cubicBezTo>
                    <a:pt x="214831" y="239160"/>
                    <a:pt x="220627" y="259345"/>
                    <a:pt x="199337" y="258477"/>
                  </a:cubicBezTo>
                  <a:cubicBezTo>
                    <a:pt x="175407" y="257531"/>
                    <a:pt x="170045" y="234744"/>
                    <a:pt x="172213" y="216727"/>
                  </a:cubicBezTo>
                  <a:cubicBezTo>
                    <a:pt x="176156" y="182112"/>
                    <a:pt x="196065" y="156289"/>
                    <a:pt x="228512" y="141741"/>
                  </a:cubicBezTo>
                  <a:cubicBezTo>
                    <a:pt x="261471" y="126996"/>
                    <a:pt x="292261" y="130466"/>
                    <a:pt x="320134" y="154121"/>
                  </a:cubicBezTo>
                  <a:cubicBezTo>
                    <a:pt x="376078" y="201588"/>
                    <a:pt x="380691" y="286863"/>
                    <a:pt x="329320" y="347577"/>
                  </a:cubicBezTo>
                  <a:cubicBezTo>
                    <a:pt x="290724" y="393428"/>
                    <a:pt x="241443" y="416767"/>
                    <a:pt x="203043" y="413968"/>
                  </a:cubicBezTo>
                  <a:lnTo>
                    <a:pt x="203043" y="41396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AD67353-F0A3-40C6-8E6A-D879A8A0A028}"/>
                </a:ext>
              </a:extLst>
            </p:cNvPr>
            <p:cNvSpPr/>
            <p:nvPr/>
          </p:nvSpPr>
          <p:spPr>
            <a:xfrm>
              <a:off x="986292" y="1457393"/>
              <a:ext cx="574857" cy="505045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FFCEE8B-8D13-4935-8C3C-9D1D26EFEC72}"/>
                </a:ext>
              </a:extLst>
            </p:cNvPr>
            <p:cNvSpPr/>
            <p:nvPr/>
          </p:nvSpPr>
          <p:spPr>
            <a:xfrm>
              <a:off x="2800288" y="1319077"/>
              <a:ext cx="485683" cy="664235"/>
            </a:xfrm>
            <a:custGeom>
              <a:avLst/>
              <a:gdLst>
                <a:gd name="connsiteX0" fmla="*/ 276568 w 670851"/>
                <a:gd name="connsiteY0" fmla="*/ 512333 h 917476"/>
                <a:gd name="connsiteX1" fmla="*/ 328688 w 670851"/>
                <a:gd name="connsiteY1" fmla="*/ 399105 h 917476"/>
                <a:gd name="connsiteX2" fmla="*/ 360740 w 670851"/>
                <a:gd name="connsiteY2" fmla="*/ 399381 h 917476"/>
                <a:gd name="connsiteX3" fmla="*/ 360740 w 670851"/>
                <a:gd name="connsiteY3" fmla="*/ 399381 h 917476"/>
                <a:gd name="connsiteX4" fmla="*/ 502905 w 670851"/>
                <a:gd name="connsiteY4" fmla="*/ 359365 h 917476"/>
                <a:gd name="connsiteX5" fmla="*/ 552028 w 670851"/>
                <a:gd name="connsiteY5" fmla="*/ 339258 h 917476"/>
                <a:gd name="connsiteX6" fmla="*/ 659421 w 670851"/>
                <a:gd name="connsiteY6" fmla="*/ 296838 h 917476"/>
                <a:gd name="connsiteX7" fmla="*/ 634386 w 670851"/>
                <a:gd name="connsiteY7" fmla="*/ 186803 h 917476"/>
                <a:gd name="connsiteX8" fmla="*/ 629419 w 670851"/>
                <a:gd name="connsiteY8" fmla="*/ 139967 h 917476"/>
                <a:gd name="connsiteX9" fmla="*/ 571977 w 670851"/>
                <a:gd name="connsiteY9" fmla="*/ 2848 h 917476"/>
                <a:gd name="connsiteX10" fmla="*/ 509647 w 670851"/>
                <a:gd name="connsiteY10" fmla="*/ 5135 h 917476"/>
                <a:gd name="connsiteX11" fmla="*/ 509647 w 670851"/>
                <a:gd name="connsiteY11" fmla="*/ 5135 h 917476"/>
                <a:gd name="connsiteX12" fmla="*/ 447040 w 670851"/>
                <a:gd name="connsiteY12" fmla="*/ 52641 h 917476"/>
                <a:gd name="connsiteX13" fmla="*/ 411598 w 670851"/>
                <a:gd name="connsiteY13" fmla="*/ 52444 h 917476"/>
                <a:gd name="connsiteX14" fmla="*/ 395276 w 670851"/>
                <a:gd name="connsiteY14" fmla="*/ 35728 h 917476"/>
                <a:gd name="connsiteX15" fmla="*/ 249996 w 670851"/>
                <a:gd name="connsiteY15" fmla="*/ 29341 h 917476"/>
                <a:gd name="connsiteX16" fmla="*/ 245975 w 670851"/>
                <a:gd name="connsiteY16" fmla="*/ 157235 h 917476"/>
                <a:gd name="connsiteX17" fmla="*/ 232019 w 670851"/>
                <a:gd name="connsiteY17" fmla="*/ 194885 h 917476"/>
                <a:gd name="connsiteX18" fmla="*/ 260799 w 670851"/>
                <a:gd name="connsiteY18" fmla="*/ 339968 h 917476"/>
                <a:gd name="connsiteX19" fmla="*/ 277199 w 670851"/>
                <a:gd name="connsiteY19" fmla="*/ 389091 h 917476"/>
                <a:gd name="connsiteX20" fmla="*/ 208521 w 670851"/>
                <a:gd name="connsiteY20" fmla="*/ 758461 h 917476"/>
                <a:gd name="connsiteX21" fmla="*/ 182383 w 670851"/>
                <a:gd name="connsiteY21" fmla="*/ 785033 h 917476"/>
                <a:gd name="connsiteX22" fmla="*/ 30835 w 670851"/>
                <a:gd name="connsiteY22" fmla="*/ 820988 h 917476"/>
                <a:gd name="connsiteX23" fmla="*/ 27287 w 670851"/>
                <a:gd name="connsiteY23" fmla="*/ 877405 h 917476"/>
                <a:gd name="connsiteX24" fmla="*/ 207615 w 670851"/>
                <a:gd name="connsiteY24" fmla="*/ 901730 h 917476"/>
                <a:gd name="connsiteX25" fmla="*/ 316033 w 670851"/>
                <a:gd name="connsiteY25" fmla="*/ 898812 h 917476"/>
                <a:gd name="connsiteX26" fmla="*/ 257369 w 670851"/>
                <a:gd name="connsiteY26" fmla="*/ 755070 h 917476"/>
                <a:gd name="connsiteX27" fmla="*/ 257369 w 670851"/>
                <a:gd name="connsiteY27" fmla="*/ 755070 h 917476"/>
                <a:gd name="connsiteX28" fmla="*/ 276568 w 670851"/>
                <a:gd name="connsiteY28" fmla="*/ 512333 h 917476"/>
                <a:gd name="connsiteX29" fmla="*/ 628354 w 670851"/>
                <a:gd name="connsiteY29" fmla="*/ 256664 h 917476"/>
                <a:gd name="connsiteX30" fmla="*/ 581045 w 670851"/>
                <a:gd name="connsiteY30" fmla="*/ 303619 h 917476"/>
                <a:gd name="connsiteX31" fmla="*/ 515521 w 670851"/>
                <a:gd name="connsiteY31" fmla="*/ 256782 h 917476"/>
                <a:gd name="connsiteX32" fmla="*/ 565038 w 670851"/>
                <a:gd name="connsiteY32" fmla="*/ 201588 h 917476"/>
                <a:gd name="connsiteX33" fmla="*/ 628354 w 670851"/>
                <a:gd name="connsiteY33" fmla="*/ 256664 h 917476"/>
                <a:gd name="connsiteX34" fmla="*/ 628354 w 670851"/>
                <a:gd name="connsiteY34" fmla="*/ 256664 h 917476"/>
                <a:gd name="connsiteX35" fmla="*/ 536613 w 670851"/>
                <a:gd name="connsiteY35" fmla="*/ 44835 h 917476"/>
                <a:gd name="connsiteX36" fmla="*/ 594331 w 670851"/>
                <a:gd name="connsiteY36" fmla="*/ 97704 h 917476"/>
                <a:gd name="connsiteX37" fmla="*/ 544380 w 670851"/>
                <a:gd name="connsiteY37" fmla="*/ 169141 h 917476"/>
                <a:gd name="connsiteX38" fmla="*/ 474007 w 670851"/>
                <a:gd name="connsiteY38" fmla="*/ 102947 h 917476"/>
                <a:gd name="connsiteX39" fmla="*/ 536613 w 670851"/>
                <a:gd name="connsiteY39" fmla="*/ 44835 h 917476"/>
                <a:gd name="connsiteX40" fmla="*/ 536613 w 670851"/>
                <a:gd name="connsiteY40" fmla="*/ 44835 h 917476"/>
                <a:gd name="connsiteX41" fmla="*/ 472351 w 670851"/>
                <a:gd name="connsiteY41" fmla="*/ 316077 h 917476"/>
                <a:gd name="connsiteX42" fmla="*/ 416013 w 670851"/>
                <a:gd name="connsiteY42" fmla="*/ 370916 h 917476"/>
                <a:gd name="connsiteX43" fmla="*/ 372843 w 670851"/>
                <a:gd name="connsiteY43" fmla="*/ 332635 h 917476"/>
                <a:gd name="connsiteX44" fmla="*/ 434937 w 670851"/>
                <a:gd name="connsiteY44" fmla="*/ 279097 h 917476"/>
                <a:gd name="connsiteX45" fmla="*/ 472351 w 670851"/>
                <a:gd name="connsiteY45" fmla="*/ 316077 h 917476"/>
                <a:gd name="connsiteX46" fmla="*/ 472351 w 670851"/>
                <a:gd name="connsiteY46" fmla="*/ 316077 h 917476"/>
                <a:gd name="connsiteX47" fmla="*/ 430640 w 670851"/>
                <a:gd name="connsiteY47" fmla="*/ 155619 h 917476"/>
                <a:gd name="connsiteX48" fmla="*/ 478304 w 670851"/>
                <a:gd name="connsiteY48" fmla="*/ 188459 h 917476"/>
                <a:gd name="connsiteX49" fmla="*/ 456621 w 670851"/>
                <a:gd name="connsiteY49" fmla="*/ 247557 h 917476"/>
                <a:gd name="connsiteX50" fmla="*/ 407852 w 670851"/>
                <a:gd name="connsiteY50" fmla="*/ 247557 h 917476"/>
                <a:gd name="connsiteX51" fmla="*/ 384592 w 670851"/>
                <a:gd name="connsiteY51" fmla="*/ 223153 h 917476"/>
                <a:gd name="connsiteX52" fmla="*/ 430640 w 670851"/>
                <a:gd name="connsiteY52" fmla="*/ 155619 h 917476"/>
                <a:gd name="connsiteX53" fmla="*/ 430640 w 670851"/>
                <a:gd name="connsiteY53" fmla="*/ 155619 h 917476"/>
                <a:gd name="connsiteX54" fmla="*/ 305033 w 670851"/>
                <a:gd name="connsiteY54" fmla="*/ 51104 h 917476"/>
                <a:gd name="connsiteX55" fmla="*/ 393226 w 670851"/>
                <a:gd name="connsiteY55" fmla="*/ 112330 h 917476"/>
                <a:gd name="connsiteX56" fmla="*/ 338110 w 670851"/>
                <a:gd name="connsiteY56" fmla="*/ 162676 h 917476"/>
                <a:gd name="connsiteX57" fmla="*/ 261548 w 670851"/>
                <a:gd name="connsiteY57" fmla="*/ 99478 h 917476"/>
                <a:gd name="connsiteX58" fmla="*/ 305033 w 670851"/>
                <a:gd name="connsiteY58" fmla="*/ 51104 h 917476"/>
                <a:gd name="connsiteX59" fmla="*/ 305033 w 670851"/>
                <a:gd name="connsiteY59" fmla="*/ 51104 h 917476"/>
                <a:gd name="connsiteX60" fmla="*/ 284887 w 670851"/>
                <a:gd name="connsiteY60" fmla="*/ 303146 h 917476"/>
                <a:gd name="connsiteX61" fmla="*/ 242900 w 670851"/>
                <a:gd name="connsiteY61" fmla="*/ 256782 h 917476"/>
                <a:gd name="connsiteX62" fmla="*/ 294546 w 670851"/>
                <a:gd name="connsiteY62" fmla="*/ 211996 h 917476"/>
                <a:gd name="connsiteX63" fmla="*/ 347217 w 670851"/>
                <a:gd name="connsiteY63" fmla="*/ 257255 h 917476"/>
                <a:gd name="connsiteX64" fmla="*/ 284887 w 670851"/>
                <a:gd name="connsiteY64" fmla="*/ 303146 h 917476"/>
                <a:gd name="connsiteX65" fmla="*/ 284887 w 670851"/>
                <a:gd name="connsiteY65" fmla="*/ 303146 h 9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70851" h="917476">
                  <a:moveTo>
                    <a:pt x="276568" y="512333"/>
                  </a:moveTo>
                  <a:cubicBezTo>
                    <a:pt x="289697" y="472474"/>
                    <a:pt x="309291" y="435888"/>
                    <a:pt x="328688" y="399105"/>
                  </a:cubicBezTo>
                  <a:cubicBezTo>
                    <a:pt x="340200" y="377146"/>
                    <a:pt x="350253" y="381364"/>
                    <a:pt x="360740" y="399381"/>
                  </a:cubicBezTo>
                  <a:lnTo>
                    <a:pt x="360740" y="399381"/>
                  </a:lnTo>
                  <a:cubicBezTo>
                    <a:pt x="405408" y="430921"/>
                    <a:pt x="478620" y="414954"/>
                    <a:pt x="502905" y="359365"/>
                  </a:cubicBezTo>
                  <a:cubicBezTo>
                    <a:pt x="516231" y="328850"/>
                    <a:pt x="525299" y="329678"/>
                    <a:pt x="552028" y="339258"/>
                  </a:cubicBezTo>
                  <a:cubicBezTo>
                    <a:pt x="594962" y="354752"/>
                    <a:pt x="638053" y="335040"/>
                    <a:pt x="659421" y="296838"/>
                  </a:cubicBezTo>
                  <a:cubicBezTo>
                    <a:pt x="680316" y="259463"/>
                    <a:pt x="672904" y="213652"/>
                    <a:pt x="634386" y="186803"/>
                  </a:cubicBezTo>
                  <a:cubicBezTo>
                    <a:pt x="609470" y="169417"/>
                    <a:pt x="623978" y="156092"/>
                    <a:pt x="629419" y="139967"/>
                  </a:cubicBezTo>
                  <a:cubicBezTo>
                    <a:pt x="649644" y="80436"/>
                    <a:pt x="627369" y="17948"/>
                    <a:pt x="571977" y="2848"/>
                  </a:cubicBezTo>
                  <a:cubicBezTo>
                    <a:pt x="553053" y="-2316"/>
                    <a:pt x="534169" y="207"/>
                    <a:pt x="509647" y="5135"/>
                  </a:cubicBezTo>
                  <a:lnTo>
                    <a:pt x="509647" y="5135"/>
                  </a:lnTo>
                  <a:cubicBezTo>
                    <a:pt x="484809" y="15661"/>
                    <a:pt x="463244" y="31234"/>
                    <a:pt x="447040" y="52641"/>
                  </a:cubicBezTo>
                  <a:cubicBezTo>
                    <a:pt x="433912" y="69909"/>
                    <a:pt x="423701" y="69279"/>
                    <a:pt x="411598" y="52444"/>
                  </a:cubicBezTo>
                  <a:cubicBezTo>
                    <a:pt x="407103" y="46136"/>
                    <a:pt x="400993" y="40972"/>
                    <a:pt x="395276" y="35728"/>
                  </a:cubicBezTo>
                  <a:cubicBezTo>
                    <a:pt x="353289" y="-2671"/>
                    <a:pt x="292575" y="-5313"/>
                    <a:pt x="249996" y="29341"/>
                  </a:cubicBezTo>
                  <a:cubicBezTo>
                    <a:pt x="211202" y="60881"/>
                    <a:pt x="207654" y="104919"/>
                    <a:pt x="245975" y="157235"/>
                  </a:cubicBezTo>
                  <a:cubicBezTo>
                    <a:pt x="264899" y="183058"/>
                    <a:pt x="242505" y="185108"/>
                    <a:pt x="232019" y="194885"/>
                  </a:cubicBezTo>
                  <a:cubicBezTo>
                    <a:pt x="180570" y="242786"/>
                    <a:pt x="194053" y="325223"/>
                    <a:pt x="260799" y="339968"/>
                  </a:cubicBezTo>
                  <a:cubicBezTo>
                    <a:pt x="307201" y="350218"/>
                    <a:pt x="288711" y="367684"/>
                    <a:pt x="277199" y="389091"/>
                  </a:cubicBezTo>
                  <a:cubicBezTo>
                    <a:pt x="214317" y="504881"/>
                    <a:pt x="184433" y="626664"/>
                    <a:pt x="208521" y="758461"/>
                  </a:cubicBezTo>
                  <a:cubicBezTo>
                    <a:pt x="212661" y="781287"/>
                    <a:pt x="207299" y="788896"/>
                    <a:pt x="182383" y="785033"/>
                  </a:cubicBezTo>
                  <a:cubicBezTo>
                    <a:pt x="127543" y="776596"/>
                    <a:pt x="77987" y="794219"/>
                    <a:pt x="30835" y="820988"/>
                  </a:cubicBezTo>
                  <a:cubicBezTo>
                    <a:pt x="-9181" y="843697"/>
                    <a:pt x="-10127" y="848309"/>
                    <a:pt x="27287" y="877405"/>
                  </a:cubicBezTo>
                  <a:cubicBezTo>
                    <a:pt x="82481" y="920299"/>
                    <a:pt x="144811" y="929327"/>
                    <a:pt x="207615" y="901730"/>
                  </a:cubicBezTo>
                  <a:cubicBezTo>
                    <a:pt x="241441" y="886906"/>
                    <a:pt x="270576" y="865656"/>
                    <a:pt x="316033" y="898812"/>
                  </a:cubicBezTo>
                  <a:cubicBezTo>
                    <a:pt x="287450" y="844722"/>
                    <a:pt x="260089" y="804627"/>
                    <a:pt x="257369" y="755070"/>
                  </a:cubicBezTo>
                  <a:lnTo>
                    <a:pt x="257369" y="755070"/>
                  </a:lnTo>
                  <a:cubicBezTo>
                    <a:pt x="254333" y="729602"/>
                    <a:pt x="232886" y="644799"/>
                    <a:pt x="276568" y="512333"/>
                  </a:cubicBezTo>
                  <a:close/>
                  <a:moveTo>
                    <a:pt x="628354" y="256664"/>
                  </a:moveTo>
                  <a:cubicBezTo>
                    <a:pt x="628433" y="282014"/>
                    <a:pt x="611402" y="306615"/>
                    <a:pt x="581045" y="303619"/>
                  </a:cubicBezTo>
                  <a:cubicBezTo>
                    <a:pt x="551910" y="300701"/>
                    <a:pt x="515994" y="291239"/>
                    <a:pt x="515521" y="256782"/>
                  </a:cubicBezTo>
                  <a:cubicBezTo>
                    <a:pt x="515127" y="233600"/>
                    <a:pt x="533972" y="202061"/>
                    <a:pt x="565038" y="201588"/>
                  </a:cubicBezTo>
                  <a:cubicBezTo>
                    <a:pt x="601112" y="201036"/>
                    <a:pt x="628276" y="222404"/>
                    <a:pt x="628354" y="256664"/>
                  </a:cubicBezTo>
                  <a:lnTo>
                    <a:pt x="628354" y="256664"/>
                  </a:lnTo>
                  <a:close/>
                  <a:moveTo>
                    <a:pt x="536613" y="44835"/>
                  </a:moveTo>
                  <a:cubicBezTo>
                    <a:pt x="568666" y="47083"/>
                    <a:pt x="592202" y="62103"/>
                    <a:pt x="594331" y="97704"/>
                  </a:cubicBezTo>
                  <a:cubicBezTo>
                    <a:pt x="592912" y="133107"/>
                    <a:pt x="578837" y="164450"/>
                    <a:pt x="544380" y="169141"/>
                  </a:cubicBezTo>
                  <a:cubicBezTo>
                    <a:pt x="503891" y="174661"/>
                    <a:pt x="465452" y="145092"/>
                    <a:pt x="474007" y="102947"/>
                  </a:cubicBezTo>
                  <a:cubicBezTo>
                    <a:pt x="478817" y="79292"/>
                    <a:pt x="508031" y="42864"/>
                    <a:pt x="536613" y="44835"/>
                  </a:cubicBezTo>
                  <a:lnTo>
                    <a:pt x="536613" y="44835"/>
                  </a:lnTo>
                  <a:close/>
                  <a:moveTo>
                    <a:pt x="472351" y="316077"/>
                  </a:moveTo>
                  <a:cubicBezTo>
                    <a:pt x="469434" y="351007"/>
                    <a:pt x="451022" y="370877"/>
                    <a:pt x="416013" y="370916"/>
                  </a:cubicBezTo>
                  <a:cubicBezTo>
                    <a:pt x="393265" y="370916"/>
                    <a:pt x="370241" y="353215"/>
                    <a:pt x="372843" y="332635"/>
                  </a:cubicBezTo>
                  <a:cubicBezTo>
                    <a:pt x="376983" y="299952"/>
                    <a:pt x="398469" y="276100"/>
                    <a:pt x="434937" y="279097"/>
                  </a:cubicBezTo>
                  <a:cubicBezTo>
                    <a:pt x="457528" y="280989"/>
                    <a:pt x="474401" y="291121"/>
                    <a:pt x="472351" y="316077"/>
                  </a:cubicBezTo>
                  <a:lnTo>
                    <a:pt x="472351" y="316077"/>
                  </a:lnTo>
                  <a:close/>
                  <a:moveTo>
                    <a:pt x="430640" y="155619"/>
                  </a:moveTo>
                  <a:cubicBezTo>
                    <a:pt x="442625" y="155145"/>
                    <a:pt x="472509" y="163543"/>
                    <a:pt x="478304" y="188459"/>
                  </a:cubicBezTo>
                  <a:cubicBezTo>
                    <a:pt x="485953" y="221261"/>
                    <a:pt x="473810" y="237267"/>
                    <a:pt x="456621" y="247557"/>
                  </a:cubicBezTo>
                  <a:cubicBezTo>
                    <a:pt x="439865" y="257571"/>
                    <a:pt x="422558" y="257571"/>
                    <a:pt x="407852" y="247557"/>
                  </a:cubicBezTo>
                  <a:cubicBezTo>
                    <a:pt x="395039" y="238844"/>
                    <a:pt x="388258" y="233482"/>
                    <a:pt x="384592" y="223153"/>
                  </a:cubicBezTo>
                  <a:cubicBezTo>
                    <a:pt x="374499" y="194136"/>
                    <a:pt x="400283" y="156762"/>
                    <a:pt x="430640" y="155619"/>
                  </a:cubicBezTo>
                  <a:lnTo>
                    <a:pt x="430640" y="155619"/>
                  </a:lnTo>
                  <a:close/>
                  <a:moveTo>
                    <a:pt x="305033" y="51104"/>
                  </a:moveTo>
                  <a:cubicBezTo>
                    <a:pt x="352816" y="50552"/>
                    <a:pt x="391925" y="86034"/>
                    <a:pt x="393226" y="112330"/>
                  </a:cubicBezTo>
                  <a:cubicBezTo>
                    <a:pt x="394172" y="131294"/>
                    <a:pt x="370872" y="169811"/>
                    <a:pt x="338110" y="162676"/>
                  </a:cubicBezTo>
                  <a:cubicBezTo>
                    <a:pt x="311223" y="156801"/>
                    <a:pt x="259931" y="124828"/>
                    <a:pt x="261548" y="99478"/>
                  </a:cubicBezTo>
                  <a:cubicBezTo>
                    <a:pt x="263637" y="65770"/>
                    <a:pt x="285833" y="51695"/>
                    <a:pt x="305033" y="51104"/>
                  </a:cubicBezTo>
                  <a:lnTo>
                    <a:pt x="305033" y="51104"/>
                  </a:lnTo>
                  <a:close/>
                  <a:moveTo>
                    <a:pt x="284887" y="303146"/>
                  </a:moveTo>
                  <a:cubicBezTo>
                    <a:pt x="257448" y="302751"/>
                    <a:pt x="241126" y="282566"/>
                    <a:pt x="242900" y="256782"/>
                  </a:cubicBezTo>
                  <a:cubicBezTo>
                    <a:pt x="244871" y="229067"/>
                    <a:pt x="263992" y="212824"/>
                    <a:pt x="294546" y="211996"/>
                  </a:cubicBezTo>
                  <a:cubicBezTo>
                    <a:pt x="319305" y="218304"/>
                    <a:pt x="352264" y="223350"/>
                    <a:pt x="347217" y="257255"/>
                  </a:cubicBezTo>
                  <a:cubicBezTo>
                    <a:pt x="342999" y="286035"/>
                    <a:pt x="315362" y="303500"/>
                    <a:pt x="284887" y="303146"/>
                  </a:cubicBezTo>
                  <a:lnTo>
                    <a:pt x="284887" y="30314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87DD60F-223E-4EF2-8D91-7817103180C4}"/>
                </a:ext>
              </a:extLst>
            </p:cNvPr>
            <p:cNvSpPr/>
            <p:nvPr/>
          </p:nvSpPr>
          <p:spPr>
            <a:xfrm>
              <a:off x="956912" y="726048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CFD5401-43B5-4D38-9AF9-81149BA9202B}"/>
                </a:ext>
              </a:extLst>
            </p:cNvPr>
            <p:cNvSpPr/>
            <p:nvPr/>
          </p:nvSpPr>
          <p:spPr>
            <a:xfrm>
              <a:off x="1376477" y="628421"/>
              <a:ext cx="1529125" cy="1119174"/>
            </a:xfrm>
            <a:custGeom>
              <a:avLst/>
              <a:gdLst>
                <a:gd name="connsiteX0" fmla="*/ 1184766 w 1529125"/>
                <a:gd name="connsiteY0" fmla="*/ 565265 h 1119174"/>
                <a:gd name="connsiteX1" fmla="*/ 1118011 w 1529125"/>
                <a:gd name="connsiteY1" fmla="*/ 566800 h 1119174"/>
                <a:gd name="connsiteX2" fmla="*/ 1090820 w 1529125"/>
                <a:gd name="connsiteY2" fmla="*/ 588594 h 1119174"/>
                <a:gd name="connsiteX3" fmla="*/ 1269548 w 1529125"/>
                <a:gd name="connsiteY3" fmla="*/ 591107 h 1119174"/>
                <a:gd name="connsiteX4" fmla="*/ 1279364 w 1529125"/>
                <a:gd name="connsiteY4" fmla="*/ 584919 h 1119174"/>
                <a:gd name="connsiteX5" fmla="*/ 1249289 w 1529125"/>
                <a:gd name="connsiteY5" fmla="*/ 566800 h 1119174"/>
                <a:gd name="connsiteX6" fmla="*/ 1184766 w 1529125"/>
                <a:gd name="connsiteY6" fmla="*/ 565265 h 1119174"/>
                <a:gd name="connsiteX7" fmla="*/ 1192270 w 1529125"/>
                <a:gd name="connsiteY7" fmla="*/ 524927 h 1119174"/>
                <a:gd name="connsiteX8" fmla="*/ 1143085 w 1529125"/>
                <a:gd name="connsiteY8" fmla="*/ 548983 h 1119174"/>
                <a:gd name="connsiteX9" fmla="*/ 1252359 w 1529125"/>
                <a:gd name="connsiteY9" fmla="*/ 543261 h 1119174"/>
                <a:gd name="connsiteX10" fmla="*/ 1192270 w 1529125"/>
                <a:gd name="connsiteY10" fmla="*/ 524927 h 1119174"/>
                <a:gd name="connsiteX11" fmla="*/ 1210477 w 1529125"/>
                <a:gd name="connsiteY11" fmla="*/ 497881 h 1119174"/>
                <a:gd name="connsiteX12" fmla="*/ 1287109 w 1529125"/>
                <a:gd name="connsiteY12" fmla="*/ 534097 h 1119174"/>
                <a:gd name="connsiteX13" fmla="*/ 1278317 w 1529125"/>
                <a:gd name="connsiteY13" fmla="*/ 649651 h 1119174"/>
                <a:gd name="connsiteX14" fmla="*/ 1253336 w 1529125"/>
                <a:gd name="connsiteY14" fmla="*/ 659560 h 1119174"/>
                <a:gd name="connsiteX15" fmla="*/ 1239078 w 1529125"/>
                <a:gd name="connsiteY15" fmla="*/ 654396 h 1119174"/>
                <a:gd name="connsiteX16" fmla="*/ 1246544 w 1529125"/>
                <a:gd name="connsiteY16" fmla="*/ 641650 h 1119174"/>
                <a:gd name="connsiteX17" fmla="*/ 1275340 w 1529125"/>
                <a:gd name="connsiteY17" fmla="*/ 613110 h 1119174"/>
                <a:gd name="connsiteX18" fmla="*/ 1072399 w 1529125"/>
                <a:gd name="connsiteY18" fmla="*/ 611133 h 1119174"/>
                <a:gd name="connsiteX19" fmla="*/ 1053302 w 1529125"/>
                <a:gd name="connsiteY19" fmla="*/ 629462 h 1119174"/>
                <a:gd name="connsiteX20" fmla="*/ 1178649 w 1529125"/>
                <a:gd name="connsiteY20" fmla="*/ 650791 h 1119174"/>
                <a:gd name="connsiteX21" fmla="*/ 1026437 w 1529125"/>
                <a:gd name="connsiteY21" fmla="*/ 668585 h 1119174"/>
                <a:gd name="connsiteX22" fmla="*/ 1058885 w 1529125"/>
                <a:gd name="connsiteY22" fmla="*/ 675446 h 1119174"/>
                <a:gd name="connsiteX23" fmla="*/ 1108474 w 1529125"/>
                <a:gd name="connsiteY23" fmla="*/ 692519 h 1119174"/>
                <a:gd name="connsiteX24" fmla="*/ 1041718 w 1529125"/>
                <a:gd name="connsiteY24" fmla="*/ 698962 h 1119174"/>
                <a:gd name="connsiteX25" fmla="*/ 986221 w 1529125"/>
                <a:gd name="connsiteY25" fmla="*/ 736247 h 1119174"/>
                <a:gd name="connsiteX26" fmla="*/ 895647 w 1529125"/>
                <a:gd name="connsiteY26" fmla="*/ 900531 h 1119174"/>
                <a:gd name="connsiteX27" fmla="*/ 857781 w 1529125"/>
                <a:gd name="connsiteY27" fmla="*/ 927512 h 1119174"/>
                <a:gd name="connsiteX28" fmla="*/ 870713 w 1529125"/>
                <a:gd name="connsiteY28" fmla="*/ 884459 h 1119174"/>
                <a:gd name="connsiteX29" fmla="*/ 1000921 w 1529125"/>
                <a:gd name="connsiteY29" fmla="*/ 650465 h 1119174"/>
                <a:gd name="connsiteX30" fmla="*/ 1117918 w 1529125"/>
                <a:gd name="connsiteY30" fmla="*/ 523630 h 1119174"/>
                <a:gd name="connsiteX31" fmla="*/ 1210477 w 1529125"/>
                <a:gd name="connsiteY31" fmla="*/ 497881 h 1119174"/>
                <a:gd name="connsiteX32" fmla="*/ 240212 w 1529125"/>
                <a:gd name="connsiteY32" fmla="*/ 244055 h 1119174"/>
                <a:gd name="connsiteX33" fmla="*/ 181526 w 1529125"/>
                <a:gd name="connsiteY33" fmla="*/ 287777 h 1119174"/>
                <a:gd name="connsiteX34" fmla="*/ 266145 w 1529125"/>
                <a:gd name="connsiteY34" fmla="*/ 253515 h 1119174"/>
                <a:gd name="connsiteX35" fmla="*/ 240212 w 1529125"/>
                <a:gd name="connsiteY35" fmla="*/ 244055 h 1119174"/>
                <a:gd name="connsiteX36" fmla="*/ 227734 w 1529125"/>
                <a:gd name="connsiteY36" fmla="*/ 217093 h 1119174"/>
                <a:gd name="connsiteX37" fmla="*/ 289079 w 1529125"/>
                <a:gd name="connsiteY37" fmla="*/ 238815 h 1119174"/>
                <a:gd name="connsiteX38" fmla="*/ 338529 w 1529125"/>
                <a:gd name="connsiteY38" fmla="*/ 338274 h 1119174"/>
                <a:gd name="connsiteX39" fmla="*/ 309827 w 1529125"/>
                <a:gd name="connsiteY39" fmla="*/ 674354 h 1119174"/>
                <a:gd name="connsiteX40" fmla="*/ 295452 w 1529125"/>
                <a:gd name="connsiteY40" fmla="*/ 689683 h 1119174"/>
                <a:gd name="connsiteX41" fmla="*/ 296057 w 1529125"/>
                <a:gd name="connsiteY41" fmla="*/ 669865 h 1119174"/>
                <a:gd name="connsiteX42" fmla="*/ 319735 w 1529125"/>
                <a:gd name="connsiteY42" fmla="*/ 391911 h 1119174"/>
                <a:gd name="connsiteX43" fmla="*/ 301337 w 1529125"/>
                <a:gd name="connsiteY43" fmla="*/ 374187 h 1119174"/>
                <a:gd name="connsiteX44" fmla="*/ 275449 w 1529125"/>
                <a:gd name="connsiteY44" fmla="*/ 372885 h 1119174"/>
                <a:gd name="connsiteX45" fmla="*/ 304221 w 1529125"/>
                <a:gd name="connsiteY45" fmla="*/ 344763 h 1119174"/>
                <a:gd name="connsiteX46" fmla="*/ 308152 w 1529125"/>
                <a:gd name="connsiteY46" fmla="*/ 334459 h 1119174"/>
                <a:gd name="connsiteX47" fmla="*/ 299197 w 1529125"/>
                <a:gd name="connsiteY47" fmla="*/ 335134 h 1119174"/>
                <a:gd name="connsiteX48" fmla="*/ 252445 w 1529125"/>
                <a:gd name="connsiteY48" fmla="*/ 358115 h 1119174"/>
                <a:gd name="connsiteX49" fmla="*/ 235232 w 1529125"/>
                <a:gd name="connsiteY49" fmla="*/ 354184 h 1119174"/>
                <a:gd name="connsiteX50" fmla="*/ 244327 w 1529125"/>
                <a:gd name="connsiteY50" fmla="*/ 339902 h 1119174"/>
                <a:gd name="connsiteX51" fmla="*/ 287079 w 1529125"/>
                <a:gd name="connsiteY51" fmla="*/ 319550 h 1119174"/>
                <a:gd name="connsiteX52" fmla="*/ 300476 w 1529125"/>
                <a:gd name="connsiteY52" fmla="*/ 304757 h 1119174"/>
                <a:gd name="connsiteX53" fmla="*/ 280985 w 1529125"/>
                <a:gd name="connsiteY53" fmla="*/ 306757 h 1119174"/>
                <a:gd name="connsiteX54" fmla="*/ 214066 w 1529125"/>
                <a:gd name="connsiteY54" fmla="*/ 338623 h 1119174"/>
                <a:gd name="connsiteX55" fmla="*/ 199622 w 1529125"/>
                <a:gd name="connsiteY55" fmla="*/ 333971 h 1119174"/>
                <a:gd name="connsiteX56" fmla="*/ 204390 w 1529125"/>
                <a:gd name="connsiteY56" fmla="*/ 319410 h 1119174"/>
                <a:gd name="connsiteX57" fmla="*/ 272844 w 1529125"/>
                <a:gd name="connsiteY57" fmla="*/ 284637 h 1119174"/>
                <a:gd name="connsiteX58" fmla="*/ 282683 w 1529125"/>
                <a:gd name="connsiteY58" fmla="*/ 272542 h 1119174"/>
                <a:gd name="connsiteX59" fmla="*/ 266447 w 1529125"/>
                <a:gd name="connsiteY59" fmla="*/ 272426 h 1119174"/>
                <a:gd name="connsiteX60" fmla="*/ 166430 w 1529125"/>
                <a:gd name="connsiteY60" fmla="*/ 295685 h 1119174"/>
                <a:gd name="connsiteX61" fmla="*/ 170873 w 1529125"/>
                <a:gd name="connsiteY61" fmla="*/ 246189 h 1119174"/>
                <a:gd name="connsiteX62" fmla="*/ 227734 w 1529125"/>
                <a:gd name="connsiteY62" fmla="*/ 217093 h 1119174"/>
                <a:gd name="connsiteX63" fmla="*/ 1328480 w 1529125"/>
                <a:gd name="connsiteY63" fmla="*/ 156155 h 1119174"/>
                <a:gd name="connsiteX64" fmla="*/ 1469047 w 1529125"/>
                <a:gd name="connsiteY64" fmla="*/ 203226 h 1119174"/>
                <a:gd name="connsiteX65" fmla="*/ 1520009 w 1529125"/>
                <a:gd name="connsiteY65" fmla="*/ 403260 h 1119174"/>
                <a:gd name="connsiteX66" fmla="*/ 1365378 w 1529125"/>
                <a:gd name="connsiteY66" fmla="*/ 747273 h 1119174"/>
                <a:gd name="connsiteX67" fmla="*/ 1103148 w 1529125"/>
                <a:gd name="connsiteY67" fmla="*/ 1094658 h 1119174"/>
                <a:gd name="connsiteX68" fmla="*/ 1063746 w 1529125"/>
                <a:gd name="connsiteY68" fmla="*/ 1119174 h 1119174"/>
                <a:gd name="connsiteX69" fmla="*/ 1194233 w 1529125"/>
                <a:gd name="connsiteY69" fmla="*/ 953634 h 1119174"/>
                <a:gd name="connsiteX70" fmla="*/ 1479281 w 1529125"/>
                <a:gd name="connsiteY70" fmla="*/ 444523 h 1119174"/>
                <a:gd name="connsiteX71" fmla="*/ 1498564 w 1529125"/>
                <a:gd name="connsiteY71" fmla="*/ 330946 h 1119174"/>
                <a:gd name="connsiteX72" fmla="*/ 1372844 w 1529125"/>
                <a:gd name="connsiteY72" fmla="*/ 188666 h 1119174"/>
                <a:gd name="connsiteX73" fmla="*/ 1188581 w 1529125"/>
                <a:gd name="connsiteY73" fmla="*/ 231091 h 1119174"/>
                <a:gd name="connsiteX74" fmla="*/ 921814 w 1529125"/>
                <a:gd name="connsiteY74" fmla="*/ 487996 h 1119174"/>
                <a:gd name="connsiteX75" fmla="*/ 729688 w 1529125"/>
                <a:gd name="connsiteY75" fmla="*/ 840591 h 1119174"/>
                <a:gd name="connsiteX76" fmla="*/ 712011 w 1529125"/>
                <a:gd name="connsiteY76" fmla="*/ 856919 h 1119174"/>
                <a:gd name="connsiteX77" fmla="*/ 704986 w 1529125"/>
                <a:gd name="connsiteY77" fmla="*/ 832101 h 1119174"/>
                <a:gd name="connsiteX78" fmla="*/ 813261 w 1529125"/>
                <a:gd name="connsiteY78" fmla="*/ 594200 h 1119174"/>
                <a:gd name="connsiteX79" fmla="*/ 1044207 w 1529125"/>
                <a:gd name="connsiteY79" fmla="*/ 302685 h 1119174"/>
                <a:gd name="connsiteX80" fmla="*/ 1276642 w 1529125"/>
                <a:gd name="connsiteY80" fmla="*/ 164290 h 1119174"/>
                <a:gd name="connsiteX81" fmla="*/ 1328480 w 1529125"/>
                <a:gd name="connsiteY81" fmla="*/ 156155 h 1119174"/>
                <a:gd name="connsiteX82" fmla="*/ 249210 w 1529125"/>
                <a:gd name="connsiteY82" fmla="*/ 1259 h 1119174"/>
                <a:gd name="connsiteX83" fmla="*/ 296953 w 1529125"/>
                <a:gd name="connsiteY83" fmla="*/ 1640 h 1119174"/>
                <a:gd name="connsiteX84" fmla="*/ 363323 w 1529125"/>
                <a:gd name="connsiteY84" fmla="*/ 20126 h 1119174"/>
                <a:gd name="connsiteX85" fmla="*/ 514396 w 1529125"/>
                <a:gd name="connsiteY85" fmla="*/ 160173 h 1119174"/>
                <a:gd name="connsiteX86" fmla="*/ 602853 w 1529125"/>
                <a:gd name="connsiteY86" fmla="*/ 456224 h 1119174"/>
                <a:gd name="connsiteX87" fmla="*/ 579267 w 1529125"/>
                <a:gd name="connsiteY87" fmla="*/ 719572 h 1119174"/>
                <a:gd name="connsiteX88" fmla="*/ 563335 w 1529125"/>
                <a:gd name="connsiteY88" fmla="*/ 738086 h 1119174"/>
                <a:gd name="connsiteX89" fmla="*/ 561963 w 1529125"/>
                <a:gd name="connsiteY89" fmla="*/ 708430 h 1119174"/>
                <a:gd name="connsiteX90" fmla="*/ 523816 w 1529125"/>
                <a:gd name="connsiteY90" fmla="*/ 246165 h 1119174"/>
                <a:gd name="connsiteX91" fmla="*/ 359346 w 1529125"/>
                <a:gd name="connsiteY91" fmla="*/ 50619 h 1119174"/>
                <a:gd name="connsiteX92" fmla="*/ 122864 w 1529125"/>
                <a:gd name="connsiteY92" fmla="*/ 116864 h 1119174"/>
                <a:gd name="connsiteX93" fmla="*/ 49852 w 1529125"/>
                <a:gd name="connsiteY93" fmla="*/ 326411 h 1119174"/>
                <a:gd name="connsiteX94" fmla="*/ 32429 w 1529125"/>
                <a:gd name="connsiteY94" fmla="*/ 506256 h 1119174"/>
                <a:gd name="connsiteX95" fmla="*/ 52526 w 1529125"/>
                <a:gd name="connsiteY95" fmla="*/ 707290 h 1119174"/>
                <a:gd name="connsiteX96" fmla="*/ 43664 w 1529125"/>
                <a:gd name="connsiteY96" fmla="*/ 745413 h 1119174"/>
                <a:gd name="connsiteX97" fmla="*/ 27778 w 1529125"/>
                <a:gd name="connsiteY97" fmla="*/ 726107 h 1119174"/>
                <a:gd name="connsiteX98" fmla="*/ 750 w 1529125"/>
                <a:gd name="connsiteY98" fmla="*/ 485997 h 1119174"/>
                <a:gd name="connsiteX99" fmla="*/ 43548 w 1529125"/>
                <a:gd name="connsiteY99" fmla="*/ 222928 h 1119174"/>
                <a:gd name="connsiteX100" fmla="*/ 121701 w 1529125"/>
                <a:gd name="connsiteY100" fmla="*/ 69367 h 1119174"/>
                <a:gd name="connsiteX101" fmla="*/ 249210 w 1529125"/>
                <a:gd name="connsiteY101" fmla="*/ 1259 h 11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529125" h="1119174">
                  <a:moveTo>
                    <a:pt x="1184766" y="565265"/>
                  </a:moveTo>
                  <a:cubicBezTo>
                    <a:pt x="1163321" y="564747"/>
                    <a:pt x="1141503" y="564741"/>
                    <a:pt x="1118011" y="566800"/>
                  </a:cubicBezTo>
                  <a:cubicBezTo>
                    <a:pt x="1106753" y="567800"/>
                    <a:pt x="1097961" y="572150"/>
                    <a:pt x="1090820" y="588594"/>
                  </a:cubicBezTo>
                  <a:cubicBezTo>
                    <a:pt x="1125873" y="591479"/>
                    <a:pt x="1208724" y="587734"/>
                    <a:pt x="1269548" y="591107"/>
                  </a:cubicBezTo>
                  <a:cubicBezTo>
                    <a:pt x="1274944" y="591409"/>
                    <a:pt x="1278922" y="590781"/>
                    <a:pt x="1279364" y="584919"/>
                  </a:cubicBezTo>
                  <a:cubicBezTo>
                    <a:pt x="1279806" y="579011"/>
                    <a:pt x="1275038" y="566800"/>
                    <a:pt x="1249289" y="566800"/>
                  </a:cubicBezTo>
                  <a:cubicBezTo>
                    <a:pt x="1227285" y="566812"/>
                    <a:pt x="1206212" y="565782"/>
                    <a:pt x="1184766" y="565265"/>
                  </a:cubicBezTo>
                  <a:close/>
                  <a:moveTo>
                    <a:pt x="1192270" y="524927"/>
                  </a:moveTo>
                  <a:cubicBezTo>
                    <a:pt x="1173712" y="526927"/>
                    <a:pt x="1156971" y="535993"/>
                    <a:pt x="1143085" y="548983"/>
                  </a:cubicBezTo>
                  <a:cubicBezTo>
                    <a:pt x="1181719" y="547192"/>
                    <a:pt x="1217632" y="547890"/>
                    <a:pt x="1252359" y="543261"/>
                  </a:cubicBezTo>
                  <a:cubicBezTo>
                    <a:pt x="1231204" y="527991"/>
                    <a:pt x="1210829" y="522926"/>
                    <a:pt x="1192270" y="524927"/>
                  </a:cubicBezTo>
                  <a:close/>
                  <a:moveTo>
                    <a:pt x="1210477" y="497881"/>
                  </a:moveTo>
                  <a:cubicBezTo>
                    <a:pt x="1240293" y="499812"/>
                    <a:pt x="1267455" y="512070"/>
                    <a:pt x="1287109" y="534097"/>
                  </a:cubicBezTo>
                  <a:cubicBezTo>
                    <a:pt x="1317789" y="568451"/>
                    <a:pt x="1313812" y="620762"/>
                    <a:pt x="1278317" y="649651"/>
                  </a:cubicBezTo>
                  <a:cubicBezTo>
                    <a:pt x="1270967" y="655629"/>
                    <a:pt x="1263129" y="660048"/>
                    <a:pt x="1253336" y="659560"/>
                  </a:cubicBezTo>
                  <a:cubicBezTo>
                    <a:pt x="1248033" y="659281"/>
                    <a:pt x="1241567" y="660816"/>
                    <a:pt x="1239078" y="654396"/>
                  </a:cubicBezTo>
                  <a:cubicBezTo>
                    <a:pt x="1236543" y="647791"/>
                    <a:pt x="1241683" y="644534"/>
                    <a:pt x="1246544" y="641650"/>
                  </a:cubicBezTo>
                  <a:cubicBezTo>
                    <a:pt x="1258384" y="634602"/>
                    <a:pt x="1272456" y="630020"/>
                    <a:pt x="1275340" y="613110"/>
                  </a:cubicBezTo>
                  <a:cubicBezTo>
                    <a:pt x="1275782" y="602643"/>
                    <a:pt x="1136479" y="611133"/>
                    <a:pt x="1072399" y="611133"/>
                  </a:cubicBezTo>
                  <a:cubicBezTo>
                    <a:pt x="1059722" y="611133"/>
                    <a:pt x="1058559" y="617041"/>
                    <a:pt x="1053302" y="629462"/>
                  </a:cubicBezTo>
                  <a:cubicBezTo>
                    <a:pt x="1046091" y="648372"/>
                    <a:pt x="1179556" y="626996"/>
                    <a:pt x="1178649" y="650791"/>
                  </a:cubicBezTo>
                  <a:cubicBezTo>
                    <a:pt x="1175183" y="669306"/>
                    <a:pt x="1032578" y="641836"/>
                    <a:pt x="1026437" y="668585"/>
                  </a:cubicBezTo>
                  <a:cubicBezTo>
                    <a:pt x="1025158" y="675842"/>
                    <a:pt x="1048092" y="674679"/>
                    <a:pt x="1058885" y="675446"/>
                  </a:cubicBezTo>
                  <a:cubicBezTo>
                    <a:pt x="1068932" y="676168"/>
                    <a:pt x="1111824" y="676423"/>
                    <a:pt x="1108474" y="692519"/>
                  </a:cubicBezTo>
                  <a:cubicBezTo>
                    <a:pt x="1104962" y="709429"/>
                    <a:pt x="1058187" y="700986"/>
                    <a:pt x="1041718" y="698962"/>
                  </a:cubicBezTo>
                  <a:cubicBezTo>
                    <a:pt x="1011458" y="695240"/>
                    <a:pt x="999037" y="710034"/>
                    <a:pt x="986221" y="736247"/>
                  </a:cubicBezTo>
                  <a:cubicBezTo>
                    <a:pt x="958728" y="792443"/>
                    <a:pt x="932351" y="849453"/>
                    <a:pt x="895647" y="900531"/>
                  </a:cubicBezTo>
                  <a:cubicBezTo>
                    <a:pt x="886134" y="913719"/>
                    <a:pt x="875132" y="939491"/>
                    <a:pt x="857781" y="927512"/>
                  </a:cubicBezTo>
                  <a:cubicBezTo>
                    <a:pt x="837428" y="913487"/>
                    <a:pt x="862525" y="896973"/>
                    <a:pt x="870713" y="884459"/>
                  </a:cubicBezTo>
                  <a:cubicBezTo>
                    <a:pt x="919698" y="809493"/>
                    <a:pt x="953262" y="726036"/>
                    <a:pt x="1000921" y="650465"/>
                  </a:cubicBezTo>
                  <a:cubicBezTo>
                    <a:pt x="1032112" y="601038"/>
                    <a:pt x="1067979" y="555426"/>
                    <a:pt x="1117918" y="523630"/>
                  </a:cubicBezTo>
                  <a:cubicBezTo>
                    <a:pt x="1148191" y="504347"/>
                    <a:pt x="1180661" y="495951"/>
                    <a:pt x="1210477" y="497881"/>
                  </a:cubicBezTo>
                  <a:close/>
                  <a:moveTo>
                    <a:pt x="240212" y="244055"/>
                  </a:moveTo>
                  <a:cubicBezTo>
                    <a:pt x="215914" y="240750"/>
                    <a:pt x="196476" y="255766"/>
                    <a:pt x="181526" y="287777"/>
                  </a:cubicBezTo>
                  <a:cubicBezTo>
                    <a:pt x="210554" y="274077"/>
                    <a:pt x="235605" y="264285"/>
                    <a:pt x="266145" y="253515"/>
                  </a:cubicBezTo>
                  <a:cubicBezTo>
                    <a:pt x="256952" y="248293"/>
                    <a:pt x="248312" y="245156"/>
                    <a:pt x="240212" y="244055"/>
                  </a:cubicBezTo>
                  <a:close/>
                  <a:moveTo>
                    <a:pt x="227734" y="217093"/>
                  </a:moveTo>
                  <a:cubicBezTo>
                    <a:pt x="249183" y="215794"/>
                    <a:pt x="271378" y="222964"/>
                    <a:pt x="289079" y="238815"/>
                  </a:cubicBezTo>
                  <a:cubicBezTo>
                    <a:pt x="318898" y="265448"/>
                    <a:pt x="331272" y="300919"/>
                    <a:pt x="338529" y="338274"/>
                  </a:cubicBezTo>
                  <a:cubicBezTo>
                    <a:pt x="360649" y="452898"/>
                    <a:pt x="349531" y="564917"/>
                    <a:pt x="309827" y="674354"/>
                  </a:cubicBezTo>
                  <a:cubicBezTo>
                    <a:pt x="307245" y="681449"/>
                    <a:pt x="306733" y="694288"/>
                    <a:pt x="295452" y="689683"/>
                  </a:cubicBezTo>
                  <a:cubicBezTo>
                    <a:pt x="287590" y="686473"/>
                    <a:pt x="293964" y="676564"/>
                    <a:pt x="296057" y="669865"/>
                  </a:cubicBezTo>
                  <a:cubicBezTo>
                    <a:pt x="324760" y="578989"/>
                    <a:pt x="331295" y="486276"/>
                    <a:pt x="319735" y="391911"/>
                  </a:cubicBezTo>
                  <a:cubicBezTo>
                    <a:pt x="318084" y="378234"/>
                    <a:pt x="317479" y="366721"/>
                    <a:pt x="301337" y="374187"/>
                  </a:cubicBezTo>
                  <a:cubicBezTo>
                    <a:pt x="291149" y="378955"/>
                    <a:pt x="278915" y="380095"/>
                    <a:pt x="275449" y="372885"/>
                  </a:cubicBezTo>
                  <a:cubicBezTo>
                    <a:pt x="270215" y="361999"/>
                    <a:pt x="288032" y="353882"/>
                    <a:pt x="304221" y="344763"/>
                  </a:cubicBezTo>
                  <a:cubicBezTo>
                    <a:pt x="309804" y="341623"/>
                    <a:pt x="311199" y="339111"/>
                    <a:pt x="308152" y="334459"/>
                  </a:cubicBezTo>
                  <a:cubicBezTo>
                    <a:pt x="305291" y="330086"/>
                    <a:pt x="302081" y="332692"/>
                    <a:pt x="299197" y="335134"/>
                  </a:cubicBezTo>
                  <a:cubicBezTo>
                    <a:pt x="285520" y="346648"/>
                    <a:pt x="268820" y="352090"/>
                    <a:pt x="252445" y="358115"/>
                  </a:cubicBezTo>
                  <a:cubicBezTo>
                    <a:pt x="245909" y="360487"/>
                    <a:pt x="238675" y="360952"/>
                    <a:pt x="235232" y="354184"/>
                  </a:cubicBezTo>
                  <a:cubicBezTo>
                    <a:pt x="232395" y="348625"/>
                    <a:pt x="238070" y="343507"/>
                    <a:pt x="244327" y="339902"/>
                  </a:cubicBezTo>
                  <a:cubicBezTo>
                    <a:pt x="258771" y="331715"/>
                    <a:pt x="272634" y="327877"/>
                    <a:pt x="287079" y="319550"/>
                  </a:cubicBezTo>
                  <a:cubicBezTo>
                    <a:pt x="296825" y="313921"/>
                    <a:pt x="303058" y="311107"/>
                    <a:pt x="300476" y="304757"/>
                  </a:cubicBezTo>
                  <a:cubicBezTo>
                    <a:pt x="296685" y="295406"/>
                    <a:pt x="286125" y="304268"/>
                    <a:pt x="280985" y="306757"/>
                  </a:cubicBezTo>
                  <a:cubicBezTo>
                    <a:pt x="263609" y="315154"/>
                    <a:pt x="220253" y="337344"/>
                    <a:pt x="214066" y="338623"/>
                  </a:cubicBezTo>
                  <a:cubicBezTo>
                    <a:pt x="208740" y="339740"/>
                    <a:pt x="202506" y="339949"/>
                    <a:pt x="199622" y="333971"/>
                  </a:cubicBezTo>
                  <a:cubicBezTo>
                    <a:pt x="196808" y="328109"/>
                    <a:pt x="200017" y="322946"/>
                    <a:pt x="204390" y="319410"/>
                  </a:cubicBezTo>
                  <a:cubicBezTo>
                    <a:pt x="212810" y="312665"/>
                    <a:pt x="257981" y="289359"/>
                    <a:pt x="272844" y="284637"/>
                  </a:cubicBezTo>
                  <a:cubicBezTo>
                    <a:pt x="279659" y="282520"/>
                    <a:pt x="285683" y="279869"/>
                    <a:pt x="282683" y="272542"/>
                  </a:cubicBezTo>
                  <a:cubicBezTo>
                    <a:pt x="280403" y="266983"/>
                    <a:pt x="277356" y="268518"/>
                    <a:pt x="266447" y="272426"/>
                  </a:cubicBezTo>
                  <a:cubicBezTo>
                    <a:pt x="243769" y="280566"/>
                    <a:pt x="184177" y="324458"/>
                    <a:pt x="166430" y="295685"/>
                  </a:cubicBezTo>
                  <a:cubicBezTo>
                    <a:pt x="154894" y="276985"/>
                    <a:pt x="158545" y="261237"/>
                    <a:pt x="170873" y="246189"/>
                  </a:cubicBezTo>
                  <a:cubicBezTo>
                    <a:pt x="185585" y="228162"/>
                    <a:pt x="206286" y="218393"/>
                    <a:pt x="227734" y="217093"/>
                  </a:cubicBezTo>
                  <a:close/>
                  <a:moveTo>
                    <a:pt x="1328480" y="156155"/>
                  </a:moveTo>
                  <a:cubicBezTo>
                    <a:pt x="1379385" y="153404"/>
                    <a:pt x="1427180" y="167377"/>
                    <a:pt x="1469047" y="203226"/>
                  </a:cubicBezTo>
                  <a:cubicBezTo>
                    <a:pt x="1531686" y="256887"/>
                    <a:pt x="1538780" y="329108"/>
                    <a:pt x="1520009" y="403260"/>
                  </a:cubicBezTo>
                  <a:cubicBezTo>
                    <a:pt x="1488772" y="526654"/>
                    <a:pt x="1428901" y="638114"/>
                    <a:pt x="1365378" y="747273"/>
                  </a:cubicBezTo>
                  <a:cubicBezTo>
                    <a:pt x="1291947" y="873434"/>
                    <a:pt x="1207700" y="991873"/>
                    <a:pt x="1103148" y="1094658"/>
                  </a:cubicBezTo>
                  <a:cubicBezTo>
                    <a:pt x="1093821" y="1103775"/>
                    <a:pt x="1086168" y="1116359"/>
                    <a:pt x="1063746" y="1119174"/>
                  </a:cubicBezTo>
                  <a:cubicBezTo>
                    <a:pt x="1110056" y="1060535"/>
                    <a:pt x="1152854" y="1007642"/>
                    <a:pt x="1194233" y="953634"/>
                  </a:cubicBezTo>
                  <a:cubicBezTo>
                    <a:pt x="1313695" y="797677"/>
                    <a:pt x="1410828" y="628997"/>
                    <a:pt x="1479281" y="444523"/>
                  </a:cubicBezTo>
                  <a:cubicBezTo>
                    <a:pt x="1492795" y="408145"/>
                    <a:pt x="1499820" y="370371"/>
                    <a:pt x="1498564" y="330946"/>
                  </a:cubicBezTo>
                  <a:cubicBezTo>
                    <a:pt x="1496122" y="256119"/>
                    <a:pt x="1446904" y="201202"/>
                    <a:pt x="1372844" y="188666"/>
                  </a:cubicBezTo>
                  <a:cubicBezTo>
                    <a:pt x="1304949" y="177152"/>
                    <a:pt x="1245404" y="198644"/>
                    <a:pt x="1188581" y="231091"/>
                  </a:cubicBezTo>
                  <a:cubicBezTo>
                    <a:pt x="1078143" y="294126"/>
                    <a:pt x="996687" y="388048"/>
                    <a:pt x="921814" y="487996"/>
                  </a:cubicBezTo>
                  <a:cubicBezTo>
                    <a:pt x="840801" y="596154"/>
                    <a:pt x="772952" y="711778"/>
                    <a:pt x="729688" y="840591"/>
                  </a:cubicBezTo>
                  <a:cubicBezTo>
                    <a:pt x="726641" y="849616"/>
                    <a:pt x="724315" y="860199"/>
                    <a:pt x="712011" y="856919"/>
                  </a:cubicBezTo>
                  <a:cubicBezTo>
                    <a:pt x="697776" y="853151"/>
                    <a:pt x="702311" y="842289"/>
                    <a:pt x="704986" y="832101"/>
                  </a:cubicBezTo>
                  <a:cubicBezTo>
                    <a:pt x="727083" y="746435"/>
                    <a:pt x="767346" y="668911"/>
                    <a:pt x="813261" y="594200"/>
                  </a:cubicBezTo>
                  <a:cubicBezTo>
                    <a:pt x="878621" y="487880"/>
                    <a:pt x="953052" y="388421"/>
                    <a:pt x="1044207" y="302685"/>
                  </a:cubicBezTo>
                  <a:cubicBezTo>
                    <a:pt x="1111265" y="239604"/>
                    <a:pt x="1185487" y="187340"/>
                    <a:pt x="1276642" y="164290"/>
                  </a:cubicBezTo>
                  <a:cubicBezTo>
                    <a:pt x="1294197" y="159847"/>
                    <a:pt x="1311511" y="157072"/>
                    <a:pt x="1328480" y="156155"/>
                  </a:cubicBezTo>
                  <a:close/>
                  <a:moveTo>
                    <a:pt x="249210" y="1259"/>
                  </a:moveTo>
                  <a:cubicBezTo>
                    <a:pt x="264770" y="-539"/>
                    <a:pt x="280711" y="-413"/>
                    <a:pt x="296953" y="1640"/>
                  </a:cubicBezTo>
                  <a:cubicBezTo>
                    <a:pt x="318608" y="4376"/>
                    <a:pt x="340796" y="10537"/>
                    <a:pt x="363323" y="20126"/>
                  </a:cubicBezTo>
                  <a:cubicBezTo>
                    <a:pt x="430637" y="48782"/>
                    <a:pt x="479018" y="97977"/>
                    <a:pt x="514396" y="160173"/>
                  </a:cubicBezTo>
                  <a:cubicBezTo>
                    <a:pt x="566591" y="251863"/>
                    <a:pt x="592665" y="351369"/>
                    <a:pt x="602853" y="456224"/>
                  </a:cubicBezTo>
                  <a:cubicBezTo>
                    <a:pt x="611552" y="545634"/>
                    <a:pt x="602341" y="633929"/>
                    <a:pt x="579267" y="719572"/>
                  </a:cubicBezTo>
                  <a:cubicBezTo>
                    <a:pt x="577104" y="727596"/>
                    <a:pt x="571708" y="741668"/>
                    <a:pt x="563335" y="738086"/>
                  </a:cubicBezTo>
                  <a:cubicBezTo>
                    <a:pt x="552751" y="733574"/>
                    <a:pt x="560125" y="716827"/>
                    <a:pt x="561963" y="708430"/>
                  </a:cubicBezTo>
                  <a:cubicBezTo>
                    <a:pt x="596014" y="548682"/>
                    <a:pt x="582826" y="398330"/>
                    <a:pt x="523816" y="246165"/>
                  </a:cubicBezTo>
                  <a:cubicBezTo>
                    <a:pt x="491485" y="162825"/>
                    <a:pt x="444500" y="90510"/>
                    <a:pt x="359346" y="50619"/>
                  </a:cubicBezTo>
                  <a:cubicBezTo>
                    <a:pt x="268610" y="8124"/>
                    <a:pt x="177664" y="33128"/>
                    <a:pt x="122864" y="116864"/>
                  </a:cubicBezTo>
                  <a:cubicBezTo>
                    <a:pt x="81182" y="180549"/>
                    <a:pt x="64575" y="253422"/>
                    <a:pt x="49852" y="326411"/>
                  </a:cubicBezTo>
                  <a:cubicBezTo>
                    <a:pt x="38128" y="385026"/>
                    <a:pt x="34570" y="444780"/>
                    <a:pt x="32429" y="506256"/>
                  </a:cubicBezTo>
                  <a:cubicBezTo>
                    <a:pt x="30918" y="575384"/>
                    <a:pt x="35825" y="641233"/>
                    <a:pt x="52526" y="707290"/>
                  </a:cubicBezTo>
                  <a:cubicBezTo>
                    <a:pt x="56527" y="723084"/>
                    <a:pt x="57690" y="742273"/>
                    <a:pt x="43664" y="745413"/>
                  </a:cubicBezTo>
                  <a:cubicBezTo>
                    <a:pt x="32011" y="748018"/>
                    <a:pt x="29988" y="734411"/>
                    <a:pt x="27778" y="726107"/>
                  </a:cubicBezTo>
                  <a:cubicBezTo>
                    <a:pt x="6890" y="647419"/>
                    <a:pt x="-2902" y="567127"/>
                    <a:pt x="750" y="485997"/>
                  </a:cubicBezTo>
                  <a:cubicBezTo>
                    <a:pt x="4727" y="396842"/>
                    <a:pt x="16915" y="308548"/>
                    <a:pt x="43548" y="222928"/>
                  </a:cubicBezTo>
                  <a:cubicBezTo>
                    <a:pt x="60830" y="167430"/>
                    <a:pt x="80973" y="112747"/>
                    <a:pt x="121701" y="69367"/>
                  </a:cubicBezTo>
                  <a:cubicBezTo>
                    <a:pt x="159290" y="29371"/>
                    <a:pt x="202531" y="6654"/>
                    <a:pt x="249210" y="125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D2C1ACA-606A-433A-8E2F-E58580D8DD40}"/>
                </a:ext>
              </a:extLst>
            </p:cNvPr>
            <p:cNvSpPr/>
            <p:nvPr/>
          </p:nvSpPr>
          <p:spPr>
            <a:xfrm>
              <a:off x="2015191" y="244412"/>
              <a:ext cx="347727" cy="567154"/>
            </a:xfrm>
            <a:custGeom>
              <a:avLst/>
              <a:gdLst>
                <a:gd name="connsiteX0" fmla="*/ 144668 w 480298"/>
                <a:gd name="connsiteY0" fmla="*/ 325657 h 783382"/>
                <a:gd name="connsiteX1" fmla="*/ 251509 w 480298"/>
                <a:gd name="connsiteY1" fmla="*/ 439239 h 783382"/>
                <a:gd name="connsiteX2" fmla="*/ 396198 w 480298"/>
                <a:gd name="connsiteY2" fmla="*/ 450869 h 783382"/>
                <a:gd name="connsiteX3" fmla="*/ 480290 w 480298"/>
                <a:gd name="connsiteY3" fmla="*/ 334370 h 783382"/>
                <a:gd name="connsiteX4" fmla="*/ 387761 w 480298"/>
                <a:gd name="connsiteY4" fmla="*/ 206594 h 783382"/>
                <a:gd name="connsiteX5" fmla="*/ 192215 w 480298"/>
                <a:gd name="connsiteY5" fmla="*/ 209512 h 783382"/>
                <a:gd name="connsiteX6" fmla="*/ 163356 w 480298"/>
                <a:gd name="connsiteY6" fmla="*/ 186330 h 783382"/>
                <a:gd name="connsiteX7" fmla="*/ 218511 w 480298"/>
                <a:gd name="connsiteY7" fmla="*/ 75192 h 783382"/>
                <a:gd name="connsiteX8" fmla="*/ 324997 w 480298"/>
                <a:gd name="connsiteY8" fmla="*/ 482 h 783382"/>
                <a:gd name="connsiteX9" fmla="*/ 124010 w 480298"/>
                <a:gd name="connsiteY9" fmla="*/ 201193 h 783382"/>
                <a:gd name="connsiteX10" fmla="*/ 93653 w 480298"/>
                <a:gd name="connsiteY10" fmla="*/ 269161 h 783382"/>
                <a:gd name="connsiteX11" fmla="*/ 926 w 480298"/>
                <a:gd name="connsiteY11" fmla="*/ 456625 h 783382"/>
                <a:gd name="connsiteX12" fmla="*/ 926 w 480298"/>
                <a:gd name="connsiteY12" fmla="*/ 456625 h 783382"/>
                <a:gd name="connsiteX13" fmla="*/ 103272 w 480298"/>
                <a:gd name="connsiteY13" fmla="*/ 715527 h 783382"/>
                <a:gd name="connsiteX14" fmla="*/ 352121 w 480298"/>
                <a:gd name="connsiteY14" fmla="*/ 775334 h 783382"/>
                <a:gd name="connsiteX15" fmla="*/ 398957 w 480298"/>
                <a:gd name="connsiteY15" fmla="*/ 739655 h 783382"/>
                <a:gd name="connsiteX16" fmla="*/ 280210 w 480298"/>
                <a:gd name="connsiteY16" fmla="*/ 731415 h 783382"/>
                <a:gd name="connsiteX17" fmla="*/ 103667 w 480298"/>
                <a:gd name="connsiteY17" fmla="*/ 644760 h 783382"/>
                <a:gd name="connsiteX18" fmla="*/ 48433 w 480298"/>
                <a:gd name="connsiteY18" fmla="*/ 475391 h 783382"/>
                <a:gd name="connsiteX19" fmla="*/ 48433 w 480298"/>
                <a:gd name="connsiteY19" fmla="*/ 475391 h 783382"/>
                <a:gd name="connsiteX20" fmla="*/ 106505 w 480298"/>
                <a:gd name="connsiteY20" fmla="*/ 321438 h 783382"/>
                <a:gd name="connsiteX21" fmla="*/ 144668 w 480298"/>
                <a:gd name="connsiteY21" fmla="*/ 325657 h 783382"/>
                <a:gd name="connsiteX22" fmla="*/ 144668 w 480298"/>
                <a:gd name="connsiteY22" fmla="*/ 325657 h 783382"/>
                <a:gd name="connsiteX23" fmla="*/ 192648 w 480298"/>
                <a:gd name="connsiteY23" fmla="*/ 259660 h 783382"/>
                <a:gd name="connsiteX24" fmla="*/ 283207 w 480298"/>
                <a:gd name="connsiteY24" fmla="*/ 239948 h 783382"/>
                <a:gd name="connsiteX25" fmla="*/ 370295 w 480298"/>
                <a:gd name="connsiteY25" fmla="*/ 250750 h 783382"/>
                <a:gd name="connsiteX26" fmla="*/ 432941 w 480298"/>
                <a:gd name="connsiteY26" fmla="*/ 351086 h 783382"/>
                <a:gd name="connsiteX27" fmla="*/ 337613 w 480298"/>
                <a:gd name="connsiteY27" fmla="*/ 418778 h 783382"/>
                <a:gd name="connsiteX28" fmla="*/ 177273 w 480298"/>
                <a:gd name="connsiteY28" fmla="*/ 292619 h 783382"/>
                <a:gd name="connsiteX29" fmla="*/ 192648 w 480298"/>
                <a:gd name="connsiteY29" fmla="*/ 259660 h 783382"/>
                <a:gd name="connsiteX30" fmla="*/ 192648 w 480298"/>
                <a:gd name="connsiteY30" fmla="*/ 259660 h 7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98" h="783382">
                  <a:moveTo>
                    <a:pt x="144668" y="325657"/>
                  </a:moveTo>
                  <a:cubicBezTo>
                    <a:pt x="165090" y="376830"/>
                    <a:pt x="205067" y="412115"/>
                    <a:pt x="251509" y="439239"/>
                  </a:cubicBezTo>
                  <a:cubicBezTo>
                    <a:pt x="297202" y="465890"/>
                    <a:pt x="347705" y="465614"/>
                    <a:pt x="396198" y="450869"/>
                  </a:cubicBezTo>
                  <a:cubicBezTo>
                    <a:pt x="450249" y="434548"/>
                    <a:pt x="479620" y="389840"/>
                    <a:pt x="480290" y="334370"/>
                  </a:cubicBezTo>
                  <a:cubicBezTo>
                    <a:pt x="480961" y="280594"/>
                    <a:pt x="443113" y="228475"/>
                    <a:pt x="387761" y="206594"/>
                  </a:cubicBezTo>
                  <a:cubicBezTo>
                    <a:pt x="322198" y="180692"/>
                    <a:pt x="256476" y="187276"/>
                    <a:pt x="192215" y="209512"/>
                  </a:cubicBezTo>
                  <a:cubicBezTo>
                    <a:pt x="164302" y="219171"/>
                    <a:pt x="157757" y="212508"/>
                    <a:pt x="163356" y="186330"/>
                  </a:cubicBezTo>
                  <a:cubicBezTo>
                    <a:pt x="172344" y="144658"/>
                    <a:pt x="187326" y="106732"/>
                    <a:pt x="218511" y="75192"/>
                  </a:cubicBezTo>
                  <a:cubicBezTo>
                    <a:pt x="249617" y="43731"/>
                    <a:pt x="283049" y="16725"/>
                    <a:pt x="324997" y="482"/>
                  </a:cubicBezTo>
                  <a:cubicBezTo>
                    <a:pt x="223557" y="-8703"/>
                    <a:pt x="116164" y="115287"/>
                    <a:pt x="124010" y="201193"/>
                  </a:cubicBezTo>
                  <a:cubicBezTo>
                    <a:pt x="126730" y="230407"/>
                    <a:pt x="115849" y="249922"/>
                    <a:pt x="93653" y="269161"/>
                  </a:cubicBezTo>
                  <a:cubicBezTo>
                    <a:pt x="37197" y="318166"/>
                    <a:pt x="6091" y="381324"/>
                    <a:pt x="926" y="456625"/>
                  </a:cubicBezTo>
                  <a:lnTo>
                    <a:pt x="926" y="456625"/>
                  </a:lnTo>
                  <a:cubicBezTo>
                    <a:pt x="-6289" y="559405"/>
                    <a:pt x="28721" y="645312"/>
                    <a:pt x="103272" y="715527"/>
                  </a:cubicBezTo>
                  <a:cubicBezTo>
                    <a:pt x="178928" y="766109"/>
                    <a:pt x="259000" y="799541"/>
                    <a:pt x="352121" y="775334"/>
                  </a:cubicBezTo>
                  <a:cubicBezTo>
                    <a:pt x="372070" y="770169"/>
                    <a:pt x="402703" y="764335"/>
                    <a:pt x="398957" y="739655"/>
                  </a:cubicBezTo>
                  <a:cubicBezTo>
                    <a:pt x="395961" y="719942"/>
                    <a:pt x="332566" y="736580"/>
                    <a:pt x="280210" y="731415"/>
                  </a:cubicBezTo>
                  <a:cubicBezTo>
                    <a:pt x="207906" y="724240"/>
                    <a:pt x="148453" y="702399"/>
                    <a:pt x="103667" y="644760"/>
                  </a:cubicBezTo>
                  <a:cubicBezTo>
                    <a:pt x="58250" y="597174"/>
                    <a:pt x="41297" y="540284"/>
                    <a:pt x="48433" y="475391"/>
                  </a:cubicBezTo>
                  <a:lnTo>
                    <a:pt x="48433" y="475391"/>
                  </a:lnTo>
                  <a:cubicBezTo>
                    <a:pt x="45358" y="415584"/>
                    <a:pt x="71299" y="366580"/>
                    <a:pt x="106505" y="321438"/>
                  </a:cubicBezTo>
                  <a:cubicBezTo>
                    <a:pt x="120343" y="303894"/>
                    <a:pt x="132328" y="294787"/>
                    <a:pt x="144668" y="325657"/>
                  </a:cubicBezTo>
                  <a:lnTo>
                    <a:pt x="144668" y="325657"/>
                  </a:lnTo>
                  <a:close/>
                  <a:moveTo>
                    <a:pt x="192648" y="259660"/>
                  </a:moveTo>
                  <a:cubicBezTo>
                    <a:pt x="221231" y="245309"/>
                    <a:pt x="251548" y="240145"/>
                    <a:pt x="283207" y="239948"/>
                  </a:cubicBezTo>
                  <a:cubicBezTo>
                    <a:pt x="312617" y="239869"/>
                    <a:pt x="341910" y="240027"/>
                    <a:pt x="370295" y="250750"/>
                  </a:cubicBezTo>
                  <a:cubicBezTo>
                    <a:pt x="420601" y="269634"/>
                    <a:pt x="440629" y="301174"/>
                    <a:pt x="432941" y="351086"/>
                  </a:cubicBezTo>
                  <a:cubicBezTo>
                    <a:pt x="427422" y="386962"/>
                    <a:pt x="381453" y="419527"/>
                    <a:pt x="337613" y="418778"/>
                  </a:cubicBezTo>
                  <a:cubicBezTo>
                    <a:pt x="273193" y="417634"/>
                    <a:pt x="195920" y="355698"/>
                    <a:pt x="177273" y="292619"/>
                  </a:cubicBezTo>
                  <a:cubicBezTo>
                    <a:pt x="171832" y="274405"/>
                    <a:pt x="178416" y="266796"/>
                    <a:pt x="192648" y="259660"/>
                  </a:cubicBezTo>
                  <a:lnTo>
                    <a:pt x="192648" y="2596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494F7AE-CD57-473E-A718-5819F12839FF}"/>
                </a:ext>
              </a:extLst>
            </p:cNvPr>
            <p:cNvSpPr/>
            <p:nvPr/>
          </p:nvSpPr>
          <p:spPr>
            <a:xfrm>
              <a:off x="3452601" y="784241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1BF0840-1A3B-43A0-8825-3DD43D67193A}"/>
                </a:ext>
              </a:extLst>
            </p:cNvPr>
            <p:cNvSpPr/>
            <p:nvPr/>
          </p:nvSpPr>
          <p:spPr>
            <a:xfrm>
              <a:off x="5176728" y="1594811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6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2F9EBC0-647B-40E5-A3B8-0FBC7C0C656E}"/>
                </a:ext>
              </a:extLst>
            </p:cNvPr>
            <p:cNvSpPr/>
            <p:nvPr/>
          </p:nvSpPr>
          <p:spPr>
            <a:xfrm rot="5982497">
              <a:off x="4112454" y="353641"/>
              <a:ext cx="867768" cy="728581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0984E1C-4AF2-487A-87B1-36B6C5506E0E}"/>
                </a:ext>
              </a:extLst>
            </p:cNvPr>
            <p:cNvSpPr/>
            <p:nvPr/>
          </p:nvSpPr>
          <p:spPr>
            <a:xfrm>
              <a:off x="4131321" y="1327878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1DB2B91-4A1F-48D1-BE02-C5CF646D4CA2}"/>
                </a:ext>
              </a:extLst>
            </p:cNvPr>
            <p:cNvSpPr/>
            <p:nvPr/>
          </p:nvSpPr>
          <p:spPr>
            <a:xfrm>
              <a:off x="6106640" y="1611565"/>
              <a:ext cx="350963" cy="299868"/>
            </a:xfrm>
            <a:custGeom>
              <a:avLst/>
              <a:gdLst>
                <a:gd name="connsiteX0" fmla="*/ 203043 w 484768"/>
                <a:gd name="connsiteY0" fmla="*/ 413968 h 414193"/>
                <a:gd name="connsiteX1" fmla="*/ 20783 w 484768"/>
                <a:gd name="connsiteY1" fmla="*/ 303264 h 414193"/>
                <a:gd name="connsiteX2" fmla="*/ 54215 w 484768"/>
                <a:gd name="connsiteY2" fmla="*/ 80988 h 414193"/>
                <a:gd name="connsiteX3" fmla="*/ 470776 w 484768"/>
                <a:gd name="connsiteY3" fmla="*/ 145368 h 414193"/>
                <a:gd name="connsiteX4" fmla="*/ 475468 w 484768"/>
                <a:gd name="connsiteY4" fmla="*/ 195556 h 414193"/>
                <a:gd name="connsiteX5" fmla="*/ 435846 w 484768"/>
                <a:gd name="connsiteY5" fmla="*/ 167486 h 414193"/>
                <a:gd name="connsiteX6" fmla="*/ 206276 w 484768"/>
                <a:gd name="connsiteY6" fmla="*/ 44284 h 414193"/>
                <a:gd name="connsiteX7" fmla="*/ 63520 w 484768"/>
                <a:gd name="connsiteY7" fmla="*/ 296286 h 414193"/>
                <a:gd name="connsiteX8" fmla="*/ 301368 w 484768"/>
                <a:gd name="connsiteY8" fmla="*/ 320217 h 414193"/>
                <a:gd name="connsiteX9" fmla="*/ 312920 w 484768"/>
                <a:gd name="connsiteY9" fmla="*/ 206674 h 414193"/>
                <a:gd name="connsiteX10" fmla="*/ 255084 w 484768"/>
                <a:gd name="connsiteY10" fmla="*/ 176948 h 414193"/>
                <a:gd name="connsiteX11" fmla="*/ 214634 w 484768"/>
                <a:gd name="connsiteY11" fmla="*/ 226307 h 414193"/>
                <a:gd name="connsiteX12" fmla="*/ 199337 w 484768"/>
                <a:gd name="connsiteY12" fmla="*/ 258477 h 414193"/>
                <a:gd name="connsiteX13" fmla="*/ 172213 w 484768"/>
                <a:gd name="connsiteY13" fmla="*/ 216727 h 414193"/>
                <a:gd name="connsiteX14" fmla="*/ 228512 w 484768"/>
                <a:gd name="connsiteY14" fmla="*/ 141741 h 414193"/>
                <a:gd name="connsiteX15" fmla="*/ 320134 w 484768"/>
                <a:gd name="connsiteY15" fmla="*/ 154121 h 414193"/>
                <a:gd name="connsiteX16" fmla="*/ 329320 w 484768"/>
                <a:gd name="connsiteY16" fmla="*/ 347577 h 414193"/>
                <a:gd name="connsiteX17" fmla="*/ 203043 w 484768"/>
                <a:gd name="connsiteY17" fmla="*/ 413968 h 414193"/>
                <a:gd name="connsiteX18" fmla="*/ 203043 w 484768"/>
                <a:gd name="connsiteY18" fmla="*/ 413968 h 4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4768" h="414193">
                  <a:moveTo>
                    <a:pt x="203043" y="413968"/>
                  </a:moveTo>
                  <a:cubicBezTo>
                    <a:pt x="103260" y="411445"/>
                    <a:pt x="51732" y="371390"/>
                    <a:pt x="20783" y="303264"/>
                  </a:cubicBezTo>
                  <a:cubicBezTo>
                    <a:pt x="-15921" y="222562"/>
                    <a:pt x="-3542" y="146472"/>
                    <a:pt x="54215" y="80988"/>
                  </a:cubicBezTo>
                  <a:cubicBezTo>
                    <a:pt x="170715" y="-51203"/>
                    <a:pt x="395041" y="-15839"/>
                    <a:pt x="470776" y="145368"/>
                  </a:cubicBezTo>
                  <a:cubicBezTo>
                    <a:pt x="478109" y="160941"/>
                    <a:pt x="495456" y="183177"/>
                    <a:pt x="475468" y="195556"/>
                  </a:cubicBezTo>
                  <a:cubicBezTo>
                    <a:pt x="452838" y="209631"/>
                    <a:pt x="445071" y="181560"/>
                    <a:pt x="435846" y="167486"/>
                  </a:cubicBezTo>
                  <a:cubicBezTo>
                    <a:pt x="381400" y="84654"/>
                    <a:pt x="311185" y="34073"/>
                    <a:pt x="206276" y="44284"/>
                  </a:cubicBezTo>
                  <a:cubicBezTo>
                    <a:pt x="81615" y="56387"/>
                    <a:pt x="7379" y="185976"/>
                    <a:pt x="63520" y="296286"/>
                  </a:cubicBezTo>
                  <a:cubicBezTo>
                    <a:pt x="110435" y="388500"/>
                    <a:pt x="236791" y="401471"/>
                    <a:pt x="301368" y="320217"/>
                  </a:cubicBezTo>
                  <a:cubicBezTo>
                    <a:pt x="329163" y="285208"/>
                    <a:pt x="334879" y="246650"/>
                    <a:pt x="312920" y="206674"/>
                  </a:cubicBezTo>
                  <a:cubicBezTo>
                    <a:pt x="300816" y="184635"/>
                    <a:pt x="282050" y="170640"/>
                    <a:pt x="255084" y="176948"/>
                  </a:cubicBezTo>
                  <a:cubicBezTo>
                    <a:pt x="229655" y="182861"/>
                    <a:pt x="214161" y="197961"/>
                    <a:pt x="214634" y="226307"/>
                  </a:cubicBezTo>
                  <a:cubicBezTo>
                    <a:pt x="214831" y="239160"/>
                    <a:pt x="220627" y="259345"/>
                    <a:pt x="199337" y="258477"/>
                  </a:cubicBezTo>
                  <a:cubicBezTo>
                    <a:pt x="175407" y="257531"/>
                    <a:pt x="170045" y="234744"/>
                    <a:pt x="172213" y="216727"/>
                  </a:cubicBezTo>
                  <a:cubicBezTo>
                    <a:pt x="176156" y="182112"/>
                    <a:pt x="196065" y="156289"/>
                    <a:pt x="228512" y="141741"/>
                  </a:cubicBezTo>
                  <a:cubicBezTo>
                    <a:pt x="261471" y="126996"/>
                    <a:pt x="292261" y="130466"/>
                    <a:pt x="320134" y="154121"/>
                  </a:cubicBezTo>
                  <a:cubicBezTo>
                    <a:pt x="376078" y="201588"/>
                    <a:pt x="380691" y="286863"/>
                    <a:pt x="329320" y="347577"/>
                  </a:cubicBezTo>
                  <a:cubicBezTo>
                    <a:pt x="290724" y="393428"/>
                    <a:pt x="241443" y="416767"/>
                    <a:pt x="203043" y="413968"/>
                  </a:cubicBezTo>
                  <a:lnTo>
                    <a:pt x="203043" y="41396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6C92CBD-B28A-4B99-A159-4056B6CD72C5}"/>
                </a:ext>
              </a:extLst>
            </p:cNvPr>
            <p:cNvSpPr/>
            <p:nvPr/>
          </p:nvSpPr>
          <p:spPr>
            <a:xfrm>
              <a:off x="4540793" y="1477486"/>
              <a:ext cx="574857" cy="505045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A161D3C-6AFE-4C04-A005-A45B4E61EDFA}"/>
                </a:ext>
              </a:extLst>
            </p:cNvPr>
            <p:cNvSpPr/>
            <p:nvPr/>
          </p:nvSpPr>
          <p:spPr>
            <a:xfrm>
              <a:off x="6691107" y="1319077"/>
              <a:ext cx="485683" cy="664235"/>
            </a:xfrm>
            <a:custGeom>
              <a:avLst/>
              <a:gdLst>
                <a:gd name="connsiteX0" fmla="*/ 276568 w 670851"/>
                <a:gd name="connsiteY0" fmla="*/ 512333 h 917476"/>
                <a:gd name="connsiteX1" fmla="*/ 328688 w 670851"/>
                <a:gd name="connsiteY1" fmla="*/ 399105 h 917476"/>
                <a:gd name="connsiteX2" fmla="*/ 360740 w 670851"/>
                <a:gd name="connsiteY2" fmla="*/ 399381 h 917476"/>
                <a:gd name="connsiteX3" fmla="*/ 360740 w 670851"/>
                <a:gd name="connsiteY3" fmla="*/ 399381 h 917476"/>
                <a:gd name="connsiteX4" fmla="*/ 502905 w 670851"/>
                <a:gd name="connsiteY4" fmla="*/ 359365 h 917476"/>
                <a:gd name="connsiteX5" fmla="*/ 552028 w 670851"/>
                <a:gd name="connsiteY5" fmla="*/ 339258 h 917476"/>
                <a:gd name="connsiteX6" fmla="*/ 659421 w 670851"/>
                <a:gd name="connsiteY6" fmla="*/ 296838 h 917476"/>
                <a:gd name="connsiteX7" fmla="*/ 634386 w 670851"/>
                <a:gd name="connsiteY7" fmla="*/ 186803 h 917476"/>
                <a:gd name="connsiteX8" fmla="*/ 629419 w 670851"/>
                <a:gd name="connsiteY8" fmla="*/ 139967 h 917476"/>
                <a:gd name="connsiteX9" fmla="*/ 571977 w 670851"/>
                <a:gd name="connsiteY9" fmla="*/ 2848 h 917476"/>
                <a:gd name="connsiteX10" fmla="*/ 509647 w 670851"/>
                <a:gd name="connsiteY10" fmla="*/ 5135 h 917476"/>
                <a:gd name="connsiteX11" fmla="*/ 509647 w 670851"/>
                <a:gd name="connsiteY11" fmla="*/ 5135 h 917476"/>
                <a:gd name="connsiteX12" fmla="*/ 447040 w 670851"/>
                <a:gd name="connsiteY12" fmla="*/ 52641 h 917476"/>
                <a:gd name="connsiteX13" fmla="*/ 411598 w 670851"/>
                <a:gd name="connsiteY13" fmla="*/ 52444 h 917476"/>
                <a:gd name="connsiteX14" fmla="*/ 395276 w 670851"/>
                <a:gd name="connsiteY14" fmla="*/ 35728 h 917476"/>
                <a:gd name="connsiteX15" fmla="*/ 249996 w 670851"/>
                <a:gd name="connsiteY15" fmla="*/ 29341 h 917476"/>
                <a:gd name="connsiteX16" fmla="*/ 245975 w 670851"/>
                <a:gd name="connsiteY16" fmla="*/ 157235 h 917476"/>
                <a:gd name="connsiteX17" fmla="*/ 232019 w 670851"/>
                <a:gd name="connsiteY17" fmla="*/ 194885 h 917476"/>
                <a:gd name="connsiteX18" fmla="*/ 260799 w 670851"/>
                <a:gd name="connsiteY18" fmla="*/ 339968 h 917476"/>
                <a:gd name="connsiteX19" fmla="*/ 277199 w 670851"/>
                <a:gd name="connsiteY19" fmla="*/ 389091 h 917476"/>
                <a:gd name="connsiteX20" fmla="*/ 208521 w 670851"/>
                <a:gd name="connsiteY20" fmla="*/ 758461 h 917476"/>
                <a:gd name="connsiteX21" fmla="*/ 182383 w 670851"/>
                <a:gd name="connsiteY21" fmla="*/ 785033 h 917476"/>
                <a:gd name="connsiteX22" fmla="*/ 30835 w 670851"/>
                <a:gd name="connsiteY22" fmla="*/ 820988 h 917476"/>
                <a:gd name="connsiteX23" fmla="*/ 27287 w 670851"/>
                <a:gd name="connsiteY23" fmla="*/ 877405 h 917476"/>
                <a:gd name="connsiteX24" fmla="*/ 207615 w 670851"/>
                <a:gd name="connsiteY24" fmla="*/ 901730 h 917476"/>
                <a:gd name="connsiteX25" fmla="*/ 316033 w 670851"/>
                <a:gd name="connsiteY25" fmla="*/ 898812 h 917476"/>
                <a:gd name="connsiteX26" fmla="*/ 257369 w 670851"/>
                <a:gd name="connsiteY26" fmla="*/ 755070 h 917476"/>
                <a:gd name="connsiteX27" fmla="*/ 257369 w 670851"/>
                <a:gd name="connsiteY27" fmla="*/ 755070 h 917476"/>
                <a:gd name="connsiteX28" fmla="*/ 276568 w 670851"/>
                <a:gd name="connsiteY28" fmla="*/ 512333 h 917476"/>
                <a:gd name="connsiteX29" fmla="*/ 628354 w 670851"/>
                <a:gd name="connsiteY29" fmla="*/ 256664 h 917476"/>
                <a:gd name="connsiteX30" fmla="*/ 581045 w 670851"/>
                <a:gd name="connsiteY30" fmla="*/ 303619 h 917476"/>
                <a:gd name="connsiteX31" fmla="*/ 515521 w 670851"/>
                <a:gd name="connsiteY31" fmla="*/ 256782 h 917476"/>
                <a:gd name="connsiteX32" fmla="*/ 565038 w 670851"/>
                <a:gd name="connsiteY32" fmla="*/ 201588 h 917476"/>
                <a:gd name="connsiteX33" fmla="*/ 628354 w 670851"/>
                <a:gd name="connsiteY33" fmla="*/ 256664 h 917476"/>
                <a:gd name="connsiteX34" fmla="*/ 628354 w 670851"/>
                <a:gd name="connsiteY34" fmla="*/ 256664 h 917476"/>
                <a:gd name="connsiteX35" fmla="*/ 536613 w 670851"/>
                <a:gd name="connsiteY35" fmla="*/ 44835 h 917476"/>
                <a:gd name="connsiteX36" fmla="*/ 594331 w 670851"/>
                <a:gd name="connsiteY36" fmla="*/ 97704 h 917476"/>
                <a:gd name="connsiteX37" fmla="*/ 544380 w 670851"/>
                <a:gd name="connsiteY37" fmla="*/ 169141 h 917476"/>
                <a:gd name="connsiteX38" fmla="*/ 474007 w 670851"/>
                <a:gd name="connsiteY38" fmla="*/ 102947 h 917476"/>
                <a:gd name="connsiteX39" fmla="*/ 536613 w 670851"/>
                <a:gd name="connsiteY39" fmla="*/ 44835 h 917476"/>
                <a:gd name="connsiteX40" fmla="*/ 536613 w 670851"/>
                <a:gd name="connsiteY40" fmla="*/ 44835 h 917476"/>
                <a:gd name="connsiteX41" fmla="*/ 472351 w 670851"/>
                <a:gd name="connsiteY41" fmla="*/ 316077 h 917476"/>
                <a:gd name="connsiteX42" fmla="*/ 416013 w 670851"/>
                <a:gd name="connsiteY42" fmla="*/ 370916 h 917476"/>
                <a:gd name="connsiteX43" fmla="*/ 372843 w 670851"/>
                <a:gd name="connsiteY43" fmla="*/ 332635 h 917476"/>
                <a:gd name="connsiteX44" fmla="*/ 434937 w 670851"/>
                <a:gd name="connsiteY44" fmla="*/ 279097 h 917476"/>
                <a:gd name="connsiteX45" fmla="*/ 472351 w 670851"/>
                <a:gd name="connsiteY45" fmla="*/ 316077 h 917476"/>
                <a:gd name="connsiteX46" fmla="*/ 472351 w 670851"/>
                <a:gd name="connsiteY46" fmla="*/ 316077 h 917476"/>
                <a:gd name="connsiteX47" fmla="*/ 430640 w 670851"/>
                <a:gd name="connsiteY47" fmla="*/ 155619 h 917476"/>
                <a:gd name="connsiteX48" fmla="*/ 478304 w 670851"/>
                <a:gd name="connsiteY48" fmla="*/ 188459 h 917476"/>
                <a:gd name="connsiteX49" fmla="*/ 456621 w 670851"/>
                <a:gd name="connsiteY49" fmla="*/ 247557 h 917476"/>
                <a:gd name="connsiteX50" fmla="*/ 407852 w 670851"/>
                <a:gd name="connsiteY50" fmla="*/ 247557 h 917476"/>
                <a:gd name="connsiteX51" fmla="*/ 384592 w 670851"/>
                <a:gd name="connsiteY51" fmla="*/ 223153 h 917476"/>
                <a:gd name="connsiteX52" fmla="*/ 430640 w 670851"/>
                <a:gd name="connsiteY52" fmla="*/ 155619 h 917476"/>
                <a:gd name="connsiteX53" fmla="*/ 430640 w 670851"/>
                <a:gd name="connsiteY53" fmla="*/ 155619 h 917476"/>
                <a:gd name="connsiteX54" fmla="*/ 305033 w 670851"/>
                <a:gd name="connsiteY54" fmla="*/ 51104 h 917476"/>
                <a:gd name="connsiteX55" fmla="*/ 393226 w 670851"/>
                <a:gd name="connsiteY55" fmla="*/ 112330 h 917476"/>
                <a:gd name="connsiteX56" fmla="*/ 338110 w 670851"/>
                <a:gd name="connsiteY56" fmla="*/ 162676 h 917476"/>
                <a:gd name="connsiteX57" fmla="*/ 261548 w 670851"/>
                <a:gd name="connsiteY57" fmla="*/ 99478 h 917476"/>
                <a:gd name="connsiteX58" fmla="*/ 305033 w 670851"/>
                <a:gd name="connsiteY58" fmla="*/ 51104 h 917476"/>
                <a:gd name="connsiteX59" fmla="*/ 305033 w 670851"/>
                <a:gd name="connsiteY59" fmla="*/ 51104 h 917476"/>
                <a:gd name="connsiteX60" fmla="*/ 284887 w 670851"/>
                <a:gd name="connsiteY60" fmla="*/ 303146 h 917476"/>
                <a:gd name="connsiteX61" fmla="*/ 242900 w 670851"/>
                <a:gd name="connsiteY61" fmla="*/ 256782 h 917476"/>
                <a:gd name="connsiteX62" fmla="*/ 294546 w 670851"/>
                <a:gd name="connsiteY62" fmla="*/ 211996 h 917476"/>
                <a:gd name="connsiteX63" fmla="*/ 347217 w 670851"/>
                <a:gd name="connsiteY63" fmla="*/ 257255 h 917476"/>
                <a:gd name="connsiteX64" fmla="*/ 284887 w 670851"/>
                <a:gd name="connsiteY64" fmla="*/ 303146 h 917476"/>
                <a:gd name="connsiteX65" fmla="*/ 284887 w 670851"/>
                <a:gd name="connsiteY65" fmla="*/ 303146 h 9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70851" h="917476">
                  <a:moveTo>
                    <a:pt x="276568" y="512333"/>
                  </a:moveTo>
                  <a:cubicBezTo>
                    <a:pt x="289697" y="472474"/>
                    <a:pt x="309291" y="435888"/>
                    <a:pt x="328688" y="399105"/>
                  </a:cubicBezTo>
                  <a:cubicBezTo>
                    <a:pt x="340200" y="377146"/>
                    <a:pt x="350253" y="381364"/>
                    <a:pt x="360740" y="399381"/>
                  </a:cubicBezTo>
                  <a:lnTo>
                    <a:pt x="360740" y="399381"/>
                  </a:lnTo>
                  <a:cubicBezTo>
                    <a:pt x="405408" y="430921"/>
                    <a:pt x="478620" y="414954"/>
                    <a:pt x="502905" y="359365"/>
                  </a:cubicBezTo>
                  <a:cubicBezTo>
                    <a:pt x="516231" y="328850"/>
                    <a:pt x="525299" y="329678"/>
                    <a:pt x="552028" y="339258"/>
                  </a:cubicBezTo>
                  <a:cubicBezTo>
                    <a:pt x="594962" y="354752"/>
                    <a:pt x="638053" y="335040"/>
                    <a:pt x="659421" y="296838"/>
                  </a:cubicBezTo>
                  <a:cubicBezTo>
                    <a:pt x="680316" y="259463"/>
                    <a:pt x="672904" y="213652"/>
                    <a:pt x="634386" y="186803"/>
                  </a:cubicBezTo>
                  <a:cubicBezTo>
                    <a:pt x="609470" y="169417"/>
                    <a:pt x="623978" y="156092"/>
                    <a:pt x="629419" y="139967"/>
                  </a:cubicBezTo>
                  <a:cubicBezTo>
                    <a:pt x="649644" y="80436"/>
                    <a:pt x="627369" y="17948"/>
                    <a:pt x="571977" y="2848"/>
                  </a:cubicBezTo>
                  <a:cubicBezTo>
                    <a:pt x="553053" y="-2316"/>
                    <a:pt x="534169" y="207"/>
                    <a:pt x="509647" y="5135"/>
                  </a:cubicBezTo>
                  <a:lnTo>
                    <a:pt x="509647" y="5135"/>
                  </a:lnTo>
                  <a:cubicBezTo>
                    <a:pt x="484809" y="15661"/>
                    <a:pt x="463244" y="31234"/>
                    <a:pt x="447040" y="52641"/>
                  </a:cubicBezTo>
                  <a:cubicBezTo>
                    <a:pt x="433912" y="69909"/>
                    <a:pt x="423701" y="69279"/>
                    <a:pt x="411598" y="52444"/>
                  </a:cubicBezTo>
                  <a:cubicBezTo>
                    <a:pt x="407103" y="46136"/>
                    <a:pt x="400993" y="40972"/>
                    <a:pt x="395276" y="35728"/>
                  </a:cubicBezTo>
                  <a:cubicBezTo>
                    <a:pt x="353289" y="-2671"/>
                    <a:pt x="292575" y="-5313"/>
                    <a:pt x="249996" y="29341"/>
                  </a:cubicBezTo>
                  <a:cubicBezTo>
                    <a:pt x="211202" y="60881"/>
                    <a:pt x="207654" y="104919"/>
                    <a:pt x="245975" y="157235"/>
                  </a:cubicBezTo>
                  <a:cubicBezTo>
                    <a:pt x="264899" y="183058"/>
                    <a:pt x="242505" y="185108"/>
                    <a:pt x="232019" y="194885"/>
                  </a:cubicBezTo>
                  <a:cubicBezTo>
                    <a:pt x="180570" y="242786"/>
                    <a:pt x="194053" y="325223"/>
                    <a:pt x="260799" y="339968"/>
                  </a:cubicBezTo>
                  <a:cubicBezTo>
                    <a:pt x="307201" y="350218"/>
                    <a:pt x="288711" y="367684"/>
                    <a:pt x="277199" y="389091"/>
                  </a:cubicBezTo>
                  <a:cubicBezTo>
                    <a:pt x="214317" y="504881"/>
                    <a:pt x="184433" y="626664"/>
                    <a:pt x="208521" y="758461"/>
                  </a:cubicBezTo>
                  <a:cubicBezTo>
                    <a:pt x="212661" y="781287"/>
                    <a:pt x="207299" y="788896"/>
                    <a:pt x="182383" y="785033"/>
                  </a:cubicBezTo>
                  <a:cubicBezTo>
                    <a:pt x="127543" y="776596"/>
                    <a:pt x="77987" y="794219"/>
                    <a:pt x="30835" y="820988"/>
                  </a:cubicBezTo>
                  <a:cubicBezTo>
                    <a:pt x="-9181" y="843697"/>
                    <a:pt x="-10127" y="848309"/>
                    <a:pt x="27287" y="877405"/>
                  </a:cubicBezTo>
                  <a:cubicBezTo>
                    <a:pt x="82481" y="920299"/>
                    <a:pt x="144811" y="929327"/>
                    <a:pt x="207615" y="901730"/>
                  </a:cubicBezTo>
                  <a:cubicBezTo>
                    <a:pt x="241441" y="886906"/>
                    <a:pt x="270576" y="865656"/>
                    <a:pt x="316033" y="898812"/>
                  </a:cubicBezTo>
                  <a:cubicBezTo>
                    <a:pt x="287450" y="844722"/>
                    <a:pt x="260089" y="804627"/>
                    <a:pt x="257369" y="755070"/>
                  </a:cubicBezTo>
                  <a:lnTo>
                    <a:pt x="257369" y="755070"/>
                  </a:lnTo>
                  <a:cubicBezTo>
                    <a:pt x="254333" y="729602"/>
                    <a:pt x="232886" y="644799"/>
                    <a:pt x="276568" y="512333"/>
                  </a:cubicBezTo>
                  <a:close/>
                  <a:moveTo>
                    <a:pt x="628354" y="256664"/>
                  </a:moveTo>
                  <a:cubicBezTo>
                    <a:pt x="628433" y="282014"/>
                    <a:pt x="611402" y="306615"/>
                    <a:pt x="581045" y="303619"/>
                  </a:cubicBezTo>
                  <a:cubicBezTo>
                    <a:pt x="551910" y="300701"/>
                    <a:pt x="515994" y="291239"/>
                    <a:pt x="515521" y="256782"/>
                  </a:cubicBezTo>
                  <a:cubicBezTo>
                    <a:pt x="515127" y="233600"/>
                    <a:pt x="533972" y="202061"/>
                    <a:pt x="565038" y="201588"/>
                  </a:cubicBezTo>
                  <a:cubicBezTo>
                    <a:pt x="601112" y="201036"/>
                    <a:pt x="628276" y="222404"/>
                    <a:pt x="628354" y="256664"/>
                  </a:cubicBezTo>
                  <a:lnTo>
                    <a:pt x="628354" y="256664"/>
                  </a:lnTo>
                  <a:close/>
                  <a:moveTo>
                    <a:pt x="536613" y="44835"/>
                  </a:moveTo>
                  <a:cubicBezTo>
                    <a:pt x="568666" y="47083"/>
                    <a:pt x="592202" y="62103"/>
                    <a:pt x="594331" y="97704"/>
                  </a:cubicBezTo>
                  <a:cubicBezTo>
                    <a:pt x="592912" y="133107"/>
                    <a:pt x="578837" y="164450"/>
                    <a:pt x="544380" y="169141"/>
                  </a:cubicBezTo>
                  <a:cubicBezTo>
                    <a:pt x="503891" y="174661"/>
                    <a:pt x="465452" y="145092"/>
                    <a:pt x="474007" y="102947"/>
                  </a:cubicBezTo>
                  <a:cubicBezTo>
                    <a:pt x="478817" y="79292"/>
                    <a:pt x="508031" y="42864"/>
                    <a:pt x="536613" y="44835"/>
                  </a:cubicBezTo>
                  <a:lnTo>
                    <a:pt x="536613" y="44835"/>
                  </a:lnTo>
                  <a:close/>
                  <a:moveTo>
                    <a:pt x="472351" y="316077"/>
                  </a:moveTo>
                  <a:cubicBezTo>
                    <a:pt x="469434" y="351007"/>
                    <a:pt x="451022" y="370877"/>
                    <a:pt x="416013" y="370916"/>
                  </a:cubicBezTo>
                  <a:cubicBezTo>
                    <a:pt x="393265" y="370916"/>
                    <a:pt x="370241" y="353215"/>
                    <a:pt x="372843" y="332635"/>
                  </a:cubicBezTo>
                  <a:cubicBezTo>
                    <a:pt x="376983" y="299952"/>
                    <a:pt x="398469" y="276100"/>
                    <a:pt x="434937" y="279097"/>
                  </a:cubicBezTo>
                  <a:cubicBezTo>
                    <a:pt x="457528" y="280989"/>
                    <a:pt x="474401" y="291121"/>
                    <a:pt x="472351" y="316077"/>
                  </a:cubicBezTo>
                  <a:lnTo>
                    <a:pt x="472351" y="316077"/>
                  </a:lnTo>
                  <a:close/>
                  <a:moveTo>
                    <a:pt x="430640" y="155619"/>
                  </a:moveTo>
                  <a:cubicBezTo>
                    <a:pt x="442625" y="155145"/>
                    <a:pt x="472509" y="163543"/>
                    <a:pt x="478304" y="188459"/>
                  </a:cubicBezTo>
                  <a:cubicBezTo>
                    <a:pt x="485953" y="221261"/>
                    <a:pt x="473810" y="237267"/>
                    <a:pt x="456621" y="247557"/>
                  </a:cubicBezTo>
                  <a:cubicBezTo>
                    <a:pt x="439865" y="257571"/>
                    <a:pt x="422558" y="257571"/>
                    <a:pt x="407852" y="247557"/>
                  </a:cubicBezTo>
                  <a:cubicBezTo>
                    <a:pt x="395039" y="238844"/>
                    <a:pt x="388258" y="233482"/>
                    <a:pt x="384592" y="223153"/>
                  </a:cubicBezTo>
                  <a:cubicBezTo>
                    <a:pt x="374499" y="194136"/>
                    <a:pt x="400283" y="156762"/>
                    <a:pt x="430640" y="155619"/>
                  </a:cubicBezTo>
                  <a:lnTo>
                    <a:pt x="430640" y="155619"/>
                  </a:lnTo>
                  <a:close/>
                  <a:moveTo>
                    <a:pt x="305033" y="51104"/>
                  </a:moveTo>
                  <a:cubicBezTo>
                    <a:pt x="352816" y="50552"/>
                    <a:pt x="391925" y="86034"/>
                    <a:pt x="393226" y="112330"/>
                  </a:cubicBezTo>
                  <a:cubicBezTo>
                    <a:pt x="394172" y="131294"/>
                    <a:pt x="370872" y="169811"/>
                    <a:pt x="338110" y="162676"/>
                  </a:cubicBezTo>
                  <a:cubicBezTo>
                    <a:pt x="311223" y="156801"/>
                    <a:pt x="259931" y="124828"/>
                    <a:pt x="261548" y="99478"/>
                  </a:cubicBezTo>
                  <a:cubicBezTo>
                    <a:pt x="263637" y="65770"/>
                    <a:pt x="285833" y="51695"/>
                    <a:pt x="305033" y="51104"/>
                  </a:cubicBezTo>
                  <a:lnTo>
                    <a:pt x="305033" y="51104"/>
                  </a:lnTo>
                  <a:close/>
                  <a:moveTo>
                    <a:pt x="284887" y="303146"/>
                  </a:moveTo>
                  <a:cubicBezTo>
                    <a:pt x="257448" y="302751"/>
                    <a:pt x="241126" y="282566"/>
                    <a:pt x="242900" y="256782"/>
                  </a:cubicBezTo>
                  <a:cubicBezTo>
                    <a:pt x="244871" y="229067"/>
                    <a:pt x="263992" y="212824"/>
                    <a:pt x="294546" y="211996"/>
                  </a:cubicBezTo>
                  <a:cubicBezTo>
                    <a:pt x="319305" y="218304"/>
                    <a:pt x="352264" y="223350"/>
                    <a:pt x="347217" y="257255"/>
                  </a:cubicBezTo>
                  <a:cubicBezTo>
                    <a:pt x="342999" y="286035"/>
                    <a:pt x="315362" y="303500"/>
                    <a:pt x="284887" y="303146"/>
                  </a:cubicBezTo>
                  <a:lnTo>
                    <a:pt x="284887" y="30314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3E4BC94-F231-45EA-B4B7-4F387F2BE02C}"/>
                </a:ext>
              </a:extLst>
            </p:cNvPr>
            <p:cNvSpPr/>
            <p:nvPr/>
          </p:nvSpPr>
          <p:spPr>
            <a:xfrm>
              <a:off x="4847699" y="373157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BF84FF9-A9EF-4604-A211-DAEA6CF4F89B}"/>
                </a:ext>
              </a:extLst>
            </p:cNvPr>
            <p:cNvSpPr/>
            <p:nvPr/>
          </p:nvSpPr>
          <p:spPr>
            <a:xfrm flipH="1">
              <a:off x="5267296" y="628421"/>
              <a:ext cx="1529125" cy="1119174"/>
            </a:xfrm>
            <a:custGeom>
              <a:avLst/>
              <a:gdLst>
                <a:gd name="connsiteX0" fmla="*/ 1184766 w 1529125"/>
                <a:gd name="connsiteY0" fmla="*/ 565265 h 1119174"/>
                <a:gd name="connsiteX1" fmla="*/ 1249289 w 1529125"/>
                <a:gd name="connsiteY1" fmla="*/ 566800 h 1119174"/>
                <a:gd name="connsiteX2" fmla="*/ 1279364 w 1529125"/>
                <a:gd name="connsiteY2" fmla="*/ 584919 h 1119174"/>
                <a:gd name="connsiteX3" fmla="*/ 1269549 w 1529125"/>
                <a:gd name="connsiteY3" fmla="*/ 591107 h 1119174"/>
                <a:gd name="connsiteX4" fmla="*/ 1090820 w 1529125"/>
                <a:gd name="connsiteY4" fmla="*/ 588594 h 1119174"/>
                <a:gd name="connsiteX5" fmla="*/ 1118011 w 1529125"/>
                <a:gd name="connsiteY5" fmla="*/ 566800 h 1119174"/>
                <a:gd name="connsiteX6" fmla="*/ 1184766 w 1529125"/>
                <a:gd name="connsiteY6" fmla="*/ 565265 h 1119174"/>
                <a:gd name="connsiteX7" fmla="*/ 1192271 w 1529125"/>
                <a:gd name="connsiteY7" fmla="*/ 524927 h 1119174"/>
                <a:gd name="connsiteX8" fmla="*/ 1252359 w 1529125"/>
                <a:gd name="connsiteY8" fmla="*/ 543261 h 1119174"/>
                <a:gd name="connsiteX9" fmla="*/ 1143085 w 1529125"/>
                <a:gd name="connsiteY9" fmla="*/ 548983 h 1119174"/>
                <a:gd name="connsiteX10" fmla="*/ 1192271 w 1529125"/>
                <a:gd name="connsiteY10" fmla="*/ 524927 h 1119174"/>
                <a:gd name="connsiteX11" fmla="*/ 1210477 w 1529125"/>
                <a:gd name="connsiteY11" fmla="*/ 497881 h 1119174"/>
                <a:gd name="connsiteX12" fmla="*/ 1117918 w 1529125"/>
                <a:gd name="connsiteY12" fmla="*/ 523630 h 1119174"/>
                <a:gd name="connsiteX13" fmla="*/ 1000921 w 1529125"/>
                <a:gd name="connsiteY13" fmla="*/ 650465 h 1119174"/>
                <a:gd name="connsiteX14" fmla="*/ 870713 w 1529125"/>
                <a:gd name="connsiteY14" fmla="*/ 884459 h 1119174"/>
                <a:gd name="connsiteX15" fmla="*/ 857781 w 1529125"/>
                <a:gd name="connsiteY15" fmla="*/ 927512 h 1119174"/>
                <a:gd name="connsiteX16" fmla="*/ 895648 w 1529125"/>
                <a:gd name="connsiteY16" fmla="*/ 900531 h 1119174"/>
                <a:gd name="connsiteX17" fmla="*/ 986221 w 1529125"/>
                <a:gd name="connsiteY17" fmla="*/ 736247 h 1119174"/>
                <a:gd name="connsiteX18" fmla="*/ 1041719 w 1529125"/>
                <a:gd name="connsiteY18" fmla="*/ 698962 h 1119174"/>
                <a:gd name="connsiteX19" fmla="*/ 1108474 w 1529125"/>
                <a:gd name="connsiteY19" fmla="*/ 692519 h 1119174"/>
                <a:gd name="connsiteX20" fmla="*/ 1058885 w 1529125"/>
                <a:gd name="connsiteY20" fmla="*/ 675446 h 1119174"/>
                <a:gd name="connsiteX21" fmla="*/ 1026437 w 1529125"/>
                <a:gd name="connsiteY21" fmla="*/ 668585 h 1119174"/>
                <a:gd name="connsiteX22" fmla="*/ 1178649 w 1529125"/>
                <a:gd name="connsiteY22" fmla="*/ 650791 h 1119174"/>
                <a:gd name="connsiteX23" fmla="*/ 1053302 w 1529125"/>
                <a:gd name="connsiteY23" fmla="*/ 629462 h 1119174"/>
                <a:gd name="connsiteX24" fmla="*/ 1072399 w 1529125"/>
                <a:gd name="connsiteY24" fmla="*/ 611133 h 1119174"/>
                <a:gd name="connsiteX25" fmla="*/ 1275340 w 1529125"/>
                <a:gd name="connsiteY25" fmla="*/ 613110 h 1119174"/>
                <a:gd name="connsiteX26" fmla="*/ 1246545 w 1529125"/>
                <a:gd name="connsiteY26" fmla="*/ 641650 h 1119174"/>
                <a:gd name="connsiteX27" fmla="*/ 1239078 w 1529125"/>
                <a:gd name="connsiteY27" fmla="*/ 654396 h 1119174"/>
                <a:gd name="connsiteX28" fmla="*/ 1253336 w 1529125"/>
                <a:gd name="connsiteY28" fmla="*/ 659560 h 1119174"/>
                <a:gd name="connsiteX29" fmla="*/ 1278317 w 1529125"/>
                <a:gd name="connsiteY29" fmla="*/ 649651 h 1119174"/>
                <a:gd name="connsiteX30" fmla="*/ 1287109 w 1529125"/>
                <a:gd name="connsiteY30" fmla="*/ 534097 h 1119174"/>
                <a:gd name="connsiteX31" fmla="*/ 1210477 w 1529125"/>
                <a:gd name="connsiteY31" fmla="*/ 497881 h 1119174"/>
                <a:gd name="connsiteX32" fmla="*/ 240212 w 1529125"/>
                <a:gd name="connsiteY32" fmla="*/ 244055 h 1119174"/>
                <a:gd name="connsiteX33" fmla="*/ 266145 w 1529125"/>
                <a:gd name="connsiteY33" fmla="*/ 253515 h 1119174"/>
                <a:gd name="connsiteX34" fmla="*/ 181526 w 1529125"/>
                <a:gd name="connsiteY34" fmla="*/ 287777 h 1119174"/>
                <a:gd name="connsiteX35" fmla="*/ 240212 w 1529125"/>
                <a:gd name="connsiteY35" fmla="*/ 244055 h 1119174"/>
                <a:gd name="connsiteX36" fmla="*/ 227734 w 1529125"/>
                <a:gd name="connsiteY36" fmla="*/ 217093 h 1119174"/>
                <a:gd name="connsiteX37" fmla="*/ 170873 w 1529125"/>
                <a:gd name="connsiteY37" fmla="*/ 246189 h 1119174"/>
                <a:gd name="connsiteX38" fmla="*/ 166430 w 1529125"/>
                <a:gd name="connsiteY38" fmla="*/ 295685 h 1119174"/>
                <a:gd name="connsiteX39" fmla="*/ 266447 w 1529125"/>
                <a:gd name="connsiteY39" fmla="*/ 272426 h 1119174"/>
                <a:gd name="connsiteX40" fmla="*/ 282683 w 1529125"/>
                <a:gd name="connsiteY40" fmla="*/ 272542 h 1119174"/>
                <a:gd name="connsiteX41" fmla="*/ 272843 w 1529125"/>
                <a:gd name="connsiteY41" fmla="*/ 284637 h 1119174"/>
                <a:gd name="connsiteX42" fmla="*/ 204390 w 1529125"/>
                <a:gd name="connsiteY42" fmla="*/ 319410 h 1119174"/>
                <a:gd name="connsiteX43" fmla="*/ 199622 w 1529125"/>
                <a:gd name="connsiteY43" fmla="*/ 333971 h 1119174"/>
                <a:gd name="connsiteX44" fmla="*/ 214066 w 1529125"/>
                <a:gd name="connsiteY44" fmla="*/ 338623 h 1119174"/>
                <a:gd name="connsiteX45" fmla="*/ 280985 w 1529125"/>
                <a:gd name="connsiteY45" fmla="*/ 306757 h 1119174"/>
                <a:gd name="connsiteX46" fmla="*/ 300476 w 1529125"/>
                <a:gd name="connsiteY46" fmla="*/ 304757 h 1119174"/>
                <a:gd name="connsiteX47" fmla="*/ 287079 w 1529125"/>
                <a:gd name="connsiteY47" fmla="*/ 319550 h 1119174"/>
                <a:gd name="connsiteX48" fmla="*/ 244327 w 1529125"/>
                <a:gd name="connsiteY48" fmla="*/ 339902 h 1119174"/>
                <a:gd name="connsiteX49" fmla="*/ 235232 w 1529125"/>
                <a:gd name="connsiteY49" fmla="*/ 354184 h 1119174"/>
                <a:gd name="connsiteX50" fmla="*/ 252445 w 1529125"/>
                <a:gd name="connsiteY50" fmla="*/ 358115 h 1119174"/>
                <a:gd name="connsiteX51" fmla="*/ 299197 w 1529125"/>
                <a:gd name="connsiteY51" fmla="*/ 335134 h 1119174"/>
                <a:gd name="connsiteX52" fmla="*/ 308152 w 1529125"/>
                <a:gd name="connsiteY52" fmla="*/ 334459 h 1119174"/>
                <a:gd name="connsiteX53" fmla="*/ 304221 w 1529125"/>
                <a:gd name="connsiteY53" fmla="*/ 344763 h 1119174"/>
                <a:gd name="connsiteX54" fmla="*/ 275449 w 1529125"/>
                <a:gd name="connsiteY54" fmla="*/ 372885 h 1119174"/>
                <a:gd name="connsiteX55" fmla="*/ 301337 w 1529125"/>
                <a:gd name="connsiteY55" fmla="*/ 374187 h 1119174"/>
                <a:gd name="connsiteX56" fmla="*/ 319735 w 1529125"/>
                <a:gd name="connsiteY56" fmla="*/ 391911 h 1119174"/>
                <a:gd name="connsiteX57" fmla="*/ 296057 w 1529125"/>
                <a:gd name="connsiteY57" fmla="*/ 669865 h 1119174"/>
                <a:gd name="connsiteX58" fmla="*/ 295452 w 1529125"/>
                <a:gd name="connsiteY58" fmla="*/ 689683 h 1119174"/>
                <a:gd name="connsiteX59" fmla="*/ 309826 w 1529125"/>
                <a:gd name="connsiteY59" fmla="*/ 674354 h 1119174"/>
                <a:gd name="connsiteX60" fmla="*/ 338529 w 1529125"/>
                <a:gd name="connsiteY60" fmla="*/ 338274 h 1119174"/>
                <a:gd name="connsiteX61" fmla="*/ 289079 w 1529125"/>
                <a:gd name="connsiteY61" fmla="*/ 238815 h 1119174"/>
                <a:gd name="connsiteX62" fmla="*/ 227734 w 1529125"/>
                <a:gd name="connsiteY62" fmla="*/ 217093 h 1119174"/>
                <a:gd name="connsiteX63" fmla="*/ 1328480 w 1529125"/>
                <a:gd name="connsiteY63" fmla="*/ 156155 h 1119174"/>
                <a:gd name="connsiteX64" fmla="*/ 1276642 w 1529125"/>
                <a:gd name="connsiteY64" fmla="*/ 164290 h 1119174"/>
                <a:gd name="connsiteX65" fmla="*/ 1044207 w 1529125"/>
                <a:gd name="connsiteY65" fmla="*/ 302685 h 1119174"/>
                <a:gd name="connsiteX66" fmla="*/ 813261 w 1529125"/>
                <a:gd name="connsiteY66" fmla="*/ 594200 h 1119174"/>
                <a:gd name="connsiteX67" fmla="*/ 704987 w 1529125"/>
                <a:gd name="connsiteY67" fmla="*/ 832101 h 1119174"/>
                <a:gd name="connsiteX68" fmla="*/ 712011 w 1529125"/>
                <a:gd name="connsiteY68" fmla="*/ 856919 h 1119174"/>
                <a:gd name="connsiteX69" fmla="*/ 729689 w 1529125"/>
                <a:gd name="connsiteY69" fmla="*/ 840591 h 1119174"/>
                <a:gd name="connsiteX70" fmla="*/ 921814 w 1529125"/>
                <a:gd name="connsiteY70" fmla="*/ 487996 h 1119174"/>
                <a:gd name="connsiteX71" fmla="*/ 1188581 w 1529125"/>
                <a:gd name="connsiteY71" fmla="*/ 231091 h 1119174"/>
                <a:gd name="connsiteX72" fmla="*/ 1372845 w 1529125"/>
                <a:gd name="connsiteY72" fmla="*/ 188666 h 1119174"/>
                <a:gd name="connsiteX73" fmla="*/ 1498564 w 1529125"/>
                <a:gd name="connsiteY73" fmla="*/ 330946 h 1119174"/>
                <a:gd name="connsiteX74" fmla="*/ 1479281 w 1529125"/>
                <a:gd name="connsiteY74" fmla="*/ 444523 h 1119174"/>
                <a:gd name="connsiteX75" fmla="*/ 1194233 w 1529125"/>
                <a:gd name="connsiteY75" fmla="*/ 953634 h 1119174"/>
                <a:gd name="connsiteX76" fmla="*/ 1063746 w 1529125"/>
                <a:gd name="connsiteY76" fmla="*/ 1119174 h 1119174"/>
                <a:gd name="connsiteX77" fmla="*/ 1103148 w 1529125"/>
                <a:gd name="connsiteY77" fmla="*/ 1094658 h 1119174"/>
                <a:gd name="connsiteX78" fmla="*/ 1365378 w 1529125"/>
                <a:gd name="connsiteY78" fmla="*/ 747273 h 1119174"/>
                <a:gd name="connsiteX79" fmla="*/ 1520009 w 1529125"/>
                <a:gd name="connsiteY79" fmla="*/ 403260 h 1119174"/>
                <a:gd name="connsiteX80" fmla="*/ 1469047 w 1529125"/>
                <a:gd name="connsiteY80" fmla="*/ 203226 h 1119174"/>
                <a:gd name="connsiteX81" fmla="*/ 1328480 w 1529125"/>
                <a:gd name="connsiteY81" fmla="*/ 156155 h 1119174"/>
                <a:gd name="connsiteX82" fmla="*/ 249210 w 1529125"/>
                <a:gd name="connsiteY82" fmla="*/ 1259 h 1119174"/>
                <a:gd name="connsiteX83" fmla="*/ 121701 w 1529125"/>
                <a:gd name="connsiteY83" fmla="*/ 69367 h 1119174"/>
                <a:gd name="connsiteX84" fmla="*/ 43547 w 1529125"/>
                <a:gd name="connsiteY84" fmla="*/ 222928 h 1119174"/>
                <a:gd name="connsiteX85" fmla="*/ 750 w 1529125"/>
                <a:gd name="connsiteY85" fmla="*/ 485997 h 1119174"/>
                <a:gd name="connsiteX86" fmla="*/ 27778 w 1529125"/>
                <a:gd name="connsiteY86" fmla="*/ 726107 h 1119174"/>
                <a:gd name="connsiteX87" fmla="*/ 43664 w 1529125"/>
                <a:gd name="connsiteY87" fmla="*/ 745413 h 1119174"/>
                <a:gd name="connsiteX88" fmla="*/ 52526 w 1529125"/>
                <a:gd name="connsiteY88" fmla="*/ 707290 h 1119174"/>
                <a:gd name="connsiteX89" fmla="*/ 32429 w 1529125"/>
                <a:gd name="connsiteY89" fmla="*/ 506256 h 1119174"/>
                <a:gd name="connsiteX90" fmla="*/ 49851 w 1529125"/>
                <a:gd name="connsiteY90" fmla="*/ 326411 h 1119174"/>
                <a:gd name="connsiteX91" fmla="*/ 122863 w 1529125"/>
                <a:gd name="connsiteY91" fmla="*/ 116864 h 1119174"/>
                <a:gd name="connsiteX92" fmla="*/ 359346 w 1529125"/>
                <a:gd name="connsiteY92" fmla="*/ 50619 h 1119174"/>
                <a:gd name="connsiteX93" fmla="*/ 523816 w 1529125"/>
                <a:gd name="connsiteY93" fmla="*/ 246165 h 1119174"/>
                <a:gd name="connsiteX94" fmla="*/ 561962 w 1529125"/>
                <a:gd name="connsiteY94" fmla="*/ 708430 h 1119174"/>
                <a:gd name="connsiteX95" fmla="*/ 563335 w 1529125"/>
                <a:gd name="connsiteY95" fmla="*/ 738086 h 1119174"/>
                <a:gd name="connsiteX96" fmla="*/ 579267 w 1529125"/>
                <a:gd name="connsiteY96" fmla="*/ 719572 h 1119174"/>
                <a:gd name="connsiteX97" fmla="*/ 602853 w 1529125"/>
                <a:gd name="connsiteY97" fmla="*/ 456224 h 1119174"/>
                <a:gd name="connsiteX98" fmla="*/ 514396 w 1529125"/>
                <a:gd name="connsiteY98" fmla="*/ 160173 h 1119174"/>
                <a:gd name="connsiteX99" fmla="*/ 363323 w 1529125"/>
                <a:gd name="connsiteY99" fmla="*/ 20126 h 1119174"/>
                <a:gd name="connsiteX100" fmla="*/ 296952 w 1529125"/>
                <a:gd name="connsiteY100" fmla="*/ 1640 h 1119174"/>
                <a:gd name="connsiteX101" fmla="*/ 249210 w 1529125"/>
                <a:gd name="connsiteY101" fmla="*/ 1259 h 11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529125" h="1119174">
                  <a:moveTo>
                    <a:pt x="1184766" y="565265"/>
                  </a:moveTo>
                  <a:cubicBezTo>
                    <a:pt x="1206212" y="565782"/>
                    <a:pt x="1227285" y="566812"/>
                    <a:pt x="1249289" y="566800"/>
                  </a:cubicBezTo>
                  <a:cubicBezTo>
                    <a:pt x="1275038" y="566800"/>
                    <a:pt x="1279806" y="579011"/>
                    <a:pt x="1279364" y="584919"/>
                  </a:cubicBezTo>
                  <a:cubicBezTo>
                    <a:pt x="1278922" y="590781"/>
                    <a:pt x="1274944" y="591409"/>
                    <a:pt x="1269549" y="591107"/>
                  </a:cubicBezTo>
                  <a:cubicBezTo>
                    <a:pt x="1208724" y="587734"/>
                    <a:pt x="1125873" y="591479"/>
                    <a:pt x="1090820" y="588594"/>
                  </a:cubicBezTo>
                  <a:cubicBezTo>
                    <a:pt x="1097961" y="572150"/>
                    <a:pt x="1106753" y="567800"/>
                    <a:pt x="1118011" y="566800"/>
                  </a:cubicBezTo>
                  <a:cubicBezTo>
                    <a:pt x="1141503" y="564741"/>
                    <a:pt x="1163321" y="564747"/>
                    <a:pt x="1184766" y="565265"/>
                  </a:cubicBezTo>
                  <a:close/>
                  <a:moveTo>
                    <a:pt x="1192271" y="524927"/>
                  </a:moveTo>
                  <a:cubicBezTo>
                    <a:pt x="1210829" y="522926"/>
                    <a:pt x="1231204" y="527991"/>
                    <a:pt x="1252359" y="543261"/>
                  </a:cubicBezTo>
                  <a:cubicBezTo>
                    <a:pt x="1217633" y="547890"/>
                    <a:pt x="1181719" y="547192"/>
                    <a:pt x="1143085" y="548983"/>
                  </a:cubicBezTo>
                  <a:cubicBezTo>
                    <a:pt x="1156971" y="535993"/>
                    <a:pt x="1173712" y="526927"/>
                    <a:pt x="1192271" y="524927"/>
                  </a:cubicBezTo>
                  <a:close/>
                  <a:moveTo>
                    <a:pt x="1210477" y="497881"/>
                  </a:moveTo>
                  <a:cubicBezTo>
                    <a:pt x="1180661" y="495951"/>
                    <a:pt x="1148191" y="504347"/>
                    <a:pt x="1117918" y="523630"/>
                  </a:cubicBezTo>
                  <a:cubicBezTo>
                    <a:pt x="1067979" y="555426"/>
                    <a:pt x="1032112" y="601038"/>
                    <a:pt x="1000921" y="650465"/>
                  </a:cubicBezTo>
                  <a:cubicBezTo>
                    <a:pt x="953262" y="726036"/>
                    <a:pt x="919698" y="809493"/>
                    <a:pt x="870713" y="884459"/>
                  </a:cubicBezTo>
                  <a:cubicBezTo>
                    <a:pt x="862525" y="896973"/>
                    <a:pt x="837428" y="913487"/>
                    <a:pt x="857781" y="927512"/>
                  </a:cubicBezTo>
                  <a:cubicBezTo>
                    <a:pt x="875132" y="939491"/>
                    <a:pt x="886134" y="913719"/>
                    <a:pt x="895648" y="900531"/>
                  </a:cubicBezTo>
                  <a:cubicBezTo>
                    <a:pt x="932351" y="849453"/>
                    <a:pt x="958728" y="792443"/>
                    <a:pt x="986221" y="736247"/>
                  </a:cubicBezTo>
                  <a:cubicBezTo>
                    <a:pt x="999037" y="710034"/>
                    <a:pt x="1011458" y="695240"/>
                    <a:pt x="1041719" y="698962"/>
                  </a:cubicBezTo>
                  <a:cubicBezTo>
                    <a:pt x="1058187" y="700986"/>
                    <a:pt x="1104962" y="709429"/>
                    <a:pt x="1108474" y="692519"/>
                  </a:cubicBezTo>
                  <a:cubicBezTo>
                    <a:pt x="1111824" y="676423"/>
                    <a:pt x="1068933" y="676168"/>
                    <a:pt x="1058885" y="675446"/>
                  </a:cubicBezTo>
                  <a:cubicBezTo>
                    <a:pt x="1048092" y="674679"/>
                    <a:pt x="1025158" y="675842"/>
                    <a:pt x="1026437" y="668585"/>
                  </a:cubicBezTo>
                  <a:cubicBezTo>
                    <a:pt x="1032578" y="641836"/>
                    <a:pt x="1175183" y="669306"/>
                    <a:pt x="1178649" y="650791"/>
                  </a:cubicBezTo>
                  <a:cubicBezTo>
                    <a:pt x="1179556" y="626996"/>
                    <a:pt x="1046091" y="648372"/>
                    <a:pt x="1053302" y="629462"/>
                  </a:cubicBezTo>
                  <a:cubicBezTo>
                    <a:pt x="1058559" y="617041"/>
                    <a:pt x="1059722" y="611133"/>
                    <a:pt x="1072399" y="611133"/>
                  </a:cubicBezTo>
                  <a:cubicBezTo>
                    <a:pt x="1136479" y="611133"/>
                    <a:pt x="1275782" y="602643"/>
                    <a:pt x="1275340" y="613110"/>
                  </a:cubicBezTo>
                  <a:cubicBezTo>
                    <a:pt x="1272456" y="630020"/>
                    <a:pt x="1258384" y="634602"/>
                    <a:pt x="1246545" y="641650"/>
                  </a:cubicBezTo>
                  <a:cubicBezTo>
                    <a:pt x="1241683" y="644534"/>
                    <a:pt x="1236543" y="647791"/>
                    <a:pt x="1239078" y="654396"/>
                  </a:cubicBezTo>
                  <a:cubicBezTo>
                    <a:pt x="1241567" y="660816"/>
                    <a:pt x="1248033" y="659281"/>
                    <a:pt x="1253336" y="659560"/>
                  </a:cubicBezTo>
                  <a:cubicBezTo>
                    <a:pt x="1263129" y="660048"/>
                    <a:pt x="1270967" y="655629"/>
                    <a:pt x="1278317" y="649651"/>
                  </a:cubicBezTo>
                  <a:cubicBezTo>
                    <a:pt x="1313812" y="620762"/>
                    <a:pt x="1317789" y="568451"/>
                    <a:pt x="1287109" y="534097"/>
                  </a:cubicBezTo>
                  <a:cubicBezTo>
                    <a:pt x="1267455" y="512070"/>
                    <a:pt x="1240293" y="499812"/>
                    <a:pt x="1210477" y="497881"/>
                  </a:cubicBezTo>
                  <a:close/>
                  <a:moveTo>
                    <a:pt x="240212" y="244055"/>
                  </a:moveTo>
                  <a:cubicBezTo>
                    <a:pt x="248312" y="245156"/>
                    <a:pt x="256951" y="248293"/>
                    <a:pt x="266145" y="253515"/>
                  </a:cubicBezTo>
                  <a:cubicBezTo>
                    <a:pt x="235605" y="264285"/>
                    <a:pt x="210554" y="274077"/>
                    <a:pt x="181526" y="287777"/>
                  </a:cubicBezTo>
                  <a:cubicBezTo>
                    <a:pt x="196476" y="255766"/>
                    <a:pt x="215914" y="240750"/>
                    <a:pt x="240212" y="244055"/>
                  </a:cubicBezTo>
                  <a:close/>
                  <a:moveTo>
                    <a:pt x="227734" y="217093"/>
                  </a:moveTo>
                  <a:cubicBezTo>
                    <a:pt x="206286" y="218393"/>
                    <a:pt x="185585" y="228162"/>
                    <a:pt x="170873" y="246189"/>
                  </a:cubicBezTo>
                  <a:cubicBezTo>
                    <a:pt x="158545" y="261237"/>
                    <a:pt x="154894" y="276985"/>
                    <a:pt x="166430" y="295685"/>
                  </a:cubicBezTo>
                  <a:cubicBezTo>
                    <a:pt x="184177" y="324458"/>
                    <a:pt x="243769" y="280566"/>
                    <a:pt x="266447" y="272426"/>
                  </a:cubicBezTo>
                  <a:cubicBezTo>
                    <a:pt x="277356" y="268518"/>
                    <a:pt x="280403" y="266983"/>
                    <a:pt x="282683" y="272542"/>
                  </a:cubicBezTo>
                  <a:cubicBezTo>
                    <a:pt x="285683" y="279869"/>
                    <a:pt x="279658" y="282520"/>
                    <a:pt x="272843" y="284637"/>
                  </a:cubicBezTo>
                  <a:cubicBezTo>
                    <a:pt x="257981" y="289359"/>
                    <a:pt x="212810" y="312665"/>
                    <a:pt x="204390" y="319410"/>
                  </a:cubicBezTo>
                  <a:cubicBezTo>
                    <a:pt x="200017" y="322946"/>
                    <a:pt x="196807" y="328109"/>
                    <a:pt x="199622" y="333971"/>
                  </a:cubicBezTo>
                  <a:cubicBezTo>
                    <a:pt x="202506" y="339949"/>
                    <a:pt x="208740" y="339740"/>
                    <a:pt x="214066" y="338623"/>
                  </a:cubicBezTo>
                  <a:cubicBezTo>
                    <a:pt x="220253" y="337344"/>
                    <a:pt x="263609" y="315154"/>
                    <a:pt x="280985" y="306757"/>
                  </a:cubicBezTo>
                  <a:cubicBezTo>
                    <a:pt x="286125" y="304268"/>
                    <a:pt x="296685" y="295406"/>
                    <a:pt x="300476" y="304757"/>
                  </a:cubicBezTo>
                  <a:cubicBezTo>
                    <a:pt x="303058" y="311107"/>
                    <a:pt x="296824" y="313921"/>
                    <a:pt x="287079" y="319550"/>
                  </a:cubicBezTo>
                  <a:cubicBezTo>
                    <a:pt x="272634" y="327877"/>
                    <a:pt x="258771" y="331715"/>
                    <a:pt x="244327" y="339902"/>
                  </a:cubicBezTo>
                  <a:cubicBezTo>
                    <a:pt x="238070" y="343507"/>
                    <a:pt x="232395" y="348625"/>
                    <a:pt x="235232" y="354184"/>
                  </a:cubicBezTo>
                  <a:cubicBezTo>
                    <a:pt x="238675" y="360952"/>
                    <a:pt x="245909" y="360487"/>
                    <a:pt x="252445" y="358115"/>
                  </a:cubicBezTo>
                  <a:cubicBezTo>
                    <a:pt x="268820" y="352090"/>
                    <a:pt x="285520" y="346648"/>
                    <a:pt x="299197" y="335134"/>
                  </a:cubicBezTo>
                  <a:cubicBezTo>
                    <a:pt x="302081" y="332692"/>
                    <a:pt x="305291" y="330086"/>
                    <a:pt x="308152" y="334459"/>
                  </a:cubicBezTo>
                  <a:cubicBezTo>
                    <a:pt x="311199" y="339111"/>
                    <a:pt x="309803" y="341623"/>
                    <a:pt x="304221" y="344763"/>
                  </a:cubicBezTo>
                  <a:cubicBezTo>
                    <a:pt x="288032" y="353882"/>
                    <a:pt x="270215" y="361999"/>
                    <a:pt x="275449" y="372885"/>
                  </a:cubicBezTo>
                  <a:cubicBezTo>
                    <a:pt x="278914" y="380095"/>
                    <a:pt x="291149" y="378955"/>
                    <a:pt x="301337" y="374187"/>
                  </a:cubicBezTo>
                  <a:cubicBezTo>
                    <a:pt x="317479" y="366721"/>
                    <a:pt x="318084" y="378234"/>
                    <a:pt x="319735" y="391911"/>
                  </a:cubicBezTo>
                  <a:cubicBezTo>
                    <a:pt x="331295" y="486276"/>
                    <a:pt x="324759" y="578989"/>
                    <a:pt x="296057" y="669865"/>
                  </a:cubicBezTo>
                  <a:cubicBezTo>
                    <a:pt x="293964" y="676564"/>
                    <a:pt x="287590" y="686473"/>
                    <a:pt x="295452" y="689683"/>
                  </a:cubicBezTo>
                  <a:cubicBezTo>
                    <a:pt x="306733" y="694288"/>
                    <a:pt x="307245" y="681449"/>
                    <a:pt x="309826" y="674354"/>
                  </a:cubicBezTo>
                  <a:cubicBezTo>
                    <a:pt x="349531" y="564917"/>
                    <a:pt x="360649" y="452898"/>
                    <a:pt x="338529" y="338274"/>
                  </a:cubicBezTo>
                  <a:cubicBezTo>
                    <a:pt x="331272" y="300919"/>
                    <a:pt x="318898" y="265448"/>
                    <a:pt x="289079" y="238815"/>
                  </a:cubicBezTo>
                  <a:cubicBezTo>
                    <a:pt x="271378" y="222964"/>
                    <a:pt x="249183" y="215794"/>
                    <a:pt x="227734" y="217093"/>
                  </a:cubicBezTo>
                  <a:close/>
                  <a:moveTo>
                    <a:pt x="1328480" y="156155"/>
                  </a:moveTo>
                  <a:cubicBezTo>
                    <a:pt x="1311512" y="157072"/>
                    <a:pt x="1294198" y="159847"/>
                    <a:pt x="1276642" y="164290"/>
                  </a:cubicBezTo>
                  <a:cubicBezTo>
                    <a:pt x="1185487" y="187340"/>
                    <a:pt x="1111265" y="239604"/>
                    <a:pt x="1044207" y="302685"/>
                  </a:cubicBezTo>
                  <a:cubicBezTo>
                    <a:pt x="953052" y="388421"/>
                    <a:pt x="878621" y="487880"/>
                    <a:pt x="813261" y="594200"/>
                  </a:cubicBezTo>
                  <a:cubicBezTo>
                    <a:pt x="767346" y="668911"/>
                    <a:pt x="727083" y="746435"/>
                    <a:pt x="704987" y="832101"/>
                  </a:cubicBezTo>
                  <a:cubicBezTo>
                    <a:pt x="702312" y="842289"/>
                    <a:pt x="697775" y="853151"/>
                    <a:pt x="712011" y="856919"/>
                  </a:cubicBezTo>
                  <a:cubicBezTo>
                    <a:pt x="724316" y="860199"/>
                    <a:pt x="726641" y="849616"/>
                    <a:pt x="729689" y="840591"/>
                  </a:cubicBezTo>
                  <a:cubicBezTo>
                    <a:pt x="772952" y="711778"/>
                    <a:pt x="840801" y="596154"/>
                    <a:pt x="921814" y="487996"/>
                  </a:cubicBezTo>
                  <a:cubicBezTo>
                    <a:pt x="996687" y="388048"/>
                    <a:pt x="1078143" y="294126"/>
                    <a:pt x="1188581" y="231091"/>
                  </a:cubicBezTo>
                  <a:cubicBezTo>
                    <a:pt x="1245405" y="198644"/>
                    <a:pt x="1304950" y="177152"/>
                    <a:pt x="1372845" y="188666"/>
                  </a:cubicBezTo>
                  <a:cubicBezTo>
                    <a:pt x="1446904" y="201202"/>
                    <a:pt x="1496122" y="256119"/>
                    <a:pt x="1498564" y="330946"/>
                  </a:cubicBezTo>
                  <a:cubicBezTo>
                    <a:pt x="1499820" y="370371"/>
                    <a:pt x="1492795" y="408145"/>
                    <a:pt x="1479281" y="444523"/>
                  </a:cubicBezTo>
                  <a:cubicBezTo>
                    <a:pt x="1410828" y="628997"/>
                    <a:pt x="1313695" y="797677"/>
                    <a:pt x="1194233" y="953634"/>
                  </a:cubicBezTo>
                  <a:cubicBezTo>
                    <a:pt x="1152854" y="1007642"/>
                    <a:pt x="1110056" y="1060535"/>
                    <a:pt x="1063746" y="1119174"/>
                  </a:cubicBezTo>
                  <a:cubicBezTo>
                    <a:pt x="1086168" y="1116359"/>
                    <a:pt x="1093821" y="1103775"/>
                    <a:pt x="1103148" y="1094658"/>
                  </a:cubicBezTo>
                  <a:cubicBezTo>
                    <a:pt x="1207700" y="991873"/>
                    <a:pt x="1291948" y="873434"/>
                    <a:pt x="1365378" y="747273"/>
                  </a:cubicBezTo>
                  <a:cubicBezTo>
                    <a:pt x="1428901" y="638114"/>
                    <a:pt x="1488772" y="526654"/>
                    <a:pt x="1520009" y="403260"/>
                  </a:cubicBezTo>
                  <a:cubicBezTo>
                    <a:pt x="1538780" y="329108"/>
                    <a:pt x="1531686" y="256887"/>
                    <a:pt x="1469047" y="203226"/>
                  </a:cubicBezTo>
                  <a:cubicBezTo>
                    <a:pt x="1427180" y="167377"/>
                    <a:pt x="1379385" y="153404"/>
                    <a:pt x="1328480" y="156155"/>
                  </a:cubicBezTo>
                  <a:close/>
                  <a:moveTo>
                    <a:pt x="249210" y="1259"/>
                  </a:moveTo>
                  <a:cubicBezTo>
                    <a:pt x="202531" y="6654"/>
                    <a:pt x="159290" y="29371"/>
                    <a:pt x="121701" y="69367"/>
                  </a:cubicBezTo>
                  <a:cubicBezTo>
                    <a:pt x="80973" y="112747"/>
                    <a:pt x="60830" y="167430"/>
                    <a:pt x="43547" y="222928"/>
                  </a:cubicBezTo>
                  <a:cubicBezTo>
                    <a:pt x="16915" y="308548"/>
                    <a:pt x="4727" y="396842"/>
                    <a:pt x="750" y="485997"/>
                  </a:cubicBezTo>
                  <a:cubicBezTo>
                    <a:pt x="-2902" y="567127"/>
                    <a:pt x="6890" y="647419"/>
                    <a:pt x="27778" y="726107"/>
                  </a:cubicBezTo>
                  <a:cubicBezTo>
                    <a:pt x="29987" y="734411"/>
                    <a:pt x="32011" y="748018"/>
                    <a:pt x="43664" y="745413"/>
                  </a:cubicBezTo>
                  <a:cubicBezTo>
                    <a:pt x="57690" y="742273"/>
                    <a:pt x="56526" y="723084"/>
                    <a:pt x="52526" y="707290"/>
                  </a:cubicBezTo>
                  <a:cubicBezTo>
                    <a:pt x="35825" y="641233"/>
                    <a:pt x="30918" y="575384"/>
                    <a:pt x="32429" y="506256"/>
                  </a:cubicBezTo>
                  <a:cubicBezTo>
                    <a:pt x="34570" y="444780"/>
                    <a:pt x="38128" y="385026"/>
                    <a:pt x="49851" y="326411"/>
                  </a:cubicBezTo>
                  <a:cubicBezTo>
                    <a:pt x="64574" y="253422"/>
                    <a:pt x="81182" y="180549"/>
                    <a:pt x="122863" y="116864"/>
                  </a:cubicBezTo>
                  <a:cubicBezTo>
                    <a:pt x="177664" y="33128"/>
                    <a:pt x="268609" y="8124"/>
                    <a:pt x="359346" y="50619"/>
                  </a:cubicBezTo>
                  <a:cubicBezTo>
                    <a:pt x="444500" y="90510"/>
                    <a:pt x="491485" y="162825"/>
                    <a:pt x="523816" y="246165"/>
                  </a:cubicBezTo>
                  <a:cubicBezTo>
                    <a:pt x="582826" y="398330"/>
                    <a:pt x="596014" y="548682"/>
                    <a:pt x="561962" y="708430"/>
                  </a:cubicBezTo>
                  <a:cubicBezTo>
                    <a:pt x="560125" y="716827"/>
                    <a:pt x="552751" y="733574"/>
                    <a:pt x="563335" y="738086"/>
                  </a:cubicBezTo>
                  <a:cubicBezTo>
                    <a:pt x="571708" y="741668"/>
                    <a:pt x="577104" y="727596"/>
                    <a:pt x="579267" y="719572"/>
                  </a:cubicBezTo>
                  <a:cubicBezTo>
                    <a:pt x="602341" y="633929"/>
                    <a:pt x="611552" y="545634"/>
                    <a:pt x="602853" y="456224"/>
                  </a:cubicBezTo>
                  <a:cubicBezTo>
                    <a:pt x="592665" y="351369"/>
                    <a:pt x="566591" y="251863"/>
                    <a:pt x="514396" y="160173"/>
                  </a:cubicBezTo>
                  <a:cubicBezTo>
                    <a:pt x="479017" y="97977"/>
                    <a:pt x="430637" y="48782"/>
                    <a:pt x="363323" y="20126"/>
                  </a:cubicBezTo>
                  <a:cubicBezTo>
                    <a:pt x="340796" y="10537"/>
                    <a:pt x="318608" y="4376"/>
                    <a:pt x="296952" y="1640"/>
                  </a:cubicBezTo>
                  <a:cubicBezTo>
                    <a:pt x="280711" y="-413"/>
                    <a:pt x="264769" y="-539"/>
                    <a:pt x="249210" y="125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A80DA34-43F3-486E-B962-3CAE4A53D014}"/>
                </a:ext>
              </a:extLst>
            </p:cNvPr>
            <p:cNvSpPr/>
            <p:nvPr/>
          </p:nvSpPr>
          <p:spPr>
            <a:xfrm rot="8100000">
              <a:off x="5708480" y="231437"/>
              <a:ext cx="347727" cy="567154"/>
            </a:xfrm>
            <a:custGeom>
              <a:avLst/>
              <a:gdLst>
                <a:gd name="connsiteX0" fmla="*/ 144668 w 480298"/>
                <a:gd name="connsiteY0" fmla="*/ 325657 h 783382"/>
                <a:gd name="connsiteX1" fmla="*/ 251509 w 480298"/>
                <a:gd name="connsiteY1" fmla="*/ 439239 h 783382"/>
                <a:gd name="connsiteX2" fmla="*/ 396198 w 480298"/>
                <a:gd name="connsiteY2" fmla="*/ 450869 h 783382"/>
                <a:gd name="connsiteX3" fmla="*/ 480290 w 480298"/>
                <a:gd name="connsiteY3" fmla="*/ 334370 h 783382"/>
                <a:gd name="connsiteX4" fmla="*/ 387761 w 480298"/>
                <a:gd name="connsiteY4" fmla="*/ 206594 h 783382"/>
                <a:gd name="connsiteX5" fmla="*/ 192215 w 480298"/>
                <a:gd name="connsiteY5" fmla="*/ 209512 h 783382"/>
                <a:gd name="connsiteX6" fmla="*/ 163356 w 480298"/>
                <a:gd name="connsiteY6" fmla="*/ 186330 h 783382"/>
                <a:gd name="connsiteX7" fmla="*/ 218511 w 480298"/>
                <a:gd name="connsiteY7" fmla="*/ 75192 h 783382"/>
                <a:gd name="connsiteX8" fmla="*/ 324997 w 480298"/>
                <a:gd name="connsiteY8" fmla="*/ 482 h 783382"/>
                <a:gd name="connsiteX9" fmla="*/ 124010 w 480298"/>
                <a:gd name="connsiteY9" fmla="*/ 201193 h 783382"/>
                <a:gd name="connsiteX10" fmla="*/ 93653 w 480298"/>
                <a:gd name="connsiteY10" fmla="*/ 269161 h 783382"/>
                <a:gd name="connsiteX11" fmla="*/ 926 w 480298"/>
                <a:gd name="connsiteY11" fmla="*/ 456625 h 783382"/>
                <a:gd name="connsiteX12" fmla="*/ 926 w 480298"/>
                <a:gd name="connsiteY12" fmla="*/ 456625 h 783382"/>
                <a:gd name="connsiteX13" fmla="*/ 103272 w 480298"/>
                <a:gd name="connsiteY13" fmla="*/ 715527 h 783382"/>
                <a:gd name="connsiteX14" fmla="*/ 352121 w 480298"/>
                <a:gd name="connsiteY14" fmla="*/ 775334 h 783382"/>
                <a:gd name="connsiteX15" fmla="*/ 398957 w 480298"/>
                <a:gd name="connsiteY15" fmla="*/ 739655 h 783382"/>
                <a:gd name="connsiteX16" fmla="*/ 280210 w 480298"/>
                <a:gd name="connsiteY16" fmla="*/ 731415 h 783382"/>
                <a:gd name="connsiteX17" fmla="*/ 103667 w 480298"/>
                <a:gd name="connsiteY17" fmla="*/ 644760 h 783382"/>
                <a:gd name="connsiteX18" fmla="*/ 48433 w 480298"/>
                <a:gd name="connsiteY18" fmla="*/ 475391 h 783382"/>
                <a:gd name="connsiteX19" fmla="*/ 48433 w 480298"/>
                <a:gd name="connsiteY19" fmla="*/ 475391 h 783382"/>
                <a:gd name="connsiteX20" fmla="*/ 106505 w 480298"/>
                <a:gd name="connsiteY20" fmla="*/ 321438 h 783382"/>
                <a:gd name="connsiteX21" fmla="*/ 144668 w 480298"/>
                <a:gd name="connsiteY21" fmla="*/ 325657 h 783382"/>
                <a:gd name="connsiteX22" fmla="*/ 144668 w 480298"/>
                <a:gd name="connsiteY22" fmla="*/ 325657 h 783382"/>
                <a:gd name="connsiteX23" fmla="*/ 192648 w 480298"/>
                <a:gd name="connsiteY23" fmla="*/ 259660 h 783382"/>
                <a:gd name="connsiteX24" fmla="*/ 283207 w 480298"/>
                <a:gd name="connsiteY24" fmla="*/ 239948 h 783382"/>
                <a:gd name="connsiteX25" fmla="*/ 370295 w 480298"/>
                <a:gd name="connsiteY25" fmla="*/ 250750 h 783382"/>
                <a:gd name="connsiteX26" fmla="*/ 432941 w 480298"/>
                <a:gd name="connsiteY26" fmla="*/ 351086 h 783382"/>
                <a:gd name="connsiteX27" fmla="*/ 337613 w 480298"/>
                <a:gd name="connsiteY27" fmla="*/ 418778 h 783382"/>
                <a:gd name="connsiteX28" fmla="*/ 177273 w 480298"/>
                <a:gd name="connsiteY28" fmla="*/ 292619 h 783382"/>
                <a:gd name="connsiteX29" fmla="*/ 192648 w 480298"/>
                <a:gd name="connsiteY29" fmla="*/ 259660 h 783382"/>
                <a:gd name="connsiteX30" fmla="*/ 192648 w 480298"/>
                <a:gd name="connsiteY30" fmla="*/ 259660 h 7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98" h="783382">
                  <a:moveTo>
                    <a:pt x="144668" y="325657"/>
                  </a:moveTo>
                  <a:cubicBezTo>
                    <a:pt x="165090" y="376830"/>
                    <a:pt x="205067" y="412115"/>
                    <a:pt x="251509" y="439239"/>
                  </a:cubicBezTo>
                  <a:cubicBezTo>
                    <a:pt x="297202" y="465890"/>
                    <a:pt x="347705" y="465614"/>
                    <a:pt x="396198" y="450869"/>
                  </a:cubicBezTo>
                  <a:cubicBezTo>
                    <a:pt x="450249" y="434548"/>
                    <a:pt x="479620" y="389840"/>
                    <a:pt x="480290" y="334370"/>
                  </a:cubicBezTo>
                  <a:cubicBezTo>
                    <a:pt x="480961" y="280594"/>
                    <a:pt x="443113" y="228475"/>
                    <a:pt x="387761" y="206594"/>
                  </a:cubicBezTo>
                  <a:cubicBezTo>
                    <a:pt x="322198" y="180692"/>
                    <a:pt x="256476" y="187276"/>
                    <a:pt x="192215" y="209512"/>
                  </a:cubicBezTo>
                  <a:cubicBezTo>
                    <a:pt x="164302" y="219171"/>
                    <a:pt x="157757" y="212508"/>
                    <a:pt x="163356" y="186330"/>
                  </a:cubicBezTo>
                  <a:cubicBezTo>
                    <a:pt x="172344" y="144658"/>
                    <a:pt x="187326" y="106732"/>
                    <a:pt x="218511" y="75192"/>
                  </a:cubicBezTo>
                  <a:cubicBezTo>
                    <a:pt x="249617" y="43731"/>
                    <a:pt x="283049" y="16725"/>
                    <a:pt x="324997" y="482"/>
                  </a:cubicBezTo>
                  <a:cubicBezTo>
                    <a:pt x="223557" y="-8703"/>
                    <a:pt x="116164" y="115287"/>
                    <a:pt x="124010" y="201193"/>
                  </a:cubicBezTo>
                  <a:cubicBezTo>
                    <a:pt x="126730" y="230407"/>
                    <a:pt x="115849" y="249922"/>
                    <a:pt x="93653" y="269161"/>
                  </a:cubicBezTo>
                  <a:cubicBezTo>
                    <a:pt x="37197" y="318166"/>
                    <a:pt x="6091" y="381324"/>
                    <a:pt x="926" y="456625"/>
                  </a:cubicBezTo>
                  <a:lnTo>
                    <a:pt x="926" y="456625"/>
                  </a:lnTo>
                  <a:cubicBezTo>
                    <a:pt x="-6289" y="559405"/>
                    <a:pt x="28721" y="645312"/>
                    <a:pt x="103272" y="715527"/>
                  </a:cubicBezTo>
                  <a:cubicBezTo>
                    <a:pt x="178928" y="766109"/>
                    <a:pt x="259000" y="799541"/>
                    <a:pt x="352121" y="775334"/>
                  </a:cubicBezTo>
                  <a:cubicBezTo>
                    <a:pt x="372070" y="770169"/>
                    <a:pt x="402703" y="764335"/>
                    <a:pt x="398957" y="739655"/>
                  </a:cubicBezTo>
                  <a:cubicBezTo>
                    <a:pt x="395961" y="719942"/>
                    <a:pt x="332566" y="736580"/>
                    <a:pt x="280210" y="731415"/>
                  </a:cubicBezTo>
                  <a:cubicBezTo>
                    <a:pt x="207906" y="724240"/>
                    <a:pt x="148453" y="702399"/>
                    <a:pt x="103667" y="644760"/>
                  </a:cubicBezTo>
                  <a:cubicBezTo>
                    <a:pt x="58250" y="597174"/>
                    <a:pt x="41297" y="540284"/>
                    <a:pt x="48433" y="475391"/>
                  </a:cubicBezTo>
                  <a:lnTo>
                    <a:pt x="48433" y="475391"/>
                  </a:lnTo>
                  <a:cubicBezTo>
                    <a:pt x="45358" y="415584"/>
                    <a:pt x="71299" y="366580"/>
                    <a:pt x="106505" y="321438"/>
                  </a:cubicBezTo>
                  <a:cubicBezTo>
                    <a:pt x="120343" y="303894"/>
                    <a:pt x="132328" y="294787"/>
                    <a:pt x="144668" y="325657"/>
                  </a:cubicBezTo>
                  <a:lnTo>
                    <a:pt x="144668" y="325657"/>
                  </a:lnTo>
                  <a:close/>
                  <a:moveTo>
                    <a:pt x="192648" y="259660"/>
                  </a:moveTo>
                  <a:cubicBezTo>
                    <a:pt x="221231" y="245309"/>
                    <a:pt x="251548" y="240145"/>
                    <a:pt x="283207" y="239948"/>
                  </a:cubicBezTo>
                  <a:cubicBezTo>
                    <a:pt x="312617" y="239869"/>
                    <a:pt x="341910" y="240027"/>
                    <a:pt x="370295" y="250750"/>
                  </a:cubicBezTo>
                  <a:cubicBezTo>
                    <a:pt x="420601" y="269634"/>
                    <a:pt x="440629" y="301174"/>
                    <a:pt x="432941" y="351086"/>
                  </a:cubicBezTo>
                  <a:cubicBezTo>
                    <a:pt x="427422" y="386962"/>
                    <a:pt x="381453" y="419527"/>
                    <a:pt x="337613" y="418778"/>
                  </a:cubicBezTo>
                  <a:cubicBezTo>
                    <a:pt x="273193" y="417634"/>
                    <a:pt x="195920" y="355698"/>
                    <a:pt x="177273" y="292619"/>
                  </a:cubicBezTo>
                  <a:cubicBezTo>
                    <a:pt x="171832" y="274405"/>
                    <a:pt x="178416" y="266796"/>
                    <a:pt x="192648" y="259660"/>
                  </a:cubicBezTo>
                  <a:lnTo>
                    <a:pt x="192648" y="2596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A8421C1-92F9-40F6-84C2-A6C88289D312}"/>
                </a:ext>
              </a:extLst>
            </p:cNvPr>
            <p:cNvSpPr/>
            <p:nvPr/>
          </p:nvSpPr>
          <p:spPr>
            <a:xfrm rot="8100000">
              <a:off x="7147672" y="528811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01959AF-FB1A-4481-BD62-A9D565DC3B1E}"/>
                </a:ext>
              </a:extLst>
            </p:cNvPr>
            <p:cNvSpPr/>
            <p:nvPr/>
          </p:nvSpPr>
          <p:spPr>
            <a:xfrm>
              <a:off x="6693085" y="305037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945AA09-D39A-4B43-B23F-BD895240EE98}"/>
                </a:ext>
              </a:extLst>
            </p:cNvPr>
            <p:cNvSpPr/>
            <p:nvPr/>
          </p:nvSpPr>
          <p:spPr>
            <a:xfrm>
              <a:off x="10556005" y="401140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7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58772CF-CC07-4CF0-85F3-3BFCE7D83EA1}"/>
                </a:ext>
              </a:extLst>
            </p:cNvPr>
            <p:cNvSpPr/>
            <p:nvPr/>
          </p:nvSpPr>
          <p:spPr>
            <a:xfrm>
              <a:off x="7704904" y="295448"/>
              <a:ext cx="867768" cy="728580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83E7D09-3C77-4B3E-9B86-F7796B6A191F}"/>
                </a:ext>
              </a:extLst>
            </p:cNvPr>
            <p:cNvSpPr/>
            <p:nvPr/>
          </p:nvSpPr>
          <p:spPr>
            <a:xfrm>
              <a:off x="7938858" y="1155704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A872A15-608B-411A-B584-C46A4CCDB5A5}"/>
                </a:ext>
              </a:extLst>
            </p:cNvPr>
            <p:cNvSpPr/>
            <p:nvPr/>
          </p:nvSpPr>
          <p:spPr>
            <a:xfrm>
              <a:off x="9292146" y="1604377"/>
              <a:ext cx="350963" cy="299868"/>
            </a:xfrm>
            <a:custGeom>
              <a:avLst/>
              <a:gdLst>
                <a:gd name="connsiteX0" fmla="*/ 203043 w 484768"/>
                <a:gd name="connsiteY0" fmla="*/ 413968 h 414193"/>
                <a:gd name="connsiteX1" fmla="*/ 20783 w 484768"/>
                <a:gd name="connsiteY1" fmla="*/ 303264 h 414193"/>
                <a:gd name="connsiteX2" fmla="*/ 54215 w 484768"/>
                <a:gd name="connsiteY2" fmla="*/ 80988 h 414193"/>
                <a:gd name="connsiteX3" fmla="*/ 470776 w 484768"/>
                <a:gd name="connsiteY3" fmla="*/ 145368 h 414193"/>
                <a:gd name="connsiteX4" fmla="*/ 475468 w 484768"/>
                <a:gd name="connsiteY4" fmla="*/ 195556 h 414193"/>
                <a:gd name="connsiteX5" fmla="*/ 435846 w 484768"/>
                <a:gd name="connsiteY5" fmla="*/ 167486 h 414193"/>
                <a:gd name="connsiteX6" fmla="*/ 206276 w 484768"/>
                <a:gd name="connsiteY6" fmla="*/ 44284 h 414193"/>
                <a:gd name="connsiteX7" fmla="*/ 63520 w 484768"/>
                <a:gd name="connsiteY7" fmla="*/ 296286 h 414193"/>
                <a:gd name="connsiteX8" fmla="*/ 301368 w 484768"/>
                <a:gd name="connsiteY8" fmla="*/ 320217 h 414193"/>
                <a:gd name="connsiteX9" fmla="*/ 312920 w 484768"/>
                <a:gd name="connsiteY9" fmla="*/ 206674 h 414193"/>
                <a:gd name="connsiteX10" fmla="*/ 255084 w 484768"/>
                <a:gd name="connsiteY10" fmla="*/ 176948 h 414193"/>
                <a:gd name="connsiteX11" fmla="*/ 214634 w 484768"/>
                <a:gd name="connsiteY11" fmla="*/ 226307 h 414193"/>
                <a:gd name="connsiteX12" fmla="*/ 199337 w 484768"/>
                <a:gd name="connsiteY12" fmla="*/ 258477 h 414193"/>
                <a:gd name="connsiteX13" fmla="*/ 172213 w 484768"/>
                <a:gd name="connsiteY13" fmla="*/ 216727 h 414193"/>
                <a:gd name="connsiteX14" fmla="*/ 228512 w 484768"/>
                <a:gd name="connsiteY14" fmla="*/ 141741 h 414193"/>
                <a:gd name="connsiteX15" fmla="*/ 320134 w 484768"/>
                <a:gd name="connsiteY15" fmla="*/ 154121 h 414193"/>
                <a:gd name="connsiteX16" fmla="*/ 329320 w 484768"/>
                <a:gd name="connsiteY16" fmla="*/ 347577 h 414193"/>
                <a:gd name="connsiteX17" fmla="*/ 203043 w 484768"/>
                <a:gd name="connsiteY17" fmla="*/ 413968 h 414193"/>
                <a:gd name="connsiteX18" fmla="*/ 203043 w 484768"/>
                <a:gd name="connsiteY18" fmla="*/ 413968 h 4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4768" h="414193">
                  <a:moveTo>
                    <a:pt x="203043" y="413968"/>
                  </a:moveTo>
                  <a:cubicBezTo>
                    <a:pt x="103260" y="411445"/>
                    <a:pt x="51732" y="371390"/>
                    <a:pt x="20783" y="303264"/>
                  </a:cubicBezTo>
                  <a:cubicBezTo>
                    <a:pt x="-15921" y="222562"/>
                    <a:pt x="-3542" y="146472"/>
                    <a:pt x="54215" y="80988"/>
                  </a:cubicBezTo>
                  <a:cubicBezTo>
                    <a:pt x="170715" y="-51203"/>
                    <a:pt x="395041" y="-15839"/>
                    <a:pt x="470776" y="145368"/>
                  </a:cubicBezTo>
                  <a:cubicBezTo>
                    <a:pt x="478109" y="160941"/>
                    <a:pt x="495456" y="183177"/>
                    <a:pt x="475468" y="195556"/>
                  </a:cubicBezTo>
                  <a:cubicBezTo>
                    <a:pt x="452838" y="209631"/>
                    <a:pt x="445071" y="181560"/>
                    <a:pt x="435846" y="167486"/>
                  </a:cubicBezTo>
                  <a:cubicBezTo>
                    <a:pt x="381400" y="84654"/>
                    <a:pt x="311185" y="34073"/>
                    <a:pt x="206276" y="44284"/>
                  </a:cubicBezTo>
                  <a:cubicBezTo>
                    <a:pt x="81615" y="56387"/>
                    <a:pt x="7379" y="185976"/>
                    <a:pt x="63520" y="296286"/>
                  </a:cubicBezTo>
                  <a:cubicBezTo>
                    <a:pt x="110435" y="388500"/>
                    <a:pt x="236791" y="401471"/>
                    <a:pt x="301368" y="320217"/>
                  </a:cubicBezTo>
                  <a:cubicBezTo>
                    <a:pt x="329163" y="285208"/>
                    <a:pt x="334879" y="246650"/>
                    <a:pt x="312920" y="206674"/>
                  </a:cubicBezTo>
                  <a:cubicBezTo>
                    <a:pt x="300816" y="184635"/>
                    <a:pt x="282050" y="170640"/>
                    <a:pt x="255084" y="176948"/>
                  </a:cubicBezTo>
                  <a:cubicBezTo>
                    <a:pt x="229655" y="182861"/>
                    <a:pt x="214161" y="197961"/>
                    <a:pt x="214634" y="226307"/>
                  </a:cubicBezTo>
                  <a:cubicBezTo>
                    <a:pt x="214831" y="239160"/>
                    <a:pt x="220627" y="259345"/>
                    <a:pt x="199337" y="258477"/>
                  </a:cubicBezTo>
                  <a:cubicBezTo>
                    <a:pt x="175407" y="257531"/>
                    <a:pt x="170045" y="234744"/>
                    <a:pt x="172213" y="216727"/>
                  </a:cubicBezTo>
                  <a:cubicBezTo>
                    <a:pt x="176156" y="182112"/>
                    <a:pt x="196065" y="156289"/>
                    <a:pt x="228512" y="141741"/>
                  </a:cubicBezTo>
                  <a:cubicBezTo>
                    <a:pt x="261471" y="126996"/>
                    <a:pt x="292261" y="130466"/>
                    <a:pt x="320134" y="154121"/>
                  </a:cubicBezTo>
                  <a:cubicBezTo>
                    <a:pt x="376078" y="201588"/>
                    <a:pt x="380691" y="286863"/>
                    <a:pt x="329320" y="347577"/>
                  </a:cubicBezTo>
                  <a:cubicBezTo>
                    <a:pt x="290724" y="393428"/>
                    <a:pt x="241443" y="416767"/>
                    <a:pt x="203043" y="413968"/>
                  </a:cubicBezTo>
                  <a:lnTo>
                    <a:pt x="203043" y="41396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E39A577-0652-474E-A22F-409ADA1682DE}"/>
                </a:ext>
              </a:extLst>
            </p:cNvPr>
            <p:cNvSpPr/>
            <p:nvPr/>
          </p:nvSpPr>
          <p:spPr>
            <a:xfrm>
              <a:off x="8469561" y="1399200"/>
              <a:ext cx="574857" cy="505045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FC32373-A478-4953-8755-1D3CEFDCDFD5}"/>
                </a:ext>
              </a:extLst>
            </p:cNvPr>
            <p:cNvSpPr/>
            <p:nvPr/>
          </p:nvSpPr>
          <p:spPr>
            <a:xfrm>
              <a:off x="10283557" y="1260884"/>
              <a:ext cx="485683" cy="664235"/>
            </a:xfrm>
            <a:custGeom>
              <a:avLst/>
              <a:gdLst>
                <a:gd name="connsiteX0" fmla="*/ 276568 w 670851"/>
                <a:gd name="connsiteY0" fmla="*/ 512333 h 917476"/>
                <a:gd name="connsiteX1" fmla="*/ 328688 w 670851"/>
                <a:gd name="connsiteY1" fmla="*/ 399105 h 917476"/>
                <a:gd name="connsiteX2" fmla="*/ 360740 w 670851"/>
                <a:gd name="connsiteY2" fmla="*/ 399381 h 917476"/>
                <a:gd name="connsiteX3" fmla="*/ 360740 w 670851"/>
                <a:gd name="connsiteY3" fmla="*/ 399381 h 917476"/>
                <a:gd name="connsiteX4" fmla="*/ 502905 w 670851"/>
                <a:gd name="connsiteY4" fmla="*/ 359365 h 917476"/>
                <a:gd name="connsiteX5" fmla="*/ 552028 w 670851"/>
                <a:gd name="connsiteY5" fmla="*/ 339258 h 917476"/>
                <a:gd name="connsiteX6" fmla="*/ 659421 w 670851"/>
                <a:gd name="connsiteY6" fmla="*/ 296838 h 917476"/>
                <a:gd name="connsiteX7" fmla="*/ 634386 w 670851"/>
                <a:gd name="connsiteY7" fmla="*/ 186803 h 917476"/>
                <a:gd name="connsiteX8" fmla="*/ 629419 w 670851"/>
                <a:gd name="connsiteY8" fmla="*/ 139967 h 917476"/>
                <a:gd name="connsiteX9" fmla="*/ 571977 w 670851"/>
                <a:gd name="connsiteY9" fmla="*/ 2848 h 917476"/>
                <a:gd name="connsiteX10" fmla="*/ 509647 w 670851"/>
                <a:gd name="connsiteY10" fmla="*/ 5135 h 917476"/>
                <a:gd name="connsiteX11" fmla="*/ 509647 w 670851"/>
                <a:gd name="connsiteY11" fmla="*/ 5135 h 917476"/>
                <a:gd name="connsiteX12" fmla="*/ 447040 w 670851"/>
                <a:gd name="connsiteY12" fmla="*/ 52641 h 917476"/>
                <a:gd name="connsiteX13" fmla="*/ 411598 w 670851"/>
                <a:gd name="connsiteY13" fmla="*/ 52444 h 917476"/>
                <a:gd name="connsiteX14" fmla="*/ 395276 w 670851"/>
                <a:gd name="connsiteY14" fmla="*/ 35728 h 917476"/>
                <a:gd name="connsiteX15" fmla="*/ 249996 w 670851"/>
                <a:gd name="connsiteY15" fmla="*/ 29341 h 917476"/>
                <a:gd name="connsiteX16" fmla="*/ 245975 w 670851"/>
                <a:gd name="connsiteY16" fmla="*/ 157235 h 917476"/>
                <a:gd name="connsiteX17" fmla="*/ 232019 w 670851"/>
                <a:gd name="connsiteY17" fmla="*/ 194885 h 917476"/>
                <a:gd name="connsiteX18" fmla="*/ 260799 w 670851"/>
                <a:gd name="connsiteY18" fmla="*/ 339968 h 917476"/>
                <a:gd name="connsiteX19" fmla="*/ 277199 w 670851"/>
                <a:gd name="connsiteY19" fmla="*/ 389091 h 917476"/>
                <a:gd name="connsiteX20" fmla="*/ 208521 w 670851"/>
                <a:gd name="connsiteY20" fmla="*/ 758461 h 917476"/>
                <a:gd name="connsiteX21" fmla="*/ 182383 w 670851"/>
                <a:gd name="connsiteY21" fmla="*/ 785033 h 917476"/>
                <a:gd name="connsiteX22" fmla="*/ 30835 w 670851"/>
                <a:gd name="connsiteY22" fmla="*/ 820988 h 917476"/>
                <a:gd name="connsiteX23" fmla="*/ 27287 w 670851"/>
                <a:gd name="connsiteY23" fmla="*/ 877405 h 917476"/>
                <a:gd name="connsiteX24" fmla="*/ 207615 w 670851"/>
                <a:gd name="connsiteY24" fmla="*/ 901730 h 917476"/>
                <a:gd name="connsiteX25" fmla="*/ 316033 w 670851"/>
                <a:gd name="connsiteY25" fmla="*/ 898812 h 917476"/>
                <a:gd name="connsiteX26" fmla="*/ 257369 w 670851"/>
                <a:gd name="connsiteY26" fmla="*/ 755070 h 917476"/>
                <a:gd name="connsiteX27" fmla="*/ 257369 w 670851"/>
                <a:gd name="connsiteY27" fmla="*/ 755070 h 917476"/>
                <a:gd name="connsiteX28" fmla="*/ 276568 w 670851"/>
                <a:gd name="connsiteY28" fmla="*/ 512333 h 917476"/>
                <a:gd name="connsiteX29" fmla="*/ 628354 w 670851"/>
                <a:gd name="connsiteY29" fmla="*/ 256664 h 917476"/>
                <a:gd name="connsiteX30" fmla="*/ 581045 w 670851"/>
                <a:gd name="connsiteY30" fmla="*/ 303619 h 917476"/>
                <a:gd name="connsiteX31" fmla="*/ 515521 w 670851"/>
                <a:gd name="connsiteY31" fmla="*/ 256782 h 917476"/>
                <a:gd name="connsiteX32" fmla="*/ 565038 w 670851"/>
                <a:gd name="connsiteY32" fmla="*/ 201588 h 917476"/>
                <a:gd name="connsiteX33" fmla="*/ 628354 w 670851"/>
                <a:gd name="connsiteY33" fmla="*/ 256664 h 917476"/>
                <a:gd name="connsiteX34" fmla="*/ 628354 w 670851"/>
                <a:gd name="connsiteY34" fmla="*/ 256664 h 917476"/>
                <a:gd name="connsiteX35" fmla="*/ 536613 w 670851"/>
                <a:gd name="connsiteY35" fmla="*/ 44835 h 917476"/>
                <a:gd name="connsiteX36" fmla="*/ 594331 w 670851"/>
                <a:gd name="connsiteY36" fmla="*/ 97704 h 917476"/>
                <a:gd name="connsiteX37" fmla="*/ 544380 w 670851"/>
                <a:gd name="connsiteY37" fmla="*/ 169141 h 917476"/>
                <a:gd name="connsiteX38" fmla="*/ 474007 w 670851"/>
                <a:gd name="connsiteY38" fmla="*/ 102947 h 917476"/>
                <a:gd name="connsiteX39" fmla="*/ 536613 w 670851"/>
                <a:gd name="connsiteY39" fmla="*/ 44835 h 917476"/>
                <a:gd name="connsiteX40" fmla="*/ 536613 w 670851"/>
                <a:gd name="connsiteY40" fmla="*/ 44835 h 917476"/>
                <a:gd name="connsiteX41" fmla="*/ 472351 w 670851"/>
                <a:gd name="connsiteY41" fmla="*/ 316077 h 917476"/>
                <a:gd name="connsiteX42" fmla="*/ 416013 w 670851"/>
                <a:gd name="connsiteY42" fmla="*/ 370916 h 917476"/>
                <a:gd name="connsiteX43" fmla="*/ 372843 w 670851"/>
                <a:gd name="connsiteY43" fmla="*/ 332635 h 917476"/>
                <a:gd name="connsiteX44" fmla="*/ 434937 w 670851"/>
                <a:gd name="connsiteY44" fmla="*/ 279097 h 917476"/>
                <a:gd name="connsiteX45" fmla="*/ 472351 w 670851"/>
                <a:gd name="connsiteY45" fmla="*/ 316077 h 917476"/>
                <a:gd name="connsiteX46" fmla="*/ 472351 w 670851"/>
                <a:gd name="connsiteY46" fmla="*/ 316077 h 917476"/>
                <a:gd name="connsiteX47" fmla="*/ 430640 w 670851"/>
                <a:gd name="connsiteY47" fmla="*/ 155619 h 917476"/>
                <a:gd name="connsiteX48" fmla="*/ 478304 w 670851"/>
                <a:gd name="connsiteY48" fmla="*/ 188459 h 917476"/>
                <a:gd name="connsiteX49" fmla="*/ 456621 w 670851"/>
                <a:gd name="connsiteY49" fmla="*/ 247557 h 917476"/>
                <a:gd name="connsiteX50" fmla="*/ 407852 w 670851"/>
                <a:gd name="connsiteY50" fmla="*/ 247557 h 917476"/>
                <a:gd name="connsiteX51" fmla="*/ 384592 w 670851"/>
                <a:gd name="connsiteY51" fmla="*/ 223153 h 917476"/>
                <a:gd name="connsiteX52" fmla="*/ 430640 w 670851"/>
                <a:gd name="connsiteY52" fmla="*/ 155619 h 917476"/>
                <a:gd name="connsiteX53" fmla="*/ 430640 w 670851"/>
                <a:gd name="connsiteY53" fmla="*/ 155619 h 917476"/>
                <a:gd name="connsiteX54" fmla="*/ 305033 w 670851"/>
                <a:gd name="connsiteY54" fmla="*/ 51104 h 917476"/>
                <a:gd name="connsiteX55" fmla="*/ 393226 w 670851"/>
                <a:gd name="connsiteY55" fmla="*/ 112330 h 917476"/>
                <a:gd name="connsiteX56" fmla="*/ 338110 w 670851"/>
                <a:gd name="connsiteY56" fmla="*/ 162676 h 917476"/>
                <a:gd name="connsiteX57" fmla="*/ 261548 w 670851"/>
                <a:gd name="connsiteY57" fmla="*/ 99478 h 917476"/>
                <a:gd name="connsiteX58" fmla="*/ 305033 w 670851"/>
                <a:gd name="connsiteY58" fmla="*/ 51104 h 917476"/>
                <a:gd name="connsiteX59" fmla="*/ 305033 w 670851"/>
                <a:gd name="connsiteY59" fmla="*/ 51104 h 917476"/>
                <a:gd name="connsiteX60" fmla="*/ 284887 w 670851"/>
                <a:gd name="connsiteY60" fmla="*/ 303146 h 917476"/>
                <a:gd name="connsiteX61" fmla="*/ 242900 w 670851"/>
                <a:gd name="connsiteY61" fmla="*/ 256782 h 917476"/>
                <a:gd name="connsiteX62" fmla="*/ 294546 w 670851"/>
                <a:gd name="connsiteY62" fmla="*/ 211996 h 917476"/>
                <a:gd name="connsiteX63" fmla="*/ 347217 w 670851"/>
                <a:gd name="connsiteY63" fmla="*/ 257255 h 917476"/>
                <a:gd name="connsiteX64" fmla="*/ 284887 w 670851"/>
                <a:gd name="connsiteY64" fmla="*/ 303146 h 917476"/>
                <a:gd name="connsiteX65" fmla="*/ 284887 w 670851"/>
                <a:gd name="connsiteY65" fmla="*/ 303146 h 9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70851" h="917476">
                  <a:moveTo>
                    <a:pt x="276568" y="512333"/>
                  </a:moveTo>
                  <a:cubicBezTo>
                    <a:pt x="289697" y="472474"/>
                    <a:pt x="309291" y="435888"/>
                    <a:pt x="328688" y="399105"/>
                  </a:cubicBezTo>
                  <a:cubicBezTo>
                    <a:pt x="340200" y="377146"/>
                    <a:pt x="350253" y="381364"/>
                    <a:pt x="360740" y="399381"/>
                  </a:cubicBezTo>
                  <a:lnTo>
                    <a:pt x="360740" y="399381"/>
                  </a:lnTo>
                  <a:cubicBezTo>
                    <a:pt x="405408" y="430921"/>
                    <a:pt x="478620" y="414954"/>
                    <a:pt x="502905" y="359365"/>
                  </a:cubicBezTo>
                  <a:cubicBezTo>
                    <a:pt x="516231" y="328850"/>
                    <a:pt x="525299" y="329678"/>
                    <a:pt x="552028" y="339258"/>
                  </a:cubicBezTo>
                  <a:cubicBezTo>
                    <a:pt x="594962" y="354752"/>
                    <a:pt x="638053" y="335040"/>
                    <a:pt x="659421" y="296838"/>
                  </a:cubicBezTo>
                  <a:cubicBezTo>
                    <a:pt x="680316" y="259463"/>
                    <a:pt x="672904" y="213652"/>
                    <a:pt x="634386" y="186803"/>
                  </a:cubicBezTo>
                  <a:cubicBezTo>
                    <a:pt x="609470" y="169417"/>
                    <a:pt x="623978" y="156092"/>
                    <a:pt x="629419" y="139967"/>
                  </a:cubicBezTo>
                  <a:cubicBezTo>
                    <a:pt x="649644" y="80436"/>
                    <a:pt x="627369" y="17948"/>
                    <a:pt x="571977" y="2848"/>
                  </a:cubicBezTo>
                  <a:cubicBezTo>
                    <a:pt x="553053" y="-2316"/>
                    <a:pt x="534169" y="207"/>
                    <a:pt x="509647" y="5135"/>
                  </a:cubicBezTo>
                  <a:lnTo>
                    <a:pt x="509647" y="5135"/>
                  </a:lnTo>
                  <a:cubicBezTo>
                    <a:pt x="484809" y="15661"/>
                    <a:pt x="463244" y="31234"/>
                    <a:pt x="447040" y="52641"/>
                  </a:cubicBezTo>
                  <a:cubicBezTo>
                    <a:pt x="433912" y="69909"/>
                    <a:pt x="423701" y="69279"/>
                    <a:pt x="411598" y="52444"/>
                  </a:cubicBezTo>
                  <a:cubicBezTo>
                    <a:pt x="407103" y="46136"/>
                    <a:pt x="400993" y="40972"/>
                    <a:pt x="395276" y="35728"/>
                  </a:cubicBezTo>
                  <a:cubicBezTo>
                    <a:pt x="353289" y="-2671"/>
                    <a:pt x="292575" y="-5313"/>
                    <a:pt x="249996" y="29341"/>
                  </a:cubicBezTo>
                  <a:cubicBezTo>
                    <a:pt x="211202" y="60881"/>
                    <a:pt x="207654" y="104919"/>
                    <a:pt x="245975" y="157235"/>
                  </a:cubicBezTo>
                  <a:cubicBezTo>
                    <a:pt x="264899" y="183058"/>
                    <a:pt x="242505" y="185108"/>
                    <a:pt x="232019" y="194885"/>
                  </a:cubicBezTo>
                  <a:cubicBezTo>
                    <a:pt x="180570" y="242786"/>
                    <a:pt x="194053" y="325223"/>
                    <a:pt x="260799" y="339968"/>
                  </a:cubicBezTo>
                  <a:cubicBezTo>
                    <a:pt x="307201" y="350218"/>
                    <a:pt x="288711" y="367684"/>
                    <a:pt x="277199" y="389091"/>
                  </a:cubicBezTo>
                  <a:cubicBezTo>
                    <a:pt x="214317" y="504881"/>
                    <a:pt x="184433" y="626664"/>
                    <a:pt x="208521" y="758461"/>
                  </a:cubicBezTo>
                  <a:cubicBezTo>
                    <a:pt x="212661" y="781287"/>
                    <a:pt x="207299" y="788896"/>
                    <a:pt x="182383" y="785033"/>
                  </a:cubicBezTo>
                  <a:cubicBezTo>
                    <a:pt x="127543" y="776596"/>
                    <a:pt x="77987" y="794219"/>
                    <a:pt x="30835" y="820988"/>
                  </a:cubicBezTo>
                  <a:cubicBezTo>
                    <a:pt x="-9181" y="843697"/>
                    <a:pt x="-10127" y="848309"/>
                    <a:pt x="27287" y="877405"/>
                  </a:cubicBezTo>
                  <a:cubicBezTo>
                    <a:pt x="82481" y="920299"/>
                    <a:pt x="144811" y="929327"/>
                    <a:pt x="207615" y="901730"/>
                  </a:cubicBezTo>
                  <a:cubicBezTo>
                    <a:pt x="241441" y="886906"/>
                    <a:pt x="270576" y="865656"/>
                    <a:pt x="316033" y="898812"/>
                  </a:cubicBezTo>
                  <a:cubicBezTo>
                    <a:pt x="287450" y="844722"/>
                    <a:pt x="260089" y="804627"/>
                    <a:pt x="257369" y="755070"/>
                  </a:cubicBezTo>
                  <a:lnTo>
                    <a:pt x="257369" y="755070"/>
                  </a:lnTo>
                  <a:cubicBezTo>
                    <a:pt x="254333" y="729602"/>
                    <a:pt x="232886" y="644799"/>
                    <a:pt x="276568" y="512333"/>
                  </a:cubicBezTo>
                  <a:close/>
                  <a:moveTo>
                    <a:pt x="628354" y="256664"/>
                  </a:moveTo>
                  <a:cubicBezTo>
                    <a:pt x="628433" y="282014"/>
                    <a:pt x="611402" y="306615"/>
                    <a:pt x="581045" y="303619"/>
                  </a:cubicBezTo>
                  <a:cubicBezTo>
                    <a:pt x="551910" y="300701"/>
                    <a:pt x="515994" y="291239"/>
                    <a:pt x="515521" y="256782"/>
                  </a:cubicBezTo>
                  <a:cubicBezTo>
                    <a:pt x="515127" y="233600"/>
                    <a:pt x="533972" y="202061"/>
                    <a:pt x="565038" y="201588"/>
                  </a:cubicBezTo>
                  <a:cubicBezTo>
                    <a:pt x="601112" y="201036"/>
                    <a:pt x="628276" y="222404"/>
                    <a:pt x="628354" y="256664"/>
                  </a:cubicBezTo>
                  <a:lnTo>
                    <a:pt x="628354" y="256664"/>
                  </a:lnTo>
                  <a:close/>
                  <a:moveTo>
                    <a:pt x="536613" y="44835"/>
                  </a:moveTo>
                  <a:cubicBezTo>
                    <a:pt x="568666" y="47083"/>
                    <a:pt x="592202" y="62103"/>
                    <a:pt x="594331" y="97704"/>
                  </a:cubicBezTo>
                  <a:cubicBezTo>
                    <a:pt x="592912" y="133107"/>
                    <a:pt x="578837" y="164450"/>
                    <a:pt x="544380" y="169141"/>
                  </a:cubicBezTo>
                  <a:cubicBezTo>
                    <a:pt x="503891" y="174661"/>
                    <a:pt x="465452" y="145092"/>
                    <a:pt x="474007" y="102947"/>
                  </a:cubicBezTo>
                  <a:cubicBezTo>
                    <a:pt x="478817" y="79292"/>
                    <a:pt x="508031" y="42864"/>
                    <a:pt x="536613" y="44835"/>
                  </a:cubicBezTo>
                  <a:lnTo>
                    <a:pt x="536613" y="44835"/>
                  </a:lnTo>
                  <a:close/>
                  <a:moveTo>
                    <a:pt x="472351" y="316077"/>
                  </a:moveTo>
                  <a:cubicBezTo>
                    <a:pt x="469434" y="351007"/>
                    <a:pt x="451022" y="370877"/>
                    <a:pt x="416013" y="370916"/>
                  </a:cubicBezTo>
                  <a:cubicBezTo>
                    <a:pt x="393265" y="370916"/>
                    <a:pt x="370241" y="353215"/>
                    <a:pt x="372843" y="332635"/>
                  </a:cubicBezTo>
                  <a:cubicBezTo>
                    <a:pt x="376983" y="299952"/>
                    <a:pt x="398469" y="276100"/>
                    <a:pt x="434937" y="279097"/>
                  </a:cubicBezTo>
                  <a:cubicBezTo>
                    <a:pt x="457528" y="280989"/>
                    <a:pt x="474401" y="291121"/>
                    <a:pt x="472351" y="316077"/>
                  </a:cubicBezTo>
                  <a:lnTo>
                    <a:pt x="472351" y="316077"/>
                  </a:lnTo>
                  <a:close/>
                  <a:moveTo>
                    <a:pt x="430640" y="155619"/>
                  </a:moveTo>
                  <a:cubicBezTo>
                    <a:pt x="442625" y="155145"/>
                    <a:pt x="472509" y="163543"/>
                    <a:pt x="478304" y="188459"/>
                  </a:cubicBezTo>
                  <a:cubicBezTo>
                    <a:pt x="485953" y="221261"/>
                    <a:pt x="473810" y="237267"/>
                    <a:pt x="456621" y="247557"/>
                  </a:cubicBezTo>
                  <a:cubicBezTo>
                    <a:pt x="439865" y="257571"/>
                    <a:pt x="422558" y="257571"/>
                    <a:pt x="407852" y="247557"/>
                  </a:cubicBezTo>
                  <a:cubicBezTo>
                    <a:pt x="395039" y="238844"/>
                    <a:pt x="388258" y="233482"/>
                    <a:pt x="384592" y="223153"/>
                  </a:cubicBezTo>
                  <a:cubicBezTo>
                    <a:pt x="374499" y="194136"/>
                    <a:pt x="400283" y="156762"/>
                    <a:pt x="430640" y="155619"/>
                  </a:cubicBezTo>
                  <a:lnTo>
                    <a:pt x="430640" y="155619"/>
                  </a:lnTo>
                  <a:close/>
                  <a:moveTo>
                    <a:pt x="305033" y="51104"/>
                  </a:moveTo>
                  <a:cubicBezTo>
                    <a:pt x="352816" y="50552"/>
                    <a:pt x="391925" y="86034"/>
                    <a:pt x="393226" y="112330"/>
                  </a:cubicBezTo>
                  <a:cubicBezTo>
                    <a:pt x="394172" y="131294"/>
                    <a:pt x="370872" y="169811"/>
                    <a:pt x="338110" y="162676"/>
                  </a:cubicBezTo>
                  <a:cubicBezTo>
                    <a:pt x="311223" y="156801"/>
                    <a:pt x="259931" y="124828"/>
                    <a:pt x="261548" y="99478"/>
                  </a:cubicBezTo>
                  <a:cubicBezTo>
                    <a:pt x="263637" y="65770"/>
                    <a:pt x="285833" y="51695"/>
                    <a:pt x="305033" y="51104"/>
                  </a:cubicBezTo>
                  <a:lnTo>
                    <a:pt x="305033" y="51104"/>
                  </a:lnTo>
                  <a:close/>
                  <a:moveTo>
                    <a:pt x="284887" y="303146"/>
                  </a:moveTo>
                  <a:cubicBezTo>
                    <a:pt x="257448" y="302751"/>
                    <a:pt x="241126" y="282566"/>
                    <a:pt x="242900" y="256782"/>
                  </a:cubicBezTo>
                  <a:cubicBezTo>
                    <a:pt x="244871" y="229067"/>
                    <a:pt x="263992" y="212824"/>
                    <a:pt x="294546" y="211996"/>
                  </a:cubicBezTo>
                  <a:cubicBezTo>
                    <a:pt x="319305" y="218304"/>
                    <a:pt x="352264" y="223350"/>
                    <a:pt x="347217" y="257255"/>
                  </a:cubicBezTo>
                  <a:cubicBezTo>
                    <a:pt x="342999" y="286035"/>
                    <a:pt x="315362" y="303500"/>
                    <a:pt x="284887" y="303146"/>
                  </a:cubicBezTo>
                  <a:lnTo>
                    <a:pt x="284887" y="30314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4DAD5C5-3758-4F0A-860C-005AC07EDDF5}"/>
                </a:ext>
              </a:extLst>
            </p:cNvPr>
            <p:cNvSpPr/>
            <p:nvPr/>
          </p:nvSpPr>
          <p:spPr>
            <a:xfrm>
              <a:off x="8440181" y="667855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8E17E172-9AB0-4808-B729-AD36965D20F1}"/>
                </a:ext>
              </a:extLst>
            </p:cNvPr>
            <p:cNvSpPr/>
            <p:nvPr/>
          </p:nvSpPr>
          <p:spPr>
            <a:xfrm>
              <a:off x="8859746" y="570228"/>
              <a:ext cx="1529125" cy="1119174"/>
            </a:xfrm>
            <a:custGeom>
              <a:avLst/>
              <a:gdLst>
                <a:gd name="connsiteX0" fmla="*/ 1184766 w 1529125"/>
                <a:gd name="connsiteY0" fmla="*/ 565265 h 1119174"/>
                <a:gd name="connsiteX1" fmla="*/ 1118010 w 1529125"/>
                <a:gd name="connsiteY1" fmla="*/ 566800 h 1119174"/>
                <a:gd name="connsiteX2" fmla="*/ 1090820 w 1529125"/>
                <a:gd name="connsiteY2" fmla="*/ 588594 h 1119174"/>
                <a:gd name="connsiteX3" fmla="*/ 1269548 w 1529125"/>
                <a:gd name="connsiteY3" fmla="*/ 591106 h 1119174"/>
                <a:gd name="connsiteX4" fmla="*/ 1279364 w 1529125"/>
                <a:gd name="connsiteY4" fmla="*/ 584919 h 1119174"/>
                <a:gd name="connsiteX5" fmla="*/ 1249289 w 1529125"/>
                <a:gd name="connsiteY5" fmla="*/ 566800 h 1119174"/>
                <a:gd name="connsiteX6" fmla="*/ 1184766 w 1529125"/>
                <a:gd name="connsiteY6" fmla="*/ 565265 h 1119174"/>
                <a:gd name="connsiteX7" fmla="*/ 1192270 w 1529125"/>
                <a:gd name="connsiteY7" fmla="*/ 524927 h 1119174"/>
                <a:gd name="connsiteX8" fmla="*/ 1143085 w 1529125"/>
                <a:gd name="connsiteY8" fmla="*/ 548983 h 1119174"/>
                <a:gd name="connsiteX9" fmla="*/ 1252359 w 1529125"/>
                <a:gd name="connsiteY9" fmla="*/ 543261 h 1119174"/>
                <a:gd name="connsiteX10" fmla="*/ 1192270 w 1529125"/>
                <a:gd name="connsiteY10" fmla="*/ 524927 h 1119174"/>
                <a:gd name="connsiteX11" fmla="*/ 1210477 w 1529125"/>
                <a:gd name="connsiteY11" fmla="*/ 497881 h 1119174"/>
                <a:gd name="connsiteX12" fmla="*/ 1287109 w 1529125"/>
                <a:gd name="connsiteY12" fmla="*/ 534097 h 1119174"/>
                <a:gd name="connsiteX13" fmla="*/ 1278317 w 1529125"/>
                <a:gd name="connsiteY13" fmla="*/ 649651 h 1119174"/>
                <a:gd name="connsiteX14" fmla="*/ 1253336 w 1529125"/>
                <a:gd name="connsiteY14" fmla="*/ 659560 h 1119174"/>
                <a:gd name="connsiteX15" fmla="*/ 1239078 w 1529125"/>
                <a:gd name="connsiteY15" fmla="*/ 654396 h 1119174"/>
                <a:gd name="connsiteX16" fmla="*/ 1246544 w 1529125"/>
                <a:gd name="connsiteY16" fmla="*/ 641650 h 1119174"/>
                <a:gd name="connsiteX17" fmla="*/ 1275340 w 1529125"/>
                <a:gd name="connsiteY17" fmla="*/ 613110 h 1119174"/>
                <a:gd name="connsiteX18" fmla="*/ 1072398 w 1529125"/>
                <a:gd name="connsiteY18" fmla="*/ 611133 h 1119174"/>
                <a:gd name="connsiteX19" fmla="*/ 1053302 w 1529125"/>
                <a:gd name="connsiteY19" fmla="*/ 629462 h 1119174"/>
                <a:gd name="connsiteX20" fmla="*/ 1178649 w 1529125"/>
                <a:gd name="connsiteY20" fmla="*/ 650791 h 1119174"/>
                <a:gd name="connsiteX21" fmla="*/ 1026437 w 1529125"/>
                <a:gd name="connsiteY21" fmla="*/ 668585 h 1119174"/>
                <a:gd name="connsiteX22" fmla="*/ 1058884 w 1529125"/>
                <a:gd name="connsiteY22" fmla="*/ 675446 h 1119174"/>
                <a:gd name="connsiteX23" fmla="*/ 1108474 w 1529125"/>
                <a:gd name="connsiteY23" fmla="*/ 692519 h 1119174"/>
                <a:gd name="connsiteX24" fmla="*/ 1041718 w 1529125"/>
                <a:gd name="connsiteY24" fmla="*/ 698962 h 1119174"/>
                <a:gd name="connsiteX25" fmla="*/ 986221 w 1529125"/>
                <a:gd name="connsiteY25" fmla="*/ 736247 h 1119174"/>
                <a:gd name="connsiteX26" fmla="*/ 895647 w 1529125"/>
                <a:gd name="connsiteY26" fmla="*/ 900531 h 1119174"/>
                <a:gd name="connsiteX27" fmla="*/ 857781 w 1529125"/>
                <a:gd name="connsiteY27" fmla="*/ 927512 h 1119174"/>
                <a:gd name="connsiteX28" fmla="*/ 870713 w 1529125"/>
                <a:gd name="connsiteY28" fmla="*/ 884459 h 1119174"/>
                <a:gd name="connsiteX29" fmla="*/ 1000921 w 1529125"/>
                <a:gd name="connsiteY29" fmla="*/ 650465 h 1119174"/>
                <a:gd name="connsiteX30" fmla="*/ 1117918 w 1529125"/>
                <a:gd name="connsiteY30" fmla="*/ 523630 h 1119174"/>
                <a:gd name="connsiteX31" fmla="*/ 1210477 w 1529125"/>
                <a:gd name="connsiteY31" fmla="*/ 497881 h 1119174"/>
                <a:gd name="connsiteX32" fmla="*/ 240213 w 1529125"/>
                <a:gd name="connsiteY32" fmla="*/ 244055 h 1119174"/>
                <a:gd name="connsiteX33" fmla="*/ 181526 w 1529125"/>
                <a:gd name="connsiteY33" fmla="*/ 287777 h 1119174"/>
                <a:gd name="connsiteX34" fmla="*/ 266145 w 1529125"/>
                <a:gd name="connsiteY34" fmla="*/ 253515 h 1119174"/>
                <a:gd name="connsiteX35" fmla="*/ 240213 w 1529125"/>
                <a:gd name="connsiteY35" fmla="*/ 244055 h 1119174"/>
                <a:gd name="connsiteX36" fmla="*/ 227735 w 1529125"/>
                <a:gd name="connsiteY36" fmla="*/ 217093 h 1119174"/>
                <a:gd name="connsiteX37" fmla="*/ 289079 w 1529125"/>
                <a:gd name="connsiteY37" fmla="*/ 238815 h 1119174"/>
                <a:gd name="connsiteX38" fmla="*/ 338529 w 1529125"/>
                <a:gd name="connsiteY38" fmla="*/ 338274 h 1119174"/>
                <a:gd name="connsiteX39" fmla="*/ 309827 w 1529125"/>
                <a:gd name="connsiteY39" fmla="*/ 674354 h 1119174"/>
                <a:gd name="connsiteX40" fmla="*/ 295452 w 1529125"/>
                <a:gd name="connsiteY40" fmla="*/ 689683 h 1119174"/>
                <a:gd name="connsiteX41" fmla="*/ 296057 w 1529125"/>
                <a:gd name="connsiteY41" fmla="*/ 669865 h 1119174"/>
                <a:gd name="connsiteX42" fmla="*/ 319735 w 1529125"/>
                <a:gd name="connsiteY42" fmla="*/ 391911 h 1119174"/>
                <a:gd name="connsiteX43" fmla="*/ 301337 w 1529125"/>
                <a:gd name="connsiteY43" fmla="*/ 374187 h 1119174"/>
                <a:gd name="connsiteX44" fmla="*/ 275449 w 1529125"/>
                <a:gd name="connsiteY44" fmla="*/ 372885 h 1119174"/>
                <a:gd name="connsiteX45" fmla="*/ 304221 w 1529125"/>
                <a:gd name="connsiteY45" fmla="*/ 344763 h 1119174"/>
                <a:gd name="connsiteX46" fmla="*/ 308152 w 1529125"/>
                <a:gd name="connsiteY46" fmla="*/ 334459 h 1119174"/>
                <a:gd name="connsiteX47" fmla="*/ 299197 w 1529125"/>
                <a:gd name="connsiteY47" fmla="*/ 335134 h 1119174"/>
                <a:gd name="connsiteX48" fmla="*/ 252445 w 1529125"/>
                <a:gd name="connsiteY48" fmla="*/ 358115 h 1119174"/>
                <a:gd name="connsiteX49" fmla="*/ 235232 w 1529125"/>
                <a:gd name="connsiteY49" fmla="*/ 354184 h 1119174"/>
                <a:gd name="connsiteX50" fmla="*/ 244327 w 1529125"/>
                <a:gd name="connsiteY50" fmla="*/ 339902 h 1119174"/>
                <a:gd name="connsiteX51" fmla="*/ 287079 w 1529125"/>
                <a:gd name="connsiteY51" fmla="*/ 319550 h 1119174"/>
                <a:gd name="connsiteX52" fmla="*/ 300476 w 1529125"/>
                <a:gd name="connsiteY52" fmla="*/ 304757 h 1119174"/>
                <a:gd name="connsiteX53" fmla="*/ 280985 w 1529125"/>
                <a:gd name="connsiteY53" fmla="*/ 306757 h 1119174"/>
                <a:gd name="connsiteX54" fmla="*/ 214066 w 1529125"/>
                <a:gd name="connsiteY54" fmla="*/ 338623 h 1119174"/>
                <a:gd name="connsiteX55" fmla="*/ 199622 w 1529125"/>
                <a:gd name="connsiteY55" fmla="*/ 333971 h 1119174"/>
                <a:gd name="connsiteX56" fmla="*/ 204390 w 1529125"/>
                <a:gd name="connsiteY56" fmla="*/ 319410 h 1119174"/>
                <a:gd name="connsiteX57" fmla="*/ 272844 w 1529125"/>
                <a:gd name="connsiteY57" fmla="*/ 284637 h 1119174"/>
                <a:gd name="connsiteX58" fmla="*/ 282683 w 1529125"/>
                <a:gd name="connsiteY58" fmla="*/ 272542 h 1119174"/>
                <a:gd name="connsiteX59" fmla="*/ 266447 w 1529125"/>
                <a:gd name="connsiteY59" fmla="*/ 272426 h 1119174"/>
                <a:gd name="connsiteX60" fmla="*/ 166430 w 1529125"/>
                <a:gd name="connsiteY60" fmla="*/ 295685 h 1119174"/>
                <a:gd name="connsiteX61" fmla="*/ 170873 w 1529125"/>
                <a:gd name="connsiteY61" fmla="*/ 246189 h 1119174"/>
                <a:gd name="connsiteX62" fmla="*/ 227735 w 1529125"/>
                <a:gd name="connsiteY62" fmla="*/ 217093 h 1119174"/>
                <a:gd name="connsiteX63" fmla="*/ 1328480 w 1529125"/>
                <a:gd name="connsiteY63" fmla="*/ 156155 h 1119174"/>
                <a:gd name="connsiteX64" fmla="*/ 1469047 w 1529125"/>
                <a:gd name="connsiteY64" fmla="*/ 203226 h 1119174"/>
                <a:gd name="connsiteX65" fmla="*/ 1520009 w 1529125"/>
                <a:gd name="connsiteY65" fmla="*/ 403260 h 1119174"/>
                <a:gd name="connsiteX66" fmla="*/ 1365378 w 1529125"/>
                <a:gd name="connsiteY66" fmla="*/ 747273 h 1119174"/>
                <a:gd name="connsiteX67" fmla="*/ 1103147 w 1529125"/>
                <a:gd name="connsiteY67" fmla="*/ 1094658 h 1119174"/>
                <a:gd name="connsiteX68" fmla="*/ 1063746 w 1529125"/>
                <a:gd name="connsiteY68" fmla="*/ 1119174 h 1119174"/>
                <a:gd name="connsiteX69" fmla="*/ 1194233 w 1529125"/>
                <a:gd name="connsiteY69" fmla="*/ 953634 h 1119174"/>
                <a:gd name="connsiteX70" fmla="*/ 1479281 w 1529125"/>
                <a:gd name="connsiteY70" fmla="*/ 444523 h 1119174"/>
                <a:gd name="connsiteX71" fmla="*/ 1498564 w 1529125"/>
                <a:gd name="connsiteY71" fmla="*/ 330946 h 1119174"/>
                <a:gd name="connsiteX72" fmla="*/ 1372844 w 1529125"/>
                <a:gd name="connsiteY72" fmla="*/ 188666 h 1119174"/>
                <a:gd name="connsiteX73" fmla="*/ 1188581 w 1529125"/>
                <a:gd name="connsiteY73" fmla="*/ 231091 h 1119174"/>
                <a:gd name="connsiteX74" fmla="*/ 921814 w 1529125"/>
                <a:gd name="connsiteY74" fmla="*/ 487996 h 1119174"/>
                <a:gd name="connsiteX75" fmla="*/ 729688 w 1529125"/>
                <a:gd name="connsiteY75" fmla="*/ 840591 h 1119174"/>
                <a:gd name="connsiteX76" fmla="*/ 712011 w 1529125"/>
                <a:gd name="connsiteY76" fmla="*/ 856919 h 1119174"/>
                <a:gd name="connsiteX77" fmla="*/ 704986 w 1529125"/>
                <a:gd name="connsiteY77" fmla="*/ 832101 h 1119174"/>
                <a:gd name="connsiteX78" fmla="*/ 813261 w 1529125"/>
                <a:gd name="connsiteY78" fmla="*/ 594200 h 1119174"/>
                <a:gd name="connsiteX79" fmla="*/ 1044207 w 1529125"/>
                <a:gd name="connsiteY79" fmla="*/ 302685 h 1119174"/>
                <a:gd name="connsiteX80" fmla="*/ 1276642 w 1529125"/>
                <a:gd name="connsiteY80" fmla="*/ 164290 h 1119174"/>
                <a:gd name="connsiteX81" fmla="*/ 1328480 w 1529125"/>
                <a:gd name="connsiteY81" fmla="*/ 156155 h 1119174"/>
                <a:gd name="connsiteX82" fmla="*/ 249210 w 1529125"/>
                <a:gd name="connsiteY82" fmla="*/ 1259 h 1119174"/>
                <a:gd name="connsiteX83" fmla="*/ 296953 w 1529125"/>
                <a:gd name="connsiteY83" fmla="*/ 1640 h 1119174"/>
                <a:gd name="connsiteX84" fmla="*/ 363324 w 1529125"/>
                <a:gd name="connsiteY84" fmla="*/ 20126 h 1119174"/>
                <a:gd name="connsiteX85" fmla="*/ 514396 w 1529125"/>
                <a:gd name="connsiteY85" fmla="*/ 160173 h 1119174"/>
                <a:gd name="connsiteX86" fmla="*/ 602853 w 1529125"/>
                <a:gd name="connsiteY86" fmla="*/ 456224 h 1119174"/>
                <a:gd name="connsiteX87" fmla="*/ 579267 w 1529125"/>
                <a:gd name="connsiteY87" fmla="*/ 719572 h 1119174"/>
                <a:gd name="connsiteX88" fmla="*/ 563335 w 1529125"/>
                <a:gd name="connsiteY88" fmla="*/ 738086 h 1119174"/>
                <a:gd name="connsiteX89" fmla="*/ 561963 w 1529125"/>
                <a:gd name="connsiteY89" fmla="*/ 708430 h 1119174"/>
                <a:gd name="connsiteX90" fmla="*/ 523816 w 1529125"/>
                <a:gd name="connsiteY90" fmla="*/ 246165 h 1119174"/>
                <a:gd name="connsiteX91" fmla="*/ 359346 w 1529125"/>
                <a:gd name="connsiteY91" fmla="*/ 50619 h 1119174"/>
                <a:gd name="connsiteX92" fmla="*/ 122864 w 1529125"/>
                <a:gd name="connsiteY92" fmla="*/ 116864 h 1119174"/>
                <a:gd name="connsiteX93" fmla="*/ 49852 w 1529125"/>
                <a:gd name="connsiteY93" fmla="*/ 326411 h 1119174"/>
                <a:gd name="connsiteX94" fmla="*/ 32430 w 1529125"/>
                <a:gd name="connsiteY94" fmla="*/ 506256 h 1119174"/>
                <a:gd name="connsiteX95" fmla="*/ 52526 w 1529125"/>
                <a:gd name="connsiteY95" fmla="*/ 707290 h 1119174"/>
                <a:gd name="connsiteX96" fmla="*/ 43665 w 1529125"/>
                <a:gd name="connsiteY96" fmla="*/ 745413 h 1119174"/>
                <a:gd name="connsiteX97" fmla="*/ 27778 w 1529125"/>
                <a:gd name="connsiteY97" fmla="*/ 726107 h 1119174"/>
                <a:gd name="connsiteX98" fmla="*/ 750 w 1529125"/>
                <a:gd name="connsiteY98" fmla="*/ 485997 h 1119174"/>
                <a:gd name="connsiteX99" fmla="*/ 43548 w 1529125"/>
                <a:gd name="connsiteY99" fmla="*/ 222928 h 1119174"/>
                <a:gd name="connsiteX100" fmla="*/ 121701 w 1529125"/>
                <a:gd name="connsiteY100" fmla="*/ 69367 h 1119174"/>
                <a:gd name="connsiteX101" fmla="*/ 249210 w 1529125"/>
                <a:gd name="connsiteY101" fmla="*/ 1259 h 11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529125" h="1119174">
                  <a:moveTo>
                    <a:pt x="1184766" y="565265"/>
                  </a:moveTo>
                  <a:cubicBezTo>
                    <a:pt x="1163320" y="564747"/>
                    <a:pt x="1141503" y="564741"/>
                    <a:pt x="1118010" y="566800"/>
                  </a:cubicBezTo>
                  <a:cubicBezTo>
                    <a:pt x="1106753" y="567800"/>
                    <a:pt x="1097961" y="572150"/>
                    <a:pt x="1090820" y="588594"/>
                  </a:cubicBezTo>
                  <a:cubicBezTo>
                    <a:pt x="1125873" y="591479"/>
                    <a:pt x="1208724" y="587734"/>
                    <a:pt x="1269548" y="591106"/>
                  </a:cubicBezTo>
                  <a:cubicBezTo>
                    <a:pt x="1274944" y="591409"/>
                    <a:pt x="1278922" y="590781"/>
                    <a:pt x="1279364" y="584919"/>
                  </a:cubicBezTo>
                  <a:cubicBezTo>
                    <a:pt x="1279806" y="579011"/>
                    <a:pt x="1275037" y="566800"/>
                    <a:pt x="1249289" y="566800"/>
                  </a:cubicBezTo>
                  <a:cubicBezTo>
                    <a:pt x="1227285" y="566812"/>
                    <a:pt x="1206211" y="565782"/>
                    <a:pt x="1184766" y="565265"/>
                  </a:cubicBezTo>
                  <a:close/>
                  <a:moveTo>
                    <a:pt x="1192270" y="524927"/>
                  </a:moveTo>
                  <a:cubicBezTo>
                    <a:pt x="1173712" y="526927"/>
                    <a:pt x="1156971" y="535993"/>
                    <a:pt x="1143085" y="548983"/>
                  </a:cubicBezTo>
                  <a:cubicBezTo>
                    <a:pt x="1181719" y="547192"/>
                    <a:pt x="1217632" y="547890"/>
                    <a:pt x="1252359" y="543261"/>
                  </a:cubicBezTo>
                  <a:cubicBezTo>
                    <a:pt x="1231204" y="527991"/>
                    <a:pt x="1210829" y="522926"/>
                    <a:pt x="1192270" y="524927"/>
                  </a:cubicBezTo>
                  <a:close/>
                  <a:moveTo>
                    <a:pt x="1210477" y="497881"/>
                  </a:moveTo>
                  <a:cubicBezTo>
                    <a:pt x="1240293" y="499812"/>
                    <a:pt x="1267454" y="512070"/>
                    <a:pt x="1287109" y="534097"/>
                  </a:cubicBezTo>
                  <a:cubicBezTo>
                    <a:pt x="1317789" y="568451"/>
                    <a:pt x="1313812" y="620762"/>
                    <a:pt x="1278317" y="649651"/>
                  </a:cubicBezTo>
                  <a:cubicBezTo>
                    <a:pt x="1270967" y="655629"/>
                    <a:pt x="1263129" y="660048"/>
                    <a:pt x="1253336" y="659560"/>
                  </a:cubicBezTo>
                  <a:cubicBezTo>
                    <a:pt x="1248033" y="659281"/>
                    <a:pt x="1241567" y="660816"/>
                    <a:pt x="1239078" y="654396"/>
                  </a:cubicBezTo>
                  <a:cubicBezTo>
                    <a:pt x="1236542" y="647791"/>
                    <a:pt x="1241683" y="644534"/>
                    <a:pt x="1246544" y="641650"/>
                  </a:cubicBezTo>
                  <a:cubicBezTo>
                    <a:pt x="1258384" y="634602"/>
                    <a:pt x="1272456" y="630020"/>
                    <a:pt x="1275340" y="613110"/>
                  </a:cubicBezTo>
                  <a:cubicBezTo>
                    <a:pt x="1275782" y="602643"/>
                    <a:pt x="1136479" y="611133"/>
                    <a:pt x="1072398" y="611133"/>
                  </a:cubicBezTo>
                  <a:cubicBezTo>
                    <a:pt x="1059722" y="611133"/>
                    <a:pt x="1058559" y="617041"/>
                    <a:pt x="1053302" y="629462"/>
                  </a:cubicBezTo>
                  <a:cubicBezTo>
                    <a:pt x="1046091" y="648372"/>
                    <a:pt x="1179556" y="626996"/>
                    <a:pt x="1178649" y="650791"/>
                  </a:cubicBezTo>
                  <a:cubicBezTo>
                    <a:pt x="1175183" y="669306"/>
                    <a:pt x="1032578" y="641836"/>
                    <a:pt x="1026437" y="668585"/>
                  </a:cubicBezTo>
                  <a:cubicBezTo>
                    <a:pt x="1025158" y="675842"/>
                    <a:pt x="1048092" y="674679"/>
                    <a:pt x="1058884" y="675446"/>
                  </a:cubicBezTo>
                  <a:cubicBezTo>
                    <a:pt x="1068932" y="676168"/>
                    <a:pt x="1111823" y="676423"/>
                    <a:pt x="1108474" y="692519"/>
                  </a:cubicBezTo>
                  <a:cubicBezTo>
                    <a:pt x="1104962" y="709429"/>
                    <a:pt x="1058186" y="700986"/>
                    <a:pt x="1041718" y="698962"/>
                  </a:cubicBezTo>
                  <a:cubicBezTo>
                    <a:pt x="1011458" y="695240"/>
                    <a:pt x="999037" y="710034"/>
                    <a:pt x="986221" y="736247"/>
                  </a:cubicBezTo>
                  <a:cubicBezTo>
                    <a:pt x="958727" y="792443"/>
                    <a:pt x="932351" y="849453"/>
                    <a:pt x="895647" y="900531"/>
                  </a:cubicBezTo>
                  <a:cubicBezTo>
                    <a:pt x="886134" y="913719"/>
                    <a:pt x="875132" y="939491"/>
                    <a:pt x="857781" y="927512"/>
                  </a:cubicBezTo>
                  <a:cubicBezTo>
                    <a:pt x="837428" y="913487"/>
                    <a:pt x="862525" y="896973"/>
                    <a:pt x="870713" y="884459"/>
                  </a:cubicBezTo>
                  <a:cubicBezTo>
                    <a:pt x="919698" y="809493"/>
                    <a:pt x="953262" y="726036"/>
                    <a:pt x="1000921" y="650465"/>
                  </a:cubicBezTo>
                  <a:cubicBezTo>
                    <a:pt x="1032112" y="601038"/>
                    <a:pt x="1067979" y="555426"/>
                    <a:pt x="1117918" y="523630"/>
                  </a:cubicBezTo>
                  <a:cubicBezTo>
                    <a:pt x="1148190" y="504347"/>
                    <a:pt x="1180661" y="495951"/>
                    <a:pt x="1210477" y="497881"/>
                  </a:cubicBezTo>
                  <a:close/>
                  <a:moveTo>
                    <a:pt x="240213" y="244055"/>
                  </a:moveTo>
                  <a:cubicBezTo>
                    <a:pt x="215914" y="240750"/>
                    <a:pt x="196477" y="255766"/>
                    <a:pt x="181526" y="287777"/>
                  </a:cubicBezTo>
                  <a:cubicBezTo>
                    <a:pt x="210554" y="274077"/>
                    <a:pt x="235605" y="264285"/>
                    <a:pt x="266145" y="253515"/>
                  </a:cubicBezTo>
                  <a:cubicBezTo>
                    <a:pt x="256952" y="248293"/>
                    <a:pt x="248312" y="245156"/>
                    <a:pt x="240213" y="244055"/>
                  </a:cubicBezTo>
                  <a:close/>
                  <a:moveTo>
                    <a:pt x="227735" y="217093"/>
                  </a:moveTo>
                  <a:cubicBezTo>
                    <a:pt x="249183" y="215794"/>
                    <a:pt x="271379" y="222964"/>
                    <a:pt x="289079" y="238815"/>
                  </a:cubicBezTo>
                  <a:cubicBezTo>
                    <a:pt x="318898" y="265448"/>
                    <a:pt x="331272" y="300919"/>
                    <a:pt x="338529" y="338274"/>
                  </a:cubicBezTo>
                  <a:cubicBezTo>
                    <a:pt x="360649" y="452898"/>
                    <a:pt x="349531" y="564917"/>
                    <a:pt x="309827" y="674354"/>
                  </a:cubicBezTo>
                  <a:cubicBezTo>
                    <a:pt x="307245" y="681449"/>
                    <a:pt x="306733" y="694288"/>
                    <a:pt x="295452" y="689683"/>
                  </a:cubicBezTo>
                  <a:cubicBezTo>
                    <a:pt x="287590" y="686473"/>
                    <a:pt x="293964" y="676564"/>
                    <a:pt x="296057" y="669865"/>
                  </a:cubicBezTo>
                  <a:cubicBezTo>
                    <a:pt x="324760" y="578989"/>
                    <a:pt x="331295" y="486276"/>
                    <a:pt x="319735" y="391911"/>
                  </a:cubicBezTo>
                  <a:cubicBezTo>
                    <a:pt x="318084" y="378234"/>
                    <a:pt x="317479" y="366721"/>
                    <a:pt x="301337" y="374187"/>
                  </a:cubicBezTo>
                  <a:cubicBezTo>
                    <a:pt x="291149" y="378955"/>
                    <a:pt x="278915" y="380095"/>
                    <a:pt x="275449" y="372885"/>
                  </a:cubicBezTo>
                  <a:cubicBezTo>
                    <a:pt x="270215" y="361999"/>
                    <a:pt x="288032" y="353882"/>
                    <a:pt x="304221" y="344763"/>
                  </a:cubicBezTo>
                  <a:cubicBezTo>
                    <a:pt x="309804" y="341623"/>
                    <a:pt x="311199" y="339111"/>
                    <a:pt x="308152" y="334459"/>
                  </a:cubicBezTo>
                  <a:cubicBezTo>
                    <a:pt x="305291" y="330086"/>
                    <a:pt x="302081" y="332692"/>
                    <a:pt x="299197" y="335134"/>
                  </a:cubicBezTo>
                  <a:cubicBezTo>
                    <a:pt x="285520" y="346648"/>
                    <a:pt x="268820" y="352090"/>
                    <a:pt x="252445" y="358115"/>
                  </a:cubicBezTo>
                  <a:cubicBezTo>
                    <a:pt x="245909" y="360487"/>
                    <a:pt x="238675" y="360952"/>
                    <a:pt x="235232" y="354184"/>
                  </a:cubicBezTo>
                  <a:cubicBezTo>
                    <a:pt x="232395" y="348625"/>
                    <a:pt x="238070" y="343507"/>
                    <a:pt x="244327" y="339902"/>
                  </a:cubicBezTo>
                  <a:cubicBezTo>
                    <a:pt x="258772" y="331715"/>
                    <a:pt x="272634" y="327877"/>
                    <a:pt x="287079" y="319550"/>
                  </a:cubicBezTo>
                  <a:cubicBezTo>
                    <a:pt x="296825" y="313921"/>
                    <a:pt x="303058" y="311107"/>
                    <a:pt x="300476" y="304757"/>
                  </a:cubicBezTo>
                  <a:cubicBezTo>
                    <a:pt x="296685" y="295406"/>
                    <a:pt x="286125" y="304268"/>
                    <a:pt x="280985" y="306757"/>
                  </a:cubicBezTo>
                  <a:cubicBezTo>
                    <a:pt x="263609" y="315154"/>
                    <a:pt x="220254" y="337344"/>
                    <a:pt x="214066" y="338623"/>
                  </a:cubicBezTo>
                  <a:cubicBezTo>
                    <a:pt x="208740" y="339740"/>
                    <a:pt x="202506" y="339949"/>
                    <a:pt x="199622" y="333971"/>
                  </a:cubicBezTo>
                  <a:cubicBezTo>
                    <a:pt x="196808" y="328109"/>
                    <a:pt x="200017" y="322946"/>
                    <a:pt x="204390" y="319410"/>
                  </a:cubicBezTo>
                  <a:cubicBezTo>
                    <a:pt x="212810" y="312665"/>
                    <a:pt x="257981" y="289359"/>
                    <a:pt x="272844" y="284637"/>
                  </a:cubicBezTo>
                  <a:cubicBezTo>
                    <a:pt x="279659" y="282520"/>
                    <a:pt x="285683" y="279869"/>
                    <a:pt x="282683" y="272542"/>
                  </a:cubicBezTo>
                  <a:cubicBezTo>
                    <a:pt x="280403" y="266983"/>
                    <a:pt x="277356" y="268518"/>
                    <a:pt x="266447" y="272426"/>
                  </a:cubicBezTo>
                  <a:cubicBezTo>
                    <a:pt x="243769" y="280566"/>
                    <a:pt x="184177" y="324458"/>
                    <a:pt x="166430" y="295685"/>
                  </a:cubicBezTo>
                  <a:cubicBezTo>
                    <a:pt x="154894" y="276985"/>
                    <a:pt x="158545" y="261237"/>
                    <a:pt x="170873" y="246189"/>
                  </a:cubicBezTo>
                  <a:cubicBezTo>
                    <a:pt x="185585" y="228162"/>
                    <a:pt x="206286" y="218393"/>
                    <a:pt x="227735" y="217093"/>
                  </a:cubicBezTo>
                  <a:close/>
                  <a:moveTo>
                    <a:pt x="1328480" y="156155"/>
                  </a:moveTo>
                  <a:cubicBezTo>
                    <a:pt x="1379385" y="153404"/>
                    <a:pt x="1427180" y="167377"/>
                    <a:pt x="1469047" y="203226"/>
                  </a:cubicBezTo>
                  <a:cubicBezTo>
                    <a:pt x="1531686" y="256887"/>
                    <a:pt x="1538780" y="329108"/>
                    <a:pt x="1520009" y="403260"/>
                  </a:cubicBezTo>
                  <a:cubicBezTo>
                    <a:pt x="1488772" y="526654"/>
                    <a:pt x="1428901" y="638114"/>
                    <a:pt x="1365378" y="747273"/>
                  </a:cubicBezTo>
                  <a:cubicBezTo>
                    <a:pt x="1291947" y="873434"/>
                    <a:pt x="1207700" y="991873"/>
                    <a:pt x="1103147" y="1094658"/>
                  </a:cubicBezTo>
                  <a:cubicBezTo>
                    <a:pt x="1093820" y="1103775"/>
                    <a:pt x="1086168" y="1116359"/>
                    <a:pt x="1063746" y="1119174"/>
                  </a:cubicBezTo>
                  <a:cubicBezTo>
                    <a:pt x="1110056" y="1060535"/>
                    <a:pt x="1152853" y="1007642"/>
                    <a:pt x="1194233" y="953634"/>
                  </a:cubicBezTo>
                  <a:cubicBezTo>
                    <a:pt x="1313695" y="797677"/>
                    <a:pt x="1410828" y="628997"/>
                    <a:pt x="1479281" y="444523"/>
                  </a:cubicBezTo>
                  <a:cubicBezTo>
                    <a:pt x="1492795" y="408145"/>
                    <a:pt x="1499820" y="370371"/>
                    <a:pt x="1498564" y="330946"/>
                  </a:cubicBezTo>
                  <a:cubicBezTo>
                    <a:pt x="1496121" y="256119"/>
                    <a:pt x="1446904" y="201202"/>
                    <a:pt x="1372844" y="188666"/>
                  </a:cubicBezTo>
                  <a:cubicBezTo>
                    <a:pt x="1304949" y="177152"/>
                    <a:pt x="1245404" y="198644"/>
                    <a:pt x="1188581" y="231091"/>
                  </a:cubicBezTo>
                  <a:cubicBezTo>
                    <a:pt x="1078143" y="294126"/>
                    <a:pt x="996687" y="388048"/>
                    <a:pt x="921814" y="487996"/>
                  </a:cubicBezTo>
                  <a:cubicBezTo>
                    <a:pt x="840801" y="596154"/>
                    <a:pt x="772952" y="711778"/>
                    <a:pt x="729688" y="840591"/>
                  </a:cubicBezTo>
                  <a:cubicBezTo>
                    <a:pt x="726641" y="849616"/>
                    <a:pt x="724315" y="860199"/>
                    <a:pt x="712011" y="856919"/>
                  </a:cubicBezTo>
                  <a:cubicBezTo>
                    <a:pt x="697776" y="853151"/>
                    <a:pt x="702311" y="842289"/>
                    <a:pt x="704986" y="832101"/>
                  </a:cubicBezTo>
                  <a:cubicBezTo>
                    <a:pt x="727083" y="746435"/>
                    <a:pt x="767346" y="668911"/>
                    <a:pt x="813261" y="594200"/>
                  </a:cubicBezTo>
                  <a:cubicBezTo>
                    <a:pt x="878621" y="487880"/>
                    <a:pt x="953052" y="388421"/>
                    <a:pt x="1044207" y="302685"/>
                  </a:cubicBezTo>
                  <a:cubicBezTo>
                    <a:pt x="1111265" y="239604"/>
                    <a:pt x="1185487" y="187340"/>
                    <a:pt x="1276642" y="164290"/>
                  </a:cubicBezTo>
                  <a:cubicBezTo>
                    <a:pt x="1294197" y="159847"/>
                    <a:pt x="1311511" y="157072"/>
                    <a:pt x="1328480" y="156155"/>
                  </a:cubicBezTo>
                  <a:close/>
                  <a:moveTo>
                    <a:pt x="249210" y="1259"/>
                  </a:moveTo>
                  <a:cubicBezTo>
                    <a:pt x="264770" y="-539"/>
                    <a:pt x="280712" y="-413"/>
                    <a:pt x="296953" y="1640"/>
                  </a:cubicBezTo>
                  <a:cubicBezTo>
                    <a:pt x="318608" y="4376"/>
                    <a:pt x="340797" y="10537"/>
                    <a:pt x="363324" y="20126"/>
                  </a:cubicBezTo>
                  <a:cubicBezTo>
                    <a:pt x="430637" y="48782"/>
                    <a:pt x="479018" y="97977"/>
                    <a:pt x="514396" y="160173"/>
                  </a:cubicBezTo>
                  <a:cubicBezTo>
                    <a:pt x="566591" y="251863"/>
                    <a:pt x="592665" y="351369"/>
                    <a:pt x="602853" y="456224"/>
                  </a:cubicBezTo>
                  <a:cubicBezTo>
                    <a:pt x="611552" y="545634"/>
                    <a:pt x="602342" y="633929"/>
                    <a:pt x="579267" y="719572"/>
                  </a:cubicBezTo>
                  <a:cubicBezTo>
                    <a:pt x="577104" y="727596"/>
                    <a:pt x="571708" y="741668"/>
                    <a:pt x="563335" y="738086"/>
                  </a:cubicBezTo>
                  <a:cubicBezTo>
                    <a:pt x="552751" y="733574"/>
                    <a:pt x="560125" y="716827"/>
                    <a:pt x="561963" y="708430"/>
                  </a:cubicBezTo>
                  <a:cubicBezTo>
                    <a:pt x="596015" y="548682"/>
                    <a:pt x="582826" y="398330"/>
                    <a:pt x="523816" y="246165"/>
                  </a:cubicBezTo>
                  <a:cubicBezTo>
                    <a:pt x="491485" y="162825"/>
                    <a:pt x="444500" y="90510"/>
                    <a:pt x="359346" y="50619"/>
                  </a:cubicBezTo>
                  <a:cubicBezTo>
                    <a:pt x="268610" y="8124"/>
                    <a:pt x="177664" y="33128"/>
                    <a:pt x="122864" y="116864"/>
                  </a:cubicBezTo>
                  <a:cubicBezTo>
                    <a:pt x="81182" y="180549"/>
                    <a:pt x="64575" y="253422"/>
                    <a:pt x="49852" y="326411"/>
                  </a:cubicBezTo>
                  <a:cubicBezTo>
                    <a:pt x="38128" y="385026"/>
                    <a:pt x="34570" y="444780"/>
                    <a:pt x="32430" y="506256"/>
                  </a:cubicBezTo>
                  <a:cubicBezTo>
                    <a:pt x="30918" y="575384"/>
                    <a:pt x="35825" y="641233"/>
                    <a:pt x="52526" y="707290"/>
                  </a:cubicBezTo>
                  <a:cubicBezTo>
                    <a:pt x="56527" y="723084"/>
                    <a:pt x="57690" y="742273"/>
                    <a:pt x="43665" y="745413"/>
                  </a:cubicBezTo>
                  <a:cubicBezTo>
                    <a:pt x="32011" y="748018"/>
                    <a:pt x="29988" y="734411"/>
                    <a:pt x="27778" y="726107"/>
                  </a:cubicBezTo>
                  <a:cubicBezTo>
                    <a:pt x="6890" y="647419"/>
                    <a:pt x="-2902" y="567127"/>
                    <a:pt x="750" y="485997"/>
                  </a:cubicBezTo>
                  <a:cubicBezTo>
                    <a:pt x="4728" y="396842"/>
                    <a:pt x="16915" y="308548"/>
                    <a:pt x="43548" y="222928"/>
                  </a:cubicBezTo>
                  <a:cubicBezTo>
                    <a:pt x="60830" y="167430"/>
                    <a:pt x="80973" y="112747"/>
                    <a:pt x="121701" y="69367"/>
                  </a:cubicBezTo>
                  <a:cubicBezTo>
                    <a:pt x="159290" y="29371"/>
                    <a:pt x="202532" y="6654"/>
                    <a:pt x="249210" y="125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FF3FD60-879F-45F5-BCE8-5EA8A2DCFA78}"/>
                </a:ext>
              </a:extLst>
            </p:cNvPr>
            <p:cNvSpPr/>
            <p:nvPr/>
          </p:nvSpPr>
          <p:spPr>
            <a:xfrm>
              <a:off x="9498460" y="186219"/>
              <a:ext cx="347727" cy="567154"/>
            </a:xfrm>
            <a:custGeom>
              <a:avLst/>
              <a:gdLst>
                <a:gd name="connsiteX0" fmla="*/ 144668 w 480298"/>
                <a:gd name="connsiteY0" fmla="*/ 325657 h 783382"/>
                <a:gd name="connsiteX1" fmla="*/ 251509 w 480298"/>
                <a:gd name="connsiteY1" fmla="*/ 439239 h 783382"/>
                <a:gd name="connsiteX2" fmla="*/ 396198 w 480298"/>
                <a:gd name="connsiteY2" fmla="*/ 450869 h 783382"/>
                <a:gd name="connsiteX3" fmla="*/ 480290 w 480298"/>
                <a:gd name="connsiteY3" fmla="*/ 334370 h 783382"/>
                <a:gd name="connsiteX4" fmla="*/ 387761 w 480298"/>
                <a:gd name="connsiteY4" fmla="*/ 206594 h 783382"/>
                <a:gd name="connsiteX5" fmla="*/ 192215 w 480298"/>
                <a:gd name="connsiteY5" fmla="*/ 209512 h 783382"/>
                <a:gd name="connsiteX6" fmla="*/ 163356 w 480298"/>
                <a:gd name="connsiteY6" fmla="*/ 186330 h 783382"/>
                <a:gd name="connsiteX7" fmla="*/ 218511 w 480298"/>
                <a:gd name="connsiteY7" fmla="*/ 75192 h 783382"/>
                <a:gd name="connsiteX8" fmla="*/ 324997 w 480298"/>
                <a:gd name="connsiteY8" fmla="*/ 482 h 783382"/>
                <a:gd name="connsiteX9" fmla="*/ 124010 w 480298"/>
                <a:gd name="connsiteY9" fmla="*/ 201193 h 783382"/>
                <a:gd name="connsiteX10" fmla="*/ 93653 w 480298"/>
                <a:gd name="connsiteY10" fmla="*/ 269161 h 783382"/>
                <a:gd name="connsiteX11" fmla="*/ 926 w 480298"/>
                <a:gd name="connsiteY11" fmla="*/ 456625 h 783382"/>
                <a:gd name="connsiteX12" fmla="*/ 926 w 480298"/>
                <a:gd name="connsiteY12" fmla="*/ 456625 h 783382"/>
                <a:gd name="connsiteX13" fmla="*/ 103272 w 480298"/>
                <a:gd name="connsiteY13" fmla="*/ 715527 h 783382"/>
                <a:gd name="connsiteX14" fmla="*/ 352121 w 480298"/>
                <a:gd name="connsiteY14" fmla="*/ 775334 h 783382"/>
                <a:gd name="connsiteX15" fmla="*/ 398957 w 480298"/>
                <a:gd name="connsiteY15" fmla="*/ 739655 h 783382"/>
                <a:gd name="connsiteX16" fmla="*/ 280210 w 480298"/>
                <a:gd name="connsiteY16" fmla="*/ 731415 h 783382"/>
                <a:gd name="connsiteX17" fmla="*/ 103667 w 480298"/>
                <a:gd name="connsiteY17" fmla="*/ 644760 h 783382"/>
                <a:gd name="connsiteX18" fmla="*/ 48433 w 480298"/>
                <a:gd name="connsiteY18" fmla="*/ 475391 h 783382"/>
                <a:gd name="connsiteX19" fmla="*/ 48433 w 480298"/>
                <a:gd name="connsiteY19" fmla="*/ 475391 h 783382"/>
                <a:gd name="connsiteX20" fmla="*/ 106505 w 480298"/>
                <a:gd name="connsiteY20" fmla="*/ 321438 h 783382"/>
                <a:gd name="connsiteX21" fmla="*/ 144668 w 480298"/>
                <a:gd name="connsiteY21" fmla="*/ 325657 h 783382"/>
                <a:gd name="connsiteX22" fmla="*/ 144668 w 480298"/>
                <a:gd name="connsiteY22" fmla="*/ 325657 h 783382"/>
                <a:gd name="connsiteX23" fmla="*/ 192648 w 480298"/>
                <a:gd name="connsiteY23" fmla="*/ 259660 h 783382"/>
                <a:gd name="connsiteX24" fmla="*/ 283207 w 480298"/>
                <a:gd name="connsiteY24" fmla="*/ 239948 h 783382"/>
                <a:gd name="connsiteX25" fmla="*/ 370295 w 480298"/>
                <a:gd name="connsiteY25" fmla="*/ 250750 h 783382"/>
                <a:gd name="connsiteX26" fmla="*/ 432941 w 480298"/>
                <a:gd name="connsiteY26" fmla="*/ 351086 h 783382"/>
                <a:gd name="connsiteX27" fmla="*/ 337613 w 480298"/>
                <a:gd name="connsiteY27" fmla="*/ 418778 h 783382"/>
                <a:gd name="connsiteX28" fmla="*/ 177273 w 480298"/>
                <a:gd name="connsiteY28" fmla="*/ 292619 h 783382"/>
                <a:gd name="connsiteX29" fmla="*/ 192648 w 480298"/>
                <a:gd name="connsiteY29" fmla="*/ 259660 h 783382"/>
                <a:gd name="connsiteX30" fmla="*/ 192648 w 480298"/>
                <a:gd name="connsiteY30" fmla="*/ 259660 h 7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98" h="783382">
                  <a:moveTo>
                    <a:pt x="144668" y="325657"/>
                  </a:moveTo>
                  <a:cubicBezTo>
                    <a:pt x="165090" y="376830"/>
                    <a:pt x="205067" y="412115"/>
                    <a:pt x="251509" y="439239"/>
                  </a:cubicBezTo>
                  <a:cubicBezTo>
                    <a:pt x="297202" y="465890"/>
                    <a:pt x="347705" y="465614"/>
                    <a:pt x="396198" y="450869"/>
                  </a:cubicBezTo>
                  <a:cubicBezTo>
                    <a:pt x="450249" y="434548"/>
                    <a:pt x="479620" y="389840"/>
                    <a:pt x="480290" y="334370"/>
                  </a:cubicBezTo>
                  <a:cubicBezTo>
                    <a:pt x="480961" y="280594"/>
                    <a:pt x="443113" y="228475"/>
                    <a:pt x="387761" y="206594"/>
                  </a:cubicBezTo>
                  <a:cubicBezTo>
                    <a:pt x="322198" y="180692"/>
                    <a:pt x="256476" y="187276"/>
                    <a:pt x="192215" y="209512"/>
                  </a:cubicBezTo>
                  <a:cubicBezTo>
                    <a:pt x="164302" y="219171"/>
                    <a:pt x="157757" y="212508"/>
                    <a:pt x="163356" y="186330"/>
                  </a:cubicBezTo>
                  <a:cubicBezTo>
                    <a:pt x="172344" y="144658"/>
                    <a:pt x="187326" y="106732"/>
                    <a:pt x="218511" y="75192"/>
                  </a:cubicBezTo>
                  <a:cubicBezTo>
                    <a:pt x="249617" y="43731"/>
                    <a:pt x="283049" y="16725"/>
                    <a:pt x="324997" y="482"/>
                  </a:cubicBezTo>
                  <a:cubicBezTo>
                    <a:pt x="223557" y="-8703"/>
                    <a:pt x="116164" y="115287"/>
                    <a:pt x="124010" y="201193"/>
                  </a:cubicBezTo>
                  <a:cubicBezTo>
                    <a:pt x="126730" y="230407"/>
                    <a:pt x="115849" y="249922"/>
                    <a:pt x="93653" y="269161"/>
                  </a:cubicBezTo>
                  <a:cubicBezTo>
                    <a:pt x="37197" y="318166"/>
                    <a:pt x="6091" y="381324"/>
                    <a:pt x="926" y="456625"/>
                  </a:cubicBezTo>
                  <a:lnTo>
                    <a:pt x="926" y="456625"/>
                  </a:lnTo>
                  <a:cubicBezTo>
                    <a:pt x="-6289" y="559405"/>
                    <a:pt x="28721" y="645312"/>
                    <a:pt x="103272" y="715527"/>
                  </a:cubicBezTo>
                  <a:cubicBezTo>
                    <a:pt x="178928" y="766109"/>
                    <a:pt x="259000" y="799541"/>
                    <a:pt x="352121" y="775334"/>
                  </a:cubicBezTo>
                  <a:cubicBezTo>
                    <a:pt x="372070" y="770169"/>
                    <a:pt x="402703" y="764335"/>
                    <a:pt x="398957" y="739655"/>
                  </a:cubicBezTo>
                  <a:cubicBezTo>
                    <a:pt x="395961" y="719942"/>
                    <a:pt x="332566" y="736580"/>
                    <a:pt x="280210" y="731415"/>
                  </a:cubicBezTo>
                  <a:cubicBezTo>
                    <a:pt x="207906" y="724240"/>
                    <a:pt x="148453" y="702399"/>
                    <a:pt x="103667" y="644760"/>
                  </a:cubicBezTo>
                  <a:cubicBezTo>
                    <a:pt x="58250" y="597174"/>
                    <a:pt x="41297" y="540284"/>
                    <a:pt x="48433" y="475391"/>
                  </a:cubicBezTo>
                  <a:lnTo>
                    <a:pt x="48433" y="475391"/>
                  </a:lnTo>
                  <a:cubicBezTo>
                    <a:pt x="45358" y="415584"/>
                    <a:pt x="71299" y="366580"/>
                    <a:pt x="106505" y="321438"/>
                  </a:cubicBezTo>
                  <a:cubicBezTo>
                    <a:pt x="120343" y="303894"/>
                    <a:pt x="132328" y="294787"/>
                    <a:pt x="144668" y="325657"/>
                  </a:cubicBezTo>
                  <a:lnTo>
                    <a:pt x="144668" y="325657"/>
                  </a:lnTo>
                  <a:close/>
                  <a:moveTo>
                    <a:pt x="192648" y="259660"/>
                  </a:moveTo>
                  <a:cubicBezTo>
                    <a:pt x="221231" y="245309"/>
                    <a:pt x="251548" y="240145"/>
                    <a:pt x="283207" y="239948"/>
                  </a:cubicBezTo>
                  <a:cubicBezTo>
                    <a:pt x="312617" y="239869"/>
                    <a:pt x="341910" y="240027"/>
                    <a:pt x="370295" y="250750"/>
                  </a:cubicBezTo>
                  <a:cubicBezTo>
                    <a:pt x="420601" y="269634"/>
                    <a:pt x="440629" y="301174"/>
                    <a:pt x="432941" y="351086"/>
                  </a:cubicBezTo>
                  <a:cubicBezTo>
                    <a:pt x="427422" y="386962"/>
                    <a:pt x="381453" y="419527"/>
                    <a:pt x="337613" y="418778"/>
                  </a:cubicBezTo>
                  <a:cubicBezTo>
                    <a:pt x="273193" y="417634"/>
                    <a:pt x="195920" y="355698"/>
                    <a:pt x="177273" y="292619"/>
                  </a:cubicBezTo>
                  <a:cubicBezTo>
                    <a:pt x="171832" y="274405"/>
                    <a:pt x="178416" y="266796"/>
                    <a:pt x="192648" y="259660"/>
                  </a:cubicBezTo>
                  <a:lnTo>
                    <a:pt x="192648" y="2596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28B8B6B-D77B-4F73-9446-A7E191975BF5}"/>
                </a:ext>
              </a:extLst>
            </p:cNvPr>
            <p:cNvSpPr/>
            <p:nvPr/>
          </p:nvSpPr>
          <p:spPr>
            <a:xfrm rot="11700000">
              <a:off x="10935870" y="726048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922C97D-AED7-45EF-9737-580E7C39B0A0}"/>
                </a:ext>
              </a:extLst>
            </p:cNvPr>
            <p:cNvSpPr/>
            <p:nvPr/>
          </p:nvSpPr>
          <p:spPr>
            <a:xfrm>
              <a:off x="220869" y="1594811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266EEC4-F40C-4D8B-B7AB-8899DBF85C30}"/>
                </a:ext>
              </a:extLst>
            </p:cNvPr>
            <p:cNvSpPr/>
            <p:nvPr/>
          </p:nvSpPr>
          <p:spPr>
            <a:xfrm rot="17100000">
              <a:off x="11494361" y="465137"/>
              <a:ext cx="867768" cy="728580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9A40EDF-5002-420B-9690-F95DB0489170}"/>
                </a:ext>
              </a:extLst>
            </p:cNvPr>
            <p:cNvSpPr/>
            <p:nvPr/>
          </p:nvSpPr>
          <p:spPr>
            <a:xfrm>
              <a:off x="11559545" y="1139873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D4EC6E3-82DE-4012-8EED-6B1829B110E7}"/>
                </a:ext>
              </a:extLst>
            </p:cNvPr>
            <p:cNvSpPr/>
            <p:nvPr/>
          </p:nvSpPr>
          <p:spPr>
            <a:xfrm>
              <a:off x="7827354" y="1594811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6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D2630540-8CBD-4C22-B92B-AB1F2952A8FE}"/>
                </a:ext>
              </a:extLst>
            </p:cNvPr>
            <p:cNvSpPr/>
            <p:nvPr/>
          </p:nvSpPr>
          <p:spPr>
            <a:xfrm>
              <a:off x="11757773" y="1593001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7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DB42C1D-CF91-441B-A7FE-BAC9097761C5}"/>
                </a:ext>
              </a:extLst>
            </p:cNvPr>
            <p:cNvSpPr/>
            <p:nvPr/>
          </p:nvSpPr>
          <p:spPr>
            <a:xfrm rot="3620752">
              <a:off x="7532535" y="323980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404CF19C-68FA-441F-B0E8-952402B77F0B}"/>
                </a:ext>
              </a:extLst>
            </p:cNvPr>
            <p:cNvSpPr/>
            <p:nvPr/>
          </p:nvSpPr>
          <p:spPr>
            <a:xfrm rot="18629358">
              <a:off x="2625915" y="336648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8050795-0466-404C-9CE8-6EC52D510989}"/>
                </a:ext>
              </a:extLst>
            </p:cNvPr>
            <p:cNvSpPr/>
            <p:nvPr/>
          </p:nvSpPr>
          <p:spPr>
            <a:xfrm rot="20250254">
              <a:off x="7262447" y="1636683"/>
              <a:ext cx="169211" cy="33278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62B69F5-3C16-44EA-9C66-9DA788E2D515}"/>
                </a:ext>
              </a:extLst>
            </p:cNvPr>
            <p:cNvSpPr/>
            <p:nvPr/>
          </p:nvSpPr>
          <p:spPr>
            <a:xfrm rot="1800000">
              <a:off x="11386940" y="1613010"/>
              <a:ext cx="169211" cy="33278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F41CA14-B9D7-4C3D-9B7B-288AE7CA88EF}"/>
              </a:ext>
            </a:extLst>
          </p:cNvPr>
          <p:cNvGrpSpPr/>
          <p:nvPr/>
        </p:nvGrpSpPr>
        <p:grpSpPr>
          <a:xfrm>
            <a:off x="2" y="2857630"/>
            <a:ext cx="12191998" cy="1142740"/>
            <a:chOff x="6665542" y="2749602"/>
            <a:chExt cx="6473697" cy="1142740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8D7B77C8-CACC-4517-AB3D-62C3E88299FB}"/>
                </a:ext>
              </a:extLst>
            </p:cNvPr>
            <p:cNvSpPr txBox="1"/>
            <p:nvPr/>
          </p:nvSpPr>
          <p:spPr>
            <a:xfrm>
              <a:off x="6665542" y="2749602"/>
              <a:ext cx="647369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21000">
                        <a:schemeClr val="accent1">
                          <a:lumMod val="75000"/>
                        </a:schemeClr>
                      </a:gs>
                      <a:gs pos="6900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16200000" scaled="0"/>
                  </a:gra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21000">
                        <a:schemeClr val="accent1">
                          <a:lumMod val="75000"/>
                        </a:schemeClr>
                      </a:gs>
                      <a:gs pos="6900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16200000" scaled="0"/>
                  </a:gra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21000">
                        <a:schemeClr val="accent1">
                          <a:lumMod val="75000"/>
                        </a:schemeClr>
                      </a:gs>
                      <a:gs pos="6900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16200000" scaled="0"/>
                  </a:gra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21000">
                      <a:schemeClr val="accent1">
                        <a:lumMod val="75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latin typeface="+mj-lt"/>
                <a:cs typeface="Arial" pitchFamily="34" charset="0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2422036-766E-47D9-AB95-7556838E6E75}"/>
                </a:ext>
              </a:extLst>
            </p:cNvPr>
            <p:cNvSpPr txBox="1"/>
            <p:nvPr/>
          </p:nvSpPr>
          <p:spPr>
            <a:xfrm>
              <a:off x="6665542" y="3512686"/>
              <a:ext cx="647362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21000">
                        <a:schemeClr val="accent1">
                          <a:lumMod val="75000"/>
                        </a:schemeClr>
                      </a:gs>
                      <a:gs pos="6900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16200000" scaled="0"/>
                  </a:gra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21000">
                      <a:schemeClr val="accent1">
                        <a:lumMod val="75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937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18F53-7C2D-4D3D-8F41-40537F3B3E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Infographic Style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CD1F57-C48E-4AC3-8242-318AA73C9416}"/>
              </a:ext>
            </a:extLst>
          </p:cNvPr>
          <p:cNvSpPr/>
          <p:nvPr/>
        </p:nvSpPr>
        <p:spPr>
          <a:xfrm>
            <a:off x="6209112" y="4590482"/>
            <a:ext cx="752762" cy="752762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A21A63-41DA-415E-9C80-D70FEAE3837D}"/>
              </a:ext>
            </a:extLst>
          </p:cNvPr>
          <p:cNvSpPr/>
          <p:nvPr/>
        </p:nvSpPr>
        <p:spPr>
          <a:xfrm>
            <a:off x="5216680" y="5542484"/>
            <a:ext cx="752762" cy="752762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403B6F-DBCD-44DD-A559-654F6706611D}"/>
              </a:ext>
            </a:extLst>
          </p:cNvPr>
          <p:cNvSpPr/>
          <p:nvPr/>
        </p:nvSpPr>
        <p:spPr>
          <a:xfrm>
            <a:off x="5216680" y="4590482"/>
            <a:ext cx="752762" cy="752762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29773C-5D98-41E7-BCAF-F5493CB4D295}"/>
              </a:ext>
            </a:extLst>
          </p:cNvPr>
          <p:cNvSpPr/>
          <p:nvPr/>
        </p:nvSpPr>
        <p:spPr>
          <a:xfrm>
            <a:off x="6209112" y="5542484"/>
            <a:ext cx="752762" cy="752762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A9C87D-EA71-4470-85AA-EED89C45E8E5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9B0612-AF63-4C0E-92F6-602538705FF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DAB730-9691-4AA4-BB5B-7F49577B3E5A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AAF625-FB7E-4991-939A-45812C088C86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85E1A9-DDB3-40C1-938A-7746E3D2E95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587B09-E55B-4AC9-B44E-88A5A83C82F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0B3F0E-64F0-4D04-AC67-D2CFB5E0E524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351C80-09A1-441D-A345-564990C47AB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A2238E-4A4E-48C4-8A85-7566FCFE45A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212044-5939-4422-B16E-EE51BD2EA70A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24DEC8-3FA9-4067-BF1F-CFE40D900DC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226251-AECB-433A-9B31-2B1104D6103C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8FC1ECA9-D38D-4F04-84BB-D611CFAFEEB4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Trapezoid 13">
            <a:extLst>
              <a:ext uri="{FF2B5EF4-FFF2-40B4-BE49-F238E27FC236}">
                <a16:creationId xmlns:a16="http://schemas.microsoft.com/office/drawing/2014/main" id="{1FB0FF58-797E-40EE-9AF4-0BDFC3CAC1F9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60F74159-E1AB-4249-9059-512BA0CA54FD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74BB048A-8420-441B-AF04-136CA1059DA9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5F93542-BC9E-4143-8DA1-38C95757CD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6C9FB7A2-E2E8-4DBA-A369-EEE52C2E11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Block Arc 2">
            <a:extLst>
              <a:ext uri="{FF2B5EF4-FFF2-40B4-BE49-F238E27FC236}">
                <a16:creationId xmlns:a16="http://schemas.microsoft.com/office/drawing/2014/main" id="{F44B4096-E553-448C-82E8-AE38EEAD261A}"/>
              </a:ext>
            </a:extLst>
          </p:cNvPr>
          <p:cNvSpPr/>
          <p:nvPr/>
        </p:nvSpPr>
        <p:spPr>
          <a:xfrm>
            <a:off x="937848" y="1878496"/>
            <a:ext cx="4113984" cy="2074410"/>
          </a:xfrm>
          <a:custGeom>
            <a:avLst/>
            <a:gdLst/>
            <a:ahLst/>
            <a:cxnLst/>
            <a:rect l="l" t="t" r="r" b="b"/>
            <a:pathLst>
              <a:path w="3924457" h="1978844">
                <a:moveTo>
                  <a:pt x="999736" y="45"/>
                </a:moveTo>
                <a:cubicBezTo>
                  <a:pt x="1466563" y="4535"/>
                  <a:pt x="1872845" y="337966"/>
                  <a:pt x="1961415" y="805106"/>
                </a:cubicBezTo>
                <a:lnTo>
                  <a:pt x="1893644" y="817955"/>
                </a:lnTo>
                <a:cubicBezTo>
                  <a:pt x="1805756" y="354413"/>
                  <a:pt x="1381586" y="32395"/>
                  <a:pt x="911479" y="72322"/>
                </a:cubicBezTo>
                <a:cubicBezTo>
                  <a:pt x="441371" y="112249"/>
                  <a:pt x="77585" y="501190"/>
                  <a:pt x="69130" y="972914"/>
                </a:cubicBezTo>
                <a:cubicBezTo>
                  <a:pt x="60676" y="1444638"/>
                  <a:pt x="410292" y="1846364"/>
                  <a:pt x="878667" y="1903111"/>
                </a:cubicBezTo>
                <a:cubicBezTo>
                  <a:pt x="1347042" y="1959858"/>
                  <a:pt x="1782478" y="1653245"/>
                  <a:pt x="1886919" y="1193150"/>
                </a:cubicBezTo>
                <a:lnTo>
                  <a:pt x="1888188" y="1193438"/>
                </a:lnTo>
                <a:lnTo>
                  <a:pt x="1975479" y="843333"/>
                </a:lnTo>
                <a:lnTo>
                  <a:pt x="1974941" y="843244"/>
                </a:lnTo>
                <a:cubicBezTo>
                  <a:pt x="2053450" y="368564"/>
                  <a:pt x="2462061" y="19180"/>
                  <a:pt x="2943174" y="15353"/>
                </a:cubicBezTo>
                <a:cubicBezTo>
                  <a:pt x="3424287" y="11525"/>
                  <a:pt x="3838405" y="354363"/>
                  <a:pt x="3924457" y="827734"/>
                </a:cubicBezTo>
                <a:lnTo>
                  <a:pt x="3855169" y="840329"/>
                </a:lnTo>
                <a:cubicBezTo>
                  <a:pt x="3775242" y="400653"/>
                  <a:pt x="3390601" y="82218"/>
                  <a:pt x="2943733" y="85773"/>
                </a:cubicBezTo>
                <a:cubicBezTo>
                  <a:pt x="2496865" y="89328"/>
                  <a:pt x="2117340" y="413843"/>
                  <a:pt x="2044419" y="854735"/>
                </a:cubicBezTo>
                <a:lnTo>
                  <a:pt x="2043181" y="854530"/>
                </a:lnTo>
                <a:lnTo>
                  <a:pt x="1953283" y="1215090"/>
                </a:lnTo>
                <a:lnTo>
                  <a:pt x="1952400" y="1214870"/>
                </a:lnTo>
                <a:cubicBezTo>
                  <a:pt x="1837800" y="1705889"/>
                  <a:pt x="1371634" y="2032320"/>
                  <a:pt x="870370" y="1971589"/>
                </a:cubicBezTo>
                <a:cubicBezTo>
                  <a:pt x="366892" y="1910590"/>
                  <a:pt x="-8927" y="1478756"/>
                  <a:pt x="161" y="971678"/>
                </a:cubicBezTo>
                <a:cubicBezTo>
                  <a:pt x="9249" y="464600"/>
                  <a:pt x="400300" y="46510"/>
                  <a:pt x="905640" y="3591"/>
                </a:cubicBezTo>
                <a:cubicBezTo>
                  <a:pt x="937224" y="909"/>
                  <a:pt x="968615" y="-254"/>
                  <a:pt x="999736" y="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6" name="Block Arc 28">
            <a:extLst>
              <a:ext uri="{FF2B5EF4-FFF2-40B4-BE49-F238E27FC236}">
                <a16:creationId xmlns:a16="http://schemas.microsoft.com/office/drawing/2014/main" id="{7ACBFAEB-AEF1-463F-B979-316773C8A0E0}"/>
              </a:ext>
            </a:extLst>
          </p:cNvPr>
          <p:cNvSpPr/>
          <p:nvPr/>
        </p:nvSpPr>
        <p:spPr>
          <a:xfrm rot="10800000">
            <a:off x="7156020" y="1878496"/>
            <a:ext cx="4110276" cy="2074410"/>
          </a:xfrm>
          <a:custGeom>
            <a:avLst/>
            <a:gdLst/>
            <a:ahLst/>
            <a:cxnLst/>
            <a:rect l="l" t="t" r="r" b="b"/>
            <a:pathLst>
              <a:path w="3920920" h="1978844">
                <a:moveTo>
                  <a:pt x="964279" y="1978504"/>
                </a:moveTo>
                <a:cubicBezTo>
                  <a:pt x="933167" y="1977688"/>
                  <a:pt x="901838" y="1975402"/>
                  <a:pt x="870370" y="1971589"/>
                </a:cubicBezTo>
                <a:cubicBezTo>
                  <a:pt x="366892" y="1910590"/>
                  <a:pt x="-8927" y="1478756"/>
                  <a:pt x="161" y="971678"/>
                </a:cubicBezTo>
                <a:cubicBezTo>
                  <a:pt x="9249" y="464600"/>
                  <a:pt x="400300" y="46510"/>
                  <a:pt x="905640" y="3591"/>
                </a:cubicBezTo>
                <a:cubicBezTo>
                  <a:pt x="1410980" y="-39328"/>
                  <a:pt x="1866940" y="306823"/>
                  <a:pt x="1961415" y="805106"/>
                </a:cubicBezTo>
                <a:lnTo>
                  <a:pt x="1893644" y="817955"/>
                </a:lnTo>
                <a:cubicBezTo>
                  <a:pt x="1805756" y="354413"/>
                  <a:pt x="1381586" y="32395"/>
                  <a:pt x="911479" y="72322"/>
                </a:cubicBezTo>
                <a:cubicBezTo>
                  <a:pt x="441371" y="112249"/>
                  <a:pt x="77585" y="501190"/>
                  <a:pt x="69130" y="972914"/>
                </a:cubicBezTo>
                <a:cubicBezTo>
                  <a:pt x="60676" y="1444638"/>
                  <a:pt x="410292" y="1846364"/>
                  <a:pt x="878667" y="1903111"/>
                </a:cubicBezTo>
                <a:cubicBezTo>
                  <a:pt x="1347042" y="1959858"/>
                  <a:pt x="1782478" y="1653245"/>
                  <a:pt x="1886919" y="1193150"/>
                </a:cubicBezTo>
                <a:lnTo>
                  <a:pt x="1888188" y="1193438"/>
                </a:lnTo>
                <a:lnTo>
                  <a:pt x="1975479" y="843333"/>
                </a:lnTo>
                <a:lnTo>
                  <a:pt x="1974941" y="843244"/>
                </a:lnTo>
                <a:cubicBezTo>
                  <a:pt x="2052872" y="372063"/>
                  <a:pt x="2456267" y="23808"/>
                  <a:pt x="2933776" y="15472"/>
                </a:cubicBezTo>
                <a:cubicBezTo>
                  <a:pt x="3411285" y="7136"/>
                  <a:pt x="3826590" y="341098"/>
                  <a:pt x="3920920" y="809272"/>
                </a:cubicBezTo>
                <a:lnTo>
                  <a:pt x="3855141" y="822525"/>
                </a:lnTo>
                <a:cubicBezTo>
                  <a:pt x="3767209" y="386103"/>
                  <a:pt x="3380070" y="74790"/>
                  <a:pt x="2934945" y="82561"/>
                </a:cubicBezTo>
                <a:cubicBezTo>
                  <a:pt x="2494316" y="90254"/>
                  <a:pt x="2121386" y="408444"/>
                  <a:pt x="2044513" y="841117"/>
                </a:cubicBezTo>
                <a:lnTo>
                  <a:pt x="2046407" y="841589"/>
                </a:lnTo>
                <a:lnTo>
                  <a:pt x="1953283" y="1215090"/>
                </a:lnTo>
                <a:lnTo>
                  <a:pt x="1952134" y="1214803"/>
                </a:lnTo>
                <a:cubicBezTo>
                  <a:pt x="1845015" y="1675067"/>
                  <a:pt x="1428779" y="1990687"/>
                  <a:pt x="964279" y="1978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7" name="Block Arc 32">
            <a:extLst>
              <a:ext uri="{FF2B5EF4-FFF2-40B4-BE49-F238E27FC236}">
                <a16:creationId xmlns:a16="http://schemas.microsoft.com/office/drawing/2014/main" id="{35638D5D-06FD-42F0-B04E-0E6C15AF0BA6}"/>
              </a:ext>
            </a:extLst>
          </p:cNvPr>
          <p:cNvSpPr/>
          <p:nvPr/>
        </p:nvSpPr>
        <p:spPr>
          <a:xfrm>
            <a:off x="5091726" y="1886565"/>
            <a:ext cx="4088697" cy="2058273"/>
          </a:xfrm>
          <a:custGeom>
            <a:avLst/>
            <a:gdLst/>
            <a:ahLst/>
            <a:cxnLst/>
            <a:rect l="l" t="t" r="r" b="b"/>
            <a:pathLst>
              <a:path w="3900335" h="1963450">
                <a:moveTo>
                  <a:pt x="2919052" y="32"/>
                </a:moveTo>
                <a:cubicBezTo>
                  <a:pt x="3400165" y="-3796"/>
                  <a:pt x="3814283" y="339042"/>
                  <a:pt x="3900335" y="812413"/>
                </a:cubicBezTo>
                <a:lnTo>
                  <a:pt x="3831047" y="825008"/>
                </a:lnTo>
                <a:cubicBezTo>
                  <a:pt x="3751120" y="385332"/>
                  <a:pt x="3366479" y="66897"/>
                  <a:pt x="2919611" y="70452"/>
                </a:cubicBezTo>
                <a:cubicBezTo>
                  <a:pt x="2472743" y="74007"/>
                  <a:pt x="2093218" y="398522"/>
                  <a:pt x="2020297" y="839414"/>
                </a:cubicBezTo>
                <a:lnTo>
                  <a:pt x="2019059" y="839209"/>
                </a:lnTo>
                <a:lnTo>
                  <a:pt x="1929161" y="1199769"/>
                </a:lnTo>
                <a:lnTo>
                  <a:pt x="1928026" y="1199486"/>
                </a:lnTo>
                <a:cubicBezTo>
                  <a:pt x="1823838" y="1647096"/>
                  <a:pt x="1424440" y="1963901"/>
                  <a:pt x="964277" y="1963450"/>
                </a:cubicBezTo>
                <a:cubicBezTo>
                  <a:pt x="501885" y="1962997"/>
                  <a:pt x="101475" y="1642329"/>
                  <a:pt x="0" y="1191209"/>
                </a:cubicBezTo>
                <a:lnTo>
                  <a:pt x="64479" y="1176705"/>
                </a:lnTo>
                <a:cubicBezTo>
                  <a:pt x="159176" y="1597690"/>
                  <a:pt x="532838" y="1896938"/>
                  <a:pt x="964342" y="1897360"/>
                </a:cubicBezTo>
                <a:cubicBezTo>
                  <a:pt x="1394083" y="1897781"/>
                  <a:pt x="1767034" y="1601703"/>
                  <a:pt x="1864001" y="1183523"/>
                </a:cubicBezTo>
                <a:lnTo>
                  <a:pt x="1862793" y="1183221"/>
                </a:lnTo>
                <a:lnTo>
                  <a:pt x="1951357" y="828012"/>
                </a:lnTo>
                <a:lnTo>
                  <a:pt x="1950819" y="827923"/>
                </a:lnTo>
                <a:cubicBezTo>
                  <a:pt x="2029328" y="353243"/>
                  <a:pt x="2437939" y="3859"/>
                  <a:pt x="2919052" y="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8" name="Block Arc 32">
            <a:extLst>
              <a:ext uri="{FF2B5EF4-FFF2-40B4-BE49-F238E27FC236}">
                <a16:creationId xmlns:a16="http://schemas.microsoft.com/office/drawing/2014/main" id="{0B00E849-7BDB-4AEA-B3FF-E27AEF6E40AA}"/>
              </a:ext>
            </a:extLst>
          </p:cNvPr>
          <p:cNvSpPr/>
          <p:nvPr/>
        </p:nvSpPr>
        <p:spPr>
          <a:xfrm>
            <a:off x="3027431" y="1886565"/>
            <a:ext cx="4088697" cy="2058273"/>
          </a:xfrm>
          <a:custGeom>
            <a:avLst/>
            <a:gdLst/>
            <a:ahLst/>
            <a:cxnLst/>
            <a:rect l="l" t="t" r="r" b="b"/>
            <a:pathLst>
              <a:path w="3900335" h="1963450">
                <a:moveTo>
                  <a:pt x="2919052" y="32"/>
                </a:moveTo>
                <a:cubicBezTo>
                  <a:pt x="3400165" y="-3796"/>
                  <a:pt x="3814283" y="339042"/>
                  <a:pt x="3900335" y="812413"/>
                </a:cubicBezTo>
                <a:lnTo>
                  <a:pt x="3831047" y="825008"/>
                </a:lnTo>
                <a:cubicBezTo>
                  <a:pt x="3751120" y="385332"/>
                  <a:pt x="3366479" y="66897"/>
                  <a:pt x="2919611" y="70452"/>
                </a:cubicBezTo>
                <a:cubicBezTo>
                  <a:pt x="2472743" y="74007"/>
                  <a:pt x="2093218" y="398522"/>
                  <a:pt x="2020297" y="839414"/>
                </a:cubicBezTo>
                <a:lnTo>
                  <a:pt x="2019059" y="839209"/>
                </a:lnTo>
                <a:lnTo>
                  <a:pt x="1929161" y="1199769"/>
                </a:lnTo>
                <a:lnTo>
                  <a:pt x="1928026" y="1199486"/>
                </a:lnTo>
                <a:cubicBezTo>
                  <a:pt x="1823838" y="1647096"/>
                  <a:pt x="1424440" y="1963901"/>
                  <a:pt x="964277" y="1963450"/>
                </a:cubicBezTo>
                <a:cubicBezTo>
                  <a:pt x="501885" y="1962997"/>
                  <a:pt x="101475" y="1642329"/>
                  <a:pt x="0" y="1191209"/>
                </a:cubicBezTo>
                <a:lnTo>
                  <a:pt x="64479" y="1176705"/>
                </a:lnTo>
                <a:cubicBezTo>
                  <a:pt x="159176" y="1597690"/>
                  <a:pt x="532838" y="1896938"/>
                  <a:pt x="964342" y="1897360"/>
                </a:cubicBezTo>
                <a:cubicBezTo>
                  <a:pt x="1394083" y="1897781"/>
                  <a:pt x="1767034" y="1601703"/>
                  <a:pt x="1864001" y="1183523"/>
                </a:cubicBezTo>
                <a:lnTo>
                  <a:pt x="1862793" y="1183221"/>
                </a:lnTo>
                <a:lnTo>
                  <a:pt x="1951357" y="828012"/>
                </a:lnTo>
                <a:lnTo>
                  <a:pt x="1950819" y="827923"/>
                </a:lnTo>
                <a:cubicBezTo>
                  <a:pt x="2029328" y="353243"/>
                  <a:pt x="2437939" y="3859"/>
                  <a:pt x="29190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501A52-D8F8-4D78-BCBB-F5AE009D6D01}"/>
              </a:ext>
            </a:extLst>
          </p:cNvPr>
          <p:cNvGrpSpPr/>
          <p:nvPr/>
        </p:nvGrpSpPr>
        <p:grpSpPr>
          <a:xfrm>
            <a:off x="1017360" y="4218719"/>
            <a:ext cx="10153830" cy="1878868"/>
            <a:chOff x="1017360" y="4218719"/>
            <a:chExt cx="10153830" cy="187886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AEE1194-8F43-4A34-ACD0-13052063A7E9}"/>
                </a:ext>
              </a:extLst>
            </p:cNvPr>
            <p:cNvGrpSpPr/>
            <p:nvPr/>
          </p:nvGrpSpPr>
          <p:grpSpPr>
            <a:xfrm>
              <a:off x="3085688" y="4218719"/>
              <a:ext cx="1880520" cy="1878868"/>
              <a:chOff x="2079598" y="4240014"/>
              <a:chExt cx="2262901" cy="1878868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D39381-E013-4B3D-B36C-8E70EBAC359D}"/>
                  </a:ext>
                </a:extLst>
              </p:cNvPr>
              <p:cNvSpPr txBox="1"/>
              <p:nvPr/>
            </p:nvSpPr>
            <p:spPr>
              <a:xfrm>
                <a:off x="2079598" y="4549222"/>
                <a:ext cx="22629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I hope and I believe that this Template will your Time, Money and Reputation.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D82458-64BB-415B-A095-255053CB4F8D}"/>
                  </a:ext>
                </a:extLst>
              </p:cNvPr>
              <p:cNvSpPr txBox="1"/>
              <p:nvPr/>
            </p:nvSpPr>
            <p:spPr>
              <a:xfrm>
                <a:off x="2079598" y="4240014"/>
                <a:ext cx="2262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A79D69-F48C-4080-B327-E8B3095CD616}"/>
                </a:ext>
              </a:extLst>
            </p:cNvPr>
            <p:cNvGrpSpPr/>
            <p:nvPr/>
          </p:nvGrpSpPr>
          <p:grpSpPr>
            <a:xfrm>
              <a:off x="5154016" y="4218719"/>
              <a:ext cx="1880520" cy="1878868"/>
              <a:chOff x="2079598" y="4240014"/>
              <a:chExt cx="2262901" cy="187886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811017-8A62-403B-9616-F33091C52BC9}"/>
                  </a:ext>
                </a:extLst>
              </p:cNvPr>
              <p:cNvSpPr txBox="1"/>
              <p:nvPr/>
            </p:nvSpPr>
            <p:spPr>
              <a:xfrm>
                <a:off x="2079598" y="4549222"/>
                <a:ext cx="22629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I hope and I believe that this Template will your Time, Money and Reputation.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B92E8A-6891-4F29-9651-EF37149D83DD}"/>
                  </a:ext>
                </a:extLst>
              </p:cNvPr>
              <p:cNvSpPr txBox="1"/>
              <p:nvPr/>
            </p:nvSpPr>
            <p:spPr>
              <a:xfrm>
                <a:off x="2079598" y="4240014"/>
                <a:ext cx="2262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374D24-22CA-4D30-BDB4-E5D0A56522DE}"/>
                </a:ext>
              </a:extLst>
            </p:cNvPr>
            <p:cNvGrpSpPr/>
            <p:nvPr/>
          </p:nvGrpSpPr>
          <p:grpSpPr>
            <a:xfrm>
              <a:off x="7222344" y="4218719"/>
              <a:ext cx="1880520" cy="1878868"/>
              <a:chOff x="2079598" y="4240014"/>
              <a:chExt cx="2262901" cy="187886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0F83D1-A385-4CDE-A368-89C3888BB0CC}"/>
                  </a:ext>
                </a:extLst>
              </p:cNvPr>
              <p:cNvSpPr txBox="1"/>
              <p:nvPr/>
            </p:nvSpPr>
            <p:spPr>
              <a:xfrm>
                <a:off x="2079598" y="4549222"/>
                <a:ext cx="22629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I hope and I believe that this Template will your Time, Money and Reputation.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D9C8E1-E34F-4151-9338-076BBCE09800}"/>
                  </a:ext>
                </a:extLst>
              </p:cNvPr>
              <p:cNvSpPr txBox="1"/>
              <p:nvPr/>
            </p:nvSpPr>
            <p:spPr>
              <a:xfrm>
                <a:off x="2079598" y="4240014"/>
                <a:ext cx="2262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40B39D-64BF-4D6B-89E4-96D126BE0AA1}"/>
                </a:ext>
              </a:extLst>
            </p:cNvPr>
            <p:cNvGrpSpPr/>
            <p:nvPr/>
          </p:nvGrpSpPr>
          <p:grpSpPr>
            <a:xfrm>
              <a:off x="9290670" y="4218719"/>
              <a:ext cx="1880520" cy="1878868"/>
              <a:chOff x="2079598" y="4240014"/>
              <a:chExt cx="2262901" cy="187886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4F1EE7-1B28-43CF-817E-D6E174E5A513}"/>
                  </a:ext>
                </a:extLst>
              </p:cNvPr>
              <p:cNvSpPr txBox="1"/>
              <p:nvPr/>
            </p:nvSpPr>
            <p:spPr>
              <a:xfrm>
                <a:off x="2079598" y="4549222"/>
                <a:ext cx="22629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I hope and I believe that this Template will your Time, Money and Reputation.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A5D04B-64B9-4B73-8A6E-E3E380588417}"/>
                  </a:ext>
                </a:extLst>
              </p:cNvPr>
              <p:cNvSpPr txBox="1"/>
              <p:nvPr/>
            </p:nvSpPr>
            <p:spPr>
              <a:xfrm>
                <a:off x="2079598" y="4240014"/>
                <a:ext cx="2262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2542C407-9C43-4E42-B6AF-83EA31084F69}"/>
                </a:ext>
              </a:extLst>
            </p:cNvPr>
            <p:cNvGrpSpPr/>
            <p:nvPr/>
          </p:nvGrpSpPr>
          <p:grpSpPr>
            <a:xfrm>
              <a:off x="1017360" y="4218719"/>
              <a:ext cx="1880520" cy="1878868"/>
              <a:chOff x="2079598" y="4240014"/>
              <a:chExt cx="2262901" cy="187886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6E5A30-5271-42DC-AAC4-0D5D21B099A1}"/>
                  </a:ext>
                </a:extLst>
              </p:cNvPr>
              <p:cNvSpPr txBox="1"/>
              <p:nvPr/>
            </p:nvSpPr>
            <p:spPr>
              <a:xfrm>
                <a:off x="2079598" y="4549222"/>
                <a:ext cx="22629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I hope and I believe that this Template will your Time, Money and Reputation.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A45F54-599C-4F6A-BF14-C6DE8438F269}"/>
                  </a:ext>
                </a:extLst>
              </p:cNvPr>
              <p:cNvSpPr txBox="1"/>
              <p:nvPr/>
            </p:nvSpPr>
            <p:spPr>
              <a:xfrm>
                <a:off x="2079598" y="4240014"/>
                <a:ext cx="2262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2" name="Isosceles Triangle 51">
            <a:extLst>
              <a:ext uri="{FF2B5EF4-FFF2-40B4-BE49-F238E27FC236}">
                <a16:creationId xmlns:a16="http://schemas.microsoft.com/office/drawing/2014/main" id="{3F2635F8-D2D7-4CED-A77D-DDB9EA9EECEB}"/>
              </a:ext>
            </a:extLst>
          </p:cNvPr>
          <p:cNvSpPr/>
          <p:nvPr/>
        </p:nvSpPr>
        <p:spPr>
          <a:xfrm>
            <a:off x="3777380" y="2747391"/>
            <a:ext cx="545096" cy="3997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2A937337-994C-4296-8D6E-FDE794E3C118}"/>
              </a:ext>
            </a:extLst>
          </p:cNvPr>
          <p:cNvSpPr/>
          <p:nvPr/>
        </p:nvSpPr>
        <p:spPr>
          <a:xfrm rot="5400000">
            <a:off x="7935183" y="2679490"/>
            <a:ext cx="527791" cy="527090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0FC2CB00-B867-4AF9-9130-A87B3A007805}"/>
              </a:ext>
            </a:extLst>
          </p:cNvPr>
          <p:cNvSpPr/>
          <p:nvPr/>
        </p:nvSpPr>
        <p:spPr>
          <a:xfrm>
            <a:off x="1672700" y="2651668"/>
            <a:ext cx="528066" cy="52806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64851C9-AFEA-4649-96F4-0B9FBFE61D69}"/>
              </a:ext>
            </a:extLst>
          </p:cNvPr>
          <p:cNvSpPr/>
          <p:nvPr/>
        </p:nvSpPr>
        <p:spPr>
          <a:xfrm flipH="1">
            <a:off x="5849659" y="2678404"/>
            <a:ext cx="641073" cy="5288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5903C2A4-3EC9-4776-8460-078D035889F5}"/>
              </a:ext>
            </a:extLst>
          </p:cNvPr>
          <p:cNvSpPr/>
          <p:nvPr/>
        </p:nvSpPr>
        <p:spPr>
          <a:xfrm>
            <a:off x="9949671" y="2751261"/>
            <a:ext cx="645060" cy="42394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AB9EB1-B51D-4DBF-92C8-3E1BD36E119B}"/>
              </a:ext>
            </a:extLst>
          </p:cNvPr>
          <p:cNvCxnSpPr>
            <a:stCxn id="12" idx="1"/>
            <a:endCxn id="10" idx="6"/>
          </p:cNvCxnSpPr>
          <p:nvPr/>
        </p:nvCxnSpPr>
        <p:spPr>
          <a:xfrm flipH="1">
            <a:off x="2972223" y="2286746"/>
            <a:ext cx="1651622" cy="674202"/>
          </a:xfrm>
          <a:prstGeom prst="straightConnector1">
            <a:avLst/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8243F60-3818-401D-9A87-D9FEDB3A2397}"/>
              </a:ext>
            </a:extLst>
          </p:cNvPr>
          <p:cNvCxnSpPr>
            <a:stCxn id="14" idx="1"/>
            <a:endCxn id="10" idx="6"/>
          </p:cNvCxnSpPr>
          <p:nvPr/>
        </p:nvCxnSpPr>
        <p:spPr>
          <a:xfrm flipH="1" flipV="1">
            <a:off x="2972223" y="2960948"/>
            <a:ext cx="1651622" cy="2"/>
          </a:xfrm>
          <a:prstGeom prst="straightConnector1">
            <a:avLst/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5F5791-8A12-4FB6-86B2-61044BA709AF}"/>
              </a:ext>
            </a:extLst>
          </p:cNvPr>
          <p:cNvCxnSpPr>
            <a:stCxn id="13" idx="1"/>
            <a:endCxn id="10" idx="6"/>
          </p:cNvCxnSpPr>
          <p:nvPr/>
        </p:nvCxnSpPr>
        <p:spPr>
          <a:xfrm flipH="1" flipV="1">
            <a:off x="2972223" y="2960948"/>
            <a:ext cx="1651622" cy="674205"/>
          </a:xfrm>
          <a:prstGeom prst="straightConnector1">
            <a:avLst/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45FCBF-480C-44D9-945F-7A41FBB265FD}"/>
              </a:ext>
            </a:extLst>
          </p:cNvPr>
          <p:cNvCxnSpPr>
            <a:cxnSpLocks/>
            <a:stCxn id="12" idx="3"/>
            <a:endCxn id="9" idx="2"/>
          </p:cNvCxnSpPr>
          <p:nvPr/>
        </p:nvCxnSpPr>
        <p:spPr>
          <a:xfrm>
            <a:off x="7584629" y="2286746"/>
            <a:ext cx="1651622" cy="674202"/>
          </a:xfrm>
          <a:prstGeom prst="straightConnector1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84AF01-2309-44AA-92D6-2580EE5B287B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466549" y="2955010"/>
            <a:ext cx="1769703" cy="5938"/>
          </a:xfrm>
          <a:prstGeom prst="straightConnector1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A068F3-B211-4481-ADD0-CBB4463BF372}"/>
              </a:ext>
            </a:extLst>
          </p:cNvPr>
          <p:cNvCxnSpPr>
            <a:cxnSpLocks/>
            <a:stCxn id="13" idx="3"/>
            <a:endCxn id="9" idx="2"/>
          </p:cNvCxnSpPr>
          <p:nvPr/>
        </p:nvCxnSpPr>
        <p:spPr>
          <a:xfrm flipV="1">
            <a:off x="7584629" y="2960948"/>
            <a:ext cx="1651622" cy="674205"/>
          </a:xfrm>
          <a:prstGeom prst="straightConnector1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1A4E9EF-66F2-4A11-B727-F6302E2F86E8}"/>
              </a:ext>
            </a:extLst>
          </p:cNvPr>
          <p:cNvSpPr/>
          <p:nvPr/>
        </p:nvSpPr>
        <p:spPr>
          <a:xfrm>
            <a:off x="9236251" y="2348880"/>
            <a:ext cx="1224136" cy="122413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7997D1-45A5-48BE-B890-12C6CE742A62}"/>
              </a:ext>
            </a:extLst>
          </p:cNvPr>
          <p:cNvSpPr/>
          <p:nvPr/>
        </p:nvSpPr>
        <p:spPr>
          <a:xfrm>
            <a:off x="1748087" y="2348880"/>
            <a:ext cx="1224136" cy="122413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1E43F86B-3790-48A9-91E6-CEAA6E71CFFA}"/>
              </a:ext>
            </a:extLst>
          </p:cNvPr>
          <p:cNvGrpSpPr/>
          <p:nvPr/>
        </p:nvGrpSpPr>
        <p:grpSpPr>
          <a:xfrm>
            <a:off x="4623845" y="2070350"/>
            <a:ext cx="2960784" cy="1781199"/>
            <a:chOff x="4618358" y="2070350"/>
            <a:chExt cx="2960784" cy="17811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F7F78F-9322-443A-A51B-9139762A9B01}"/>
                </a:ext>
              </a:extLst>
            </p:cNvPr>
            <p:cNvSpPr txBox="1"/>
            <p:nvPr/>
          </p:nvSpPr>
          <p:spPr>
            <a:xfrm>
              <a:off x="4618358" y="2070350"/>
              <a:ext cx="2960784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1744B8-DDFA-43B9-BEEF-C27D75B41255}"/>
                </a:ext>
              </a:extLst>
            </p:cNvPr>
            <p:cNvSpPr txBox="1"/>
            <p:nvPr/>
          </p:nvSpPr>
          <p:spPr>
            <a:xfrm>
              <a:off x="4618358" y="3418757"/>
              <a:ext cx="2960784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E2BC66-7F23-4840-9C44-4A14622E9EEA}"/>
                </a:ext>
              </a:extLst>
            </p:cNvPr>
            <p:cNvSpPr txBox="1"/>
            <p:nvPr/>
          </p:nvSpPr>
          <p:spPr>
            <a:xfrm>
              <a:off x="4618358" y="2744554"/>
              <a:ext cx="2960784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4B8DE4-00C0-44BA-876E-3830B63E5491}"/>
              </a:ext>
            </a:extLst>
          </p:cNvPr>
          <p:cNvGrpSpPr/>
          <p:nvPr/>
        </p:nvGrpSpPr>
        <p:grpSpPr>
          <a:xfrm>
            <a:off x="4637661" y="4480584"/>
            <a:ext cx="2916683" cy="1477328"/>
            <a:chOff x="3122317" y="4283314"/>
            <a:chExt cx="1078329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561BAB-7446-4BD7-B595-DF3026170E76}"/>
                </a:ext>
              </a:extLst>
            </p:cNvPr>
            <p:cNvSpPr txBox="1"/>
            <p:nvPr/>
          </p:nvSpPr>
          <p:spPr>
            <a:xfrm>
              <a:off x="3122317" y="4560313"/>
              <a:ext cx="10783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53CDF0-AD43-4FF7-ACF0-27BE9F4A04AB}"/>
                </a:ext>
              </a:extLst>
            </p:cNvPr>
            <p:cNvSpPr txBox="1"/>
            <p:nvPr/>
          </p:nvSpPr>
          <p:spPr>
            <a:xfrm>
              <a:off x="3122317" y="4283314"/>
              <a:ext cx="10783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D3601A-87D2-41BF-9949-7011B57E1024}"/>
              </a:ext>
            </a:extLst>
          </p:cNvPr>
          <p:cNvGrpSpPr/>
          <p:nvPr/>
        </p:nvGrpSpPr>
        <p:grpSpPr>
          <a:xfrm>
            <a:off x="1128585" y="4044472"/>
            <a:ext cx="2463140" cy="1477328"/>
            <a:chOff x="3122317" y="4283314"/>
            <a:chExt cx="1145017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F83605-308D-4877-A771-0B8143094D81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68318B-CB56-4482-A5C8-F25FCB0B2CFD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ECAE4A-757C-42AE-A9AA-858669D450DD}"/>
              </a:ext>
            </a:extLst>
          </p:cNvPr>
          <p:cNvGrpSpPr/>
          <p:nvPr/>
        </p:nvGrpSpPr>
        <p:grpSpPr>
          <a:xfrm>
            <a:off x="8616749" y="4093444"/>
            <a:ext cx="2463140" cy="1477328"/>
            <a:chOff x="3122317" y="4283314"/>
            <a:chExt cx="1145017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1B64F0-FD0E-41A6-8B0E-D098570D7B4C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DB2ACE-8BE3-42C4-9E71-B006FAEEB899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65F27FEB-92E1-4BBA-81C9-CC4A9B5C369A}"/>
              </a:ext>
            </a:extLst>
          </p:cNvPr>
          <p:cNvSpPr/>
          <p:nvPr/>
        </p:nvSpPr>
        <p:spPr>
          <a:xfrm>
            <a:off x="9656381" y="2752889"/>
            <a:ext cx="378320" cy="3783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74476986-02F3-48A0-931B-8E9254AB3EAC}"/>
              </a:ext>
            </a:extLst>
          </p:cNvPr>
          <p:cNvSpPr/>
          <p:nvPr/>
        </p:nvSpPr>
        <p:spPr>
          <a:xfrm>
            <a:off x="2157299" y="2767154"/>
            <a:ext cx="405712" cy="41248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C17A53-96DB-4165-9D96-2315A748061A}"/>
              </a:ext>
            </a:extLst>
          </p:cNvPr>
          <p:cNvSpPr txBox="1"/>
          <p:nvPr/>
        </p:nvSpPr>
        <p:spPr>
          <a:xfrm>
            <a:off x="6019425" y="310814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1"/>
                </a:solidFill>
              </a:rPr>
              <a:t>PPT Presentation</a:t>
            </a:r>
            <a:endParaRPr lang="ko-KR" altLang="en-US" sz="3600" dirty="0">
              <a:solidFill>
                <a:schemeClr val="accent1"/>
              </a:solidFill>
            </a:endParaRPr>
          </a:p>
        </p:txBody>
      </p:sp>
      <p:grpSp>
        <p:nvGrpSpPr>
          <p:cNvPr id="5" name="그룹 9">
            <a:extLst>
              <a:ext uri="{FF2B5EF4-FFF2-40B4-BE49-F238E27FC236}">
                <a16:creationId xmlns:a16="http://schemas.microsoft.com/office/drawing/2014/main" id="{E55403E5-6A9B-41BE-A457-6E3CB246EF04}"/>
              </a:ext>
            </a:extLst>
          </p:cNvPr>
          <p:cNvGrpSpPr/>
          <p:nvPr/>
        </p:nvGrpSpPr>
        <p:grpSpPr>
          <a:xfrm>
            <a:off x="7029103" y="2348401"/>
            <a:ext cx="4512637" cy="1106575"/>
            <a:chOff x="4932040" y="2183693"/>
            <a:chExt cx="4029507" cy="11065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B2EA32-68BD-4631-BFA1-92173E4F8C85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0BB929-942E-44FA-87B6-BE4B1C8FDB53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8">
            <a:extLst>
              <a:ext uri="{FF2B5EF4-FFF2-40B4-BE49-F238E27FC236}">
                <a16:creationId xmlns:a16="http://schemas.microsoft.com/office/drawing/2014/main" id="{0139050E-64AB-4069-BCED-2A0050E30466}"/>
              </a:ext>
            </a:extLst>
          </p:cNvPr>
          <p:cNvGrpSpPr/>
          <p:nvPr/>
        </p:nvGrpSpPr>
        <p:grpSpPr>
          <a:xfrm>
            <a:off x="7043768" y="3644546"/>
            <a:ext cx="4498711" cy="1106575"/>
            <a:chOff x="4947415" y="3479837"/>
            <a:chExt cx="4017073" cy="1106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E3972D-C315-4262-9AFB-1FF4634C6D32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8D310B-ADF7-4D7D-AEAA-696FF8DBF59D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5">
            <a:extLst>
              <a:ext uri="{FF2B5EF4-FFF2-40B4-BE49-F238E27FC236}">
                <a16:creationId xmlns:a16="http://schemas.microsoft.com/office/drawing/2014/main" id="{89D2FF30-AF53-4B2D-821F-E9B80491F3F7}"/>
              </a:ext>
            </a:extLst>
          </p:cNvPr>
          <p:cNvGrpSpPr/>
          <p:nvPr/>
        </p:nvGrpSpPr>
        <p:grpSpPr>
          <a:xfrm>
            <a:off x="7060171" y="4868681"/>
            <a:ext cx="4462350" cy="1106575"/>
            <a:chOff x="4962790" y="4703973"/>
            <a:chExt cx="3984605" cy="11065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5B4BBF-8F32-4094-84E2-6520B72A7DA2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037650-5548-4785-A0CF-074DC4D7F0CB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3">
            <a:extLst>
              <a:ext uri="{FF2B5EF4-FFF2-40B4-BE49-F238E27FC236}">
                <a16:creationId xmlns:a16="http://schemas.microsoft.com/office/drawing/2014/main" id="{9CE32FC8-9065-4419-9051-9B1AE49983E4}"/>
              </a:ext>
            </a:extLst>
          </p:cNvPr>
          <p:cNvSpPr/>
          <p:nvPr/>
        </p:nvSpPr>
        <p:spPr>
          <a:xfrm>
            <a:off x="10011332" y="2218067"/>
            <a:ext cx="1215499" cy="1562784"/>
          </a:xfrm>
          <a:prstGeom prst="up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C3179318-A80B-4797-A33B-B11A59AD74B2}"/>
              </a:ext>
            </a:extLst>
          </p:cNvPr>
          <p:cNvSpPr/>
          <p:nvPr/>
        </p:nvSpPr>
        <p:spPr>
          <a:xfrm rot="10800000">
            <a:off x="10011332" y="416228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50007-3E64-4456-99B4-7446511966EA}"/>
              </a:ext>
            </a:extLst>
          </p:cNvPr>
          <p:cNvSpPr txBox="1"/>
          <p:nvPr/>
        </p:nvSpPr>
        <p:spPr>
          <a:xfrm>
            <a:off x="8620429" y="312021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3A668-71B4-4FDC-89C4-D490CD2FB0CF}"/>
              </a:ext>
            </a:extLst>
          </p:cNvPr>
          <p:cNvSpPr txBox="1"/>
          <p:nvPr/>
        </p:nvSpPr>
        <p:spPr>
          <a:xfrm>
            <a:off x="8620429" y="432259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140EF-02FE-4D8B-AC1A-5F74A723DB3E}"/>
              </a:ext>
            </a:extLst>
          </p:cNvPr>
          <p:cNvSpPr txBox="1"/>
          <p:nvPr/>
        </p:nvSpPr>
        <p:spPr>
          <a:xfrm>
            <a:off x="8323329" y="219356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DD7D9-28AB-4BF2-8A1B-AE29EEE720C1}"/>
              </a:ext>
            </a:extLst>
          </p:cNvPr>
          <p:cNvSpPr txBox="1"/>
          <p:nvPr/>
        </p:nvSpPr>
        <p:spPr>
          <a:xfrm>
            <a:off x="8323329" y="543392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D6542-9743-48CD-9A49-69BC518F3ECE}"/>
              </a:ext>
            </a:extLst>
          </p:cNvPr>
          <p:cNvSpPr txBox="1"/>
          <p:nvPr/>
        </p:nvSpPr>
        <p:spPr>
          <a:xfrm>
            <a:off x="885659" y="2085456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9935C-CCA0-4348-9F1A-901AE0547ADC}"/>
              </a:ext>
            </a:extLst>
          </p:cNvPr>
          <p:cNvSpPr txBox="1"/>
          <p:nvPr/>
        </p:nvSpPr>
        <p:spPr>
          <a:xfrm>
            <a:off x="2180474" y="2054678"/>
            <a:ext cx="569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EC703-EFE3-4525-AC08-20B99FC8A907}"/>
              </a:ext>
            </a:extLst>
          </p:cNvPr>
          <p:cNvSpPr txBox="1"/>
          <p:nvPr/>
        </p:nvSpPr>
        <p:spPr>
          <a:xfrm>
            <a:off x="885659" y="2808931"/>
            <a:ext cx="699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39E8A-D30A-4A0D-8F56-2CB86C55C0F0}"/>
              </a:ext>
            </a:extLst>
          </p:cNvPr>
          <p:cNvSpPr txBox="1"/>
          <p:nvPr/>
        </p:nvSpPr>
        <p:spPr>
          <a:xfrm>
            <a:off x="885660" y="17400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87B9C0D-9D62-4AFB-94E5-6E0380E67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817993"/>
              </p:ext>
            </p:extLst>
          </p:nvPr>
        </p:nvGraphicFramePr>
        <p:xfrm>
          <a:off x="885660" y="3717050"/>
          <a:ext cx="6992404" cy="237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CC503A-57F8-44DE-BC0B-2BCDFC41ABE5}"/>
              </a:ext>
            </a:extLst>
          </p:cNvPr>
          <p:cNvSpPr/>
          <p:nvPr/>
        </p:nvSpPr>
        <p:spPr>
          <a:xfrm>
            <a:off x="2743227" y="3820086"/>
            <a:ext cx="655200" cy="655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90AA1F-AC48-40D3-BA1B-0EB64C3D4CAA}"/>
              </a:ext>
            </a:extLst>
          </p:cNvPr>
          <p:cNvSpPr/>
          <p:nvPr/>
        </p:nvSpPr>
        <p:spPr>
          <a:xfrm>
            <a:off x="3574416" y="5275366"/>
            <a:ext cx="655200" cy="655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568E1D-4692-4CF1-922F-0F29CAE76B8F}"/>
              </a:ext>
            </a:extLst>
          </p:cNvPr>
          <p:cNvSpPr/>
          <p:nvPr/>
        </p:nvSpPr>
        <p:spPr>
          <a:xfrm>
            <a:off x="8830475" y="4397350"/>
            <a:ext cx="655200" cy="655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B14737-D7FB-4765-B2DB-FB6D1F2D11D0}"/>
              </a:ext>
            </a:extLst>
          </p:cNvPr>
          <p:cNvSpPr/>
          <p:nvPr/>
        </p:nvSpPr>
        <p:spPr>
          <a:xfrm>
            <a:off x="8520957" y="1842800"/>
            <a:ext cx="655200" cy="655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AD1A1D-A8DD-4A1B-92AB-5EEB0F0EA16D}"/>
              </a:ext>
            </a:extLst>
          </p:cNvPr>
          <p:cNvSpPr/>
          <p:nvPr/>
        </p:nvSpPr>
        <p:spPr>
          <a:xfrm>
            <a:off x="5609618" y="5388450"/>
            <a:ext cx="655200" cy="655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2CE539-4DAC-4FC3-B9B8-9F464B468015}"/>
              </a:ext>
            </a:extLst>
          </p:cNvPr>
          <p:cNvSpPr/>
          <p:nvPr/>
        </p:nvSpPr>
        <p:spPr>
          <a:xfrm>
            <a:off x="3027261" y="1860250"/>
            <a:ext cx="655200" cy="655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368844-7D13-4D53-BF58-4D1A4F0204E6}"/>
              </a:ext>
            </a:extLst>
          </p:cNvPr>
          <p:cNvGrpSpPr/>
          <p:nvPr/>
        </p:nvGrpSpPr>
        <p:grpSpPr>
          <a:xfrm>
            <a:off x="6448721" y="5291325"/>
            <a:ext cx="1944000" cy="849451"/>
            <a:chOff x="6210996" y="1433695"/>
            <a:chExt cx="1712589" cy="6043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726AFB-E801-4B47-B567-63C03C15F35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F9E8C5-9D21-41D3-8A31-65BC71063BFA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68BB0D-F5EC-49BE-AFD7-36F374AB2638}"/>
              </a:ext>
            </a:extLst>
          </p:cNvPr>
          <p:cNvGrpSpPr/>
          <p:nvPr/>
        </p:nvGrpSpPr>
        <p:grpSpPr>
          <a:xfrm>
            <a:off x="1473722" y="5178241"/>
            <a:ext cx="1944000" cy="849451"/>
            <a:chOff x="6210996" y="1433695"/>
            <a:chExt cx="1712589" cy="6043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1F15FE-6778-471C-9525-87D10FCE4E4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39551E-D5E2-4F3D-A1D1-80F1E2F3CE3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3C5E2B-A412-4657-9CB7-867EDF7804C6}"/>
              </a:ext>
            </a:extLst>
          </p:cNvPr>
          <p:cNvGrpSpPr/>
          <p:nvPr/>
        </p:nvGrpSpPr>
        <p:grpSpPr>
          <a:xfrm>
            <a:off x="625729" y="3722961"/>
            <a:ext cx="1944000" cy="849450"/>
            <a:chOff x="6210998" y="1433695"/>
            <a:chExt cx="1712587" cy="6043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1FDA4D-C9BE-4AFB-B3FA-AD572FF6C55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B67435-65FD-4B4B-B26D-1942246AE14D}"/>
                </a:ext>
              </a:extLst>
            </p:cNvPr>
            <p:cNvSpPr txBox="1"/>
            <p:nvPr/>
          </p:nvSpPr>
          <p:spPr>
            <a:xfrm>
              <a:off x="6210998" y="1578199"/>
              <a:ext cx="1712587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1F11F1-1D05-48DD-9BCF-00A40452A5E8}"/>
              </a:ext>
            </a:extLst>
          </p:cNvPr>
          <p:cNvGrpSpPr/>
          <p:nvPr/>
        </p:nvGrpSpPr>
        <p:grpSpPr>
          <a:xfrm>
            <a:off x="923824" y="1763125"/>
            <a:ext cx="1944000" cy="849450"/>
            <a:chOff x="6210996" y="1433695"/>
            <a:chExt cx="1712589" cy="6043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25B45E-4480-4334-BCC8-AE01EBC825F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546376-CE8C-4A79-A4F3-11277BF8342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36407E-3B6B-499E-B3AC-28AD7F51BEE7}"/>
              </a:ext>
            </a:extLst>
          </p:cNvPr>
          <p:cNvGrpSpPr/>
          <p:nvPr/>
        </p:nvGrpSpPr>
        <p:grpSpPr>
          <a:xfrm>
            <a:off x="9641505" y="4300225"/>
            <a:ext cx="1944000" cy="849450"/>
            <a:chOff x="6210996" y="1433695"/>
            <a:chExt cx="1712589" cy="6043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D81A28-EE22-47EA-8A09-3D6EDD2D628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9DD3CA-B1A2-4683-A5BC-ACDB3E444A7A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47C879-3B34-4A3A-A059-2EA47B96D32C}"/>
              </a:ext>
            </a:extLst>
          </p:cNvPr>
          <p:cNvGrpSpPr/>
          <p:nvPr/>
        </p:nvGrpSpPr>
        <p:grpSpPr>
          <a:xfrm>
            <a:off x="9341612" y="1745675"/>
            <a:ext cx="1944000" cy="849450"/>
            <a:chOff x="6210996" y="1433695"/>
            <a:chExt cx="1712589" cy="6043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06315D-F569-4125-88FA-3A37C34CEDC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F23435-324D-4B50-9BE1-1C172DD77B5E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185F98F-BD72-488B-899A-C1FF07A423DE}"/>
              </a:ext>
            </a:extLst>
          </p:cNvPr>
          <p:cNvSpPr/>
          <p:nvPr/>
        </p:nvSpPr>
        <p:spPr>
          <a:xfrm flipH="1">
            <a:off x="8657753" y="202111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0046ECE2-5DA7-4128-A4F2-D76D81F75678}"/>
              </a:ext>
            </a:extLst>
          </p:cNvPr>
          <p:cNvSpPr/>
          <p:nvPr/>
        </p:nvSpPr>
        <p:spPr>
          <a:xfrm rot="18805991">
            <a:off x="2886819" y="3945716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2711D981-397B-43B1-99EE-CF47BF4007CC}"/>
              </a:ext>
            </a:extLst>
          </p:cNvPr>
          <p:cNvSpPr/>
          <p:nvPr/>
        </p:nvSpPr>
        <p:spPr>
          <a:xfrm>
            <a:off x="3179253" y="2027354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D9ACCFC4-0A0E-489E-AD81-AE033A649EBB}"/>
              </a:ext>
            </a:extLst>
          </p:cNvPr>
          <p:cNvSpPr/>
          <p:nvPr/>
        </p:nvSpPr>
        <p:spPr>
          <a:xfrm>
            <a:off x="3718970" y="5414511"/>
            <a:ext cx="363670" cy="36307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Block Arc 25">
            <a:extLst>
              <a:ext uri="{FF2B5EF4-FFF2-40B4-BE49-F238E27FC236}">
                <a16:creationId xmlns:a16="http://schemas.microsoft.com/office/drawing/2014/main" id="{1E407FA0-5356-40DA-9763-9A119043A105}"/>
              </a:ext>
            </a:extLst>
          </p:cNvPr>
          <p:cNvSpPr>
            <a:spLocks noChangeAspect="1"/>
          </p:cNvSpPr>
          <p:nvPr/>
        </p:nvSpPr>
        <p:spPr>
          <a:xfrm>
            <a:off x="9035895" y="449094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14E3BF6E-5090-4E06-B7B6-56BA5BC5B551}"/>
              </a:ext>
            </a:extLst>
          </p:cNvPr>
          <p:cNvSpPr>
            <a:spLocks noChangeAspect="1"/>
          </p:cNvSpPr>
          <p:nvPr/>
        </p:nvSpPr>
        <p:spPr>
          <a:xfrm>
            <a:off x="5748225" y="5576386"/>
            <a:ext cx="353410" cy="27941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7DC326-7660-4A4D-9BDF-9501A8CD1B49}"/>
              </a:ext>
            </a:extLst>
          </p:cNvPr>
          <p:cNvGrpSpPr/>
          <p:nvPr/>
        </p:nvGrpSpPr>
        <p:grpSpPr>
          <a:xfrm>
            <a:off x="2652353" y="2041417"/>
            <a:ext cx="6808933" cy="3995951"/>
            <a:chOff x="2687161" y="3731096"/>
            <a:chExt cx="5158677" cy="302746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942793-A8DA-4C4E-A494-876F24E34CAD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84A9C1-0B97-4078-8A60-801F15C117A0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93C4943-4611-4DB5-810A-39BDC7011FC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6E8C1A-114A-4016-A205-7B4C3103E40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B8AB959-94D0-4371-AECA-F9B7FC217A72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F21BBE5-12F7-4DD6-9528-43FBDBC8B6E5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DFE40E-598C-4B6F-9AD5-2B4E9E482DE5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3E25DF1-6682-4CE4-83AA-B8FBAD96A13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821F153-1365-441B-9B00-8CB16672D70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748F8F6-F293-42AE-AC99-EF22DAEEFC4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BF9F8E-F5DF-4918-A5B6-ED42B04ED7D8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14592A7-A4D5-41A3-A50A-5E6C4E609FB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50E3655-509B-470E-A966-D0EA4A1279FF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D6A19FD-5BB1-4AB2-BE10-A22C24E96B6F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D07CF5-5E9F-4E00-81B1-8A568DE33E5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D2887DE-D656-4A59-AD60-1DEBC950259E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FD7485F-69D3-49F3-940E-9CA3147566C5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4B36FF-33B9-4178-A13D-0B9E1869A3F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BB4FF54-8773-41A8-AC5B-780BB876BED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F1A1248-D9C3-4B12-9C3D-A8B6B3A704A5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9F8C2C2-D85A-44C8-8325-719DE689BB4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F986AB6-5105-4303-8C30-F2806D7D8DD6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A5048AD-CD3E-4535-BD33-CC097FA8CCD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740942B-93AF-4CC2-8945-3DFE772A7043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1D0F065-2F07-4058-AB53-5848416693C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EC1054-7D7E-454D-8892-17E77723730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52989BC-0ADE-4C3A-AC24-C1EFA14BA9C1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B5ED979-E326-41C8-837C-5C4FFBCFBC5C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3258B02-5655-41CB-9786-D4037F84111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B7C9657-6A76-4E4B-B95A-30CBD38698D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1C9685A-7528-452D-90CE-D30DAE563DCC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64E8B2D-393C-463D-9D52-58B42415574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FF4E37B-8964-44F9-9A35-84452139271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28377AD-A4B6-439A-906D-5C72A850C14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A5A7502-C0B2-420E-8721-87EB80DBBCD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28107C-A190-4B3C-861F-7C8F935C8EBD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3A8F9CB-672D-4CE9-A2C6-F18ECC9264DA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1F7AFA7-6508-4360-9F27-AD20830EE0A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F7FE419-B767-4FE3-8676-D7A2EBF14F52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E2EDF5C-033E-4936-8757-A6B0C1CE6A0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ADB12C6-274A-4A92-920A-EF90C86290A6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8D2F3AB-5606-4EF5-8F7D-D122C43CD23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6D30169-2EFB-420C-B254-E25B98225A8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BA60021-188B-4B6F-B00F-47C09EAC890A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623750F-40EA-4AD8-87B4-CEB020201A8C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6483CD4-5B5F-47CF-BD9B-67AC731F4736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9C81DC4-6519-4FC8-8FAD-2DCAAC09332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300C45B-AFD8-4549-A6A6-A7F5430E783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8D9961B-C513-4D5E-9DDD-4A1EE39CC79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E22B5A1-F1F2-4A98-92D1-43BABD45018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390FBB3-DEF0-4DB4-8465-36FF0897C5E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758BF8B-4D61-44B0-91DC-3C85FCCF007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D4F5E17-89E4-4595-AEBA-1DD78D4A848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FCA6756-322B-4BFE-A69F-444D14E23A1B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B38FB55-64D0-4485-93F0-6635BD5914B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7265581-A73F-4094-A935-D733577D952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393306B-4739-4B75-A7A4-56F45657F64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F1FDC1C-A54E-49C3-9409-2B75E84DD49C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3D4DC72-3995-4382-91D8-049906153C41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60354CB-6BC4-445F-AF93-8A86B499A502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F5C945F-95F4-4548-983A-21573DE408A7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99697E6-702F-4F7C-A8C5-21573FFDB4C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69AC96B-1DB0-48AB-9A27-B82F6AE5D8D5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4D29B09-4EA0-4113-9C0C-73E520BEF09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7CC7AA1-62FC-4C02-8CDA-1C7703E05F46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B68457F-25C7-4E29-B81F-0037FB7DB5DE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196CB97-BCF9-4F11-9F60-5F16CD02C8F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7569CF0-5681-457C-BA6D-019601334E54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EC11BEF-ABEE-43B0-8440-4E41F1726AAA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6B39662-21AE-472D-A250-30CC57B2404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63E3442-C15C-4E13-BCD3-4E7C76173A7A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BA8F03-CB70-4A97-B48D-6FDC90382D4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992BD82-688B-4136-978D-CE68F7AE135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F05E69F-AE0C-43CC-9158-BE546735D516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DC4BC98-E210-4BE8-8D0B-40588F4A57A0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6AA0F85-FD83-4441-BAAB-EF703B67FB5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225BA7C-3C76-40BF-AD57-FAE22C2C25C7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B15A794-C01C-4786-B7E9-B14858DBF52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D023089-2BC4-4DE1-A318-93B9C87C0147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979A6BE-CEEB-41AC-8050-B8E14113F829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74137BC-868C-4438-AF14-6E3842596BC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F230481-6585-4F59-93BF-6107DEF56A8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46CC585-F37F-4B00-A064-C4DA8F68AFA0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87A69D0-2407-4301-8903-5180479B40D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8F46D76-B49C-4EBA-BB94-E7F63DECE34A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EAAFD12-1543-49D5-83C5-E6EFB067088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BE7BF9D-7881-44E1-80D6-7FFF68C3A18F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3BA869A-42C2-4C2F-B9FA-1AD4F520506E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A27CE98-E44C-48DA-AB13-375B02F3843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B640ABA-FDE7-4804-B473-D5640E843FDA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EF4E932-7051-43BA-8180-4493ED318D7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4826AEF-F709-480A-A256-6B2189B0B1C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7775381-5714-4AA5-B2EE-50F82A290FE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0ECE8DC-88DA-4E36-A161-01910196C8D5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9695FF4-6431-4514-870D-2610F42D4FF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D09C066-C865-4A85-AF55-DEB7054633EF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BCA88CD-4195-4AC6-81F5-C86A1369E3EC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A33BB83-BC2D-45D5-A437-25552C5697E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62F1CB7-BDCD-404A-B756-B1101EAF4E6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EC8D18C-8360-4678-9C60-AE4FBF568AD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BF641-F227-44FE-A8FE-D003ED012B26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30C370E-8E56-4A32-A294-73402B55176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090AEC0-0A09-4A37-8C99-FC3296D4F17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BF6E8B6-0876-4464-8CBE-4A3544A2E939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DB3FA6-A2F4-49D3-8132-09B5A0D7A04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2383E33-8A5D-439A-81FB-01611A598BFE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F4EC686-2333-4780-99D9-71D93232024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BFEBF67-E111-4229-9D61-A3C69602351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F05B0CF-4DEE-4660-B873-C7199F262EA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74967CF-1CDA-460A-8635-504DA4ED7B16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4DFBD69-7055-4B93-97FD-00BFF35711B8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2370F00-A56A-4688-AE31-72BF28369211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DE53738B-B030-4E63-8D3E-7A492669CCCF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3354861" y="2515450"/>
            <a:ext cx="233701" cy="644166"/>
          </a:xfrm>
          <a:prstGeom prst="straightConnector1">
            <a:avLst/>
          </a:prstGeom>
          <a:solidFill>
            <a:schemeClr val="bg1"/>
          </a:solidFill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443C3FB-FC6E-447E-8005-36B742B6C01D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3398427" y="4081381"/>
            <a:ext cx="678112" cy="66305"/>
          </a:xfrm>
          <a:prstGeom prst="straightConnector1">
            <a:avLst/>
          </a:prstGeom>
          <a:solidFill>
            <a:schemeClr val="bg1"/>
          </a:solidFill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98662F6-38F4-44C4-9042-D89D7B61A5E8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4229616" y="5174011"/>
            <a:ext cx="517006" cy="428955"/>
          </a:xfrm>
          <a:prstGeom prst="straightConnector1">
            <a:avLst/>
          </a:prstGeom>
          <a:solidFill>
            <a:schemeClr val="bg1"/>
          </a:solidFill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36CE010F-7067-4047-81BB-8D8787F1B3A3}"/>
              </a:ext>
            </a:extLst>
          </p:cNvPr>
          <p:cNvCxnSpPr>
            <a:cxnSpLocks/>
            <a:stCxn id="7" idx="7"/>
          </p:cNvCxnSpPr>
          <p:nvPr/>
        </p:nvCxnSpPr>
        <p:spPr>
          <a:xfrm flipV="1">
            <a:off x="6168866" y="4832681"/>
            <a:ext cx="203930" cy="651721"/>
          </a:xfrm>
          <a:prstGeom prst="straightConnector1">
            <a:avLst/>
          </a:prstGeom>
          <a:solidFill>
            <a:schemeClr val="bg1"/>
          </a:solidFill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C73B7075-2F73-4E2C-B428-73E60549423A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7756994" y="4095121"/>
            <a:ext cx="1073481" cy="629829"/>
          </a:xfrm>
          <a:prstGeom prst="straightConnector1">
            <a:avLst/>
          </a:prstGeom>
          <a:solidFill>
            <a:schemeClr val="bg1"/>
          </a:solidFill>
          <a:ln w="38100">
            <a:solidFill>
              <a:schemeClr val="accent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DFBE1D4B-62CE-487D-9204-6D9AAB2C13F6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7950141" y="2402048"/>
            <a:ext cx="666768" cy="428798"/>
          </a:xfrm>
          <a:prstGeom prst="straightConnector1">
            <a:avLst/>
          </a:prstGeom>
          <a:solidFill>
            <a:schemeClr val="bg1"/>
          </a:solidFill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A75318C-5FF0-4719-A24B-48C63BA849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321E0-61A2-46D9-8EF7-C50DD417B396}"/>
              </a:ext>
            </a:extLst>
          </p:cNvPr>
          <p:cNvSpPr txBox="1"/>
          <p:nvPr/>
        </p:nvSpPr>
        <p:spPr>
          <a:xfrm>
            <a:off x="6445833" y="56449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256B9-6314-4631-A8C8-D4960D5D025C}"/>
              </a:ext>
            </a:extLst>
          </p:cNvPr>
          <p:cNvSpPr txBox="1"/>
          <p:nvPr/>
        </p:nvSpPr>
        <p:spPr>
          <a:xfrm>
            <a:off x="6445833" y="2041905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283E4-A4ED-4C3F-A04C-E6FFE658810E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65B40E6E-D6E9-489D-B658-559960A4D9D5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4FB36807-EEBF-4FEA-B28D-9023B1B29D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50223A3-C721-4AF9-80BD-EB997D4494CC}"/>
              </a:ext>
            </a:extLst>
          </p:cNvPr>
          <p:cNvSpPr/>
          <p:nvPr/>
        </p:nvSpPr>
        <p:spPr>
          <a:xfrm>
            <a:off x="4734409" y="4287261"/>
            <a:ext cx="2723186" cy="1842913"/>
          </a:xfrm>
          <a:custGeom>
            <a:avLst/>
            <a:gdLst>
              <a:gd name="connsiteX0" fmla="*/ 1361594 w 2723186"/>
              <a:gd name="connsiteY0" fmla="*/ 0 h 1842913"/>
              <a:gd name="connsiteX1" fmla="*/ 1732015 w 2723186"/>
              <a:gd name="connsiteY1" fmla="*/ 329733 h 1842913"/>
              <a:gd name="connsiteX2" fmla="*/ 2470984 w 2723186"/>
              <a:gd name="connsiteY2" fmla="*/ 329733 h 1842913"/>
              <a:gd name="connsiteX3" fmla="*/ 2723186 w 2723186"/>
              <a:gd name="connsiteY3" fmla="*/ 581935 h 1842913"/>
              <a:gd name="connsiteX4" fmla="*/ 2723186 w 2723186"/>
              <a:gd name="connsiteY4" fmla="*/ 1590711 h 1842913"/>
              <a:gd name="connsiteX5" fmla="*/ 2470984 w 2723186"/>
              <a:gd name="connsiteY5" fmla="*/ 1842913 h 1842913"/>
              <a:gd name="connsiteX6" fmla="*/ 252202 w 2723186"/>
              <a:gd name="connsiteY6" fmla="*/ 1842913 h 1842913"/>
              <a:gd name="connsiteX7" fmla="*/ 0 w 2723186"/>
              <a:gd name="connsiteY7" fmla="*/ 1590711 h 1842913"/>
              <a:gd name="connsiteX8" fmla="*/ 0 w 2723186"/>
              <a:gd name="connsiteY8" fmla="*/ 581935 h 1842913"/>
              <a:gd name="connsiteX9" fmla="*/ 252202 w 2723186"/>
              <a:gd name="connsiteY9" fmla="*/ 329733 h 1842913"/>
              <a:gd name="connsiteX10" fmla="*/ 991173 w 2723186"/>
              <a:gd name="connsiteY10" fmla="*/ 329733 h 18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3186" h="1842913">
                <a:moveTo>
                  <a:pt x="1361594" y="0"/>
                </a:moveTo>
                <a:lnTo>
                  <a:pt x="1732015" y="329733"/>
                </a:lnTo>
                <a:lnTo>
                  <a:pt x="2470984" y="329733"/>
                </a:lnTo>
                <a:cubicBezTo>
                  <a:pt x="2610271" y="329733"/>
                  <a:pt x="2723186" y="442648"/>
                  <a:pt x="2723186" y="581935"/>
                </a:cubicBezTo>
                <a:lnTo>
                  <a:pt x="2723186" y="1590711"/>
                </a:lnTo>
                <a:cubicBezTo>
                  <a:pt x="2723186" y="1729998"/>
                  <a:pt x="2610271" y="1842913"/>
                  <a:pt x="2470984" y="1842913"/>
                </a:cubicBezTo>
                <a:lnTo>
                  <a:pt x="252202" y="1842913"/>
                </a:lnTo>
                <a:cubicBezTo>
                  <a:pt x="112915" y="1842913"/>
                  <a:pt x="0" y="1729998"/>
                  <a:pt x="0" y="1590711"/>
                </a:cubicBezTo>
                <a:lnTo>
                  <a:pt x="0" y="581935"/>
                </a:lnTo>
                <a:cubicBezTo>
                  <a:pt x="0" y="442648"/>
                  <a:pt x="112915" y="329733"/>
                  <a:pt x="252202" y="329733"/>
                </a:cubicBezTo>
                <a:lnTo>
                  <a:pt x="991173" y="3297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0B73991-6535-4C15-9FE5-972E492AF20D}"/>
              </a:ext>
            </a:extLst>
          </p:cNvPr>
          <p:cNvSpPr/>
          <p:nvPr/>
        </p:nvSpPr>
        <p:spPr>
          <a:xfrm rot="10800000">
            <a:off x="7227640" y="2870231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653FEFE-4A3A-42CC-897E-825716407E19}"/>
              </a:ext>
            </a:extLst>
          </p:cNvPr>
          <p:cNvSpPr/>
          <p:nvPr/>
        </p:nvSpPr>
        <p:spPr>
          <a:xfrm>
            <a:off x="903040" y="2870232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FC7AEFCD-C8AA-4226-A5E1-9AA3816730D1}"/>
              </a:ext>
            </a:extLst>
          </p:cNvPr>
          <p:cNvSpPr/>
          <p:nvPr/>
        </p:nvSpPr>
        <p:spPr>
          <a:xfrm>
            <a:off x="4552950" y="2870251"/>
            <a:ext cx="361459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1E1F94-C3C4-41A4-93B3-C03EAE1527B7}"/>
              </a:ext>
            </a:extLst>
          </p:cNvPr>
          <p:cNvSpPr/>
          <p:nvPr/>
        </p:nvSpPr>
        <p:spPr>
          <a:xfrm>
            <a:off x="5362156" y="2299930"/>
            <a:ext cx="1467688" cy="146768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40A14E-A653-4810-A165-13E0D5C6931B}"/>
              </a:ext>
            </a:extLst>
          </p:cNvPr>
          <p:cNvSpPr/>
          <p:nvPr/>
        </p:nvSpPr>
        <p:spPr>
          <a:xfrm>
            <a:off x="7378173" y="2417422"/>
            <a:ext cx="1232704" cy="12327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E0B7C2-808E-41E6-AF7C-4C273B686EF2}"/>
              </a:ext>
            </a:extLst>
          </p:cNvPr>
          <p:cNvSpPr/>
          <p:nvPr/>
        </p:nvSpPr>
        <p:spPr>
          <a:xfrm>
            <a:off x="9159205" y="2417422"/>
            <a:ext cx="1232704" cy="12327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7A0B0F-032E-4CC6-851F-1669F81C85A5}"/>
              </a:ext>
            </a:extLst>
          </p:cNvPr>
          <p:cNvSpPr/>
          <p:nvPr/>
        </p:nvSpPr>
        <p:spPr>
          <a:xfrm>
            <a:off x="1800091" y="2417422"/>
            <a:ext cx="1232704" cy="12327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C74991-A19A-4863-B1A4-B9DA040398A1}"/>
              </a:ext>
            </a:extLst>
          </p:cNvPr>
          <p:cNvSpPr/>
          <p:nvPr/>
        </p:nvSpPr>
        <p:spPr>
          <a:xfrm>
            <a:off x="3581123" y="2417422"/>
            <a:ext cx="1232704" cy="12327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89037D-1B77-4014-9AB1-723E1B01AEDF}"/>
              </a:ext>
            </a:extLst>
          </p:cNvPr>
          <p:cNvSpPr txBox="1"/>
          <p:nvPr/>
        </p:nvSpPr>
        <p:spPr>
          <a:xfrm>
            <a:off x="5474516" y="2768273"/>
            <a:ext cx="12686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</a:rPr>
              <a:t>TEXT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04DE6DF-E374-4112-B947-3DF2F6C16898}"/>
              </a:ext>
            </a:extLst>
          </p:cNvPr>
          <p:cNvSpPr/>
          <p:nvPr/>
        </p:nvSpPr>
        <p:spPr>
          <a:xfrm rot="10800000">
            <a:off x="1857377" y="4610917"/>
            <a:ext cx="2723186" cy="1513180"/>
          </a:xfrm>
          <a:prstGeom prst="wedgeRoundRectCallout">
            <a:avLst>
              <a:gd name="adj1" fmla="val -20119"/>
              <a:gd name="adj2" fmla="val 70214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6A93C6A5-B5BC-4D3A-9B38-71E491928A6D}"/>
              </a:ext>
            </a:extLst>
          </p:cNvPr>
          <p:cNvSpPr/>
          <p:nvPr/>
        </p:nvSpPr>
        <p:spPr>
          <a:xfrm rot="10800000" flipH="1">
            <a:off x="7611439" y="4623071"/>
            <a:ext cx="2723186" cy="1513180"/>
          </a:xfrm>
          <a:prstGeom prst="wedgeRoundRectCallout">
            <a:avLst>
              <a:gd name="adj1" fmla="val -21547"/>
              <a:gd name="adj2" fmla="val 6892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D64111-2AFA-4ABC-BD04-6AA7C7486BAB}"/>
              </a:ext>
            </a:extLst>
          </p:cNvPr>
          <p:cNvSpPr txBox="1"/>
          <p:nvPr/>
        </p:nvSpPr>
        <p:spPr>
          <a:xfrm>
            <a:off x="1899639" y="385315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4BCE0E-64EC-441E-A759-FD10FC36577E}"/>
              </a:ext>
            </a:extLst>
          </p:cNvPr>
          <p:cNvSpPr txBox="1"/>
          <p:nvPr/>
        </p:nvSpPr>
        <p:spPr>
          <a:xfrm>
            <a:off x="3583774" y="385315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A3CFDB-88CF-486A-B189-61AC7C41EA83}"/>
              </a:ext>
            </a:extLst>
          </p:cNvPr>
          <p:cNvSpPr txBox="1"/>
          <p:nvPr/>
        </p:nvSpPr>
        <p:spPr>
          <a:xfrm>
            <a:off x="7574617" y="385315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6315D8-C71F-4B36-B003-A939405650EF}"/>
              </a:ext>
            </a:extLst>
          </p:cNvPr>
          <p:cNvSpPr txBox="1"/>
          <p:nvPr/>
        </p:nvSpPr>
        <p:spPr>
          <a:xfrm>
            <a:off x="9258753" y="385315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3ED30B-7CE0-48F7-8845-E1FE047BB422}"/>
              </a:ext>
            </a:extLst>
          </p:cNvPr>
          <p:cNvSpPr txBox="1"/>
          <p:nvPr/>
        </p:nvSpPr>
        <p:spPr>
          <a:xfrm>
            <a:off x="5267909" y="3783900"/>
            <a:ext cx="165618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Content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187FB3-2E42-49F4-999B-DD021F7632B6}"/>
              </a:ext>
            </a:extLst>
          </p:cNvPr>
          <p:cNvSpPr txBox="1"/>
          <p:nvPr/>
        </p:nvSpPr>
        <p:spPr>
          <a:xfrm>
            <a:off x="7477743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</a:rPr>
              <a:t>$</a:t>
            </a:r>
            <a:r>
              <a:rPr lang="en-US" altLang="ko-KR" sz="2400" b="1" dirty="0">
                <a:solidFill>
                  <a:schemeClr val="accent2"/>
                </a:solidFill>
              </a:rPr>
              <a:t>20</a:t>
            </a:r>
            <a:endParaRPr lang="ko-KR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BF35B5-4A76-4525-ADA9-E186763DFFF6}"/>
              </a:ext>
            </a:extLst>
          </p:cNvPr>
          <p:cNvSpPr txBox="1"/>
          <p:nvPr/>
        </p:nvSpPr>
        <p:spPr>
          <a:xfrm>
            <a:off x="9258753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</a:rPr>
              <a:t>$</a:t>
            </a:r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endParaRPr lang="ko-KR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DB2D07-A179-4BA1-BD95-B15623CC90FE}"/>
              </a:ext>
            </a:extLst>
          </p:cNvPr>
          <p:cNvSpPr txBox="1"/>
          <p:nvPr/>
        </p:nvSpPr>
        <p:spPr>
          <a:xfrm>
            <a:off x="5461659" y="1643149"/>
            <a:ext cx="12686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$</a:t>
            </a:r>
            <a:r>
              <a:rPr lang="en-US" altLang="ko-KR" sz="3200" b="1" dirty="0">
                <a:solidFill>
                  <a:schemeClr val="bg1"/>
                </a:solidFill>
              </a:rPr>
              <a:t>120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3FE506-3B9E-4EF5-BE10-A79FB530C6AF}"/>
              </a:ext>
            </a:extLst>
          </p:cNvPr>
          <p:cNvSpPr txBox="1"/>
          <p:nvPr/>
        </p:nvSpPr>
        <p:spPr>
          <a:xfrm>
            <a:off x="1899639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40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DF6D25-740E-4047-A754-4BFC1FBA6011}"/>
              </a:ext>
            </a:extLst>
          </p:cNvPr>
          <p:cNvSpPr txBox="1"/>
          <p:nvPr/>
        </p:nvSpPr>
        <p:spPr>
          <a:xfrm>
            <a:off x="3680649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30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51914C-0AAA-4E65-9FEF-C54F2B7E2DDB}"/>
              </a:ext>
            </a:extLst>
          </p:cNvPr>
          <p:cNvGrpSpPr/>
          <p:nvPr/>
        </p:nvGrpSpPr>
        <p:grpSpPr>
          <a:xfrm>
            <a:off x="2259345" y="4903165"/>
            <a:ext cx="1520964" cy="276999"/>
            <a:chOff x="1106820" y="4293096"/>
            <a:chExt cx="1520964" cy="27699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FEC3F9B-DDCB-4C4C-B4F8-61305746DF3E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5CEBC9F-EC43-45B3-ACA4-42C1883A6117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Chevron 46">
                <a:extLst>
                  <a:ext uri="{FF2B5EF4-FFF2-40B4-BE49-F238E27FC236}">
                    <a16:creationId xmlns:a16="http://schemas.microsoft.com/office/drawing/2014/main" id="{B8099CF7-7643-4E24-A6DD-69601B527204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27A3EB-495E-43C5-9050-9AD14A667BEF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C62C580-E249-46C0-BFBF-06B93BD5D7EF}"/>
              </a:ext>
            </a:extLst>
          </p:cNvPr>
          <p:cNvSpPr txBox="1"/>
          <p:nvPr/>
        </p:nvSpPr>
        <p:spPr>
          <a:xfrm>
            <a:off x="2519036" y="5189368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AFF3CF-954B-4CFF-90F6-47E581C8B510}"/>
              </a:ext>
            </a:extLst>
          </p:cNvPr>
          <p:cNvGrpSpPr/>
          <p:nvPr/>
        </p:nvGrpSpPr>
        <p:grpSpPr>
          <a:xfrm>
            <a:off x="5087888" y="4903165"/>
            <a:ext cx="1520964" cy="276999"/>
            <a:chOff x="1106820" y="4293096"/>
            <a:chExt cx="1520964" cy="27699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BD28F08-9DA8-40F0-8475-0F19AA5A9F11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88BEE1C-94F5-4792-9807-15268FB1C06C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1" name="Chevron 54">
                <a:extLst>
                  <a:ext uri="{FF2B5EF4-FFF2-40B4-BE49-F238E27FC236}">
                    <a16:creationId xmlns:a16="http://schemas.microsoft.com/office/drawing/2014/main" id="{EEC830EB-3808-434B-8DDB-BFA3F2457126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4F1811D-B0A5-4902-B34F-6FD10E9E2342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0D727FE-00BC-478C-9256-B2EF8239E257}"/>
              </a:ext>
            </a:extLst>
          </p:cNvPr>
          <p:cNvSpPr txBox="1"/>
          <p:nvPr/>
        </p:nvSpPr>
        <p:spPr>
          <a:xfrm>
            <a:off x="5347580" y="5189368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DE46A1-3CDE-4E22-8119-61327B00F199}"/>
              </a:ext>
            </a:extLst>
          </p:cNvPr>
          <p:cNvGrpSpPr/>
          <p:nvPr/>
        </p:nvGrpSpPr>
        <p:grpSpPr>
          <a:xfrm>
            <a:off x="7996391" y="4903165"/>
            <a:ext cx="1520964" cy="276999"/>
            <a:chOff x="1106820" y="4293096"/>
            <a:chExt cx="1520964" cy="27699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4C34A9D-28B1-4E73-AD77-D605F9FBF49B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A9300DD-BCB4-401D-BB8D-0168695A2F9B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Chevron 60">
                <a:extLst>
                  <a:ext uri="{FF2B5EF4-FFF2-40B4-BE49-F238E27FC236}">
                    <a16:creationId xmlns:a16="http://schemas.microsoft.com/office/drawing/2014/main" id="{B614803B-32FF-4891-822C-EA660E5BCF44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647DAC-5FBD-42D2-B5E1-8FF0A718393D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92889A1-AEF8-4FB3-AE49-7DA8ADF126D6}"/>
              </a:ext>
            </a:extLst>
          </p:cNvPr>
          <p:cNvSpPr txBox="1"/>
          <p:nvPr/>
        </p:nvSpPr>
        <p:spPr>
          <a:xfrm>
            <a:off x="8256082" y="5189368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E283F2A1-C57F-4B13-A1CA-3AC43EED79EF}"/>
              </a:ext>
            </a:extLst>
          </p:cNvPr>
          <p:cNvSpPr/>
          <p:nvPr/>
        </p:nvSpPr>
        <p:spPr>
          <a:xfrm>
            <a:off x="2280628" y="288817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id="{7F5FAC7C-69D7-4BE6-A4AE-2716A7746467}"/>
              </a:ext>
            </a:extLst>
          </p:cNvPr>
          <p:cNvSpPr/>
          <p:nvPr/>
        </p:nvSpPr>
        <p:spPr>
          <a:xfrm>
            <a:off x="9606359" y="285991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8DD94F77-7108-4A1F-8D3C-48D77DCC990D}"/>
              </a:ext>
            </a:extLst>
          </p:cNvPr>
          <p:cNvSpPr/>
          <p:nvPr/>
        </p:nvSpPr>
        <p:spPr>
          <a:xfrm rot="16200000">
            <a:off x="7891086" y="284885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Donut 39">
            <a:extLst>
              <a:ext uri="{FF2B5EF4-FFF2-40B4-BE49-F238E27FC236}">
                <a16:creationId xmlns:a16="http://schemas.microsoft.com/office/drawing/2014/main" id="{7C4DECFF-BF32-4DDA-91EC-6C1E7C99D7BD}"/>
              </a:ext>
            </a:extLst>
          </p:cNvPr>
          <p:cNvSpPr/>
          <p:nvPr/>
        </p:nvSpPr>
        <p:spPr>
          <a:xfrm>
            <a:off x="4004622" y="284656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7563EF-BCF7-45AD-9853-1D073A8052D6}"/>
              </a:ext>
            </a:extLst>
          </p:cNvPr>
          <p:cNvSpPr/>
          <p:nvPr/>
        </p:nvSpPr>
        <p:spPr>
          <a:xfrm>
            <a:off x="917211" y="1693403"/>
            <a:ext cx="3234161" cy="204689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AFA737-1B42-4390-9BA5-1F9F8B38C33E}"/>
              </a:ext>
            </a:extLst>
          </p:cNvPr>
          <p:cNvGrpSpPr/>
          <p:nvPr/>
        </p:nvGrpSpPr>
        <p:grpSpPr>
          <a:xfrm>
            <a:off x="1170781" y="2577654"/>
            <a:ext cx="2727020" cy="979623"/>
            <a:chOff x="686968" y="2662255"/>
            <a:chExt cx="2203975" cy="9796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787E7E-5259-451D-828F-802A7A6E26D6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F9E0B5-5E9A-4DD0-B3CC-D249329BE269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E8B8AE-B15C-4010-A151-E724E5A8DC06}"/>
              </a:ext>
            </a:extLst>
          </p:cNvPr>
          <p:cNvSpPr/>
          <p:nvPr/>
        </p:nvSpPr>
        <p:spPr>
          <a:xfrm>
            <a:off x="4459809" y="1693403"/>
            <a:ext cx="3234161" cy="2046895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392468-57BC-4C56-BC46-600234E542DB}"/>
              </a:ext>
            </a:extLst>
          </p:cNvPr>
          <p:cNvSpPr/>
          <p:nvPr/>
        </p:nvSpPr>
        <p:spPr>
          <a:xfrm>
            <a:off x="8002407" y="1693403"/>
            <a:ext cx="3234161" cy="204689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DE1FAF-53D2-4C4C-952B-DA1A3DB4F4E0}"/>
              </a:ext>
            </a:extLst>
          </p:cNvPr>
          <p:cNvSpPr/>
          <p:nvPr/>
        </p:nvSpPr>
        <p:spPr>
          <a:xfrm>
            <a:off x="917211" y="4007501"/>
            <a:ext cx="3234161" cy="204689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E0D9C9-7071-4FDB-8AF5-0AFF594CCEA5}"/>
              </a:ext>
            </a:extLst>
          </p:cNvPr>
          <p:cNvSpPr/>
          <p:nvPr/>
        </p:nvSpPr>
        <p:spPr>
          <a:xfrm>
            <a:off x="4459809" y="4007501"/>
            <a:ext cx="3234161" cy="204689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1A9641-5BA6-48F4-B147-D94E0CA57003}"/>
              </a:ext>
            </a:extLst>
          </p:cNvPr>
          <p:cNvSpPr/>
          <p:nvPr/>
        </p:nvSpPr>
        <p:spPr>
          <a:xfrm>
            <a:off x="8002407" y="4007501"/>
            <a:ext cx="3234161" cy="204689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539956-F895-47DA-98E0-10FC2F5160BF}"/>
              </a:ext>
            </a:extLst>
          </p:cNvPr>
          <p:cNvGrpSpPr/>
          <p:nvPr/>
        </p:nvGrpSpPr>
        <p:grpSpPr>
          <a:xfrm>
            <a:off x="4713379" y="2577654"/>
            <a:ext cx="2727020" cy="979623"/>
            <a:chOff x="686968" y="2662255"/>
            <a:chExt cx="2203975" cy="9796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BF3BB4-BA2D-47EB-AACC-3C1E7EEE8C00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29E8B9-04E2-405C-94A5-25883396E9B5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E29E19-4254-41E9-8914-C0BB05F5D31A}"/>
              </a:ext>
            </a:extLst>
          </p:cNvPr>
          <p:cNvGrpSpPr/>
          <p:nvPr/>
        </p:nvGrpSpPr>
        <p:grpSpPr>
          <a:xfrm>
            <a:off x="8255977" y="2577654"/>
            <a:ext cx="2727020" cy="979623"/>
            <a:chOff x="686968" y="2662255"/>
            <a:chExt cx="2203975" cy="9796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958C01-746F-4778-9219-C1C46CEA7C3A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3210A8-AADF-4685-A331-AC494BF10414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17027B-D16D-43EA-915B-E8F5E27E295F}"/>
              </a:ext>
            </a:extLst>
          </p:cNvPr>
          <p:cNvGrpSpPr/>
          <p:nvPr/>
        </p:nvGrpSpPr>
        <p:grpSpPr>
          <a:xfrm>
            <a:off x="1170781" y="4848346"/>
            <a:ext cx="2727020" cy="979623"/>
            <a:chOff x="686968" y="2662255"/>
            <a:chExt cx="2203975" cy="9796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9ACC53-5B62-4971-ACA2-5D3E1F8DAA11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EEC6E9-A9B8-466A-9E84-432FE607C1B5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7B9034-2A6C-4C08-93DB-9C428C63FFC1}"/>
              </a:ext>
            </a:extLst>
          </p:cNvPr>
          <p:cNvGrpSpPr/>
          <p:nvPr/>
        </p:nvGrpSpPr>
        <p:grpSpPr>
          <a:xfrm>
            <a:off x="4713379" y="4848346"/>
            <a:ext cx="2727020" cy="979623"/>
            <a:chOff x="686968" y="2662255"/>
            <a:chExt cx="2203975" cy="9796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E2E60F-0D17-47E3-B72E-70E465A78B18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A62E94-4BB9-48D3-80DF-D5BCB0AE692D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9995F2-F878-4698-811F-C82F3D11EFC5}"/>
              </a:ext>
            </a:extLst>
          </p:cNvPr>
          <p:cNvGrpSpPr/>
          <p:nvPr/>
        </p:nvGrpSpPr>
        <p:grpSpPr>
          <a:xfrm>
            <a:off x="8255977" y="4848346"/>
            <a:ext cx="2727020" cy="979623"/>
            <a:chOff x="686968" y="2662255"/>
            <a:chExt cx="2203975" cy="97962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659FFE-960D-4576-8F43-EB4BA4384C5F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F6256E-4F96-4195-B9A6-FC4F56CCC3BF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5B2B2BD3-336A-4D07-91BA-BBB29C51812D}"/>
              </a:ext>
            </a:extLst>
          </p:cNvPr>
          <p:cNvSpPr/>
          <p:nvPr/>
        </p:nvSpPr>
        <p:spPr>
          <a:xfrm>
            <a:off x="9530915" y="430471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C589F8FE-FF52-47A1-A1B2-234093D9A5D9}"/>
              </a:ext>
            </a:extLst>
          </p:cNvPr>
          <p:cNvSpPr/>
          <p:nvPr/>
        </p:nvSpPr>
        <p:spPr>
          <a:xfrm rot="2700000">
            <a:off x="2401331" y="421599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0194F4B6-1E9B-493B-BB7D-0E6D0A08037C}"/>
              </a:ext>
            </a:extLst>
          </p:cNvPr>
          <p:cNvSpPr/>
          <p:nvPr/>
        </p:nvSpPr>
        <p:spPr>
          <a:xfrm flipH="1">
            <a:off x="2338450" y="199995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166C8379-AF14-49CA-B91A-D866444A6D5B}"/>
              </a:ext>
            </a:extLst>
          </p:cNvPr>
          <p:cNvSpPr/>
          <p:nvPr/>
        </p:nvSpPr>
        <p:spPr>
          <a:xfrm>
            <a:off x="9501375" y="198325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308D2D1B-6D90-441B-99E0-C4757B48FDA5}"/>
              </a:ext>
            </a:extLst>
          </p:cNvPr>
          <p:cNvSpPr>
            <a:spLocks noChangeAspect="1"/>
          </p:cNvSpPr>
          <p:nvPr/>
        </p:nvSpPr>
        <p:spPr>
          <a:xfrm>
            <a:off x="5878888" y="430471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6C68B8C3-C928-46FB-962D-6BD072144E92}"/>
              </a:ext>
            </a:extLst>
          </p:cNvPr>
          <p:cNvSpPr/>
          <p:nvPr/>
        </p:nvSpPr>
        <p:spPr>
          <a:xfrm>
            <a:off x="5898392" y="193600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69DD93-A70E-479A-91F9-BE03A5746410}"/>
              </a:ext>
            </a:extLst>
          </p:cNvPr>
          <p:cNvGrpSpPr/>
          <p:nvPr/>
        </p:nvGrpSpPr>
        <p:grpSpPr>
          <a:xfrm>
            <a:off x="8087415" y="1901596"/>
            <a:ext cx="3472569" cy="3944358"/>
            <a:chOff x="8087415" y="1901596"/>
            <a:chExt cx="3472569" cy="39443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3BD34E-0D46-48CC-80DF-ED795EC339F1}"/>
                </a:ext>
              </a:extLst>
            </p:cNvPr>
            <p:cNvGrpSpPr/>
            <p:nvPr/>
          </p:nvGrpSpPr>
          <p:grpSpPr>
            <a:xfrm>
              <a:off x="8087415" y="1901596"/>
              <a:ext cx="3472569" cy="1497750"/>
              <a:chOff x="4762947" y="512158"/>
              <a:chExt cx="3472569" cy="1497750"/>
            </a:xfrm>
          </p:grpSpPr>
          <p:sp>
            <p:nvSpPr>
              <p:cNvPr id="5" name="Text Placeholder 11">
                <a:extLst>
                  <a:ext uri="{FF2B5EF4-FFF2-40B4-BE49-F238E27FC236}">
                    <a16:creationId xmlns:a16="http://schemas.microsoft.com/office/drawing/2014/main" id="{33A4C9DA-2BC5-42B2-B80E-CE0BB6C86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6293" y="1721876"/>
                <a:ext cx="1459223" cy="288032"/>
              </a:xfrm>
              <a:prstGeom prst="rect">
                <a:avLst/>
              </a:prstGeom>
              <a:noFill/>
            </p:spPr>
            <p:txBody>
              <a:bodyPr lIns="0" rIns="0" anchor="ctr"/>
              <a:lstStyle>
                <a:lvl1pPr marL="0" indent="0" algn="r" defTabSz="914400" rtl="0" eaLnBrk="1" latinLnBrk="0" hangingPunct="1">
                  <a:spcBef>
                    <a:spcPct val="20000"/>
                  </a:spcBef>
                  <a:buFontTx/>
                  <a:buNone/>
                  <a:defRPr sz="2000" b="1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accent2"/>
                    </a:solidFill>
                  </a:rPr>
                  <a:t>Get Modern</a:t>
                </a:r>
              </a:p>
            </p:txBody>
          </p:sp>
          <p:sp>
            <p:nvSpPr>
              <p:cNvPr id="6" name="Text Placeholder 12">
                <a:extLst>
                  <a:ext uri="{FF2B5EF4-FFF2-40B4-BE49-F238E27FC236}">
                    <a16:creationId xmlns:a16="http://schemas.microsoft.com/office/drawing/2014/main" id="{8104F298-5C1E-4D45-843D-AAEC20D06C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0901" y="1376718"/>
                <a:ext cx="2724615" cy="288032"/>
              </a:xfrm>
              <a:prstGeom prst="rect">
                <a:avLst/>
              </a:prstGeom>
              <a:noFill/>
            </p:spPr>
            <p:txBody>
              <a:bodyPr lIns="0" rIns="0" anchor="ctr"/>
              <a:lstStyle>
                <a:lvl1pPr marL="0" indent="0" algn="r" defTabSz="914400" rtl="0" eaLnBrk="1" latinLnBrk="0" hangingPunct="1">
                  <a:spcBef>
                    <a:spcPct val="20000"/>
                  </a:spcBef>
                  <a:buFontTx/>
                  <a:buNone/>
                  <a:defRPr sz="2000" b="1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accent2"/>
                    </a:solidFill>
                  </a:rPr>
                  <a:t>Portfolio Presentation</a:t>
                </a:r>
              </a:p>
            </p:txBody>
          </p:sp>
          <p:sp>
            <p:nvSpPr>
              <p:cNvPr id="7" name="Text Placeholder 20">
                <a:extLst>
                  <a:ext uri="{FF2B5EF4-FFF2-40B4-BE49-F238E27FC236}">
                    <a16:creationId xmlns:a16="http://schemas.microsoft.com/office/drawing/2014/main" id="{5F388796-D1B7-4995-A4E3-0B487BB6B3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2947" y="512158"/>
                <a:ext cx="3091569" cy="799981"/>
              </a:xfrm>
              <a:prstGeom prst="rect">
                <a:avLst/>
              </a:prstGeom>
            </p:spPr>
            <p:txBody>
              <a:bodyPr lIns="0" anchor="t"/>
              <a:lstStyle>
                <a:lvl1pPr marL="0" indent="0" algn="r" defTabSz="914400" rtl="0" eaLnBrk="1" latinLnBrk="0" hangingPunct="1">
                  <a:spcBef>
                    <a:spcPct val="20000"/>
                  </a:spcBef>
                  <a:buFontTx/>
                  <a:buNone/>
                  <a:defRPr sz="1200" b="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>
                    <a:solidFill>
                      <a:schemeClr val="bg1"/>
                    </a:solidFill>
                  </a:rPr>
                  <a:t>Get a modern PowerPoint  Presentation that is beautifully designed.</a:t>
                </a:r>
                <a:r>
                  <a:rPr lang="en-US" altLang="ko-KR" dirty="0">
                    <a:solidFill>
                      <a:schemeClr val="bg1"/>
                    </a:solidFill>
                    <a:cs typeface="Arial" pitchFamily="34" charset="0"/>
                  </a:rPr>
                  <a:t> You can simply impress your audience and add a unique zing and appeal to your Presentations.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27F71D-2622-42CB-97FB-82B5F27D5F0F}"/>
                </a:ext>
              </a:extLst>
            </p:cNvPr>
            <p:cNvGrpSpPr/>
            <p:nvPr/>
          </p:nvGrpSpPr>
          <p:grpSpPr>
            <a:xfrm>
              <a:off x="8087415" y="4348204"/>
              <a:ext cx="3472569" cy="1497750"/>
              <a:chOff x="8028436" y="4021632"/>
              <a:chExt cx="3472569" cy="1497750"/>
            </a:xfrm>
          </p:grpSpPr>
          <p:sp>
            <p:nvSpPr>
              <p:cNvPr id="9" name="Text Placeholder 11">
                <a:extLst>
                  <a:ext uri="{FF2B5EF4-FFF2-40B4-BE49-F238E27FC236}">
                    <a16:creationId xmlns:a16="http://schemas.microsoft.com/office/drawing/2014/main" id="{C580C5CB-28D5-4563-B0B3-134B6DB5CA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8436" y="4021632"/>
                <a:ext cx="1459223" cy="288032"/>
              </a:xfrm>
              <a:prstGeom prst="rect">
                <a:avLst/>
              </a:prstGeom>
              <a:noFill/>
            </p:spPr>
            <p:txBody>
              <a:bodyPr lIns="0" rIns="0" anchor="ctr"/>
              <a:lstStyle>
                <a:lvl1pPr marL="0" indent="0" algn="r" defTabSz="914400" rtl="0" eaLnBrk="1" latinLnBrk="0" hangingPunct="1">
                  <a:spcBef>
                    <a:spcPct val="20000"/>
                  </a:spcBef>
                  <a:buFontTx/>
                  <a:buNone/>
                  <a:defRPr sz="2000" b="1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>
                    <a:solidFill>
                      <a:schemeClr val="accent2"/>
                    </a:solidFill>
                  </a:rPr>
                  <a:t>Get Modern</a:t>
                </a:r>
              </a:p>
            </p:txBody>
          </p:sp>
          <p:sp>
            <p:nvSpPr>
              <p:cNvPr id="10" name="Text Placeholder 12">
                <a:extLst>
                  <a:ext uri="{FF2B5EF4-FFF2-40B4-BE49-F238E27FC236}">
                    <a16:creationId xmlns:a16="http://schemas.microsoft.com/office/drawing/2014/main" id="{67370C96-0AFF-4770-B06C-FE1642710B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8436" y="4374242"/>
                <a:ext cx="2724615" cy="288032"/>
              </a:xfrm>
              <a:prstGeom prst="rect">
                <a:avLst/>
              </a:prstGeom>
              <a:noFill/>
            </p:spPr>
            <p:txBody>
              <a:bodyPr lIns="0" rIns="0" anchor="ctr"/>
              <a:lstStyle>
                <a:lvl1pPr marL="0" indent="0" algn="r" defTabSz="914400" rtl="0" eaLnBrk="1" latinLnBrk="0" hangingPunct="1">
                  <a:spcBef>
                    <a:spcPct val="20000"/>
                  </a:spcBef>
                  <a:buFontTx/>
                  <a:buNone/>
                  <a:defRPr sz="2000" b="1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>
                    <a:solidFill>
                      <a:schemeClr val="accent2"/>
                    </a:solidFill>
                  </a:rPr>
                  <a:t>Portfolio Presentation</a:t>
                </a:r>
              </a:p>
            </p:txBody>
          </p:sp>
          <p:sp>
            <p:nvSpPr>
              <p:cNvPr id="11" name="Text Placeholder 20">
                <a:extLst>
                  <a:ext uri="{FF2B5EF4-FFF2-40B4-BE49-F238E27FC236}">
                    <a16:creationId xmlns:a16="http://schemas.microsoft.com/office/drawing/2014/main" id="{6BD34692-A7EF-41D0-918F-41E5C177C0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9436" y="4719401"/>
                <a:ext cx="3091569" cy="799981"/>
              </a:xfrm>
              <a:prstGeom prst="rect">
                <a:avLst/>
              </a:prstGeom>
            </p:spPr>
            <p:txBody>
              <a:bodyPr lIns="0" anchor="t"/>
              <a:lstStyle>
                <a:lvl1pPr marL="0" indent="0" algn="r" defTabSz="914400" rtl="0" eaLnBrk="1" latinLnBrk="0" hangingPunct="1">
                  <a:spcBef>
                    <a:spcPct val="20000"/>
                  </a:spcBef>
                  <a:buFontTx/>
                  <a:buNone/>
                  <a:defRPr sz="1200" b="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ko-KR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769CF3-DAF1-41A4-B19A-DA69A1D49938}"/>
              </a:ext>
            </a:extLst>
          </p:cNvPr>
          <p:cNvSpPr txBox="1"/>
          <p:nvPr/>
        </p:nvSpPr>
        <p:spPr>
          <a:xfrm>
            <a:off x="7542534" y="1001861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14BE9-CF3A-47BD-AF6B-7BD8863E8C7A}"/>
              </a:ext>
            </a:extLst>
          </p:cNvPr>
          <p:cNvSpPr txBox="1"/>
          <p:nvPr/>
        </p:nvSpPr>
        <p:spPr>
          <a:xfrm>
            <a:off x="7542534" y="748731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12884" y="2551837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5400">
                <a:gradFill>
                  <a:gsLst>
                    <a:gs pos="6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algn="l"/>
            <a:r>
              <a:rPr lang="en-US" altLang="ko-KR" dirty="0"/>
              <a:t>Agenda Style</a:t>
            </a:r>
            <a:endParaRPr lang="ko-KR" alt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F2D1A3B-9BC8-4FC3-BE6D-DF69E134629E}"/>
              </a:ext>
            </a:extLst>
          </p:cNvPr>
          <p:cNvSpPr/>
          <p:nvPr/>
        </p:nvSpPr>
        <p:spPr>
          <a:xfrm>
            <a:off x="2711990" y="96180"/>
            <a:ext cx="514408" cy="516953"/>
          </a:xfrm>
          <a:custGeom>
            <a:avLst/>
            <a:gdLst>
              <a:gd name="connsiteX0" fmla="*/ 375316 w 514408"/>
              <a:gd name="connsiteY0" fmla="*/ 279568 h 516953"/>
              <a:gd name="connsiteX1" fmla="*/ 306081 w 514408"/>
              <a:gd name="connsiteY1" fmla="*/ 293558 h 516953"/>
              <a:gd name="connsiteX2" fmla="*/ 181333 w 514408"/>
              <a:gd name="connsiteY2" fmla="*/ 428029 h 516953"/>
              <a:gd name="connsiteX3" fmla="*/ 201194 w 514408"/>
              <a:gd name="connsiteY3" fmla="*/ 487954 h 516953"/>
              <a:gd name="connsiteX4" fmla="*/ 230088 w 514408"/>
              <a:gd name="connsiteY4" fmla="*/ 470715 h 516953"/>
              <a:gd name="connsiteX5" fmla="*/ 228984 w 514408"/>
              <a:gd name="connsiteY5" fmla="*/ 436649 h 516953"/>
              <a:gd name="connsiteX6" fmla="*/ 216641 w 514408"/>
              <a:gd name="connsiteY6" fmla="*/ 405548 h 516953"/>
              <a:gd name="connsiteX7" fmla="*/ 254982 w 514408"/>
              <a:gd name="connsiteY7" fmla="*/ 403204 h 516953"/>
              <a:gd name="connsiteX8" fmla="*/ 349732 w 514408"/>
              <a:gd name="connsiteY8" fmla="*/ 406307 h 516953"/>
              <a:gd name="connsiteX9" fmla="*/ 463101 w 514408"/>
              <a:gd name="connsiteY9" fmla="*/ 323142 h 516953"/>
              <a:gd name="connsiteX10" fmla="*/ 447447 w 514408"/>
              <a:gd name="connsiteY10" fmla="*/ 285283 h 516953"/>
              <a:gd name="connsiteX11" fmla="*/ 375316 w 514408"/>
              <a:gd name="connsiteY11" fmla="*/ 279568 h 516953"/>
              <a:gd name="connsiteX12" fmla="*/ 383315 w 514408"/>
              <a:gd name="connsiteY12" fmla="*/ 250675 h 516953"/>
              <a:gd name="connsiteX13" fmla="*/ 465101 w 514408"/>
              <a:gd name="connsiteY13" fmla="*/ 254390 h 516953"/>
              <a:gd name="connsiteX14" fmla="*/ 502063 w 514408"/>
              <a:gd name="connsiteY14" fmla="*/ 320246 h 516953"/>
              <a:gd name="connsiteX15" fmla="*/ 295530 w 514408"/>
              <a:gd name="connsiteY15" fmla="*/ 446027 h 516953"/>
              <a:gd name="connsiteX16" fmla="*/ 259602 w 514408"/>
              <a:gd name="connsiteY16" fmla="*/ 472646 h 516953"/>
              <a:gd name="connsiteX17" fmla="*/ 214641 w 514408"/>
              <a:gd name="connsiteY17" fmla="*/ 516504 h 516953"/>
              <a:gd name="connsiteX18" fmla="*/ 159749 w 514408"/>
              <a:gd name="connsiteY18" fmla="*/ 485196 h 516953"/>
              <a:gd name="connsiteX19" fmla="*/ 232915 w 514408"/>
              <a:gd name="connsiteY19" fmla="*/ 295214 h 516953"/>
              <a:gd name="connsiteX20" fmla="*/ 303184 w 514408"/>
              <a:gd name="connsiteY20" fmla="*/ 263768 h 516953"/>
              <a:gd name="connsiteX21" fmla="*/ 383315 w 514408"/>
              <a:gd name="connsiteY21" fmla="*/ 250675 h 516953"/>
              <a:gd name="connsiteX22" fmla="*/ 364765 w 514408"/>
              <a:gd name="connsiteY22" fmla="*/ 147917 h 516953"/>
              <a:gd name="connsiteX23" fmla="*/ 370971 w 514408"/>
              <a:gd name="connsiteY23" fmla="*/ 166053 h 516953"/>
              <a:gd name="connsiteX24" fmla="*/ 337871 w 514408"/>
              <a:gd name="connsiteY24" fmla="*/ 219428 h 516953"/>
              <a:gd name="connsiteX25" fmla="*/ 266912 w 514408"/>
              <a:gd name="connsiteY25" fmla="*/ 255976 h 516953"/>
              <a:gd name="connsiteX26" fmla="*/ 350560 w 514408"/>
              <a:gd name="connsiteY26" fmla="*/ 154468 h 516953"/>
              <a:gd name="connsiteX27" fmla="*/ 364765 w 514408"/>
              <a:gd name="connsiteY27" fmla="*/ 147917 h 516953"/>
              <a:gd name="connsiteX28" fmla="*/ 374488 w 514408"/>
              <a:gd name="connsiteY28" fmla="*/ 96336 h 516953"/>
              <a:gd name="connsiteX29" fmla="*/ 395935 w 514408"/>
              <a:gd name="connsiteY29" fmla="*/ 117782 h 516953"/>
              <a:gd name="connsiteX30" fmla="*/ 374488 w 514408"/>
              <a:gd name="connsiteY30" fmla="*/ 139229 h 516953"/>
              <a:gd name="connsiteX31" fmla="*/ 353042 w 514408"/>
              <a:gd name="connsiteY31" fmla="*/ 117782 h 516953"/>
              <a:gd name="connsiteX32" fmla="*/ 374488 w 514408"/>
              <a:gd name="connsiteY32" fmla="*/ 96336 h 516953"/>
              <a:gd name="connsiteX33" fmla="*/ 248293 w 514408"/>
              <a:gd name="connsiteY33" fmla="*/ 60339 h 516953"/>
              <a:gd name="connsiteX34" fmla="*/ 244293 w 514408"/>
              <a:gd name="connsiteY34" fmla="*/ 259700 h 516953"/>
              <a:gd name="connsiteX35" fmla="*/ 248293 w 514408"/>
              <a:gd name="connsiteY35" fmla="*/ 60339 h 516953"/>
              <a:gd name="connsiteX36" fmla="*/ 124881 w 514408"/>
              <a:gd name="connsiteY36" fmla="*/ 58227 h 516953"/>
              <a:gd name="connsiteX37" fmla="*/ 138440 w 514408"/>
              <a:gd name="connsiteY37" fmla="*/ 64959 h 516953"/>
              <a:gd name="connsiteX38" fmla="*/ 232707 w 514408"/>
              <a:gd name="connsiteY38" fmla="*/ 231288 h 516953"/>
              <a:gd name="connsiteX39" fmla="*/ 218571 w 514408"/>
              <a:gd name="connsiteY39" fmla="*/ 272043 h 516953"/>
              <a:gd name="connsiteX40" fmla="*/ 204572 w 514408"/>
              <a:gd name="connsiteY40" fmla="*/ 248735 h 516953"/>
              <a:gd name="connsiteX41" fmla="*/ 139612 w 514408"/>
              <a:gd name="connsiteY41" fmla="*/ 108886 h 516953"/>
              <a:gd name="connsiteX42" fmla="*/ 114029 w 514408"/>
              <a:gd name="connsiteY42" fmla="*/ 104334 h 516953"/>
              <a:gd name="connsiteX43" fmla="*/ 73963 w 514408"/>
              <a:gd name="connsiteY43" fmla="*/ 301006 h 516953"/>
              <a:gd name="connsiteX44" fmla="*/ 121062 w 514408"/>
              <a:gd name="connsiteY44" fmla="*/ 344657 h 516953"/>
              <a:gd name="connsiteX45" fmla="*/ 141267 w 514408"/>
              <a:gd name="connsiteY45" fmla="*/ 368931 h 516953"/>
              <a:gd name="connsiteX46" fmla="*/ 100788 w 514408"/>
              <a:gd name="connsiteY46" fmla="*/ 380171 h 516953"/>
              <a:gd name="connsiteX47" fmla="*/ 49483 w 514408"/>
              <a:gd name="connsiteY47" fmla="*/ 411617 h 516953"/>
              <a:gd name="connsiteX48" fmla="*/ 41483 w 514408"/>
              <a:gd name="connsiteY48" fmla="*/ 441545 h 516953"/>
              <a:gd name="connsiteX49" fmla="*/ 70860 w 514408"/>
              <a:gd name="connsiteY49" fmla="*/ 453613 h 516953"/>
              <a:gd name="connsiteX50" fmla="*/ 103892 w 514408"/>
              <a:gd name="connsiteY50" fmla="*/ 445062 h 516953"/>
              <a:gd name="connsiteX51" fmla="*/ 131820 w 514408"/>
              <a:gd name="connsiteY51" fmla="*/ 451682 h 516953"/>
              <a:gd name="connsiteX52" fmla="*/ 116097 w 514408"/>
              <a:gd name="connsiteY52" fmla="*/ 478714 h 516953"/>
              <a:gd name="connsiteX53" fmla="*/ 42449 w 514408"/>
              <a:gd name="connsiteY53" fmla="*/ 487265 h 516953"/>
              <a:gd name="connsiteX54" fmla="*/ 19692 w 514408"/>
              <a:gd name="connsiteY54" fmla="*/ 397066 h 516953"/>
              <a:gd name="connsiteX55" fmla="*/ 35484 w 514408"/>
              <a:gd name="connsiteY55" fmla="*/ 299420 h 516953"/>
              <a:gd name="connsiteX56" fmla="*/ 110443 w 514408"/>
              <a:gd name="connsiteY56" fmla="*/ 62614 h 516953"/>
              <a:gd name="connsiteX57" fmla="*/ 124881 w 514408"/>
              <a:gd name="connsiteY57" fmla="*/ 58227 h 516953"/>
              <a:gd name="connsiteX58" fmla="*/ 236777 w 514408"/>
              <a:gd name="connsiteY58" fmla="*/ 0 h 516953"/>
              <a:gd name="connsiteX59" fmla="*/ 260981 w 514408"/>
              <a:gd name="connsiteY59" fmla="*/ 24205 h 516953"/>
              <a:gd name="connsiteX60" fmla="*/ 236777 w 514408"/>
              <a:gd name="connsiteY60" fmla="*/ 48409 h 516953"/>
              <a:gd name="connsiteX61" fmla="*/ 212572 w 514408"/>
              <a:gd name="connsiteY61" fmla="*/ 24205 h 516953"/>
              <a:gd name="connsiteX62" fmla="*/ 236777 w 514408"/>
              <a:gd name="connsiteY62" fmla="*/ 0 h 5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4408" h="516953">
                <a:moveTo>
                  <a:pt x="375316" y="279568"/>
                </a:moveTo>
                <a:cubicBezTo>
                  <a:pt x="352576" y="280284"/>
                  <a:pt x="330320" y="284283"/>
                  <a:pt x="306081" y="293558"/>
                </a:cubicBezTo>
                <a:cubicBezTo>
                  <a:pt x="244155" y="317280"/>
                  <a:pt x="208503" y="327624"/>
                  <a:pt x="181333" y="428029"/>
                </a:cubicBezTo>
                <a:cubicBezTo>
                  <a:pt x="173748" y="456164"/>
                  <a:pt x="184161" y="481265"/>
                  <a:pt x="201194" y="487954"/>
                </a:cubicBezTo>
                <a:cubicBezTo>
                  <a:pt x="213055" y="492644"/>
                  <a:pt x="226571" y="481955"/>
                  <a:pt x="230088" y="470715"/>
                </a:cubicBezTo>
                <a:cubicBezTo>
                  <a:pt x="233191" y="460785"/>
                  <a:pt x="233536" y="446510"/>
                  <a:pt x="228984" y="436649"/>
                </a:cubicBezTo>
                <a:cubicBezTo>
                  <a:pt x="224364" y="426650"/>
                  <a:pt x="210227" y="418926"/>
                  <a:pt x="216641" y="405548"/>
                </a:cubicBezTo>
                <a:cubicBezTo>
                  <a:pt x="222778" y="392860"/>
                  <a:pt x="241604" y="399273"/>
                  <a:pt x="254982" y="403204"/>
                </a:cubicBezTo>
                <a:cubicBezTo>
                  <a:pt x="286220" y="412375"/>
                  <a:pt x="317459" y="415271"/>
                  <a:pt x="349732" y="406307"/>
                </a:cubicBezTo>
                <a:cubicBezTo>
                  <a:pt x="398348" y="392860"/>
                  <a:pt x="436069" y="366035"/>
                  <a:pt x="463101" y="323142"/>
                </a:cubicBezTo>
                <a:cubicBezTo>
                  <a:pt x="476824" y="301420"/>
                  <a:pt x="477582" y="289766"/>
                  <a:pt x="447447" y="285283"/>
                </a:cubicBezTo>
                <a:cubicBezTo>
                  <a:pt x="421277" y="281422"/>
                  <a:pt x="398055" y="278853"/>
                  <a:pt x="375316" y="279568"/>
                </a:cubicBezTo>
                <a:close/>
                <a:moveTo>
                  <a:pt x="383315" y="250675"/>
                </a:moveTo>
                <a:cubicBezTo>
                  <a:pt x="410295" y="249183"/>
                  <a:pt x="437552" y="250494"/>
                  <a:pt x="465101" y="254390"/>
                </a:cubicBezTo>
                <a:cubicBezTo>
                  <a:pt x="518751" y="261975"/>
                  <a:pt x="524474" y="271147"/>
                  <a:pt x="502063" y="320246"/>
                </a:cubicBezTo>
                <a:cubicBezTo>
                  <a:pt x="464687" y="402514"/>
                  <a:pt x="386694" y="450923"/>
                  <a:pt x="295530" y="446027"/>
                </a:cubicBezTo>
                <a:cubicBezTo>
                  <a:pt x="273532" y="444855"/>
                  <a:pt x="259878" y="442441"/>
                  <a:pt x="259602" y="472646"/>
                </a:cubicBezTo>
                <a:cubicBezTo>
                  <a:pt x="259395" y="497264"/>
                  <a:pt x="240845" y="513676"/>
                  <a:pt x="214641" y="516504"/>
                </a:cubicBezTo>
                <a:cubicBezTo>
                  <a:pt x="189195" y="519193"/>
                  <a:pt x="170990" y="509952"/>
                  <a:pt x="159749" y="485196"/>
                </a:cubicBezTo>
                <a:cubicBezTo>
                  <a:pt x="132717" y="425477"/>
                  <a:pt x="171541" y="333831"/>
                  <a:pt x="232915" y="295214"/>
                </a:cubicBezTo>
                <a:cubicBezTo>
                  <a:pt x="258361" y="279077"/>
                  <a:pt x="284703" y="268871"/>
                  <a:pt x="303184" y="263768"/>
                </a:cubicBezTo>
                <a:cubicBezTo>
                  <a:pt x="329630" y="256459"/>
                  <a:pt x="356335" y="252166"/>
                  <a:pt x="383315" y="250675"/>
                </a:cubicBezTo>
                <a:close/>
                <a:moveTo>
                  <a:pt x="364765" y="147917"/>
                </a:moveTo>
                <a:cubicBezTo>
                  <a:pt x="371316" y="150193"/>
                  <a:pt x="372075" y="156054"/>
                  <a:pt x="370971" y="166053"/>
                </a:cubicBezTo>
                <a:cubicBezTo>
                  <a:pt x="365041" y="190534"/>
                  <a:pt x="354076" y="200671"/>
                  <a:pt x="337871" y="219428"/>
                </a:cubicBezTo>
                <a:cubicBezTo>
                  <a:pt x="326907" y="232047"/>
                  <a:pt x="298909" y="251977"/>
                  <a:pt x="266912" y="255976"/>
                </a:cubicBezTo>
                <a:cubicBezTo>
                  <a:pt x="300357" y="225772"/>
                  <a:pt x="331182" y="194465"/>
                  <a:pt x="350560" y="154468"/>
                </a:cubicBezTo>
                <a:cubicBezTo>
                  <a:pt x="352835" y="149779"/>
                  <a:pt x="358283" y="145641"/>
                  <a:pt x="364765" y="147917"/>
                </a:cubicBezTo>
                <a:close/>
                <a:moveTo>
                  <a:pt x="374488" y="96336"/>
                </a:moveTo>
                <a:cubicBezTo>
                  <a:pt x="386333" y="96336"/>
                  <a:pt x="395935" y="105938"/>
                  <a:pt x="395935" y="117782"/>
                </a:cubicBezTo>
                <a:cubicBezTo>
                  <a:pt x="395935" y="129627"/>
                  <a:pt x="386333" y="139229"/>
                  <a:pt x="374488" y="139229"/>
                </a:cubicBezTo>
                <a:cubicBezTo>
                  <a:pt x="362644" y="139229"/>
                  <a:pt x="353042" y="129627"/>
                  <a:pt x="353042" y="117782"/>
                </a:cubicBezTo>
                <a:cubicBezTo>
                  <a:pt x="353042" y="105938"/>
                  <a:pt x="362644" y="96336"/>
                  <a:pt x="374488" y="96336"/>
                </a:cubicBezTo>
                <a:close/>
                <a:moveTo>
                  <a:pt x="248293" y="60339"/>
                </a:moveTo>
                <a:cubicBezTo>
                  <a:pt x="304701" y="87095"/>
                  <a:pt x="292633" y="215980"/>
                  <a:pt x="244293" y="259700"/>
                </a:cubicBezTo>
                <a:cubicBezTo>
                  <a:pt x="259602" y="190810"/>
                  <a:pt x="285393" y="125781"/>
                  <a:pt x="248293" y="60339"/>
                </a:cubicBezTo>
                <a:close/>
                <a:moveTo>
                  <a:pt x="124881" y="58227"/>
                </a:moveTo>
                <a:cubicBezTo>
                  <a:pt x="129510" y="59080"/>
                  <a:pt x="133992" y="61787"/>
                  <a:pt x="138440" y="64959"/>
                </a:cubicBezTo>
                <a:cubicBezTo>
                  <a:pt x="195883" y="105714"/>
                  <a:pt x="230708" y="159226"/>
                  <a:pt x="232707" y="231288"/>
                </a:cubicBezTo>
                <a:cubicBezTo>
                  <a:pt x="232707" y="237012"/>
                  <a:pt x="238707" y="270733"/>
                  <a:pt x="218571" y="272043"/>
                </a:cubicBezTo>
                <a:cubicBezTo>
                  <a:pt x="204365" y="272940"/>
                  <a:pt x="206020" y="258665"/>
                  <a:pt x="204572" y="248735"/>
                </a:cubicBezTo>
                <a:cubicBezTo>
                  <a:pt x="197055" y="195568"/>
                  <a:pt x="182712" y="145503"/>
                  <a:pt x="139612" y="108886"/>
                </a:cubicBezTo>
                <a:cubicBezTo>
                  <a:pt x="132096" y="102473"/>
                  <a:pt x="126855" y="94129"/>
                  <a:pt x="114029" y="104334"/>
                </a:cubicBezTo>
                <a:cubicBezTo>
                  <a:pt x="58930" y="148468"/>
                  <a:pt x="38932" y="242046"/>
                  <a:pt x="73963" y="301006"/>
                </a:cubicBezTo>
                <a:cubicBezTo>
                  <a:pt x="85273" y="320039"/>
                  <a:pt x="82652" y="328038"/>
                  <a:pt x="121062" y="344657"/>
                </a:cubicBezTo>
                <a:cubicBezTo>
                  <a:pt x="131751" y="349278"/>
                  <a:pt x="143336" y="355001"/>
                  <a:pt x="141267" y="368931"/>
                </a:cubicBezTo>
                <a:cubicBezTo>
                  <a:pt x="139130" y="383137"/>
                  <a:pt x="116304" y="385481"/>
                  <a:pt x="100788" y="380171"/>
                </a:cubicBezTo>
                <a:cubicBezTo>
                  <a:pt x="79204" y="372862"/>
                  <a:pt x="67481" y="396446"/>
                  <a:pt x="49483" y="411617"/>
                </a:cubicBezTo>
                <a:cubicBezTo>
                  <a:pt x="40311" y="419409"/>
                  <a:pt x="36312" y="428925"/>
                  <a:pt x="41483" y="441545"/>
                </a:cubicBezTo>
                <a:cubicBezTo>
                  <a:pt x="46862" y="454578"/>
                  <a:pt x="59344" y="455199"/>
                  <a:pt x="70860" y="453613"/>
                </a:cubicBezTo>
                <a:cubicBezTo>
                  <a:pt x="82100" y="452096"/>
                  <a:pt x="93341" y="449062"/>
                  <a:pt x="103892" y="445062"/>
                </a:cubicBezTo>
                <a:cubicBezTo>
                  <a:pt x="117270" y="439959"/>
                  <a:pt x="126510" y="438994"/>
                  <a:pt x="131820" y="451682"/>
                </a:cubicBezTo>
                <a:cubicBezTo>
                  <a:pt x="134992" y="459336"/>
                  <a:pt x="125131" y="473956"/>
                  <a:pt x="116097" y="478714"/>
                </a:cubicBezTo>
                <a:cubicBezTo>
                  <a:pt x="92720" y="491058"/>
                  <a:pt x="67343" y="492989"/>
                  <a:pt x="42449" y="487265"/>
                </a:cubicBezTo>
                <a:cubicBezTo>
                  <a:pt x="453" y="477542"/>
                  <a:pt x="-16304" y="422719"/>
                  <a:pt x="19692" y="397066"/>
                </a:cubicBezTo>
                <a:cubicBezTo>
                  <a:pt x="64240" y="365345"/>
                  <a:pt x="57206" y="342520"/>
                  <a:pt x="35484" y="299420"/>
                </a:cubicBezTo>
                <a:cubicBezTo>
                  <a:pt x="-12098" y="205222"/>
                  <a:pt x="53344" y="110679"/>
                  <a:pt x="110443" y="62614"/>
                </a:cubicBezTo>
                <a:cubicBezTo>
                  <a:pt x="115477" y="58373"/>
                  <a:pt x="120252" y="57373"/>
                  <a:pt x="124881" y="58227"/>
                </a:cubicBezTo>
                <a:close/>
                <a:moveTo>
                  <a:pt x="236777" y="0"/>
                </a:moveTo>
                <a:cubicBezTo>
                  <a:pt x="250145" y="0"/>
                  <a:pt x="260981" y="10837"/>
                  <a:pt x="260981" y="24205"/>
                </a:cubicBezTo>
                <a:cubicBezTo>
                  <a:pt x="260981" y="37573"/>
                  <a:pt x="250145" y="48409"/>
                  <a:pt x="236777" y="48409"/>
                </a:cubicBezTo>
                <a:cubicBezTo>
                  <a:pt x="223409" y="48409"/>
                  <a:pt x="212572" y="37573"/>
                  <a:pt x="212572" y="24205"/>
                </a:cubicBezTo>
                <a:cubicBezTo>
                  <a:pt x="212572" y="10837"/>
                  <a:pt x="223409" y="0"/>
                  <a:pt x="2367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E00E163-C9B9-4713-AFFF-C96660213542}"/>
              </a:ext>
            </a:extLst>
          </p:cNvPr>
          <p:cNvSpPr/>
          <p:nvPr/>
        </p:nvSpPr>
        <p:spPr>
          <a:xfrm>
            <a:off x="60800" y="143047"/>
            <a:ext cx="867768" cy="728580"/>
          </a:xfrm>
          <a:custGeom>
            <a:avLst/>
            <a:gdLst>
              <a:gd name="connsiteX0" fmla="*/ 719396 w 1198606"/>
              <a:gd name="connsiteY0" fmla="*/ 669711 h 1006353"/>
              <a:gd name="connsiteX1" fmla="*/ 578334 w 1198606"/>
              <a:gd name="connsiteY1" fmla="*/ 712565 h 1006353"/>
              <a:gd name="connsiteX2" fmla="*/ 486120 w 1198606"/>
              <a:gd name="connsiteY2" fmla="*/ 776078 h 1006353"/>
              <a:gd name="connsiteX3" fmla="*/ 541078 w 1198606"/>
              <a:gd name="connsiteY3" fmla="*/ 800167 h 1006353"/>
              <a:gd name="connsiteX4" fmla="*/ 582316 w 1198606"/>
              <a:gd name="connsiteY4" fmla="*/ 801665 h 1006353"/>
              <a:gd name="connsiteX5" fmla="*/ 610741 w 1198606"/>
              <a:gd name="connsiteY5" fmla="*/ 849329 h 1006353"/>
              <a:gd name="connsiteX6" fmla="*/ 583381 w 1198606"/>
              <a:gd name="connsiteY6" fmla="*/ 887019 h 1006353"/>
              <a:gd name="connsiteX7" fmla="*/ 520498 w 1198606"/>
              <a:gd name="connsiteY7" fmla="*/ 852207 h 1006353"/>
              <a:gd name="connsiteX8" fmla="*/ 485371 w 1198606"/>
              <a:gd name="connsiteY8" fmla="*/ 820470 h 1006353"/>
              <a:gd name="connsiteX9" fmla="*/ 385942 w 1198606"/>
              <a:gd name="connsiteY9" fmla="*/ 833638 h 1006353"/>
              <a:gd name="connsiteX10" fmla="*/ 269048 w 1198606"/>
              <a:gd name="connsiteY10" fmla="*/ 893485 h 1006353"/>
              <a:gd name="connsiteX11" fmla="*/ 311351 w 1198606"/>
              <a:gd name="connsiteY11" fmla="*/ 922856 h 1006353"/>
              <a:gd name="connsiteX12" fmla="*/ 357399 w 1198606"/>
              <a:gd name="connsiteY12" fmla="*/ 962636 h 1006353"/>
              <a:gd name="connsiteX13" fmla="*/ 326726 w 1198606"/>
              <a:gd name="connsiteY13" fmla="*/ 1005214 h 1006353"/>
              <a:gd name="connsiteX14" fmla="*/ 271847 w 1198606"/>
              <a:gd name="connsiteY14" fmla="*/ 969850 h 1006353"/>
              <a:gd name="connsiteX15" fmla="*/ 151681 w 1198606"/>
              <a:gd name="connsiteY15" fmla="*/ 935788 h 1006353"/>
              <a:gd name="connsiteX16" fmla="*/ 93 w 1198606"/>
              <a:gd name="connsiteY16" fmla="*/ 969732 h 1006353"/>
              <a:gd name="connsiteX17" fmla="*/ 153849 w 1198606"/>
              <a:gd name="connsiteY17" fmla="*/ 909334 h 1006353"/>
              <a:gd name="connsiteX18" fmla="*/ 198991 w 1198606"/>
              <a:gd name="connsiteY18" fmla="*/ 857411 h 1006353"/>
              <a:gd name="connsiteX19" fmla="*/ 191579 w 1198606"/>
              <a:gd name="connsiteY19" fmla="*/ 756208 h 1006353"/>
              <a:gd name="connsiteX20" fmla="*/ 224301 w 1198606"/>
              <a:gd name="connsiteY20" fmla="*/ 680158 h 1006353"/>
              <a:gd name="connsiteX21" fmla="*/ 287538 w 1198606"/>
              <a:gd name="connsiteY21" fmla="*/ 709056 h 1006353"/>
              <a:gd name="connsiteX22" fmla="*/ 271966 w 1198606"/>
              <a:gd name="connsiteY22" fmla="*/ 771426 h 1006353"/>
              <a:gd name="connsiteX23" fmla="*/ 238179 w 1198606"/>
              <a:gd name="connsiteY23" fmla="*/ 800049 h 1006353"/>
              <a:gd name="connsiteX24" fmla="*/ 242791 w 1198606"/>
              <a:gd name="connsiteY24" fmla="*/ 858752 h 1006353"/>
              <a:gd name="connsiteX25" fmla="*/ 292979 w 1198606"/>
              <a:gd name="connsiteY25" fmla="*/ 847516 h 1006353"/>
              <a:gd name="connsiteX26" fmla="*/ 405260 w 1198606"/>
              <a:gd name="connsiteY26" fmla="*/ 680001 h 1006353"/>
              <a:gd name="connsiteX27" fmla="*/ 388544 w 1198606"/>
              <a:gd name="connsiteY27" fmla="*/ 612979 h 1006353"/>
              <a:gd name="connsiteX28" fmla="*/ 400135 w 1198606"/>
              <a:gd name="connsiteY28" fmla="*/ 534169 h 1006353"/>
              <a:gd name="connsiteX29" fmla="*/ 467866 w 1198606"/>
              <a:gd name="connsiteY29" fmla="*/ 548125 h 1006353"/>
              <a:gd name="connsiteX30" fmla="*/ 455014 w 1198606"/>
              <a:gd name="connsiteY30" fmla="*/ 621770 h 1006353"/>
              <a:gd name="connsiteX31" fmla="*/ 434829 w 1198606"/>
              <a:gd name="connsiteY31" fmla="*/ 742686 h 1006353"/>
              <a:gd name="connsiteX32" fmla="*/ 463924 w 1198606"/>
              <a:gd name="connsiteY32" fmla="*/ 751674 h 1006353"/>
              <a:gd name="connsiteX33" fmla="*/ 607272 w 1198606"/>
              <a:gd name="connsiteY33" fmla="*/ 647357 h 1006353"/>
              <a:gd name="connsiteX34" fmla="*/ 641847 w 1198606"/>
              <a:gd name="connsiteY34" fmla="*/ 611205 h 1006353"/>
              <a:gd name="connsiteX35" fmla="*/ 584169 w 1198606"/>
              <a:gd name="connsiteY35" fmla="*/ 485755 h 1006353"/>
              <a:gd name="connsiteX36" fmla="*/ 545178 w 1198606"/>
              <a:gd name="connsiteY36" fmla="*/ 423859 h 1006353"/>
              <a:gd name="connsiteX37" fmla="*/ 640467 w 1198606"/>
              <a:gd name="connsiteY37" fmla="*/ 389638 h 1006353"/>
              <a:gd name="connsiteX38" fmla="*/ 651940 w 1198606"/>
              <a:gd name="connsiteY38" fmla="*/ 463205 h 1006353"/>
              <a:gd name="connsiteX39" fmla="*/ 670667 w 1198606"/>
              <a:gd name="connsiteY39" fmla="*/ 589836 h 1006353"/>
              <a:gd name="connsiteX40" fmla="*/ 787482 w 1198606"/>
              <a:gd name="connsiteY40" fmla="*/ 436080 h 1006353"/>
              <a:gd name="connsiteX41" fmla="*/ 779439 w 1198606"/>
              <a:gd name="connsiteY41" fmla="*/ 340988 h 1006353"/>
              <a:gd name="connsiteX42" fmla="*/ 737965 w 1198606"/>
              <a:gd name="connsiteY42" fmla="*/ 305979 h 1006353"/>
              <a:gd name="connsiteX43" fmla="*/ 749122 w 1198606"/>
              <a:gd name="connsiteY43" fmla="*/ 227840 h 1006353"/>
              <a:gd name="connsiteX44" fmla="*/ 816656 w 1198606"/>
              <a:gd name="connsiteY44" fmla="*/ 220152 h 1006353"/>
              <a:gd name="connsiteX45" fmla="*/ 834042 w 1198606"/>
              <a:gd name="connsiteY45" fmla="*/ 308936 h 1006353"/>
              <a:gd name="connsiteX46" fmla="*/ 829233 w 1198606"/>
              <a:gd name="connsiteY46" fmla="*/ 425593 h 1006353"/>
              <a:gd name="connsiteX47" fmla="*/ 939661 w 1198606"/>
              <a:gd name="connsiteY47" fmla="*/ 291905 h 1006353"/>
              <a:gd name="connsiteX48" fmla="*/ 906505 w 1198606"/>
              <a:gd name="connsiteY48" fmla="*/ 161094 h 1006353"/>
              <a:gd name="connsiteX49" fmla="*/ 870707 w 1198606"/>
              <a:gd name="connsiteY49" fmla="*/ 89025 h 1006353"/>
              <a:gd name="connsiteX50" fmla="*/ 937966 w 1198606"/>
              <a:gd name="connsiteY50" fmla="*/ 62374 h 1006353"/>
              <a:gd name="connsiteX51" fmla="*/ 965642 w 1198606"/>
              <a:gd name="connsiteY51" fmla="*/ 137439 h 1006353"/>
              <a:gd name="connsiteX52" fmla="*/ 976720 w 1198606"/>
              <a:gd name="connsiteY52" fmla="*/ 231309 h 1006353"/>
              <a:gd name="connsiteX53" fmla="*/ 1049892 w 1198606"/>
              <a:gd name="connsiteY53" fmla="*/ 79012 h 1006353"/>
              <a:gd name="connsiteX54" fmla="*/ 1076504 w 1198606"/>
              <a:gd name="connsiteY54" fmla="*/ 2961 h 1006353"/>
              <a:gd name="connsiteX55" fmla="*/ 1135641 w 1198606"/>
              <a:gd name="connsiteY55" fmla="*/ 19875 h 1006353"/>
              <a:gd name="connsiteX56" fmla="*/ 1102642 w 1198606"/>
              <a:gd name="connsiteY56" fmla="*/ 101286 h 1006353"/>
              <a:gd name="connsiteX57" fmla="*/ 1002583 w 1198606"/>
              <a:gd name="connsiteY57" fmla="*/ 249760 h 1006353"/>
              <a:gd name="connsiteX58" fmla="*/ 1107531 w 1198606"/>
              <a:gd name="connsiteY58" fmla="*/ 240455 h 1006353"/>
              <a:gd name="connsiteX59" fmla="*/ 1192570 w 1198606"/>
              <a:gd name="connsiteY59" fmla="*/ 249760 h 1006353"/>
              <a:gd name="connsiteX60" fmla="*/ 1176051 w 1198606"/>
              <a:gd name="connsiteY60" fmla="*/ 314968 h 1006353"/>
              <a:gd name="connsiteX61" fmla="*/ 1103904 w 1198606"/>
              <a:gd name="connsiteY61" fmla="*/ 298173 h 1006353"/>
              <a:gd name="connsiteX62" fmla="*/ 982594 w 1198606"/>
              <a:gd name="connsiteY62" fmla="*/ 297227 h 1006353"/>
              <a:gd name="connsiteX63" fmla="*/ 875438 w 1198606"/>
              <a:gd name="connsiteY63" fmla="*/ 432335 h 1006353"/>
              <a:gd name="connsiteX64" fmla="*/ 966351 w 1198606"/>
              <a:gd name="connsiteY64" fmla="*/ 418300 h 1006353"/>
              <a:gd name="connsiteX65" fmla="*/ 1039445 w 1198606"/>
              <a:gd name="connsiteY65" fmla="*/ 439431 h 1006353"/>
              <a:gd name="connsiteX66" fmla="*/ 1028445 w 1198606"/>
              <a:gd name="connsiteY66" fmla="*/ 498135 h 1006353"/>
              <a:gd name="connsiteX67" fmla="*/ 949951 w 1198606"/>
              <a:gd name="connsiteY67" fmla="*/ 477121 h 1006353"/>
              <a:gd name="connsiteX68" fmla="*/ 821466 w 1198606"/>
              <a:gd name="connsiteY68" fmla="*/ 481852 h 1006353"/>
              <a:gd name="connsiteX69" fmla="*/ 717976 w 1198606"/>
              <a:gd name="connsiteY69" fmla="*/ 593464 h 1006353"/>
              <a:gd name="connsiteX70" fmla="*/ 766784 w 1198606"/>
              <a:gd name="connsiteY70" fmla="*/ 644479 h 1006353"/>
              <a:gd name="connsiteX71" fmla="*/ 811886 w 1198606"/>
              <a:gd name="connsiteY71" fmla="*/ 628197 h 1006353"/>
              <a:gd name="connsiteX72" fmla="*/ 865109 w 1198606"/>
              <a:gd name="connsiteY72" fmla="*/ 653350 h 1006353"/>
              <a:gd name="connsiteX73" fmla="*/ 848117 w 1198606"/>
              <a:gd name="connsiteY73" fmla="*/ 713985 h 1006353"/>
              <a:gd name="connsiteX74" fmla="*/ 783815 w 1198606"/>
              <a:gd name="connsiteY74" fmla="*/ 710279 h 1006353"/>
              <a:gd name="connsiteX75" fmla="*/ 755706 w 1198606"/>
              <a:gd name="connsiteY75" fmla="*/ 680710 h 1006353"/>
              <a:gd name="connsiteX76" fmla="*/ 719396 w 1198606"/>
              <a:gd name="connsiteY76" fmla="*/ 669711 h 10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98606" h="1006353">
                <a:moveTo>
                  <a:pt x="719396" y="669711"/>
                </a:moveTo>
                <a:cubicBezTo>
                  <a:pt x="655804" y="635687"/>
                  <a:pt x="664674" y="652719"/>
                  <a:pt x="578334" y="712565"/>
                </a:cubicBezTo>
                <a:cubicBezTo>
                  <a:pt x="549239" y="732711"/>
                  <a:pt x="519710" y="753291"/>
                  <a:pt x="486120" y="776078"/>
                </a:cubicBezTo>
                <a:cubicBezTo>
                  <a:pt x="503861" y="791099"/>
                  <a:pt x="521011" y="798196"/>
                  <a:pt x="541078" y="800167"/>
                </a:cubicBezTo>
                <a:cubicBezTo>
                  <a:pt x="550382" y="800995"/>
                  <a:pt x="567098" y="794608"/>
                  <a:pt x="582316" y="801665"/>
                </a:cubicBezTo>
                <a:cubicBezTo>
                  <a:pt x="603014" y="811285"/>
                  <a:pt x="612358" y="823624"/>
                  <a:pt x="610741" y="849329"/>
                </a:cubicBezTo>
                <a:cubicBezTo>
                  <a:pt x="609913" y="863128"/>
                  <a:pt x="597455" y="883668"/>
                  <a:pt x="583381" y="887019"/>
                </a:cubicBezTo>
                <a:cubicBezTo>
                  <a:pt x="560475" y="892460"/>
                  <a:pt x="528659" y="892933"/>
                  <a:pt x="520498" y="852207"/>
                </a:cubicBezTo>
                <a:cubicBezTo>
                  <a:pt x="515137" y="825596"/>
                  <a:pt x="504965" y="830879"/>
                  <a:pt x="485371" y="820470"/>
                </a:cubicBezTo>
                <a:cubicBezTo>
                  <a:pt x="444212" y="798629"/>
                  <a:pt x="435578" y="801980"/>
                  <a:pt x="385942" y="833638"/>
                </a:cubicBezTo>
                <a:cubicBezTo>
                  <a:pt x="349711" y="856741"/>
                  <a:pt x="309301" y="873221"/>
                  <a:pt x="269048" y="893485"/>
                </a:cubicBezTo>
                <a:cubicBezTo>
                  <a:pt x="275869" y="910635"/>
                  <a:pt x="284148" y="927942"/>
                  <a:pt x="311351" y="922856"/>
                </a:cubicBezTo>
                <a:cubicBezTo>
                  <a:pt x="334059" y="918598"/>
                  <a:pt x="358897" y="938587"/>
                  <a:pt x="357399" y="962636"/>
                </a:cubicBezTo>
                <a:cubicBezTo>
                  <a:pt x="356177" y="981757"/>
                  <a:pt x="347818" y="999498"/>
                  <a:pt x="326726" y="1005214"/>
                </a:cubicBezTo>
                <a:cubicBezTo>
                  <a:pt x="303939" y="1011404"/>
                  <a:pt x="275159" y="991337"/>
                  <a:pt x="271847" y="969850"/>
                </a:cubicBezTo>
                <a:cubicBezTo>
                  <a:pt x="264790" y="923842"/>
                  <a:pt x="255920" y="899556"/>
                  <a:pt x="151681" y="935788"/>
                </a:cubicBezTo>
                <a:cubicBezTo>
                  <a:pt x="103938" y="952385"/>
                  <a:pt x="14" y="982348"/>
                  <a:pt x="93" y="969732"/>
                </a:cubicBezTo>
                <a:cubicBezTo>
                  <a:pt x="-3573" y="958693"/>
                  <a:pt x="101769" y="926956"/>
                  <a:pt x="153849" y="909334"/>
                </a:cubicBezTo>
                <a:cubicBezTo>
                  <a:pt x="183418" y="899280"/>
                  <a:pt x="203051" y="887335"/>
                  <a:pt x="198991" y="857411"/>
                </a:cubicBezTo>
                <a:cubicBezTo>
                  <a:pt x="193077" y="813808"/>
                  <a:pt x="217441" y="798353"/>
                  <a:pt x="191579" y="756208"/>
                </a:cubicBezTo>
                <a:cubicBezTo>
                  <a:pt x="178174" y="734367"/>
                  <a:pt x="196428" y="686427"/>
                  <a:pt x="224301" y="680158"/>
                </a:cubicBezTo>
                <a:cubicBezTo>
                  <a:pt x="252056" y="673890"/>
                  <a:pt x="274213" y="684929"/>
                  <a:pt x="287538" y="709056"/>
                </a:cubicBezTo>
                <a:cubicBezTo>
                  <a:pt x="300864" y="733263"/>
                  <a:pt x="290811" y="753330"/>
                  <a:pt x="271966" y="771426"/>
                </a:cubicBezTo>
                <a:cubicBezTo>
                  <a:pt x="261163" y="781755"/>
                  <a:pt x="240544" y="779903"/>
                  <a:pt x="238179" y="800049"/>
                </a:cubicBezTo>
                <a:cubicBezTo>
                  <a:pt x="235498" y="822915"/>
                  <a:pt x="228322" y="844322"/>
                  <a:pt x="242791" y="858752"/>
                </a:cubicBezTo>
                <a:cubicBezTo>
                  <a:pt x="259310" y="875271"/>
                  <a:pt x="277722" y="856110"/>
                  <a:pt x="292979" y="847516"/>
                </a:cubicBezTo>
                <a:cubicBezTo>
                  <a:pt x="422252" y="774620"/>
                  <a:pt x="412633" y="792361"/>
                  <a:pt x="405260" y="680001"/>
                </a:cubicBezTo>
                <a:cubicBezTo>
                  <a:pt x="402698" y="640812"/>
                  <a:pt x="413658" y="632218"/>
                  <a:pt x="388544" y="612979"/>
                </a:cubicBezTo>
                <a:cubicBezTo>
                  <a:pt x="368280" y="597485"/>
                  <a:pt x="372183" y="547692"/>
                  <a:pt x="400135" y="534169"/>
                </a:cubicBezTo>
                <a:cubicBezTo>
                  <a:pt x="424223" y="522539"/>
                  <a:pt x="448903" y="525732"/>
                  <a:pt x="467866" y="548125"/>
                </a:cubicBezTo>
                <a:cubicBezTo>
                  <a:pt x="487461" y="571386"/>
                  <a:pt x="480916" y="608681"/>
                  <a:pt x="455014" y="621770"/>
                </a:cubicBezTo>
                <a:cubicBezTo>
                  <a:pt x="418546" y="640221"/>
                  <a:pt x="435105" y="698215"/>
                  <a:pt x="434829" y="742686"/>
                </a:cubicBezTo>
                <a:cubicBezTo>
                  <a:pt x="434632" y="768193"/>
                  <a:pt x="452727" y="759559"/>
                  <a:pt x="463924" y="751674"/>
                </a:cubicBezTo>
                <a:cubicBezTo>
                  <a:pt x="512219" y="717612"/>
                  <a:pt x="559884" y="682642"/>
                  <a:pt x="607272" y="647357"/>
                </a:cubicBezTo>
                <a:cubicBezTo>
                  <a:pt x="612910" y="643217"/>
                  <a:pt x="643346" y="615778"/>
                  <a:pt x="641847" y="611205"/>
                </a:cubicBezTo>
                <a:cubicBezTo>
                  <a:pt x="624777" y="557824"/>
                  <a:pt x="621228" y="492852"/>
                  <a:pt x="584169" y="485755"/>
                </a:cubicBezTo>
                <a:cubicBezTo>
                  <a:pt x="556099" y="480354"/>
                  <a:pt x="543522" y="449682"/>
                  <a:pt x="545178" y="423859"/>
                </a:cubicBezTo>
                <a:cubicBezTo>
                  <a:pt x="548687" y="369492"/>
                  <a:pt x="601201" y="351041"/>
                  <a:pt x="640467" y="389638"/>
                </a:cubicBezTo>
                <a:cubicBezTo>
                  <a:pt x="654030" y="402964"/>
                  <a:pt x="664004" y="438288"/>
                  <a:pt x="651940" y="463205"/>
                </a:cubicBezTo>
                <a:cubicBezTo>
                  <a:pt x="631676" y="505113"/>
                  <a:pt x="656198" y="545760"/>
                  <a:pt x="670667" y="589836"/>
                </a:cubicBezTo>
                <a:cubicBezTo>
                  <a:pt x="777941" y="470853"/>
                  <a:pt x="779794" y="479526"/>
                  <a:pt x="787482" y="436080"/>
                </a:cubicBezTo>
                <a:cubicBezTo>
                  <a:pt x="791937" y="410927"/>
                  <a:pt x="786733" y="379900"/>
                  <a:pt x="779439" y="340988"/>
                </a:cubicBezTo>
                <a:cubicBezTo>
                  <a:pt x="775891" y="322104"/>
                  <a:pt x="749674" y="331960"/>
                  <a:pt x="737965" y="305979"/>
                </a:cubicBezTo>
                <a:cubicBezTo>
                  <a:pt x="724994" y="277278"/>
                  <a:pt x="727083" y="251889"/>
                  <a:pt x="749122" y="227840"/>
                </a:cubicBezTo>
                <a:cubicBezTo>
                  <a:pt x="768992" y="206156"/>
                  <a:pt x="792804" y="204540"/>
                  <a:pt x="816656" y="220152"/>
                </a:cubicBezTo>
                <a:cubicBezTo>
                  <a:pt x="849576" y="241638"/>
                  <a:pt x="855371" y="290643"/>
                  <a:pt x="834042" y="308936"/>
                </a:cubicBezTo>
                <a:cubicBezTo>
                  <a:pt x="802976" y="335548"/>
                  <a:pt x="821900" y="382029"/>
                  <a:pt x="829233" y="425593"/>
                </a:cubicBezTo>
                <a:cubicBezTo>
                  <a:pt x="874256" y="385262"/>
                  <a:pt x="908516" y="339687"/>
                  <a:pt x="939661" y="291905"/>
                </a:cubicBezTo>
                <a:cubicBezTo>
                  <a:pt x="955510" y="267619"/>
                  <a:pt x="944944" y="166258"/>
                  <a:pt x="906505" y="161094"/>
                </a:cubicBezTo>
                <a:cubicBezTo>
                  <a:pt x="875990" y="156993"/>
                  <a:pt x="855135" y="120250"/>
                  <a:pt x="870707" y="89025"/>
                </a:cubicBezTo>
                <a:cubicBezTo>
                  <a:pt x="884309" y="61744"/>
                  <a:pt x="910093" y="51414"/>
                  <a:pt x="937966" y="62374"/>
                </a:cubicBezTo>
                <a:cubicBezTo>
                  <a:pt x="967416" y="74005"/>
                  <a:pt x="984842" y="101957"/>
                  <a:pt x="965642" y="137439"/>
                </a:cubicBezTo>
                <a:cubicBezTo>
                  <a:pt x="949359" y="167480"/>
                  <a:pt x="972305" y="186247"/>
                  <a:pt x="976720" y="231309"/>
                </a:cubicBezTo>
                <a:cubicBezTo>
                  <a:pt x="1023793" y="160147"/>
                  <a:pt x="1072837" y="102666"/>
                  <a:pt x="1049892" y="79012"/>
                </a:cubicBezTo>
                <a:cubicBezTo>
                  <a:pt x="1033846" y="62453"/>
                  <a:pt x="1042323" y="11201"/>
                  <a:pt x="1076504" y="2961"/>
                </a:cubicBezTo>
                <a:cubicBezTo>
                  <a:pt x="1099883" y="-2676"/>
                  <a:pt x="1121487" y="-1888"/>
                  <a:pt x="1135641" y="19875"/>
                </a:cubicBezTo>
                <a:cubicBezTo>
                  <a:pt x="1151411" y="44160"/>
                  <a:pt x="1148099" y="104716"/>
                  <a:pt x="1102642" y="101286"/>
                </a:cubicBezTo>
                <a:cubicBezTo>
                  <a:pt x="1072088" y="98960"/>
                  <a:pt x="1042520" y="186956"/>
                  <a:pt x="1002583" y="249760"/>
                </a:cubicBezTo>
                <a:cubicBezTo>
                  <a:pt x="1066884" y="251258"/>
                  <a:pt x="1081826" y="269472"/>
                  <a:pt x="1107531" y="240455"/>
                </a:cubicBezTo>
                <a:cubicBezTo>
                  <a:pt x="1132684" y="212030"/>
                  <a:pt x="1176524" y="218417"/>
                  <a:pt x="1192570" y="249760"/>
                </a:cubicBezTo>
                <a:cubicBezTo>
                  <a:pt x="1203845" y="271719"/>
                  <a:pt x="1199864" y="300223"/>
                  <a:pt x="1176051" y="314968"/>
                </a:cubicBezTo>
                <a:cubicBezTo>
                  <a:pt x="1148572" y="332039"/>
                  <a:pt x="1122867" y="327939"/>
                  <a:pt x="1103904" y="298173"/>
                </a:cubicBezTo>
                <a:cubicBezTo>
                  <a:pt x="1089080" y="274913"/>
                  <a:pt x="1006289" y="265293"/>
                  <a:pt x="982594" y="297227"/>
                </a:cubicBezTo>
                <a:cubicBezTo>
                  <a:pt x="950542" y="340476"/>
                  <a:pt x="910684" y="385065"/>
                  <a:pt x="875438" y="432335"/>
                </a:cubicBezTo>
                <a:cubicBezTo>
                  <a:pt x="949359" y="438998"/>
                  <a:pt x="942578" y="434582"/>
                  <a:pt x="966351" y="418300"/>
                </a:cubicBezTo>
                <a:cubicBezTo>
                  <a:pt x="988153" y="403358"/>
                  <a:pt x="1025922" y="411006"/>
                  <a:pt x="1039445" y="439431"/>
                </a:cubicBezTo>
                <a:cubicBezTo>
                  <a:pt x="1049853" y="461273"/>
                  <a:pt x="1047960" y="482286"/>
                  <a:pt x="1028445" y="498135"/>
                </a:cubicBezTo>
                <a:cubicBezTo>
                  <a:pt x="1002543" y="519069"/>
                  <a:pt x="959058" y="503694"/>
                  <a:pt x="949951" y="477121"/>
                </a:cubicBezTo>
                <a:cubicBezTo>
                  <a:pt x="941948" y="453782"/>
                  <a:pt x="850285" y="456739"/>
                  <a:pt x="821466" y="481852"/>
                </a:cubicBezTo>
                <a:cubicBezTo>
                  <a:pt x="780346" y="517689"/>
                  <a:pt x="775142" y="509134"/>
                  <a:pt x="717976" y="593464"/>
                </a:cubicBezTo>
                <a:cubicBezTo>
                  <a:pt x="698185" y="622677"/>
                  <a:pt x="717227" y="631903"/>
                  <a:pt x="766784" y="644479"/>
                </a:cubicBezTo>
                <a:cubicBezTo>
                  <a:pt x="778651" y="647475"/>
                  <a:pt x="799664" y="630089"/>
                  <a:pt x="811886" y="628197"/>
                </a:cubicBezTo>
                <a:cubicBezTo>
                  <a:pt x="833648" y="624924"/>
                  <a:pt x="854977" y="630641"/>
                  <a:pt x="865109" y="653350"/>
                </a:cubicBezTo>
                <a:cubicBezTo>
                  <a:pt x="874965" y="675506"/>
                  <a:pt x="864163" y="699437"/>
                  <a:pt x="848117" y="713985"/>
                </a:cubicBezTo>
                <a:cubicBezTo>
                  <a:pt x="830297" y="730109"/>
                  <a:pt x="799191" y="727271"/>
                  <a:pt x="783815" y="710279"/>
                </a:cubicBezTo>
                <a:cubicBezTo>
                  <a:pt x="765601" y="689817"/>
                  <a:pt x="780504" y="684731"/>
                  <a:pt x="755706" y="680710"/>
                </a:cubicBezTo>
                <a:lnTo>
                  <a:pt x="719396" y="6697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ADC01DC-60FB-4CFD-A68B-EE1ECBDC245E}"/>
              </a:ext>
            </a:extLst>
          </p:cNvPr>
          <p:cNvSpPr/>
          <p:nvPr/>
        </p:nvSpPr>
        <p:spPr>
          <a:xfrm>
            <a:off x="390004" y="983981"/>
            <a:ext cx="399861" cy="320525"/>
          </a:xfrm>
          <a:custGeom>
            <a:avLst/>
            <a:gdLst>
              <a:gd name="connsiteX0" fmla="*/ 250976 w 552309"/>
              <a:gd name="connsiteY0" fmla="*/ 442576 h 442726"/>
              <a:gd name="connsiteX1" fmla="*/ 10565 w 552309"/>
              <a:gd name="connsiteY1" fmla="*/ 138849 h 442726"/>
              <a:gd name="connsiteX2" fmla="*/ 163848 w 552309"/>
              <a:gd name="connsiteY2" fmla="*/ 4490 h 442726"/>
              <a:gd name="connsiteX3" fmla="*/ 350248 w 552309"/>
              <a:gd name="connsiteY3" fmla="*/ 64415 h 442726"/>
              <a:gd name="connsiteX4" fmla="*/ 296157 w 552309"/>
              <a:gd name="connsiteY4" fmla="*/ 279437 h 442726"/>
              <a:gd name="connsiteX5" fmla="*/ 201932 w 552309"/>
              <a:gd name="connsiteY5" fmla="*/ 244191 h 442726"/>
              <a:gd name="connsiteX6" fmla="*/ 197911 w 552309"/>
              <a:gd name="connsiteY6" fmla="*/ 147325 h 442726"/>
              <a:gd name="connsiteX7" fmla="*/ 231106 w 552309"/>
              <a:gd name="connsiteY7" fmla="*/ 127731 h 442726"/>
              <a:gd name="connsiteX8" fmla="*/ 233077 w 552309"/>
              <a:gd name="connsiteY8" fmla="*/ 162622 h 442726"/>
              <a:gd name="connsiteX9" fmla="*/ 260083 w 552309"/>
              <a:gd name="connsiteY9" fmla="*/ 234177 h 442726"/>
              <a:gd name="connsiteX10" fmla="*/ 337159 w 552309"/>
              <a:gd name="connsiteY10" fmla="*/ 184778 h 442726"/>
              <a:gd name="connsiteX11" fmla="*/ 234970 w 552309"/>
              <a:gd name="connsiteY11" fmla="*/ 47778 h 442726"/>
              <a:gd name="connsiteX12" fmla="*/ 57007 w 552309"/>
              <a:gd name="connsiteY12" fmla="*/ 144368 h 442726"/>
              <a:gd name="connsiteX13" fmla="*/ 122728 w 552309"/>
              <a:gd name="connsiteY13" fmla="*/ 357498 h 442726"/>
              <a:gd name="connsiteX14" fmla="*/ 440490 w 552309"/>
              <a:gd name="connsiteY14" fmla="*/ 302264 h 442726"/>
              <a:gd name="connsiteX15" fmla="*/ 504713 w 552309"/>
              <a:gd name="connsiteY15" fmla="*/ 95994 h 442726"/>
              <a:gd name="connsiteX16" fmla="*/ 523282 w 552309"/>
              <a:gd name="connsiteY16" fmla="*/ 60157 h 442726"/>
              <a:gd name="connsiteX17" fmla="*/ 551707 w 552309"/>
              <a:gd name="connsiteY17" fmla="*/ 96349 h 442726"/>
              <a:gd name="connsiteX18" fmla="*/ 250976 w 552309"/>
              <a:gd name="connsiteY18" fmla="*/ 442576 h 442726"/>
              <a:gd name="connsiteX19" fmla="*/ 250976 w 552309"/>
              <a:gd name="connsiteY19" fmla="*/ 442576 h 44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2309" h="442726">
                <a:moveTo>
                  <a:pt x="250976" y="442576"/>
                </a:moveTo>
                <a:cubicBezTo>
                  <a:pt x="79952" y="442852"/>
                  <a:pt x="-36666" y="296468"/>
                  <a:pt x="10565" y="138849"/>
                </a:cubicBezTo>
                <a:cubicBezTo>
                  <a:pt x="33273" y="63074"/>
                  <a:pt x="87719" y="18722"/>
                  <a:pt x="163848" y="4490"/>
                </a:cubicBezTo>
                <a:cubicBezTo>
                  <a:pt x="235404" y="-8836"/>
                  <a:pt x="300651" y="6461"/>
                  <a:pt x="350248" y="64415"/>
                </a:cubicBezTo>
                <a:cubicBezTo>
                  <a:pt x="416441" y="141766"/>
                  <a:pt x="387386" y="257201"/>
                  <a:pt x="296157" y="279437"/>
                </a:cubicBezTo>
                <a:cubicBezTo>
                  <a:pt x="257245" y="288899"/>
                  <a:pt x="224167" y="277269"/>
                  <a:pt x="201932" y="244191"/>
                </a:cubicBezTo>
                <a:cubicBezTo>
                  <a:pt x="181510" y="213795"/>
                  <a:pt x="178317" y="179850"/>
                  <a:pt x="197911" y="147325"/>
                </a:cubicBezTo>
                <a:cubicBezTo>
                  <a:pt x="204652" y="136089"/>
                  <a:pt x="215257" y="121147"/>
                  <a:pt x="231106" y="127731"/>
                </a:cubicBezTo>
                <a:cubicBezTo>
                  <a:pt x="251252" y="136089"/>
                  <a:pt x="238715" y="150321"/>
                  <a:pt x="233077" y="162622"/>
                </a:cubicBezTo>
                <a:cubicBezTo>
                  <a:pt x="217899" y="195541"/>
                  <a:pt x="226060" y="221798"/>
                  <a:pt x="260083" y="234177"/>
                </a:cubicBezTo>
                <a:cubicBezTo>
                  <a:pt x="292806" y="246162"/>
                  <a:pt x="329550" y="220773"/>
                  <a:pt x="337159" y="184778"/>
                </a:cubicBezTo>
                <a:cubicBezTo>
                  <a:pt x="350642" y="120910"/>
                  <a:pt x="301440" y="54914"/>
                  <a:pt x="234970" y="47778"/>
                </a:cubicBezTo>
                <a:cubicBezTo>
                  <a:pt x="148906" y="38474"/>
                  <a:pt x="83185" y="74232"/>
                  <a:pt x="57007" y="144368"/>
                </a:cubicBezTo>
                <a:cubicBezTo>
                  <a:pt x="29804" y="217146"/>
                  <a:pt x="58899" y="311174"/>
                  <a:pt x="122728" y="357498"/>
                </a:cubicBezTo>
                <a:cubicBezTo>
                  <a:pt x="217347" y="426057"/>
                  <a:pt x="367910" y="399327"/>
                  <a:pt x="440490" y="302264"/>
                </a:cubicBezTo>
                <a:cubicBezTo>
                  <a:pt x="486420" y="240761"/>
                  <a:pt x="500692" y="170152"/>
                  <a:pt x="504713" y="95994"/>
                </a:cubicBezTo>
                <a:cubicBezTo>
                  <a:pt x="505541" y="81368"/>
                  <a:pt x="500416" y="60354"/>
                  <a:pt x="523282" y="60157"/>
                </a:cubicBezTo>
                <a:cubicBezTo>
                  <a:pt x="544098" y="59960"/>
                  <a:pt x="550564" y="77859"/>
                  <a:pt x="551707" y="96349"/>
                </a:cubicBezTo>
                <a:cubicBezTo>
                  <a:pt x="562155" y="265796"/>
                  <a:pt x="435759" y="448726"/>
                  <a:pt x="250976" y="442576"/>
                </a:cubicBezTo>
                <a:lnTo>
                  <a:pt x="250976" y="44257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B94560E-59D9-4E6E-ACC4-D82530DCDCED}"/>
              </a:ext>
            </a:extLst>
          </p:cNvPr>
          <p:cNvSpPr/>
          <p:nvPr/>
        </p:nvSpPr>
        <p:spPr>
          <a:xfrm>
            <a:off x="1656477" y="1510170"/>
            <a:ext cx="350963" cy="299868"/>
          </a:xfrm>
          <a:custGeom>
            <a:avLst/>
            <a:gdLst>
              <a:gd name="connsiteX0" fmla="*/ 203043 w 484768"/>
              <a:gd name="connsiteY0" fmla="*/ 413968 h 414193"/>
              <a:gd name="connsiteX1" fmla="*/ 20783 w 484768"/>
              <a:gd name="connsiteY1" fmla="*/ 303264 h 414193"/>
              <a:gd name="connsiteX2" fmla="*/ 54215 w 484768"/>
              <a:gd name="connsiteY2" fmla="*/ 80988 h 414193"/>
              <a:gd name="connsiteX3" fmla="*/ 470776 w 484768"/>
              <a:gd name="connsiteY3" fmla="*/ 145368 h 414193"/>
              <a:gd name="connsiteX4" fmla="*/ 475468 w 484768"/>
              <a:gd name="connsiteY4" fmla="*/ 195556 h 414193"/>
              <a:gd name="connsiteX5" fmla="*/ 435846 w 484768"/>
              <a:gd name="connsiteY5" fmla="*/ 167486 h 414193"/>
              <a:gd name="connsiteX6" fmla="*/ 206276 w 484768"/>
              <a:gd name="connsiteY6" fmla="*/ 44284 h 414193"/>
              <a:gd name="connsiteX7" fmla="*/ 63520 w 484768"/>
              <a:gd name="connsiteY7" fmla="*/ 296286 h 414193"/>
              <a:gd name="connsiteX8" fmla="*/ 301368 w 484768"/>
              <a:gd name="connsiteY8" fmla="*/ 320217 h 414193"/>
              <a:gd name="connsiteX9" fmla="*/ 312920 w 484768"/>
              <a:gd name="connsiteY9" fmla="*/ 206674 h 414193"/>
              <a:gd name="connsiteX10" fmla="*/ 255084 w 484768"/>
              <a:gd name="connsiteY10" fmla="*/ 176948 h 414193"/>
              <a:gd name="connsiteX11" fmla="*/ 214634 w 484768"/>
              <a:gd name="connsiteY11" fmla="*/ 226307 h 414193"/>
              <a:gd name="connsiteX12" fmla="*/ 199337 w 484768"/>
              <a:gd name="connsiteY12" fmla="*/ 258477 h 414193"/>
              <a:gd name="connsiteX13" fmla="*/ 172213 w 484768"/>
              <a:gd name="connsiteY13" fmla="*/ 216727 h 414193"/>
              <a:gd name="connsiteX14" fmla="*/ 228512 w 484768"/>
              <a:gd name="connsiteY14" fmla="*/ 141741 h 414193"/>
              <a:gd name="connsiteX15" fmla="*/ 320134 w 484768"/>
              <a:gd name="connsiteY15" fmla="*/ 154121 h 414193"/>
              <a:gd name="connsiteX16" fmla="*/ 329320 w 484768"/>
              <a:gd name="connsiteY16" fmla="*/ 347577 h 414193"/>
              <a:gd name="connsiteX17" fmla="*/ 203043 w 484768"/>
              <a:gd name="connsiteY17" fmla="*/ 413968 h 414193"/>
              <a:gd name="connsiteX18" fmla="*/ 203043 w 484768"/>
              <a:gd name="connsiteY18" fmla="*/ 413968 h 41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4768" h="414193">
                <a:moveTo>
                  <a:pt x="203043" y="413968"/>
                </a:moveTo>
                <a:cubicBezTo>
                  <a:pt x="103260" y="411445"/>
                  <a:pt x="51732" y="371390"/>
                  <a:pt x="20783" y="303264"/>
                </a:cubicBezTo>
                <a:cubicBezTo>
                  <a:pt x="-15921" y="222562"/>
                  <a:pt x="-3542" y="146472"/>
                  <a:pt x="54215" y="80988"/>
                </a:cubicBezTo>
                <a:cubicBezTo>
                  <a:pt x="170715" y="-51203"/>
                  <a:pt x="395041" y="-15839"/>
                  <a:pt x="470776" y="145368"/>
                </a:cubicBezTo>
                <a:cubicBezTo>
                  <a:pt x="478109" y="160941"/>
                  <a:pt x="495456" y="183177"/>
                  <a:pt x="475468" y="195556"/>
                </a:cubicBezTo>
                <a:cubicBezTo>
                  <a:pt x="452838" y="209631"/>
                  <a:pt x="445071" y="181560"/>
                  <a:pt x="435846" y="167486"/>
                </a:cubicBezTo>
                <a:cubicBezTo>
                  <a:pt x="381400" y="84654"/>
                  <a:pt x="311185" y="34073"/>
                  <a:pt x="206276" y="44284"/>
                </a:cubicBezTo>
                <a:cubicBezTo>
                  <a:pt x="81615" y="56387"/>
                  <a:pt x="7379" y="185976"/>
                  <a:pt x="63520" y="296286"/>
                </a:cubicBezTo>
                <a:cubicBezTo>
                  <a:pt x="110435" y="388500"/>
                  <a:pt x="236791" y="401471"/>
                  <a:pt x="301368" y="320217"/>
                </a:cubicBezTo>
                <a:cubicBezTo>
                  <a:pt x="329163" y="285208"/>
                  <a:pt x="334879" y="246650"/>
                  <a:pt x="312920" y="206674"/>
                </a:cubicBezTo>
                <a:cubicBezTo>
                  <a:pt x="300816" y="184635"/>
                  <a:pt x="282050" y="170640"/>
                  <a:pt x="255084" y="176948"/>
                </a:cubicBezTo>
                <a:cubicBezTo>
                  <a:pt x="229655" y="182861"/>
                  <a:pt x="214161" y="197961"/>
                  <a:pt x="214634" y="226307"/>
                </a:cubicBezTo>
                <a:cubicBezTo>
                  <a:pt x="214831" y="239160"/>
                  <a:pt x="220627" y="259345"/>
                  <a:pt x="199337" y="258477"/>
                </a:cubicBezTo>
                <a:cubicBezTo>
                  <a:pt x="175407" y="257531"/>
                  <a:pt x="170045" y="234744"/>
                  <a:pt x="172213" y="216727"/>
                </a:cubicBezTo>
                <a:cubicBezTo>
                  <a:pt x="176156" y="182112"/>
                  <a:pt x="196065" y="156289"/>
                  <a:pt x="228512" y="141741"/>
                </a:cubicBezTo>
                <a:cubicBezTo>
                  <a:pt x="261471" y="126996"/>
                  <a:pt x="292261" y="130466"/>
                  <a:pt x="320134" y="154121"/>
                </a:cubicBezTo>
                <a:cubicBezTo>
                  <a:pt x="376078" y="201588"/>
                  <a:pt x="380691" y="286863"/>
                  <a:pt x="329320" y="347577"/>
                </a:cubicBezTo>
                <a:cubicBezTo>
                  <a:pt x="290724" y="393428"/>
                  <a:pt x="241443" y="416767"/>
                  <a:pt x="203043" y="413968"/>
                </a:cubicBezTo>
                <a:lnTo>
                  <a:pt x="203043" y="413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139E78A-DCB0-48A4-B01F-0E1EF56AF494}"/>
              </a:ext>
            </a:extLst>
          </p:cNvPr>
          <p:cNvSpPr/>
          <p:nvPr/>
        </p:nvSpPr>
        <p:spPr>
          <a:xfrm>
            <a:off x="833892" y="1304993"/>
            <a:ext cx="574857" cy="505045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6110436-A792-4334-A4EB-D4A46C2A64A5}"/>
              </a:ext>
            </a:extLst>
          </p:cNvPr>
          <p:cNvSpPr/>
          <p:nvPr/>
        </p:nvSpPr>
        <p:spPr>
          <a:xfrm rot="3048600" flipV="1">
            <a:off x="2533528" y="1147810"/>
            <a:ext cx="485683" cy="664235"/>
          </a:xfrm>
          <a:custGeom>
            <a:avLst/>
            <a:gdLst>
              <a:gd name="connsiteX0" fmla="*/ 276568 w 670851"/>
              <a:gd name="connsiteY0" fmla="*/ 512333 h 917476"/>
              <a:gd name="connsiteX1" fmla="*/ 328688 w 670851"/>
              <a:gd name="connsiteY1" fmla="*/ 399105 h 917476"/>
              <a:gd name="connsiteX2" fmla="*/ 360740 w 670851"/>
              <a:gd name="connsiteY2" fmla="*/ 399381 h 917476"/>
              <a:gd name="connsiteX3" fmla="*/ 360740 w 670851"/>
              <a:gd name="connsiteY3" fmla="*/ 399381 h 917476"/>
              <a:gd name="connsiteX4" fmla="*/ 502905 w 670851"/>
              <a:gd name="connsiteY4" fmla="*/ 359365 h 917476"/>
              <a:gd name="connsiteX5" fmla="*/ 552028 w 670851"/>
              <a:gd name="connsiteY5" fmla="*/ 339258 h 917476"/>
              <a:gd name="connsiteX6" fmla="*/ 659421 w 670851"/>
              <a:gd name="connsiteY6" fmla="*/ 296838 h 917476"/>
              <a:gd name="connsiteX7" fmla="*/ 634386 w 670851"/>
              <a:gd name="connsiteY7" fmla="*/ 186803 h 917476"/>
              <a:gd name="connsiteX8" fmla="*/ 629419 w 670851"/>
              <a:gd name="connsiteY8" fmla="*/ 139967 h 917476"/>
              <a:gd name="connsiteX9" fmla="*/ 571977 w 670851"/>
              <a:gd name="connsiteY9" fmla="*/ 2848 h 917476"/>
              <a:gd name="connsiteX10" fmla="*/ 509647 w 670851"/>
              <a:gd name="connsiteY10" fmla="*/ 5135 h 917476"/>
              <a:gd name="connsiteX11" fmla="*/ 509647 w 670851"/>
              <a:gd name="connsiteY11" fmla="*/ 5135 h 917476"/>
              <a:gd name="connsiteX12" fmla="*/ 447040 w 670851"/>
              <a:gd name="connsiteY12" fmla="*/ 52641 h 917476"/>
              <a:gd name="connsiteX13" fmla="*/ 411598 w 670851"/>
              <a:gd name="connsiteY13" fmla="*/ 52444 h 917476"/>
              <a:gd name="connsiteX14" fmla="*/ 395276 w 670851"/>
              <a:gd name="connsiteY14" fmla="*/ 35728 h 917476"/>
              <a:gd name="connsiteX15" fmla="*/ 249996 w 670851"/>
              <a:gd name="connsiteY15" fmla="*/ 29341 h 917476"/>
              <a:gd name="connsiteX16" fmla="*/ 245975 w 670851"/>
              <a:gd name="connsiteY16" fmla="*/ 157235 h 917476"/>
              <a:gd name="connsiteX17" fmla="*/ 232019 w 670851"/>
              <a:gd name="connsiteY17" fmla="*/ 194885 h 917476"/>
              <a:gd name="connsiteX18" fmla="*/ 260799 w 670851"/>
              <a:gd name="connsiteY18" fmla="*/ 339968 h 917476"/>
              <a:gd name="connsiteX19" fmla="*/ 277199 w 670851"/>
              <a:gd name="connsiteY19" fmla="*/ 389091 h 917476"/>
              <a:gd name="connsiteX20" fmla="*/ 208521 w 670851"/>
              <a:gd name="connsiteY20" fmla="*/ 758461 h 917476"/>
              <a:gd name="connsiteX21" fmla="*/ 182383 w 670851"/>
              <a:gd name="connsiteY21" fmla="*/ 785033 h 917476"/>
              <a:gd name="connsiteX22" fmla="*/ 30835 w 670851"/>
              <a:gd name="connsiteY22" fmla="*/ 820988 h 917476"/>
              <a:gd name="connsiteX23" fmla="*/ 27287 w 670851"/>
              <a:gd name="connsiteY23" fmla="*/ 877405 h 917476"/>
              <a:gd name="connsiteX24" fmla="*/ 207615 w 670851"/>
              <a:gd name="connsiteY24" fmla="*/ 901730 h 917476"/>
              <a:gd name="connsiteX25" fmla="*/ 316033 w 670851"/>
              <a:gd name="connsiteY25" fmla="*/ 898812 h 917476"/>
              <a:gd name="connsiteX26" fmla="*/ 257369 w 670851"/>
              <a:gd name="connsiteY26" fmla="*/ 755070 h 917476"/>
              <a:gd name="connsiteX27" fmla="*/ 257369 w 670851"/>
              <a:gd name="connsiteY27" fmla="*/ 755070 h 917476"/>
              <a:gd name="connsiteX28" fmla="*/ 276568 w 670851"/>
              <a:gd name="connsiteY28" fmla="*/ 512333 h 917476"/>
              <a:gd name="connsiteX29" fmla="*/ 628354 w 670851"/>
              <a:gd name="connsiteY29" fmla="*/ 256664 h 917476"/>
              <a:gd name="connsiteX30" fmla="*/ 581045 w 670851"/>
              <a:gd name="connsiteY30" fmla="*/ 303619 h 917476"/>
              <a:gd name="connsiteX31" fmla="*/ 515521 w 670851"/>
              <a:gd name="connsiteY31" fmla="*/ 256782 h 917476"/>
              <a:gd name="connsiteX32" fmla="*/ 565038 w 670851"/>
              <a:gd name="connsiteY32" fmla="*/ 201588 h 917476"/>
              <a:gd name="connsiteX33" fmla="*/ 628354 w 670851"/>
              <a:gd name="connsiteY33" fmla="*/ 256664 h 917476"/>
              <a:gd name="connsiteX34" fmla="*/ 628354 w 670851"/>
              <a:gd name="connsiteY34" fmla="*/ 256664 h 917476"/>
              <a:gd name="connsiteX35" fmla="*/ 536613 w 670851"/>
              <a:gd name="connsiteY35" fmla="*/ 44835 h 917476"/>
              <a:gd name="connsiteX36" fmla="*/ 594331 w 670851"/>
              <a:gd name="connsiteY36" fmla="*/ 97704 h 917476"/>
              <a:gd name="connsiteX37" fmla="*/ 544380 w 670851"/>
              <a:gd name="connsiteY37" fmla="*/ 169141 h 917476"/>
              <a:gd name="connsiteX38" fmla="*/ 474007 w 670851"/>
              <a:gd name="connsiteY38" fmla="*/ 102947 h 917476"/>
              <a:gd name="connsiteX39" fmla="*/ 536613 w 670851"/>
              <a:gd name="connsiteY39" fmla="*/ 44835 h 917476"/>
              <a:gd name="connsiteX40" fmla="*/ 536613 w 670851"/>
              <a:gd name="connsiteY40" fmla="*/ 44835 h 917476"/>
              <a:gd name="connsiteX41" fmla="*/ 472351 w 670851"/>
              <a:gd name="connsiteY41" fmla="*/ 316077 h 917476"/>
              <a:gd name="connsiteX42" fmla="*/ 416013 w 670851"/>
              <a:gd name="connsiteY42" fmla="*/ 370916 h 917476"/>
              <a:gd name="connsiteX43" fmla="*/ 372843 w 670851"/>
              <a:gd name="connsiteY43" fmla="*/ 332635 h 917476"/>
              <a:gd name="connsiteX44" fmla="*/ 434937 w 670851"/>
              <a:gd name="connsiteY44" fmla="*/ 279097 h 917476"/>
              <a:gd name="connsiteX45" fmla="*/ 472351 w 670851"/>
              <a:gd name="connsiteY45" fmla="*/ 316077 h 917476"/>
              <a:gd name="connsiteX46" fmla="*/ 472351 w 670851"/>
              <a:gd name="connsiteY46" fmla="*/ 316077 h 917476"/>
              <a:gd name="connsiteX47" fmla="*/ 430640 w 670851"/>
              <a:gd name="connsiteY47" fmla="*/ 155619 h 917476"/>
              <a:gd name="connsiteX48" fmla="*/ 478304 w 670851"/>
              <a:gd name="connsiteY48" fmla="*/ 188459 h 917476"/>
              <a:gd name="connsiteX49" fmla="*/ 456621 w 670851"/>
              <a:gd name="connsiteY49" fmla="*/ 247557 h 917476"/>
              <a:gd name="connsiteX50" fmla="*/ 407852 w 670851"/>
              <a:gd name="connsiteY50" fmla="*/ 247557 h 917476"/>
              <a:gd name="connsiteX51" fmla="*/ 384592 w 670851"/>
              <a:gd name="connsiteY51" fmla="*/ 223153 h 917476"/>
              <a:gd name="connsiteX52" fmla="*/ 430640 w 670851"/>
              <a:gd name="connsiteY52" fmla="*/ 155619 h 917476"/>
              <a:gd name="connsiteX53" fmla="*/ 430640 w 670851"/>
              <a:gd name="connsiteY53" fmla="*/ 155619 h 917476"/>
              <a:gd name="connsiteX54" fmla="*/ 305033 w 670851"/>
              <a:gd name="connsiteY54" fmla="*/ 51104 h 917476"/>
              <a:gd name="connsiteX55" fmla="*/ 393226 w 670851"/>
              <a:gd name="connsiteY55" fmla="*/ 112330 h 917476"/>
              <a:gd name="connsiteX56" fmla="*/ 338110 w 670851"/>
              <a:gd name="connsiteY56" fmla="*/ 162676 h 917476"/>
              <a:gd name="connsiteX57" fmla="*/ 261548 w 670851"/>
              <a:gd name="connsiteY57" fmla="*/ 99478 h 917476"/>
              <a:gd name="connsiteX58" fmla="*/ 305033 w 670851"/>
              <a:gd name="connsiteY58" fmla="*/ 51104 h 917476"/>
              <a:gd name="connsiteX59" fmla="*/ 305033 w 670851"/>
              <a:gd name="connsiteY59" fmla="*/ 51104 h 917476"/>
              <a:gd name="connsiteX60" fmla="*/ 284887 w 670851"/>
              <a:gd name="connsiteY60" fmla="*/ 303146 h 917476"/>
              <a:gd name="connsiteX61" fmla="*/ 242900 w 670851"/>
              <a:gd name="connsiteY61" fmla="*/ 256782 h 917476"/>
              <a:gd name="connsiteX62" fmla="*/ 294546 w 670851"/>
              <a:gd name="connsiteY62" fmla="*/ 211996 h 917476"/>
              <a:gd name="connsiteX63" fmla="*/ 347217 w 670851"/>
              <a:gd name="connsiteY63" fmla="*/ 257255 h 917476"/>
              <a:gd name="connsiteX64" fmla="*/ 284887 w 670851"/>
              <a:gd name="connsiteY64" fmla="*/ 303146 h 917476"/>
              <a:gd name="connsiteX65" fmla="*/ 284887 w 670851"/>
              <a:gd name="connsiteY65" fmla="*/ 303146 h 91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70851" h="917476">
                <a:moveTo>
                  <a:pt x="276568" y="512333"/>
                </a:moveTo>
                <a:cubicBezTo>
                  <a:pt x="289697" y="472474"/>
                  <a:pt x="309291" y="435888"/>
                  <a:pt x="328688" y="399105"/>
                </a:cubicBezTo>
                <a:cubicBezTo>
                  <a:pt x="340200" y="377146"/>
                  <a:pt x="350253" y="381364"/>
                  <a:pt x="360740" y="399381"/>
                </a:cubicBezTo>
                <a:lnTo>
                  <a:pt x="360740" y="399381"/>
                </a:lnTo>
                <a:cubicBezTo>
                  <a:pt x="405408" y="430921"/>
                  <a:pt x="478620" y="414954"/>
                  <a:pt x="502905" y="359365"/>
                </a:cubicBezTo>
                <a:cubicBezTo>
                  <a:pt x="516231" y="328850"/>
                  <a:pt x="525299" y="329678"/>
                  <a:pt x="552028" y="339258"/>
                </a:cubicBezTo>
                <a:cubicBezTo>
                  <a:pt x="594962" y="354752"/>
                  <a:pt x="638053" y="335040"/>
                  <a:pt x="659421" y="296838"/>
                </a:cubicBezTo>
                <a:cubicBezTo>
                  <a:pt x="680316" y="259463"/>
                  <a:pt x="672904" y="213652"/>
                  <a:pt x="634386" y="186803"/>
                </a:cubicBezTo>
                <a:cubicBezTo>
                  <a:pt x="609470" y="169417"/>
                  <a:pt x="623978" y="156092"/>
                  <a:pt x="629419" y="139967"/>
                </a:cubicBezTo>
                <a:cubicBezTo>
                  <a:pt x="649644" y="80436"/>
                  <a:pt x="627369" y="17948"/>
                  <a:pt x="571977" y="2848"/>
                </a:cubicBezTo>
                <a:cubicBezTo>
                  <a:pt x="553053" y="-2316"/>
                  <a:pt x="534169" y="207"/>
                  <a:pt x="509647" y="5135"/>
                </a:cubicBezTo>
                <a:lnTo>
                  <a:pt x="509647" y="5135"/>
                </a:lnTo>
                <a:cubicBezTo>
                  <a:pt x="484809" y="15661"/>
                  <a:pt x="463244" y="31234"/>
                  <a:pt x="447040" y="52641"/>
                </a:cubicBezTo>
                <a:cubicBezTo>
                  <a:pt x="433912" y="69909"/>
                  <a:pt x="423701" y="69279"/>
                  <a:pt x="411598" y="52444"/>
                </a:cubicBezTo>
                <a:cubicBezTo>
                  <a:pt x="407103" y="46136"/>
                  <a:pt x="400993" y="40972"/>
                  <a:pt x="395276" y="35728"/>
                </a:cubicBezTo>
                <a:cubicBezTo>
                  <a:pt x="353289" y="-2671"/>
                  <a:pt x="292575" y="-5313"/>
                  <a:pt x="249996" y="29341"/>
                </a:cubicBezTo>
                <a:cubicBezTo>
                  <a:pt x="211202" y="60881"/>
                  <a:pt x="207654" y="104919"/>
                  <a:pt x="245975" y="157235"/>
                </a:cubicBezTo>
                <a:cubicBezTo>
                  <a:pt x="264899" y="183058"/>
                  <a:pt x="242505" y="185108"/>
                  <a:pt x="232019" y="194885"/>
                </a:cubicBezTo>
                <a:cubicBezTo>
                  <a:pt x="180570" y="242786"/>
                  <a:pt x="194053" y="325223"/>
                  <a:pt x="260799" y="339968"/>
                </a:cubicBezTo>
                <a:cubicBezTo>
                  <a:pt x="307201" y="350218"/>
                  <a:pt x="288711" y="367684"/>
                  <a:pt x="277199" y="389091"/>
                </a:cubicBezTo>
                <a:cubicBezTo>
                  <a:pt x="214317" y="504881"/>
                  <a:pt x="184433" y="626664"/>
                  <a:pt x="208521" y="758461"/>
                </a:cubicBezTo>
                <a:cubicBezTo>
                  <a:pt x="212661" y="781287"/>
                  <a:pt x="207299" y="788896"/>
                  <a:pt x="182383" y="785033"/>
                </a:cubicBezTo>
                <a:cubicBezTo>
                  <a:pt x="127543" y="776596"/>
                  <a:pt x="77987" y="794219"/>
                  <a:pt x="30835" y="820988"/>
                </a:cubicBezTo>
                <a:cubicBezTo>
                  <a:pt x="-9181" y="843697"/>
                  <a:pt x="-10127" y="848309"/>
                  <a:pt x="27287" y="877405"/>
                </a:cubicBezTo>
                <a:cubicBezTo>
                  <a:pt x="82481" y="920299"/>
                  <a:pt x="144811" y="929327"/>
                  <a:pt x="207615" y="901730"/>
                </a:cubicBezTo>
                <a:cubicBezTo>
                  <a:pt x="241441" y="886906"/>
                  <a:pt x="270576" y="865656"/>
                  <a:pt x="316033" y="898812"/>
                </a:cubicBezTo>
                <a:cubicBezTo>
                  <a:pt x="287450" y="844722"/>
                  <a:pt x="260089" y="804627"/>
                  <a:pt x="257369" y="755070"/>
                </a:cubicBezTo>
                <a:lnTo>
                  <a:pt x="257369" y="755070"/>
                </a:lnTo>
                <a:cubicBezTo>
                  <a:pt x="254333" y="729602"/>
                  <a:pt x="232886" y="644799"/>
                  <a:pt x="276568" y="512333"/>
                </a:cubicBezTo>
                <a:close/>
                <a:moveTo>
                  <a:pt x="628354" y="256664"/>
                </a:moveTo>
                <a:cubicBezTo>
                  <a:pt x="628433" y="282014"/>
                  <a:pt x="611402" y="306615"/>
                  <a:pt x="581045" y="303619"/>
                </a:cubicBezTo>
                <a:cubicBezTo>
                  <a:pt x="551910" y="300701"/>
                  <a:pt x="515994" y="291239"/>
                  <a:pt x="515521" y="256782"/>
                </a:cubicBezTo>
                <a:cubicBezTo>
                  <a:pt x="515127" y="233600"/>
                  <a:pt x="533972" y="202061"/>
                  <a:pt x="565038" y="201588"/>
                </a:cubicBezTo>
                <a:cubicBezTo>
                  <a:pt x="601112" y="201036"/>
                  <a:pt x="628276" y="222404"/>
                  <a:pt x="628354" y="256664"/>
                </a:cubicBezTo>
                <a:lnTo>
                  <a:pt x="628354" y="256664"/>
                </a:lnTo>
                <a:close/>
                <a:moveTo>
                  <a:pt x="536613" y="44835"/>
                </a:moveTo>
                <a:cubicBezTo>
                  <a:pt x="568666" y="47083"/>
                  <a:pt x="592202" y="62103"/>
                  <a:pt x="594331" y="97704"/>
                </a:cubicBezTo>
                <a:cubicBezTo>
                  <a:pt x="592912" y="133107"/>
                  <a:pt x="578837" y="164450"/>
                  <a:pt x="544380" y="169141"/>
                </a:cubicBezTo>
                <a:cubicBezTo>
                  <a:pt x="503891" y="174661"/>
                  <a:pt x="465452" y="145092"/>
                  <a:pt x="474007" y="102947"/>
                </a:cubicBezTo>
                <a:cubicBezTo>
                  <a:pt x="478817" y="79292"/>
                  <a:pt x="508031" y="42864"/>
                  <a:pt x="536613" y="44835"/>
                </a:cubicBezTo>
                <a:lnTo>
                  <a:pt x="536613" y="44835"/>
                </a:lnTo>
                <a:close/>
                <a:moveTo>
                  <a:pt x="472351" y="316077"/>
                </a:moveTo>
                <a:cubicBezTo>
                  <a:pt x="469434" y="351007"/>
                  <a:pt x="451022" y="370877"/>
                  <a:pt x="416013" y="370916"/>
                </a:cubicBezTo>
                <a:cubicBezTo>
                  <a:pt x="393265" y="370916"/>
                  <a:pt x="370241" y="353215"/>
                  <a:pt x="372843" y="332635"/>
                </a:cubicBezTo>
                <a:cubicBezTo>
                  <a:pt x="376983" y="299952"/>
                  <a:pt x="398469" y="276100"/>
                  <a:pt x="434937" y="279097"/>
                </a:cubicBezTo>
                <a:cubicBezTo>
                  <a:pt x="457528" y="280989"/>
                  <a:pt x="474401" y="291121"/>
                  <a:pt x="472351" y="316077"/>
                </a:cubicBezTo>
                <a:lnTo>
                  <a:pt x="472351" y="316077"/>
                </a:lnTo>
                <a:close/>
                <a:moveTo>
                  <a:pt x="430640" y="155619"/>
                </a:moveTo>
                <a:cubicBezTo>
                  <a:pt x="442625" y="155145"/>
                  <a:pt x="472509" y="163543"/>
                  <a:pt x="478304" y="188459"/>
                </a:cubicBezTo>
                <a:cubicBezTo>
                  <a:pt x="485953" y="221261"/>
                  <a:pt x="473810" y="237267"/>
                  <a:pt x="456621" y="247557"/>
                </a:cubicBezTo>
                <a:cubicBezTo>
                  <a:pt x="439865" y="257571"/>
                  <a:pt x="422558" y="257571"/>
                  <a:pt x="407852" y="247557"/>
                </a:cubicBezTo>
                <a:cubicBezTo>
                  <a:pt x="395039" y="238844"/>
                  <a:pt x="388258" y="233482"/>
                  <a:pt x="384592" y="223153"/>
                </a:cubicBezTo>
                <a:cubicBezTo>
                  <a:pt x="374499" y="194136"/>
                  <a:pt x="400283" y="156762"/>
                  <a:pt x="430640" y="155619"/>
                </a:cubicBezTo>
                <a:lnTo>
                  <a:pt x="430640" y="155619"/>
                </a:lnTo>
                <a:close/>
                <a:moveTo>
                  <a:pt x="305033" y="51104"/>
                </a:moveTo>
                <a:cubicBezTo>
                  <a:pt x="352816" y="50552"/>
                  <a:pt x="391925" y="86034"/>
                  <a:pt x="393226" y="112330"/>
                </a:cubicBezTo>
                <a:cubicBezTo>
                  <a:pt x="394172" y="131294"/>
                  <a:pt x="370872" y="169811"/>
                  <a:pt x="338110" y="162676"/>
                </a:cubicBezTo>
                <a:cubicBezTo>
                  <a:pt x="311223" y="156801"/>
                  <a:pt x="259931" y="124828"/>
                  <a:pt x="261548" y="99478"/>
                </a:cubicBezTo>
                <a:cubicBezTo>
                  <a:pt x="263637" y="65770"/>
                  <a:pt x="285833" y="51695"/>
                  <a:pt x="305033" y="51104"/>
                </a:cubicBezTo>
                <a:lnTo>
                  <a:pt x="305033" y="51104"/>
                </a:lnTo>
                <a:close/>
                <a:moveTo>
                  <a:pt x="284887" y="303146"/>
                </a:moveTo>
                <a:cubicBezTo>
                  <a:pt x="257448" y="302751"/>
                  <a:pt x="241126" y="282566"/>
                  <a:pt x="242900" y="256782"/>
                </a:cubicBezTo>
                <a:cubicBezTo>
                  <a:pt x="244871" y="229067"/>
                  <a:pt x="263992" y="212824"/>
                  <a:pt x="294546" y="211996"/>
                </a:cubicBezTo>
                <a:cubicBezTo>
                  <a:pt x="319305" y="218304"/>
                  <a:pt x="352264" y="223350"/>
                  <a:pt x="347217" y="257255"/>
                </a:cubicBezTo>
                <a:cubicBezTo>
                  <a:pt x="342999" y="286035"/>
                  <a:pt x="315362" y="303500"/>
                  <a:pt x="284887" y="303146"/>
                </a:cubicBezTo>
                <a:lnTo>
                  <a:pt x="284887" y="30314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4381A4C-F1C6-4EA5-9725-8D48813D69B7}"/>
              </a:ext>
            </a:extLst>
          </p:cNvPr>
          <p:cNvSpPr/>
          <p:nvPr/>
        </p:nvSpPr>
        <p:spPr>
          <a:xfrm>
            <a:off x="804512" y="573648"/>
            <a:ext cx="396397" cy="417167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3FF6015-4D28-42E8-88C3-CA96873A6A87}"/>
              </a:ext>
            </a:extLst>
          </p:cNvPr>
          <p:cNvSpPr/>
          <p:nvPr/>
        </p:nvSpPr>
        <p:spPr>
          <a:xfrm>
            <a:off x="1224077" y="476021"/>
            <a:ext cx="1529125" cy="1119174"/>
          </a:xfrm>
          <a:custGeom>
            <a:avLst/>
            <a:gdLst>
              <a:gd name="connsiteX0" fmla="*/ 1184766 w 1529125"/>
              <a:gd name="connsiteY0" fmla="*/ 565265 h 1119174"/>
              <a:gd name="connsiteX1" fmla="*/ 1118011 w 1529125"/>
              <a:gd name="connsiteY1" fmla="*/ 566800 h 1119174"/>
              <a:gd name="connsiteX2" fmla="*/ 1090820 w 1529125"/>
              <a:gd name="connsiteY2" fmla="*/ 588594 h 1119174"/>
              <a:gd name="connsiteX3" fmla="*/ 1269548 w 1529125"/>
              <a:gd name="connsiteY3" fmla="*/ 591107 h 1119174"/>
              <a:gd name="connsiteX4" fmla="*/ 1279364 w 1529125"/>
              <a:gd name="connsiteY4" fmla="*/ 584919 h 1119174"/>
              <a:gd name="connsiteX5" fmla="*/ 1249289 w 1529125"/>
              <a:gd name="connsiteY5" fmla="*/ 566800 h 1119174"/>
              <a:gd name="connsiteX6" fmla="*/ 1184766 w 1529125"/>
              <a:gd name="connsiteY6" fmla="*/ 565265 h 1119174"/>
              <a:gd name="connsiteX7" fmla="*/ 1192270 w 1529125"/>
              <a:gd name="connsiteY7" fmla="*/ 524927 h 1119174"/>
              <a:gd name="connsiteX8" fmla="*/ 1143085 w 1529125"/>
              <a:gd name="connsiteY8" fmla="*/ 548983 h 1119174"/>
              <a:gd name="connsiteX9" fmla="*/ 1252359 w 1529125"/>
              <a:gd name="connsiteY9" fmla="*/ 543261 h 1119174"/>
              <a:gd name="connsiteX10" fmla="*/ 1192270 w 1529125"/>
              <a:gd name="connsiteY10" fmla="*/ 524927 h 1119174"/>
              <a:gd name="connsiteX11" fmla="*/ 1210477 w 1529125"/>
              <a:gd name="connsiteY11" fmla="*/ 497881 h 1119174"/>
              <a:gd name="connsiteX12" fmla="*/ 1287109 w 1529125"/>
              <a:gd name="connsiteY12" fmla="*/ 534097 h 1119174"/>
              <a:gd name="connsiteX13" fmla="*/ 1278317 w 1529125"/>
              <a:gd name="connsiteY13" fmla="*/ 649651 h 1119174"/>
              <a:gd name="connsiteX14" fmla="*/ 1253336 w 1529125"/>
              <a:gd name="connsiteY14" fmla="*/ 659560 h 1119174"/>
              <a:gd name="connsiteX15" fmla="*/ 1239078 w 1529125"/>
              <a:gd name="connsiteY15" fmla="*/ 654396 h 1119174"/>
              <a:gd name="connsiteX16" fmla="*/ 1246544 w 1529125"/>
              <a:gd name="connsiteY16" fmla="*/ 641650 h 1119174"/>
              <a:gd name="connsiteX17" fmla="*/ 1275340 w 1529125"/>
              <a:gd name="connsiteY17" fmla="*/ 613110 h 1119174"/>
              <a:gd name="connsiteX18" fmla="*/ 1072399 w 1529125"/>
              <a:gd name="connsiteY18" fmla="*/ 611133 h 1119174"/>
              <a:gd name="connsiteX19" fmla="*/ 1053302 w 1529125"/>
              <a:gd name="connsiteY19" fmla="*/ 629462 h 1119174"/>
              <a:gd name="connsiteX20" fmla="*/ 1178649 w 1529125"/>
              <a:gd name="connsiteY20" fmla="*/ 650791 h 1119174"/>
              <a:gd name="connsiteX21" fmla="*/ 1026437 w 1529125"/>
              <a:gd name="connsiteY21" fmla="*/ 668585 h 1119174"/>
              <a:gd name="connsiteX22" fmla="*/ 1058885 w 1529125"/>
              <a:gd name="connsiteY22" fmla="*/ 675446 h 1119174"/>
              <a:gd name="connsiteX23" fmla="*/ 1108474 w 1529125"/>
              <a:gd name="connsiteY23" fmla="*/ 692519 h 1119174"/>
              <a:gd name="connsiteX24" fmla="*/ 1041718 w 1529125"/>
              <a:gd name="connsiteY24" fmla="*/ 698962 h 1119174"/>
              <a:gd name="connsiteX25" fmla="*/ 986221 w 1529125"/>
              <a:gd name="connsiteY25" fmla="*/ 736247 h 1119174"/>
              <a:gd name="connsiteX26" fmla="*/ 895647 w 1529125"/>
              <a:gd name="connsiteY26" fmla="*/ 900531 h 1119174"/>
              <a:gd name="connsiteX27" fmla="*/ 857781 w 1529125"/>
              <a:gd name="connsiteY27" fmla="*/ 927512 h 1119174"/>
              <a:gd name="connsiteX28" fmla="*/ 870713 w 1529125"/>
              <a:gd name="connsiteY28" fmla="*/ 884459 h 1119174"/>
              <a:gd name="connsiteX29" fmla="*/ 1000921 w 1529125"/>
              <a:gd name="connsiteY29" fmla="*/ 650465 h 1119174"/>
              <a:gd name="connsiteX30" fmla="*/ 1117918 w 1529125"/>
              <a:gd name="connsiteY30" fmla="*/ 523630 h 1119174"/>
              <a:gd name="connsiteX31" fmla="*/ 1210477 w 1529125"/>
              <a:gd name="connsiteY31" fmla="*/ 497881 h 1119174"/>
              <a:gd name="connsiteX32" fmla="*/ 240212 w 1529125"/>
              <a:gd name="connsiteY32" fmla="*/ 244055 h 1119174"/>
              <a:gd name="connsiteX33" fmla="*/ 181526 w 1529125"/>
              <a:gd name="connsiteY33" fmla="*/ 287777 h 1119174"/>
              <a:gd name="connsiteX34" fmla="*/ 266145 w 1529125"/>
              <a:gd name="connsiteY34" fmla="*/ 253515 h 1119174"/>
              <a:gd name="connsiteX35" fmla="*/ 240212 w 1529125"/>
              <a:gd name="connsiteY35" fmla="*/ 244055 h 1119174"/>
              <a:gd name="connsiteX36" fmla="*/ 227734 w 1529125"/>
              <a:gd name="connsiteY36" fmla="*/ 217093 h 1119174"/>
              <a:gd name="connsiteX37" fmla="*/ 289079 w 1529125"/>
              <a:gd name="connsiteY37" fmla="*/ 238815 h 1119174"/>
              <a:gd name="connsiteX38" fmla="*/ 338529 w 1529125"/>
              <a:gd name="connsiteY38" fmla="*/ 338274 h 1119174"/>
              <a:gd name="connsiteX39" fmla="*/ 309827 w 1529125"/>
              <a:gd name="connsiteY39" fmla="*/ 674354 h 1119174"/>
              <a:gd name="connsiteX40" fmla="*/ 295452 w 1529125"/>
              <a:gd name="connsiteY40" fmla="*/ 689683 h 1119174"/>
              <a:gd name="connsiteX41" fmla="*/ 296057 w 1529125"/>
              <a:gd name="connsiteY41" fmla="*/ 669865 h 1119174"/>
              <a:gd name="connsiteX42" fmla="*/ 319735 w 1529125"/>
              <a:gd name="connsiteY42" fmla="*/ 391911 h 1119174"/>
              <a:gd name="connsiteX43" fmla="*/ 301337 w 1529125"/>
              <a:gd name="connsiteY43" fmla="*/ 374187 h 1119174"/>
              <a:gd name="connsiteX44" fmla="*/ 275449 w 1529125"/>
              <a:gd name="connsiteY44" fmla="*/ 372885 h 1119174"/>
              <a:gd name="connsiteX45" fmla="*/ 304221 w 1529125"/>
              <a:gd name="connsiteY45" fmla="*/ 344763 h 1119174"/>
              <a:gd name="connsiteX46" fmla="*/ 308152 w 1529125"/>
              <a:gd name="connsiteY46" fmla="*/ 334459 h 1119174"/>
              <a:gd name="connsiteX47" fmla="*/ 299197 w 1529125"/>
              <a:gd name="connsiteY47" fmla="*/ 335134 h 1119174"/>
              <a:gd name="connsiteX48" fmla="*/ 252445 w 1529125"/>
              <a:gd name="connsiteY48" fmla="*/ 358115 h 1119174"/>
              <a:gd name="connsiteX49" fmla="*/ 235232 w 1529125"/>
              <a:gd name="connsiteY49" fmla="*/ 354184 h 1119174"/>
              <a:gd name="connsiteX50" fmla="*/ 244327 w 1529125"/>
              <a:gd name="connsiteY50" fmla="*/ 339902 h 1119174"/>
              <a:gd name="connsiteX51" fmla="*/ 287079 w 1529125"/>
              <a:gd name="connsiteY51" fmla="*/ 319550 h 1119174"/>
              <a:gd name="connsiteX52" fmla="*/ 300476 w 1529125"/>
              <a:gd name="connsiteY52" fmla="*/ 304757 h 1119174"/>
              <a:gd name="connsiteX53" fmla="*/ 280985 w 1529125"/>
              <a:gd name="connsiteY53" fmla="*/ 306757 h 1119174"/>
              <a:gd name="connsiteX54" fmla="*/ 214066 w 1529125"/>
              <a:gd name="connsiteY54" fmla="*/ 338623 h 1119174"/>
              <a:gd name="connsiteX55" fmla="*/ 199622 w 1529125"/>
              <a:gd name="connsiteY55" fmla="*/ 333971 h 1119174"/>
              <a:gd name="connsiteX56" fmla="*/ 204390 w 1529125"/>
              <a:gd name="connsiteY56" fmla="*/ 319410 h 1119174"/>
              <a:gd name="connsiteX57" fmla="*/ 272844 w 1529125"/>
              <a:gd name="connsiteY57" fmla="*/ 284637 h 1119174"/>
              <a:gd name="connsiteX58" fmla="*/ 282683 w 1529125"/>
              <a:gd name="connsiteY58" fmla="*/ 272542 h 1119174"/>
              <a:gd name="connsiteX59" fmla="*/ 266447 w 1529125"/>
              <a:gd name="connsiteY59" fmla="*/ 272426 h 1119174"/>
              <a:gd name="connsiteX60" fmla="*/ 166430 w 1529125"/>
              <a:gd name="connsiteY60" fmla="*/ 295685 h 1119174"/>
              <a:gd name="connsiteX61" fmla="*/ 170873 w 1529125"/>
              <a:gd name="connsiteY61" fmla="*/ 246189 h 1119174"/>
              <a:gd name="connsiteX62" fmla="*/ 227734 w 1529125"/>
              <a:gd name="connsiteY62" fmla="*/ 217093 h 1119174"/>
              <a:gd name="connsiteX63" fmla="*/ 1328480 w 1529125"/>
              <a:gd name="connsiteY63" fmla="*/ 156155 h 1119174"/>
              <a:gd name="connsiteX64" fmla="*/ 1469047 w 1529125"/>
              <a:gd name="connsiteY64" fmla="*/ 203226 h 1119174"/>
              <a:gd name="connsiteX65" fmla="*/ 1520009 w 1529125"/>
              <a:gd name="connsiteY65" fmla="*/ 403260 h 1119174"/>
              <a:gd name="connsiteX66" fmla="*/ 1365378 w 1529125"/>
              <a:gd name="connsiteY66" fmla="*/ 747273 h 1119174"/>
              <a:gd name="connsiteX67" fmla="*/ 1103148 w 1529125"/>
              <a:gd name="connsiteY67" fmla="*/ 1094658 h 1119174"/>
              <a:gd name="connsiteX68" fmla="*/ 1063746 w 1529125"/>
              <a:gd name="connsiteY68" fmla="*/ 1119174 h 1119174"/>
              <a:gd name="connsiteX69" fmla="*/ 1194233 w 1529125"/>
              <a:gd name="connsiteY69" fmla="*/ 953634 h 1119174"/>
              <a:gd name="connsiteX70" fmla="*/ 1479281 w 1529125"/>
              <a:gd name="connsiteY70" fmla="*/ 444523 h 1119174"/>
              <a:gd name="connsiteX71" fmla="*/ 1498564 w 1529125"/>
              <a:gd name="connsiteY71" fmla="*/ 330946 h 1119174"/>
              <a:gd name="connsiteX72" fmla="*/ 1372844 w 1529125"/>
              <a:gd name="connsiteY72" fmla="*/ 188666 h 1119174"/>
              <a:gd name="connsiteX73" fmla="*/ 1188581 w 1529125"/>
              <a:gd name="connsiteY73" fmla="*/ 231091 h 1119174"/>
              <a:gd name="connsiteX74" fmla="*/ 921814 w 1529125"/>
              <a:gd name="connsiteY74" fmla="*/ 487996 h 1119174"/>
              <a:gd name="connsiteX75" fmla="*/ 729688 w 1529125"/>
              <a:gd name="connsiteY75" fmla="*/ 840591 h 1119174"/>
              <a:gd name="connsiteX76" fmla="*/ 712011 w 1529125"/>
              <a:gd name="connsiteY76" fmla="*/ 856919 h 1119174"/>
              <a:gd name="connsiteX77" fmla="*/ 704986 w 1529125"/>
              <a:gd name="connsiteY77" fmla="*/ 832101 h 1119174"/>
              <a:gd name="connsiteX78" fmla="*/ 813261 w 1529125"/>
              <a:gd name="connsiteY78" fmla="*/ 594200 h 1119174"/>
              <a:gd name="connsiteX79" fmla="*/ 1044207 w 1529125"/>
              <a:gd name="connsiteY79" fmla="*/ 302685 h 1119174"/>
              <a:gd name="connsiteX80" fmla="*/ 1276642 w 1529125"/>
              <a:gd name="connsiteY80" fmla="*/ 164290 h 1119174"/>
              <a:gd name="connsiteX81" fmla="*/ 1328480 w 1529125"/>
              <a:gd name="connsiteY81" fmla="*/ 156155 h 1119174"/>
              <a:gd name="connsiteX82" fmla="*/ 249210 w 1529125"/>
              <a:gd name="connsiteY82" fmla="*/ 1259 h 1119174"/>
              <a:gd name="connsiteX83" fmla="*/ 296953 w 1529125"/>
              <a:gd name="connsiteY83" fmla="*/ 1640 h 1119174"/>
              <a:gd name="connsiteX84" fmla="*/ 363323 w 1529125"/>
              <a:gd name="connsiteY84" fmla="*/ 20126 h 1119174"/>
              <a:gd name="connsiteX85" fmla="*/ 514396 w 1529125"/>
              <a:gd name="connsiteY85" fmla="*/ 160173 h 1119174"/>
              <a:gd name="connsiteX86" fmla="*/ 602853 w 1529125"/>
              <a:gd name="connsiteY86" fmla="*/ 456224 h 1119174"/>
              <a:gd name="connsiteX87" fmla="*/ 579267 w 1529125"/>
              <a:gd name="connsiteY87" fmla="*/ 719572 h 1119174"/>
              <a:gd name="connsiteX88" fmla="*/ 563335 w 1529125"/>
              <a:gd name="connsiteY88" fmla="*/ 738086 h 1119174"/>
              <a:gd name="connsiteX89" fmla="*/ 561963 w 1529125"/>
              <a:gd name="connsiteY89" fmla="*/ 708430 h 1119174"/>
              <a:gd name="connsiteX90" fmla="*/ 523816 w 1529125"/>
              <a:gd name="connsiteY90" fmla="*/ 246165 h 1119174"/>
              <a:gd name="connsiteX91" fmla="*/ 359346 w 1529125"/>
              <a:gd name="connsiteY91" fmla="*/ 50619 h 1119174"/>
              <a:gd name="connsiteX92" fmla="*/ 122864 w 1529125"/>
              <a:gd name="connsiteY92" fmla="*/ 116864 h 1119174"/>
              <a:gd name="connsiteX93" fmla="*/ 49852 w 1529125"/>
              <a:gd name="connsiteY93" fmla="*/ 326411 h 1119174"/>
              <a:gd name="connsiteX94" fmla="*/ 32429 w 1529125"/>
              <a:gd name="connsiteY94" fmla="*/ 506256 h 1119174"/>
              <a:gd name="connsiteX95" fmla="*/ 52526 w 1529125"/>
              <a:gd name="connsiteY95" fmla="*/ 707290 h 1119174"/>
              <a:gd name="connsiteX96" fmla="*/ 43664 w 1529125"/>
              <a:gd name="connsiteY96" fmla="*/ 745413 h 1119174"/>
              <a:gd name="connsiteX97" fmla="*/ 27778 w 1529125"/>
              <a:gd name="connsiteY97" fmla="*/ 726107 h 1119174"/>
              <a:gd name="connsiteX98" fmla="*/ 750 w 1529125"/>
              <a:gd name="connsiteY98" fmla="*/ 485997 h 1119174"/>
              <a:gd name="connsiteX99" fmla="*/ 43548 w 1529125"/>
              <a:gd name="connsiteY99" fmla="*/ 222928 h 1119174"/>
              <a:gd name="connsiteX100" fmla="*/ 121701 w 1529125"/>
              <a:gd name="connsiteY100" fmla="*/ 69367 h 1119174"/>
              <a:gd name="connsiteX101" fmla="*/ 249210 w 1529125"/>
              <a:gd name="connsiteY101" fmla="*/ 1259 h 11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529125" h="1119174">
                <a:moveTo>
                  <a:pt x="1184766" y="565265"/>
                </a:moveTo>
                <a:cubicBezTo>
                  <a:pt x="1163321" y="564747"/>
                  <a:pt x="1141503" y="564741"/>
                  <a:pt x="1118011" y="566800"/>
                </a:cubicBezTo>
                <a:cubicBezTo>
                  <a:pt x="1106753" y="567800"/>
                  <a:pt x="1097961" y="572150"/>
                  <a:pt x="1090820" y="588594"/>
                </a:cubicBezTo>
                <a:cubicBezTo>
                  <a:pt x="1125873" y="591479"/>
                  <a:pt x="1208724" y="587734"/>
                  <a:pt x="1269548" y="591107"/>
                </a:cubicBezTo>
                <a:cubicBezTo>
                  <a:pt x="1274944" y="591409"/>
                  <a:pt x="1278922" y="590781"/>
                  <a:pt x="1279364" y="584919"/>
                </a:cubicBezTo>
                <a:cubicBezTo>
                  <a:pt x="1279806" y="579011"/>
                  <a:pt x="1275038" y="566800"/>
                  <a:pt x="1249289" y="566800"/>
                </a:cubicBezTo>
                <a:cubicBezTo>
                  <a:pt x="1227285" y="566812"/>
                  <a:pt x="1206212" y="565782"/>
                  <a:pt x="1184766" y="565265"/>
                </a:cubicBezTo>
                <a:close/>
                <a:moveTo>
                  <a:pt x="1192270" y="524927"/>
                </a:moveTo>
                <a:cubicBezTo>
                  <a:pt x="1173712" y="526927"/>
                  <a:pt x="1156971" y="535993"/>
                  <a:pt x="1143085" y="548983"/>
                </a:cubicBezTo>
                <a:cubicBezTo>
                  <a:pt x="1181719" y="547192"/>
                  <a:pt x="1217632" y="547890"/>
                  <a:pt x="1252359" y="543261"/>
                </a:cubicBezTo>
                <a:cubicBezTo>
                  <a:pt x="1231204" y="527991"/>
                  <a:pt x="1210829" y="522926"/>
                  <a:pt x="1192270" y="524927"/>
                </a:cubicBezTo>
                <a:close/>
                <a:moveTo>
                  <a:pt x="1210477" y="497881"/>
                </a:moveTo>
                <a:cubicBezTo>
                  <a:pt x="1240293" y="499812"/>
                  <a:pt x="1267455" y="512070"/>
                  <a:pt x="1287109" y="534097"/>
                </a:cubicBezTo>
                <a:cubicBezTo>
                  <a:pt x="1317789" y="568451"/>
                  <a:pt x="1313812" y="620762"/>
                  <a:pt x="1278317" y="649651"/>
                </a:cubicBezTo>
                <a:cubicBezTo>
                  <a:pt x="1270967" y="655629"/>
                  <a:pt x="1263129" y="660048"/>
                  <a:pt x="1253336" y="659560"/>
                </a:cubicBezTo>
                <a:cubicBezTo>
                  <a:pt x="1248033" y="659281"/>
                  <a:pt x="1241567" y="660816"/>
                  <a:pt x="1239078" y="654396"/>
                </a:cubicBezTo>
                <a:cubicBezTo>
                  <a:pt x="1236543" y="647791"/>
                  <a:pt x="1241683" y="644534"/>
                  <a:pt x="1246544" y="641650"/>
                </a:cubicBezTo>
                <a:cubicBezTo>
                  <a:pt x="1258384" y="634602"/>
                  <a:pt x="1272456" y="630020"/>
                  <a:pt x="1275340" y="613110"/>
                </a:cubicBezTo>
                <a:cubicBezTo>
                  <a:pt x="1275782" y="602643"/>
                  <a:pt x="1136479" y="611133"/>
                  <a:pt x="1072399" y="611133"/>
                </a:cubicBezTo>
                <a:cubicBezTo>
                  <a:pt x="1059722" y="611133"/>
                  <a:pt x="1058559" y="617041"/>
                  <a:pt x="1053302" y="629462"/>
                </a:cubicBezTo>
                <a:cubicBezTo>
                  <a:pt x="1046091" y="648372"/>
                  <a:pt x="1179556" y="626996"/>
                  <a:pt x="1178649" y="650791"/>
                </a:cubicBezTo>
                <a:cubicBezTo>
                  <a:pt x="1175183" y="669306"/>
                  <a:pt x="1032578" y="641836"/>
                  <a:pt x="1026437" y="668585"/>
                </a:cubicBezTo>
                <a:cubicBezTo>
                  <a:pt x="1025158" y="675842"/>
                  <a:pt x="1048092" y="674679"/>
                  <a:pt x="1058885" y="675446"/>
                </a:cubicBezTo>
                <a:cubicBezTo>
                  <a:pt x="1068932" y="676168"/>
                  <a:pt x="1111824" y="676423"/>
                  <a:pt x="1108474" y="692519"/>
                </a:cubicBezTo>
                <a:cubicBezTo>
                  <a:pt x="1104962" y="709429"/>
                  <a:pt x="1058187" y="700986"/>
                  <a:pt x="1041718" y="698962"/>
                </a:cubicBezTo>
                <a:cubicBezTo>
                  <a:pt x="1011458" y="695240"/>
                  <a:pt x="999037" y="710034"/>
                  <a:pt x="986221" y="736247"/>
                </a:cubicBezTo>
                <a:cubicBezTo>
                  <a:pt x="958728" y="792443"/>
                  <a:pt x="932351" y="849453"/>
                  <a:pt x="895647" y="900531"/>
                </a:cubicBezTo>
                <a:cubicBezTo>
                  <a:pt x="886134" y="913719"/>
                  <a:pt x="875132" y="939491"/>
                  <a:pt x="857781" y="927512"/>
                </a:cubicBezTo>
                <a:cubicBezTo>
                  <a:pt x="837428" y="913487"/>
                  <a:pt x="862525" y="896973"/>
                  <a:pt x="870713" y="884459"/>
                </a:cubicBezTo>
                <a:cubicBezTo>
                  <a:pt x="919698" y="809493"/>
                  <a:pt x="953262" y="726036"/>
                  <a:pt x="1000921" y="650465"/>
                </a:cubicBezTo>
                <a:cubicBezTo>
                  <a:pt x="1032112" y="601038"/>
                  <a:pt x="1067979" y="555426"/>
                  <a:pt x="1117918" y="523630"/>
                </a:cubicBezTo>
                <a:cubicBezTo>
                  <a:pt x="1148191" y="504347"/>
                  <a:pt x="1180661" y="495951"/>
                  <a:pt x="1210477" y="497881"/>
                </a:cubicBezTo>
                <a:close/>
                <a:moveTo>
                  <a:pt x="240212" y="244055"/>
                </a:moveTo>
                <a:cubicBezTo>
                  <a:pt x="215914" y="240750"/>
                  <a:pt x="196476" y="255766"/>
                  <a:pt x="181526" y="287777"/>
                </a:cubicBezTo>
                <a:cubicBezTo>
                  <a:pt x="210554" y="274077"/>
                  <a:pt x="235605" y="264285"/>
                  <a:pt x="266145" y="253515"/>
                </a:cubicBezTo>
                <a:cubicBezTo>
                  <a:pt x="256952" y="248293"/>
                  <a:pt x="248312" y="245156"/>
                  <a:pt x="240212" y="244055"/>
                </a:cubicBezTo>
                <a:close/>
                <a:moveTo>
                  <a:pt x="227734" y="217093"/>
                </a:moveTo>
                <a:cubicBezTo>
                  <a:pt x="249183" y="215794"/>
                  <a:pt x="271378" y="222964"/>
                  <a:pt x="289079" y="238815"/>
                </a:cubicBezTo>
                <a:cubicBezTo>
                  <a:pt x="318898" y="265448"/>
                  <a:pt x="331272" y="300919"/>
                  <a:pt x="338529" y="338274"/>
                </a:cubicBezTo>
                <a:cubicBezTo>
                  <a:pt x="360649" y="452898"/>
                  <a:pt x="349531" y="564917"/>
                  <a:pt x="309827" y="674354"/>
                </a:cubicBezTo>
                <a:cubicBezTo>
                  <a:pt x="307245" y="681449"/>
                  <a:pt x="306733" y="694288"/>
                  <a:pt x="295452" y="689683"/>
                </a:cubicBezTo>
                <a:cubicBezTo>
                  <a:pt x="287590" y="686473"/>
                  <a:pt x="293964" y="676564"/>
                  <a:pt x="296057" y="669865"/>
                </a:cubicBezTo>
                <a:cubicBezTo>
                  <a:pt x="324760" y="578989"/>
                  <a:pt x="331295" y="486276"/>
                  <a:pt x="319735" y="391911"/>
                </a:cubicBezTo>
                <a:cubicBezTo>
                  <a:pt x="318084" y="378234"/>
                  <a:pt x="317479" y="366721"/>
                  <a:pt x="301337" y="374187"/>
                </a:cubicBezTo>
                <a:cubicBezTo>
                  <a:pt x="291149" y="378955"/>
                  <a:pt x="278915" y="380095"/>
                  <a:pt x="275449" y="372885"/>
                </a:cubicBezTo>
                <a:cubicBezTo>
                  <a:pt x="270215" y="361999"/>
                  <a:pt x="288032" y="353882"/>
                  <a:pt x="304221" y="344763"/>
                </a:cubicBezTo>
                <a:cubicBezTo>
                  <a:pt x="309804" y="341623"/>
                  <a:pt x="311199" y="339111"/>
                  <a:pt x="308152" y="334459"/>
                </a:cubicBezTo>
                <a:cubicBezTo>
                  <a:pt x="305291" y="330086"/>
                  <a:pt x="302081" y="332692"/>
                  <a:pt x="299197" y="335134"/>
                </a:cubicBezTo>
                <a:cubicBezTo>
                  <a:pt x="285520" y="346648"/>
                  <a:pt x="268820" y="352090"/>
                  <a:pt x="252445" y="358115"/>
                </a:cubicBezTo>
                <a:cubicBezTo>
                  <a:pt x="245909" y="360487"/>
                  <a:pt x="238675" y="360952"/>
                  <a:pt x="235232" y="354184"/>
                </a:cubicBezTo>
                <a:cubicBezTo>
                  <a:pt x="232395" y="348625"/>
                  <a:pt x="238070" y="343507"/>
                  <a:pt x="244327" y="339902"/>
                </a:cubicBezTo>
                <a:cubicBezTo>
                  <a:pt x="258771" y="331715"/>
                  <a:pt x="272634" y="327877"/>
                  <a:pt x="287079" y="319550"/>
                </a:cubicBezTo>
                <a:cubicBezTo>
                  <a:pt x="296825" y="313921"/>
                  <a:pt x="303058" y="311107"/>
                  <a:pt x="300476" y="304757"/>
                </a:cubicBezTo>
                <a:cubicBezTo>
                  <a:pt x="296685" y="295406"/>
                  <a:pt x="286125" y="304268"/>
                  <a:pt x="280985" y="306757"/>
                </a:cubicBezTo>
                <a:cubicBezTo>
                  <a:pt x="263609" y="315154"/>
                  <a:pt x="220253" y="337344"/>
                  <a:pt x="214066" y="338623"/>
                </a:cubicBezTo>
                <a:cubicBezTo>
                  <a:pt x="208740" y="339740"/>
                  <a:pt x="202506" y="339949"/>
                  <a:pt x="199622" y="333971"/>
                </a:cubicBezTo>
                <a:cubicBezTo>
                  <a:pt x="196808" y="328109"/>
                  <a:pt x="200017" y="322946"/>
                  <a:pt x="204390" y="319410"/>
                </a:cubicBezTo>
                <a:cubicBezTo>
                  <a:pt x="212810" y="312665"/>
                  <a:pt x="257981" y="289359"/>
                  <a:pt x="272844" y="284637"/>
                </a:cubicBezTo>
                <a:cubicBezTo>
                  <a:pt x="279659" y="282520"/>
                  <a:pt x="285683" y="279869"/>
                  <a:pt x="282683" y="272542"/>
                </a:cubicBezTo>
                <a:cubicBezTo>
                  <a:pt x="280403" y="266983"/>
                  <a:pt x="277356" y="268518"/>
                  <a:pt x="266447" y="272426"/>
                </a:cubicBezTo>
                <a:cubicBezTo>
                  <a:pt x="243769" y="280566"/>
                  <a:pt x="184177" y="324458"/>
                  <a:pt x="166430" y="295685"/>
                </a:cubicBezTo>
                <a:cubicBezTo>
                  <a:pt x="154894" y="276985"/>
                  <a:pt x="158545" y="261237"/>
                  <a:pt x="170873" y="246189"/>
                </a:cubicBezTo>
                <a:cubicBezTo>
                  <a:pt x="185585" y="228162"/>
                  <a:pt x="206286" y="218393"/>
                  <a:pt x="227734" y="217093"/>
                </a:cubicBezTo>
                <a:close/>
                <a:moveTo>
                  <a:pt x="1328480" y="156155"/>
                </a:moveTo>
                <a:cubicBezTo>
                  <a:pt x="1379385" y="153404"/>
                  <a:pt x="1427180" y="167377"/>
                  <a:pt x="1469047" y="203226"/>
                </a:cubicBezTo>
                <a:cubicBezTo>
                  <a:pt x="1531686" y="256887"/>
                  <a:pt x="1538780" y="329108"/>
                  <a:pt x="1520009" y="403260"/>
                </a:cubicBezTo>
                <a:cubicBezTo>
                  <a:pt x="1488772" y="526654"/>
                  <a:pt x="1428901" y="638114"/>
                  <a:pt x="1365378" y="747273"/>
                </a:cubicBezTo>
                <a:cubicBezTo>
                  <a:pt x="1291947" y="873434"/>
                  <a:pt x="1207700" y="991873"/>
                  <a:pt x="1103148" y="1094658"/>
                </a:cubicBezTo>
                <a:cubicBezTo>
                  <a:pt x="1093821" y="1103775"/>
                  <a:pt x="1086168" y="1116359"/>
                  <a:pt x="1063746" y="1119174"/>
                </a:cubicBezTo>
                <a:cubicBezTo>
                  <a:pt x="1110056" y="1060535"/>
                  <a:pt x="1152854" y="1007642"/>
                  <a:pt x="1194233" y="953634"/>
                </a:cubicBezTo>
                <a:cubicBezTo>
                  <a:pt x="1313695" y="797677"/>
                  <a:pt x="1410828" y="628997"/>
                  <a:pt x="1479281" y="444523"/>
                </a:cubicBezTo>
                <a:cubicBezTo>
                  <a:pt x="1492795" y="408145"/>
                  <a:pt x="1499820" y="370371"/>
                  <a:pt x="1498564" y="330946"/>
                </a:cubicBezTo>
                <a:cubicBezTo>
                  <a:pt x="1496122" y="256119"/>
                  <a:pt x="1446904" y="201202"/>
                  <a:pt x="1372844" y="188666"/>
                </a:cubicBezTo>
                <a:cubicBezTo>
                  <a:pt x="1304949" y="177152"/>
                  <a:pt x="1245404" y="198644"/>
                  <a:pt x="1188581" y="231091"/>
                </a:cubicBezTo>
                <a:cubicBezTo>
                  <a:pt x="1078143" y="294126"/>
                  <a:pt x="996687" y="388048"/>
                  <a:pt x="921814" y="487996"/>
                </a:cubicBezTo>
                <a:cubicBezTo>
                  <a:pt x="840801" y="596154"/>
                  <a:pt x="772952" y="711778"/>
                  <a:pt x="729688" y="840591"/>
                </a:cubicBezTo>
                <a:cubicBezTo>
                  <a:pt x="726641" y="849616"/>
                  <a:pt x="724315" y="860199"/>
                  <a:pt x="712011" y="856919"/>
                </a:cubicBezTo>
                <a:cubicBezTo>
                  <a:pt x="697776" y="853151"/>
                  <a:pt x="702311" y="842289"/>
                  <a:pt x="704986" y="832101"/>
                </a:cubicBezTo>
                <a:cubicBezTo>
                  <a:pt x="727083" y="746435"/>
                  <a:pt x="767346" y="668911"/>
                  <a:pt x="813261" y="594200"/>
                </a:cubicBezTo>
                <a:cubicBezTo>
                  <a:pt x="878621" y="487880"/>
                  <a:pt x="953052" y="388421"/>
                  <a:pt x="1044207" y="302685"/>
                </a:cubicBezTo>
                <a:cubicBezTo>
                  <a:pt x="1111265" y="239604"/>
                  <a:pt x="1185487" y="187340"/>
                  <a:pt x="1276642" y="164290"/>
                </a:cubicBezTo>
                <a:cubicBezTo>
                  <a:pt x="1294197" y="159847"/>
                  <a:pt x="1311511" y="157072"/>
                  <a:pt x="1328480" y="156155"/>
                </a:cubicBezTo>
                <a:close/>
                <a:moveTo>
                  <a:pt x="249210" y="1259"/>
                </a:moveTo>
                <a:cubicBezTo>
                  <a:pt x="264770" y="-539"/>
                  <a:pt x="280711" y="-413"/>
                  <a:pt x="296953" y="1640"/>
                </a:cubicBezTo>
                <a:cubicBezTo>
                  <a:pt x="318608" y="4376"/>
                  <a:pt x="340796" y="10537"/>
                  <a:pt x="363323" y="20126"/>
                </a:cubicBezTo>
                <a:cubicBezTo>
                  <a:pt x="430637" y="48782"/>
                  <a:pt x="479018" y="97977"/>
                  <a:pt x="514396" y="160173"/>
                </a:cubicBezTo>
                <a:cubicBezTo>
                  <a:pt x="566591" y="251863"/>
                  <a:pt x="592665" y="351369"/>
                  <a:pt x="602853" y="456224"/>
                </a:cubicBezTo>
                <a:cubicBezTo>
                  <a:pt x="611552" y="545634"/>
                  <a:pt x="602341" y="633929"/>
                  <a:pt x="579267" y="719572"/>
                </a:cubicBezTo>
                <a:cubicBezTo>
                  <a:pt x="577104" y="727596"/>
                  <a:pt x="571708" y="741668"/>
                  <a:pt x="563335" y="738086"/>
                </a:cubicBezTo>
                <a:cubicBezTo>
                  <a:pt x="552751" y="733574"/>
                  <a:pt x="560125" y="716827"/>
                  <a:pt x="561963" y="708430"/>
                </a:cubicBezTo>
                <a:cubicBezTo>
                  <a:pt x="596014" y="548682"/>
                  <a:pt x="582826" y="398330"/>
                  <a:pt x="523816" y="246165"/>
                </a:cubicBezTo>
                <a:cubicBezTo>
                  <a:pt x="491485" y="162825"/>
                  <a:pt x="444500" y="90510"/>
                  <a:pt x="359346" y="50619"/>
                </a:cubicBezTo>
                <a:cubicBezTo>
                  <a:pt x="268610" y="8124"/>
                  <a:pt x="177664" y="33128"/>
                  <a:pt x="122864" y="116864"/>
                </a:cubicBezTo>
                <a:cubicBezTo>
                  <a:pt x="81182" y="180549"/>
                  <a:pt x="64575" y="253422"/>
                  <a:pt x="49852" y="326411"/>
                </a:cubicBezTo>
                <a:cubicBezTo>
                  <a:pt x="38128" y="385026"/>
                  <a:pt x="34570" y="444780"/>
                  <a:pt x="32429" y="506256"/>
                </a:cubicBezTo>
                <a:cubicBezTo>
                  <a:pt x="30918" y="575384"/>
                  <a:pt x="35825" y="641233"/>
                  <a:pt x="52526" y="707290"/>
                </a:cubicBezTo>
                <a:cubicBezTo>
                  <a:pt x="56527" y="723084"/>
                  <a:pt x="57690" y="742273"/>
                  <a:pt x="43664" y="745413"/>
                </a:cubicBezTo>
                <a:cubicBezTo>
                  <a:pt x="32011" y="748018"/>
                  <a:pt x="29988" y="734411"/>
                  <a:pt x="27778" y="726107"/>
                </a:cubicBezTo>
                <a:cubicBezTo>
                  <a:pt x="6890" y="647419"/>
                  <a:pt x="-2902" y="567127"/>
                  <a:pt x="750" y="485997"/>
                </a:cubicBezTo>
                <a:cubicBezTo>
                  <a:pt x="4727" y="396842"/>
                  <a:pt x="16915" y="308548"/>
                  <a:pt x="43548" y="222928"/>
                </a:cubicBezTo>
                <a:cubicBezTo>
                  <a:pt x="60830" y="167430"/>
                  <a:pt x="80973" y="112747"/>
                  <a:pt x="121701" y="69367"/>
                </a:cubicBezTo>
                <a:cubicBezTo>
                  <a:pt x="159290" y="29371"/>
                  <a:pt x="202531" y="6654"/>
                  <a:pt x="249210" y="125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31C4AF7-317F-4775-BEE6-6850E7944D46}"/>
              </a:ext>
            </a:extLst>
          </p:cNvPr>
          <p:cNvSpPr/>
          <p:nvPr/>
        </p:nvSpPr>
        <p:spPr>
          <a:xfrm>
            <a:off x="1862791" y="92012"/>
            <a:ext cx="347727" cy="567154"/>
          </a:xfrm>
          <a:custGeom>
            <a:avLst/>
            <a:gdLst>
              <a:gd name="connsiteX0" fmla="*/ 144668 w 480298"/>
              <a:gd name="connsiteY0" fmla="*/ 325657 h 783382"/>
              <a:gd name="connsiteX1" fmla="*/ 251509 w 480298"/>
              <a:gd name="connsiteY1" fmla="*/ 439239 h 783382"/>
              <a:gd name="connsiteX2" fmla="*/ 396198 w 480298"/>
              <a:gd name="connsiteY2" fmla="*/ 450869 h 783382"/>
              <a:gd name="connsiteX3" fmla="*/ 480290 w 480298"/>
              <a:gd name="connsiteY3" fmla="*/ 334370 h 783382"/>
              <a:gd name="connsiteX4" fmla="*/ 387761 w 480298"/>
              <a:gd name="connsiteY4" fmla="*/ 206594 h 783382"/>
              <a:gd name="connsiteX5" fmla="*/ 192215 w 480298"/>
              <a:gd name="connsiteY5" fmla="*/ 209512 h 783382"/>
              <a:gd name="connsiteX6" fmla="*/ 163356 w 480298"/>
              <a:gd name="connsiteY6" fmla="*/ 186330 h 783382"/>
              <a:gd name="connsiteX7" fmla="*/ 218511 w 480298"/>
              <a:gd name="connsiteY7" fmla="*/ 75192 h 783382"/>
              <a:gd name="connsiteX8" fmla="*/ 324997 w 480298"/>
              <a:gd name="connsiteY8" fmla="*/ 482 h 783382"/>
              <a:gd name="connsiteX9" fmla="*/ 124010 w 480298"/>
              <a:gd name="connsiteY9" fmla="*/ 201193 h 783382"/>
              <a:gd name="connsiteX10" fmla="*/ 93653 w 480298"/>
              <a:gd name="connsiteY10" fmla="*/ 269161 h 783382"/>
              <a:gd name="connsiteX11" fmla="*/ 926 w 480298"/>
              <a:gd name="connsiteY11" fmla="*/ 456625 h 783382"/>
              <a:gd name="connsiteX12" fmla="*/ 926 w 480298"/>
              <a:gd name="connsiteY12" fmla="*/ 456625 h 783382"/>
              <a:gd name="connsiteX13" fmla="*/ 103272 w 480298"/>
              <a:gd name="connsiteY13" fmla="*/ 715527 h 783382"/>
              <a:gd name="connsiteX14" fmla="*/ 352121 w 480298"/>
              <a:gd name="connsiteY14" fmla="*/ 775334 h 783382"/>
              <a:gd name="connsiteX15" fmla="*/ 398957 w 480298"/>
              <a:gd name="connsiteY15" fmla="*/ 739655 h 783382"/>
              <a:gd name="connsiteX16" fmla="*/ 280210 w 480298"/>
              <a:gd name="connsiteY16" fmla="*/ 731415 h 783382"/>
              <a:gd name="connsiteX17" fmla="*/ 103667 w 480298"/>
              <a:gd name="connsiteY17" fmla="*/ 644760 h 783382"/>
              <a:gd name="connsiteX18" fmla="*/ 48433 w 480298"/>
              <a:gd name="connsiteY18" fmla="*/ 475391 h 783382"/>
              <a:gd name="connsiteX19" fmla="*/ 48433 w 480298"/>
              <a:gd name="connsiteY19" fmla="*/ 475391 h 783382"/>
              <a:gd name="connsiteX20" fmla="*/ 106505 w 480298"/>
              <a:gd name="connsiteY20" fmla="*/ 321438 h 783382"/>
              <a:gd name="connsiteX21" fmla="*/ 144668 w 480298"/>
              <a:gd name="connsiteY21" fmla="*/ 325657 h 783382"/>
              <a:gd name="connsiteX22" fmla="*/ 144668 w 480298"/>
              <a:gd name="connsiteY22" fmla="*/ 325657 h 783382"/>
              <a:gd name="connsiteX23" fmla="*/ 192648 w 480298"/>
              <a:gd name="connsiteY23" fmla="*/ 259660 h 783382"/>
              <a:gd name="connsiteX24" fmla="*/ 283207 w 480298"/>
              <a:gd name="connsiteY24" fmla="*/ 239948 h 783382"/>
              <a:gd name="connsiteX25" fmla="*/ 370295 w 480298"/>
              <a:gd name="connsiteY25" fmla="*/ 250750 h 783382"/>
              <a:gd name="connsiteX26" fmla="*/ 432941 w 480298"/>
              <a:gd name="connsiteY26" fmla="*/ 351086 h 783382"/>
              <a:gd name="connsiteX27" fmla="*/ 337613 w 480298"/>
              <a:gd name="connsiteY27" fmla="*/ 418778 h 783382"/>
              <a:gd name="connsiteX28" fmla="*/ 177273 w 480298"/>
              <a:gd name="connsiteY28" fmla="*/ 292619 h 783382"/>
              <a:gd name="connsiteX29" fmla="*/ 192648 w 480298"/>
              <a:gd name="connsiteY29" fmla="*/ 259660 h 783382"/>
              <a:gd name="connsiteX30" fmla="*/ 192648 w 480298"/>
              <a:gd name="connsiteY30" fmla="*/ 259660 h 78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80298" h="783382">
                <a:moveTo>
                  <a:pt x="144668" y="325657"/>
                </a:moveTo>
                <a:cubicBezTo>
                  <a:pt x="165090" y="376830"/>
                  <a:pt x="205067" y="412115"/>
                  <a:pt x="251509" y="439239"/>
                </a:cubicBezTo>
                <a:cubicBezTo>
                  <a:pt x="297202" y="465890"/>
                  <a:pt x="347705" y="465614"/>
                  <a:pt x="396198" y="450869"/>
                </a:cubicBezTo>
                <a:cubicBezTo>
                  <a:pt x="450249" y="434548"/>
                  <a:pt x="479620" y="389840"/>
                  <a:pt x="480290" y="334370"/>
                </a:cubicBezTo>
                <a:cubicBezTo>
                  <a:pt x="480961" y="280594"/>
                  <a:pt x="443113" y="228475"/>
                  <a:pt x="387761" y="206594"/>
                </a:cubicBezTo>
                <a:cubicBezTo>
                  <a:pt x="322198" y="180692"/>
                  <a:pt x="256476" y="187276"/>
                  <a:pt x="192215" y="209512"/>
                </a:cubicBezTo>
                <a:cubicBezTo>
                  <a:pt x="164302" y="219171"/>
                  <a:pt x="157757" y="212508"/>
                  <a:pt x="163356" y="186330"/>
                </a:cubicBezTo>
                <a:cubicBezTo>
                  <a:pt x="172344" y="144658"/>
                  <a:pt x="187326" y="106732"/>
                  <a:pt x="218511" y="75192"/>
                </a:cubicBezTo>
                <a:cubicBezTo>
                  <a:pt x="249617" y="43731"/>
                  <a:pt x="283049" y="16725"/>
                  <a:pt x="324997" y="482"/>
                </a:cubicBezTo>
                <a:cubicBezTo>
                  <a:pt x="223557" y="-8703"/>
                  <a:pt x="116164" y="115287"/>
                  <a:pt x="124010" y="201193"/>
                </a:cubicBezTo>
                <a:cubicBezTo>
                  <a:pt x="126730" y="230407"/>
                  <a:pt x="115849" y="249922"/>
                  <a:pt x="93653" y="269161"/>
                </a:cubicBezTo>
                <a:cubicBezTo>
                  <a:pt x="37197" y="318166"/>
                  <a:pt x="6091" y="381324"/>
                  <a:pt x="926" y="456625"/>
                </a:cubicBezTo>
                <a:lnTo>
                  <a:pt x="926" y="456625"/>
                </a:lnTo>
                <a:cubicBezTo>
                  <a:pt x="-6289" y="559405"/>
                  <a:pt x="28721" y="645312"/>
                  <a:pt x="103272" y="715527"/>
                </a:cubicBezTo>
                <a:cubicBezTo>
                  <a:pt x="178928" y="766109"/>
                  <a:pt x="259000" y="799541"/>
                  <a:pt x="352121" y="775334"/>
                </a:cubicBezTo>
                <a:cubicBezTo>
                  <a:pt x="372070" y="770169"/>
                  <a:pt x="402703" y="764335"/>
                  <a:pt x="398957" y="739655"/>
                </a:cubicBezTo>
                <a:cubicBezTo>
                  <a:pt x="395961" y="719942"/>
                  <a:pt x="332566" y="736580"/>
                  <a:pt x="280210" y="731415"/>
                </a:cubicBezTo>
                <a:cubicBezTo>
                  <a:pt x="207906" y="724240"/>
                  <a:pt x="148453" y="702399"/>
                  <a:pt x="103667" y="644760"/>
                </a:cubicBezTo>
                <a:cubicBezTo>
                  <a:pt x="58250" y="597174"/>
                  <a:pt x="41297" y="540284"/>
                  <a:pt x="48433" y="475391"/>
                </a:cubicBezTo>
                <a:lnTo>
                  <a:pt x="48433" y="475391"/>
                </a:lnTo>
                <a:cubicBezTo>
                  <a:pt x="45358" y="415584"/>
                  <a:pt x="71299" y="366580"/>
                  <a:pt x="106505" y="321438"/>
                </a:cubicBezTo>
                <a:cubicBezTo>
                  <a:pt x="120343" y="303894"/>
                  <a:pt x="132328" y="294787"/>
                  <a:pt x="144668" y="325657"/>
                </a:cubicBezTo>
                <a:lnTo>
                  <a:pt x="144668" y="325657"/>
                </a:lnTo>
                <a:close/>
                <a:moveTo>
                  <a:pt x="192648" y="259660"/>
                </a:moveTo>
                <a:cubicBezTo>
                  <a:pt x="221231" y="245309"/>
                  <a:pt x="251548" y="240145"/>
                  <a:pt x="283207" y="239948"/>
                </a:cubicBezTo>
                <a:cubicBezTo>
                  <a:pt x="312617" y="239869"/>
                  <a:pt x="341910" y="240027"/>
                  <a:pt x="370295" y="250750"/>
                </a:cubicBezTo>
                <a:cubicBezTo>
                  <a:pt x="420601" y="269634"/>
                  <a:pt x="440629" y="301174"/>
                  <a:pt x="432941" y="351086"/>
                </a:cubicBezTo>
                <a:cubicBezTo>
                  <a:pt x="427422" y="386962"/>
                  <a:pt x="381453" y="419527"/>
                  <a:pt x="337613" y="418778"/>
                </a:cubicBezTo>
                <a:cubicBezTo>
                  <a:pt x="273193" y="417634"/>
                  <a:pt x="195920" y="355698"/>
                  <a:pt x="177273" y="292619"/>
                </a:cubicBezTo>
                <a:cubicBezTo>
                  <a:pt x="171832" y="274405"/>
                  <a:pt x="178416" y="266796"/>
                  <a:pt x="192648" y="259660"/>
                </a:cubicBezTo>
                <a:lnTo>
                  <a:pt x="192648" y="2596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4F377FE-E728-4024-BE62-F262E05BC389}"/>
              </a:ext>
            </a:extLst>
          </p:cNvPr>
          <p:cNvSpPr/>
          <p:nvPr/>
        </p:nvSpPr>
        <p:spPr>
          <a:xfrm flipH="1">
            <a:off x="3007367" y="694683"/>
            <a:ext cx="555060" cy="1245827"/>
          </a:xfrm>
          <a:custGeom>
            <a:avLst/>
            <a:gdLst>
              <a:gd name="connsiteX0" fmla="*/ 620474 w 766677"/>
              <a:gd name="connsiteY0" fmla="*/ 310019 h 1720801"/>
              <a:gd name="connsiteX1" fmla="*/ 657888 w 766677"/>
              <a:gd name="connsiteY1" fmla="*/ 286640 h 1720801"/>
              <a:gd name="connsiteX2" fmla="*/ 764374 w 766677"/>
              <a:gd name="connsiteY2" fmla="*/ 48595 h 1720801"/>
              <a:gd name="connsiteX3" fmla="*/ 759879 w 766677"/>
              <a:gd name="connsiteY3" fmla="*/ 4124 h 1720801"/>
              <a:gd name="connsiteX4" fmla="*/ 711742 w 766677"/>
              <a:gd name="connsiteY4" fmla="*/ 7672 h 1720801"/>
              <a:gd name="connsiteX5" fmla="*/ 511544 w 766677"/>
              <a:gd name="connsiteY5" fmla="*/ 252696 h 1720801"/>
              <a:gd name="connsiteX6" fmla="*/ 504211 w 766677"/>
              <a:gd name="connsiteY6" fmla="*/ 353150 h 1720801"/>
              <a:gd name="connsiteX7" fmla="*/ 424258 w 766677"/>
              <a:gd name="connsiteY7" fmla="*/ 523858 h 1720801"/>
              <a:gd name="connsiteX8" fmla="*/ 340047 w 766677"/>
              <a:gd name="connsiteY8" fmla="*/ 275168 h 1720801"/>
              <a:gd name="connsiteX9" fmla="*/ 292461 w 766677"/>
              <a:gd name="connsiteY9" fmla="*/ 248004 h 1720801"/>
              <a:gd name="connsiteX10" fmla="*/ 281146 w 766677"/>
              <a:gd name="connsiteY10" fmla="*/ 302883 h 1720801"/>
              <a:gd name="connsiteX11" fmla="*/ 389012 w 766677"/>
              <a:gd name="connsiteY11" fmla="*/ 557448 h 1720801"/>
              <a:gd name="connsiteX12" fmla="*/ 402337 w 766677"/>
              <a:gd name="connsiteY12" fmla="*/ 584572 h 1720801"/>
              <a:gd name="connsiteX13" fmla="*/ 333344 w 766677"/>
              <a:gd name="connsiteY13" fmla="*/ 811500 h 1720801"/>
              <a:gd name="connsiteX14" fmla="*/ 324119 w 766677"/>
              <a:gd name="connsiteY14" fmla="*/ 740851 h 1720801"/>
              <a:gd name="connsiteX15" fmla="*/ 188892 w 766677"/>
              <a:gd name="connsiteY15" fmla="*/ 502135 h 1720801"/>
              <a:gd name="connsiteX16" fmla="*/ 147300 w 766677"/>
              <a:gd name="connsiteY16" fmla="*/ 491727 h 1720801"/>
              <a:gd name="connsiteX17" fmla="*/ 140243 w 766677"/>
              <a:gd name="connsiteY17" fmla="*/ 534976 h 1720801"/>
              <a:gd name="connsiteX18" fmla="*/ 247162 w 766677"/>
              <a:gd name="connsiteY18" fmla="*/ 766675 h 1720801"/>
              <a:gd name="connsiteX19" fmla="*/ 307521 w 766677"/>
              <a:gd name="connsiteY19" fmla="*/ 981578 h 1720801"/>
              <a:gd name="connsiteX20" fmla="*/ 282723 w 766677"/>
              <a:gd name="connsiteY20" fmla="*/ 1202869 h 1720801"/>
              <a:gd name="connsiteX21" fmla="*/ 260212 w 766677"/>
              <a:gd name="connsiteY21" fmla="*/ 1126700 h 1720801"/>
              <a:gd name="connsiteX22" fmla="*/ 85363 w 766677"/>
              <a:gd name="connsiteY22" fmla="*/ 793405 h 1720801"/>
              <a:gd name="connsiteX23" fmla="*/ 37384 w 766677"/>
              <a:gd name="connsiteY23" fmla="*/ 825851 h 1720801"/>
              <a:gd name="connsiteX24" fmla="*/ 264509 w 766677"/>
              <a:gd name="connsiteY24" fmla="*/ 1247852 h 1720801"/>
              <a:gd name="connsiteX25" fmla="*/ 287020 w 766677"/>
              <a:gd name="connsiteY25" fmla="*/ 1304978 h 1720801"/>
              <a:gd name="connsiteX26" fmla="*/ 302238 w 766677"/>
              <a:gd name="connsiteY26" fmla="*/ 1448681 h 1720801"/>
              <a:gd name="connsiteX27" fmla="*/ 242352 w 766677"/>
              <a:gd name="connsiteY27" fmla="*/ 1447459 h 1720801"/>
              <a:gd name="connsiteX28" fmla="*/ 67662 w 766677"/>
              <a:gd name="connsiteY28" fmla="*/ 1218954 h 1720801"/>
              <a:gd name="connsiteX29" fmla="*/ 13335 w 766677"/>
              <a:gd name="connsiteY29" fmla="*/ 1192421 h 1720801"/>
              <a:gd name="connsiteX30" fmla="*/ 1428 w 766677"/>
              <a:gd name="connsiteY30" fmla="*/ 1255816 h 1720801"/>
              <a:gd name="connsiteX31" fmla="*/ 107875 w 766677"/>
              <a:gd name="connsiteY31" fmla="*/ 1488342 h 1720801"/>
              <a:gd name="connsiteX32" fmla="*/ 295418 w 766677"/>
              <a:gd name="connsiteY32" fmla="*/ 1576417 h 1720801"/>
              <a:gd name="connsiteX33" fmla="*/ 346670 w 766677"/>
              <a:gd name="connsiteY33" fmla="*/ 1623963 h 1720801"/>
              <a:gd name="connsiteX34" fmla="*/ 365870 w 766677"/>
              <a:gd name="connsiteY34" fmla="*/ 1713654 h 1720801"/>
              <a:gd name="connsiteX35" fmla="*/ 376238 w 766677"/>
              <a:gd name="connsiteY35" fmla="*/ 1714758 h 1720801"/>
              <a:gd name="connsiteX36" fmla="*/ 451736 w 766677"/>
              <a:gd name="connsiteY36" fmla="*/ 1529699 h 1720801"/>
              <a:gd name="connsiteX37" fmla="*/ 566620 w 766677"/>
              <a:gd name="connsiteY37" fmla="*/ 1450061 h 1720801"/>
              <a:gd name="connsiteX38" fmla="*/ 753414 w 766677"/>
              <a:gd name="connsiteY38" fmla="*/ 1227943 h 1720801"/>
              <a:gd name="connsiteX39" fmla="*/ 758381 w 766677"/>
              <a:gd name="connsiteY39" fmla="*/ 1189307 h 1720801"/>
              <a:gd name="connsiteX40" fmla="*/ 715842 w 766677"/>
              <a:gd name="connsiteY40" fmla="*/ 1187611 h 1720801"/>
              <a:gd name="connsiteX41" fmla="*/ 415781 w 766677"/>
              <a:gd name="connsiteY41" fmla="*/ 1460863 h 1720801"/>
              <a:gd name="connsiteX42" fmla="*/ 348010 w 766677"/>
              <a:gd name="connsiteY42" fmla="*/ 1468945 h 1720801"/>
              <a:gd name="connsiteX43" fmla="*/ 338548 w 766677"/>
              <a:gd name="connsiteY43" fmla="*/ 1324139 h 1720801"/>
              <a:gd name="connsiteX44" fmla="*/ 430920 w 766677"/>
              <a:gd name="connsiteY44" fmla="*/ 1247221 h 1720801"/>
              <a:gd name="connsiteX45" fmla="*/ 671450 w 766677"/>
              <a:gd name="connsiteY45" fmla="*/ 924886 h 1720801"/>
              <a:gd name="connsiteX46" fmla="*/ 676812 w 766677"/>
              <a:gd name="connsiteY46" fmla="*/ 877142 h 1720801"/>
              <a:gd name="connsiteX47" fmla="*/ 629896 w 766677"/>
              <a:gd name="connsiteY47" fmla="*/ 881637 h 1720801"/>
              <a:gd name="connsiteX48" fmla="*/ 383335 w 766677"/>
              <a:gd name="connsiteY48" fmla="*/ 1204406 h 1720801"/>
              <a:gd name="connsiteX49" fmla="*/ 325972 w 766677"/>
              <a:gd name="connsiteY49" fmla="*/ 1278682 h 1720801"/>
              <a:gd name="connsiteX50" fmla="*/ 339219 w 766677"/>
              <a:gd name="connsiteY50" fmla="*/ 995968 h 1720801"/>
              <a:gd name="connsiteX51" fmla="*/ 391969 w 766677"/>
              <a:gd name="connsiteY51" fmla="*/ 932731 h 1720801"/>
              <a:gd name="connsiteX52" fmla="*/ 714107 w 766677"/>
              <a:gd name="connsiteY52" fmla="*/ 660228 h 1720801"/>
              <a:gd name="connsiteX53" fmla="*/ 723766 w 766677"/>
              <a:gd name="connsiteY53" fmla="*/ 612485 h 1720801"/>
              <a:gd name="connsiteX54" fmla="*/ 675668 w 766677"/>
              <a:gd name="connsiteY54" fmla="*/ 607793 h 1720801"/>
              <a:gd name="connsiteX55" fmla="*/ 379668 w 766677"/>
              <a:gd name="connsiteY55" fmla="*/ 869691 h 1720801"/>
              <a:gd name="connsiteX56" fmla="*/ 365200 w 766677"/>
              <a:gd name="connsiteY56" fmla="*/ 884515 h 1720801"/>
              <a:gd name="connsiteX57" fmla="*/ 359246 w 766677"/>
              <a:gd name="connsiteY57" fmla="*/ 853212 h 1720801"/>
              <a:gd name="connsiteX58" fmla="*/ 436321 w 766677"/>
              <a:gd name="connsiteY58" fmla="*/ 601525 h 1720801"/>
              <a:gd name="connsiteX59" fmla="*/ 473105 w 766677"/>
              <a:gd name="connsiteY59" fmla="*/ 579565 h 1720801"/>
              <a:gd name="connsiteX60" fmla="*/ 728892 w 766677"/>
              <a:gd name="connsiteY60" fmla="*/ 454234 h 1720801"/>
              <a:gd name="connsiteX61" fmla="*/ 757908 w 766677"/>
              <a:gd name="connsiteY61" fmla="*/ 406215 h 1720801"/>
              <a:gd name="connsiteX62" fmla="*/ 684854 w 766677"/>
              <a:gd name="connsiteY62" fmla="*/ 393047 h 1720801"/>
              <a:gd name="connsiteX63" fmla="*/ 477717 w 766677"/>
              <a:gd name="connsiteY63" fmla="*/ 507142 h 1720801"/>
              <a:gd name="connsiteX64" fmla="*/ 620474 w 766677"/>
              <a:gd name="connsiteY64" fmla="*/ 310019 h 1720801"/>
              <a:gd name="connsiteX65" fmla="*/ 396936 w 766677"/>
              <a:gd name="connsiteY65" fmla="*/ 515816 h 1720801"/>
              <a:gd name="connsiteX66" fmla="*/ 315288 w 766677"/>
              <a:gd name="connsiteY66" fmla="*/ 302923 h 1720801"/>
              <a:gd name="connsiteX67" fmla="*/ 396936 w 766677"/>
              <a:gd name="connsiteY67" fmla="*/ 515816 h 1720801"/>
              <a:gd name="connsiteX68" fmla="*/ 287927 w 766677"/>
              <a:gd name="connsiteY68" fmla="*/ 753113 h 1720801"/>
              <a:gd name="connsiteX69" fmla="*/ 184083 w 766677"/>
              <a:gd name="connsiteY69" fmla="*/ 546488 h 1720801"/>
              <a:gd name="connsiteX70" fmla="*/ 287927 w 766677"/>
              <a:gd name="connsiteY70" fmla="*/ 753113 h 1720801"/>
              <a:gd name="connsiteX71" fmla="*/ 205332 w 766677"/>
              <a:gd name="connsiteY71" fmla="*/ 1126109 h 1720801"/>
              <a:gd name="connsiteX72" fmla="*/ 84890 w 766677"/>
              <a:gd name="connsiteY72" fmla="*/ 847140 h 1720801"/>
              <a:gd name="connsiteX73" fmla="*/ 205332 w 766677"/>
              <a:gd name="connsiteY73" fmla="*/ 1126109 h 1720801"/>
              <a:gd name="connsiteX74" fmla="*/ 196265 w 766677"/>
              <a:gd name="connsiteY74" fmla="*/ 1488263 h 1720801"/>
              <a:gd name="connsiteX75" fmla="*/ 150808 w 766677"/>
              <a:gd name="connsiteY75" fmla="*/ 1470286 h 1720801"/>
              <a:gd name="connsiteX76" fmla="*/ 72353 w 766677"/>
              <a:gd name="connsiteY76" fmla="*/ 1361001 h 1720801"/>
              <a:gd name="connsiteX77" fmla="*/ 47397 w 766677"/>
              <a:gd name="connsiteY77" fmla="*/ 1271428 h 1720801"/>
              <a:gd name="connsiteX78" fmla="*/ 200326 w 766677"/>
              <a:gd name="connsiteY78" fmla="*/ 1460548 h 1720801"/>
              <a:gd name="connsiteX79" fmla="*/ 196265 w 766677"/>
              <a:gd name="connsiteY79" fmla="*/ 1488263 h 1720801"/>
              <a:gd name="connsiteX80" fmla="*/ 707799 w 766677"/>
              <a:gd name="connsiteY80" fmla="*/ 1232122 h 1720801"/>
              <a:gd name="connsiteX81" fmla="*/ 464983 w 766677"/>
              <a:gd name="connsiteY81" fmla="*/ 1473479 h 1720801"/>
              <a:gd name="connsiteX82" fmla="*/ 707799 w 766677"/>
              <a:gd name="connsiteY82" fmla="*/ 1232122 h 1720801"/>
              <a:gd name="connsiteX83" fmla="*/ 620908 w 766677"/>
              <a:gd name="connsiteY83" fmla="*/ 939749 h 1720801"/>
              <a:gd name="connsiteX84" fmla="*/ 428437 w 766677"/>
              <a:gd name="connsiteY84" fmla="*/ 1206850 h 1720801"/>
              <a:gd name="connsiteX85" fmla="*/ 620908 w 766677"/>
              <a:gd name="connsiteY85" fmla="*/ 939749 h 1720801"/>
              <a:gd name="connsiteX86" fmla="*/ 675629 w 766677"/>
              <a:gd name="connsiteY86" fmla="*/ 647770 h 1720801"/>
              <a:gd name="connsiteX87" fmla="*/ 424652 w 766677"/>
              <a:gd name="connsiteY87" fmla="*/ 869888 h 1720801"/>
              <a:gd name="connsiteX88" fmla="*/ 675629 w 766677"/>
              <a:gd name="connsiteY88" fmla="*/ 647770 h 1720801"/>
              <a:gd name="connsiteX89" fmla="*/ 714423 w 766677"/>
              <a:gd name="connsiteY89" fmla="*/ 423404 h 1720801"/>
              <a:gd name="connsiteX90" fmla="*/ 485642 w 766677"/>
              <a:gd name="connsiteY90" fmla="*/ 542427 h 1720801"/>
              <a:gd name="connsiteX91" fmla="*/ 714423 w 766677"/>
              <a:gd name="connsiteY91" fmla="*/ 423404 h 1720801"/>
              <a:gd name="connsiteX92" fmla="*/ 718484 w 766677"/>
              <a:gd name="connsiteY92" fmla="*/ 53444 h 1720801"/>
              <a:gd name="connsiteX93" fmla="*/ 559366 w 766677"/>
              <a:gd name="connsiteY93" fmla="*/ 296536 h 1720801"/>
              <a:gd name="connsiteX94" fmla="*/ 718484 w 766677"/>
              <a:gd name="connsiteY94" fmla="*/ 53444 h 172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66677" h="1720801">
                <a:moveTo>
                  <a:pt x="620474" y="310019"/>
                </a:moveTo>
                <a:cubicBezTo>
                  <a:pt x="631473" y="306471"/>
                  <a:pt x="648781" y="295117"/>
                  <a:pt x="657888" y="286640"/>
                </a:cubicBezTo>
                <a:cubicBezTo>
                  <a:pt x="727551" y="222930"/>
                  <a:pt x="744031" y="135526"/>
                  <a:pt x="764374" y="48595"/>
                </a:cubicBezTo>
                <a:cubicBezTo>
                  <a:pt x="767764" y="34165"/>
                  <a:pt x="768277" y="10195"/>
                  <a:pt x="759879" y="4124"/>
                </a:cubicBezTo>
                <a:cubicBezTo>
                  <a:pt x="749156" y="-3604"/>
                  <a:pt x="727236" y="654"/>
                  <a:pt x="711742" y="7672"/>
                </a:cubicBezTo>
                <a:cubicBezTo>
                  <a:pt x="605098" y="56716"/>
                  <a:pt x="536657" y="129928"/>
                  <a:pt x="511544" y="252696"/>
                </a:cubicBezTo>
                <a:cubicBezTo>
                  <a:pt x="504447" y="287311"/>
                  <a:pt x="514737" y="323226"/>
                  <a:pt x="504211" y="353150"/>
                </a:cubicBezTo>
                <a:cubicBezTo>
                  <a:pt x="483473" y="412168"/>
                  <a:pt x="451539" y="467205"/>
                  <a:pt x="424258" y="523858"/>
                </a:cubicBezTo>
                <a:cubicBezTo>
                  <a:pt x="438135" y="418595"/>
                  <a:pt x="415505" y="346250"/>
                  <a:pt x="340047" y="275168"/>
                </a:cubicBezTo>
                <a:cubicBezTo>
                  <a:pt x="329993" y="265706"/>
                  <a:pt x="304564" y="243746"/>
                  <a:pt x="292461" y="248004"/>
                </a:cubicBezTo>
                <a:cubicBezTo>
                  <a:pt x="281619" y="251828"/>
                  <a:pt x="279372" y="288533"/>
                  <a:pt x="281146" y="302883"/>
                </a:cubicBezTo>
                <a:cubicBezTo>
                  <a:pt x="293723" y="403456"/>
                  <a:pt x="317614" y="480728"/>
                  <a:pt x="389012" y="557448"/>
                </a:cubicBezTo>
                <a:cubicBezTo>
                  <a:pt x="396345" y="565215"/>
                  <a:pt x="406674" y="570971"/>
                  <a:pt x="402337" y="584572"/>
                </a:cubicBezTo>
                <a:cubicBezTo>
                  <a:pt x="379708" y="655970"/>
                  <a:pt x="357472" y="734859"/>
                  <a:pt x="333344" y="811500"/>
                </a:cubicBezTo>
                <a:cubicBezTo>
                  <a:pt x="313001" y="776018"/>
                  <a:pt x="324277" y="755754"/>
                  <a:pt x="324119" y="740851"/>
                </a:cubicBezTo>
                <a:cubicBezTo>
                  <a:pt x="323015" y="635903"/>
                  <a:pt x="283827" y="564229"/>
                  <a:pt x="188892" y="502135"/>
                </a:cubicBezTo>
                <a:cubicBezTo>
                  <a:pt x="176434" y="493974"/>
                  <a:pt x="155579" y="486247"/>
                  <a:pt x="147300" y="491727"/>
                </a:cubicBezTo>
                <a:cubicBezTo>
                  <a:pt x="140164" y="496458"/>
                  <a:pt x="137364" y="519758"/>
                  <a:pt x="140243" y="534976"/>
                </a:cubicBezTo>
                <a:cubicBezTo>
                  <a:pt x="158851" y="632237"/>
                  <a:pt x="187828" y="703635"/>
                  <a:pt x="247162" y="766675"/>
                </a:cubicBezTo>
                <a:cubicBezTo>
                  <a:pt x="307797" y="831134"/>
                  <a:pt x="329284" y="894332"/>
                  <a:pt x="307521" y="981578"/>
                </a:cubicBezTo>
                <a:cubicBezTo>
                  <a:pt x="289859" y="1052306"/>
                  <a:pt x="290450" y="1127646"/>
                  <a:pt x="282723" y="1202869"/>
                </a:cubicBezTo>
                <a:cubicBezTo>
                  <a:pt x="249409" y="1176415"/>
                  <a:pt x="249409" y="1176415"/>
                  <a:pt x="260212" y="1126700"/>
                </a:cubicBezTo>
                <a:cubicBezTo>
                  <a:pt x="288755" y="995456"/>
                  <a:pt x="206318" y="838427"/>
                  <a:pt x="85363" y="793405"/>
                </a:cubicBezTo>
                <a:cubicBezTo>
                  <a:pt x="47831" y="779409"/>
                  <a:pt x="31943" y="789462"/>
                  <a:pt x="37384" y="825851"/>
                </a:cubicBezTo>
                <a:cubicBezTo>
                  <a:pt x="62458" y="993642"/>
                  <a:pt x="124867" y="1146334"/>
                  <a:pt x="264509" y="1247852"/>
                </a:cubicBezTo>
                <a:cubicBezTo>
                  <a:pt x="284537" y="1262400"/>
                  <a:pt x="284024" y="1273557"/>
                  <a:pt x="287020" y="1304978"/>
                </a:cubicBezTo>
                <a:cubicBezTo>
                  <a:pt x="291633" y="1352919"/>
                  <a:pt x="298335" y="1400623"/>
                  <a:pt x="302238" y="1448681"/>
                </a:cubicBezTo>
                <a:cubicBezTo>
                  <a:pt x="305235" y="1485661"/>
                  <a:pt x="272709" y="1503403"/>
                  <a:pt x="242352" y="1447459"/>
                </a:cubicBezTo>
                <a:cubicBezTo>
                  <a:pt x="195910" y="1361868"/>
                  <a:pt x="138626" y="1285384"/>
                  <a:pt x="67662" y="1218954"/>
                </a:cubicBezTo>
                <a:cubicBezTo>
                  <a:pt x="52365" y="1204682"/>
                  <a:pt x="28750" y="1185522"/>
                  <a:pt x="13335" y="1192421"/>
                </a:cubicBezTo>
                <a:cubicBezTo>
                  <a:pt x="-3027" y="1199754"/>
                  <a:pt x="-543" y="1233305"/>
                  <a:pt x="1428" y="1255816"/>
                </a:cubicBezTo>
                <a:cubicBezTo>
                  <a:pt x="9313" y="1345941"/>
                  <a:pt x="46767" y="1422582"/>
                  <a:pt x="107875" y="1488342"/>
                </a:cubicBezTo>
                <a:cubicBezTo>
                  <a:pt x="139651" y="1516294"/>
                  <a:pt x="244442" y="1569281"/>
                  <a:pt x="295418" y="1576417"/>
                </a:cubicBezTo>
                <a:cubicBezTo>
                  <a:pt x="323685" y="1580359"/>
                  <a:pt x="328534" y="1570622"/>
                  <a:pt x="346670" y="1623963"/>
                </a:cubicBezTo>
                <a:cubicBezTo>
                  <a:pt x="356644" y="1653334"/>
                  <a:pt x="359601" y="1675964"/>
                  <a:pt x="365870" y="1713654"/>
                </a:cubicBezTo>
                <a:cubicBezTo>
                  <a:pt x="367723" y="1724732"/>
                  <a:pt x="377185" y="1721184"/>
                  <a:pt x="376238" y="1714758"/>
                </a:cubicBezTo>
                <a:cubicBezTo>
                  <a:pt x="350731" y="1544720"/>
                  <a:pt x="343516" y="1588323"/>
                  <a:pt x="451736" y="1529699"/>
                </a:cubicBezTo>
                <a:cubicBezTo>
                  <a:pt x="493054" y="1507384"/>
                  <a:pt x="529916" y="1478841"/>
                  <a:pt x="566620" y="1450061"/>
                </a:cubicBezTo>
                <a:cubicBezTo>
                  <a:pt x="579945" y="1439574"/>
                  <a:pt x="700388" y="1340737"/>
                  <a:pt x="753414" y="1227943"/>
                </a:cubicBezTo>
                <a:cubicBezTo>
                  <a:pt x="758815" y="1216470"/>
                  <a:pt x="766700" y="1196955"/>
                  <a:pt x="758381" y="1189307"/>
                </a:cubicBezTo>
                <a:cubicBezTo>
                  <a:pt x="746554" y="1178386"/>
                  <a:pt x="730232" y="1183196"/>
                  <a:pt x="715842" y="1187611"/>
                </a:cubicBezTo>
                <a:cubicBezTo>
                  <a:pt x="589526" y="1226090"/>
                  <a:pt x="486272" y="1277539"/>
                  <a:pt x="415781" y="1460863"/>
                </a:cubicBezTo>
                <a:cubicBezTo>
                  <a:pt x="404664" y="1489762"/>
                  <a:pt x="365515" y="1493034"/>
                  <a:pt x="348010" y="1468945"/>
                </a:cubicBezTo>
                <a:cubicBezTo>
                  <a:pt x="341150" y="1459523"/>
                  <a:pt x="317496" y="1339633"/>
                  <a:pt x="338548" y="1324139"/>
                </a:cubicBezTo>
                <a:cubicBezTo>
                  <a:pt x="383571" y="1290943"/>
                  <a:pt x="388775" y="1283807"/>
                  <a:pt x="430920" y="1247221"/>
                </a:cubicBezTo>
                <a:cubicBezTo>
                  <a:pt x="584321" y="1175547"/>
                  <a:pt x="636086" y="1025497"/>
                  <a:pt x="671450" y="924886"/>
                </a:cubicBezTo>
                <a:cubicBezTo>
                  <a:pt x="677088" y="908800"/>
                  <a:pt x="686352" y="885776"/>
                  <a:pt x="676812" y="877142"/>
                </a:cubicBezTo>
                <a:cubicBezTo>
                  <a:pt x="667113" y="868390"/>
                  <a:pt x="644444" y="874619"/>
                  <a:pt x="629896" y="881637"/>
                </a:cubicBezTo>
                <a:cubicBezTo>
                  <a:pt x="493881" y="948067"/>
                  <a:pt x="415624" y="1059954"/>
                  <a:pt x="383335" y="1204406"/>
                </a:cubicBezTo>
                <a:cubicBezTo>
                  <a:pt x="375647" y="1239021"/>
                  <a:pt x="358537" y="1258339"/>
                  <a:pt x="325972" y="1278682"/>
                </a:cubicBezTo>
                <a:cubicBezTo>
                  <a:pt x="321832" y="1180476"/>
                  <a:pt x="328968" y="1088458"/>
                  <a:pt x="339219" y="995968"/>
                </a:cubicBezTo>
                <a:cubicBezTo>
                  <a:pt x="343358" y="958357"/>
                  <a:pt x="359010" y="945032"/>
                  <a:pt x="391969" y="932731"/>
                </a:cubicBezTo>
                <a:cubicBezTo>
                  <a:pt x="531453" y="880651"/>
                  <a:pt x="639555" y="789699"/>
                  <a:pt x="714107" y="660228"/>
                </a:cubicBezTo>
                <a:cubicBezTo>
                  <a:pt x="722465" y="645680"/>
                  <a:pt x="730035" y="622302"/>
                  <a:pt x="723766" y="612485"/>
                </a:cubicBezTo>
                <a:cubicBezTo>
                  <a:pt x="716315" y="600776"/>
                  <a:pt x="689625" y="606571"/>
                  <a:pt x="675668" y="607793"/>
                </a:cubicBezTo>
                <a:cubicBezTo>
                  <a:pt x="528772" y="620843"/>
                  <a:pt x="413376" y="724293"/>
                  <a:pt x="379668" y="869691"/>
                </a:cubicBezTo>
                <a:cubicBezTo>
                  <a:pt x="377894" y="877182"/>
                  <a:pt x="370522" y="884042"/>
                  <a:pt x="365200" y="884515"/>
                </a:cubicBezTo>
                <a:cubicBezTo>
                  <a:pt x="357393" y="879468"/>
                  <a:pt x="358182" y="857272"/>
                  <a:pt x="359246" y="853212"/>
                </a:cubicBezTo>
                <a:cubicBezTo>
                  <a:pt x="383374" y="763402"/>
                  <a:pt x="403954" y="689402"/>
                  <a:pt x="436321" y="601525"/>
                </a:cubicBezTo>
                <a:cubicBezTo>
                  <a:pt x="443181" y="582956"/>
                  <a:pt x="456980" y="582010"/>
                  <a:pt x="473105" y="579565"/>
                </a:cubicBezTo>
                <a:cubicBezTo>
                  <a:pt x="571666" y="565215"/>
                  <a:pt x="658479" y="525711"/>
                  <a:pt x="728892" y="454234"/>
                </a:cubicBezTo>
                <a:cubicBezTo>
                  <a:pt x="742217" y="440712"/>
                  <a:pt x="760747" y="415244"/>
                  <a:pt x="757908" y="406215"/>
                </a:cubicBezTo>
                <a:cubicBezTo>
                  <a:pt x="754005" y="393797"/>
                  <a:pt x="722032" y="387725"/>
                  <a:pt x="684854" y="393047"/>
                </a:cubicBezTo>
                <a:cubicBezTo>
                  <a:pt x="602812" y="404796"/>
                  <a:pt x="535159" y="445167"/>
                  <a:pt x="477717" y="507142"/>
                </a:cubicBezTo>
                <a:cubicBezTo>
                  <a:pt x="517891" y="434128"/>
                  <a:pt x="524357" y="341244"/>
                  <a:pt x="620474" y="310019"/>
                </a:cubicBezTo>
                <a:close/>
                <a:moveTo>
                  <a:pt x="396936" y="515816"/>
                </a:moveTo>
                <a:cubicBezTo>
                  <a:pt x="353687" y="480058"/>
                  <a:pt x="309335" y="361705"/>
                  <a:pt x="315288" y="302923"/>
                </a:cubicBezTo>
                <a:cubicBezTo>
                  <a:pt x="362755" y="315815"/>
                  <a:pt x="419329" y="440909"/>
                  <a:pt x="396936" y="515816"/>
                </a:cubicBezTo>
                <a:close/>
                <a:moveTo>
                  <a:pt x="287927" y="753113"/>
                </a:moveTo>
                <a:cubicBezTo>
                  <a:pt x="247280" y="714674"/>
                  <a:pt x="183412" y="626323"/>
                  <a:pt x="184083" y="546488"/>
                </a:cubicBezTo>
                <a:cubicBezTo>
                  <a:pt x="242825" y="568684"/>
                  <a:pt x="299755" y="690625"/>
                  <a:pt x="287927" y="753113"/>
                </a:cubicBezTo>
                <a:close/>
                <a:moveTo>
                  <a:pt x="205332" y="1126109"/>
                </a:moveTo>
                <a:cubicBezTo>
                  <a:pt x="141307" y="1043002"/>
                  <a:pt x="101528" y="951655"/>
                  <a:pt x="84890" y="847140"/>
                </a:cubicBezTo>
                <a:cubicBezTo>
                  <a:pt x="184043" y="889640"/>
                  <a:pt x="255087" y="1054159"/>
                  <a:pt x="205332" y="1126109"/>
                </a:cubicBezTo>
                <a:close/>
                <a:moveTo>
                  <a:pt x="196265" y="1488263"/>
                </a:moveTo>
                <a:cubicBezTo>
                  <a:pt x="180692" y="1492758"/>
                  <a:pt x="164173" y="1482310"/>
                  <a:pt x="150808" y="1470286"/>
                </a:cubicBezTo>
                <a:cubicBezTo>
                  <a:pt x="116627" y="1439535"/>
                  <a:pt x="91198" y="1402554"/>
                  <a:pt x="72353" y="1361001"/>
                </a:cubicBezTo>
                <a:cubicBezTo>
                  <a:pt x="59501" y="1332773"/>
                  <a:pt x="50197" y="1303204"/>
                  <a:pt x="47397" y="1271428"/>
                </a:cubicBezTo>
                <a:cubicBezTo>
                  <a:pt x="89345" y="1292993"/>
                  <a:pt x="195082" y="1423686"/>
                  <a:pt x="200326" y="1460548"/>
                </a:cubicBezTo>
                <a:cubicBezTo>
                  <a:pt x="201232" y="1467092"/>
                  <a:pt x="203559" y="1486095"/>
                  <a:pt x="196265" y="1488263"/>
                </a:cubicBezTo>
                <a:close/>
                <a:moveTo>
                  <a:pt x="707799" y="1232122"/>
                </a:moveTo>
                <a:cubicBezTo>
                  <a:pt x="674919" y="1300878"/>
                  <a:pt x="568670" y="1438470"/>
                  <a:pt x="464983" y="1473479"/>
                </a:cubicBezTo>
                <a:cubicBezTo>
                  <a:pt x="492659" y="1355560"/>
                  <a:pt x="557710" y="1263543"/>
                  <a:pt x="707799" y="1232122"/>
                </a:cubicBezTo>
                <a:close/>
                <a:moveTo>
                  <a:pt x="620908" y="939749"/>
                </a:moveTo>
                <a:cubicBezTo>
                  <a:pt x="596149" y="1038429"/>
                  <a:pt x="544858" y="1124414"/>
                  <a:pt x="428437" y="1206850"/>
                </a:cubicBezTo>
                <a:cubicBezTo>
                  <a:pt x="445823" y="1099655"/>
                  <a:pt x="533345" y="972274"/>
                  <a:pt x="620908" y="939749"/>
                </a:cubicBezTo>
                <a:close/>
                <a:moveTo>
                  <a:pt x="675629" y="647770"/>
                </a:moveTo>
                <a:cubicBezTo>
                  <a:pt x="646415" y="726146"/>
                  <a:pt x="512647" y="842922"/>
                  <a:pt x="424652" y="869888"/>
                </a:cubicBezTo>
                <a:cubicBezTo>
                  <a:pt x="433168" y="800028"/>
                  <a:pt x="548485" y="659952"/>
                  <a:pt x="675629" y="647770"/>
                </a:cubicBezTo>
                <a:close/>
                <a:moveTo>
                  <a:pt x="714423" y="423404"/>
                </a:moveTo>
                <a:cubicBezTo>
                  <a:pt x="691123" y="480334"/>
                  <a:pt x="550692" y="539471"/>
                  <a:pt x="485642" y="542427"/>
                </a:cubicBezTo>
                <a:cubicBezTo>
                  <a:pt x="522228" y="491057"/>
                  <a:pt x="639831" y="411577"/>
                  <a:pt x="714423" y="423404"/>
                </a:cubicBezTo>
                <a:close/>
                <a:moveTo>
                  <a:pt x="718484" y="53444"/>
                </a:moveTo>
                <a:cubicBezTo>
                  <a:pt x="712649" y="144869"/>
                  <a:pt x="668966" y="261882"/>
                  <a:pt x="559366" y="296536"/>
                </a:cubicBezTo>
                <a:cubicBezTo>
                  <a:pt x="543990" y="220092"/>
                  <a:pt x="623983" y="97599"/>
                  <a:pt x="718484" y="5344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3FA67F2-B6A5-4249-A308-0BD55AFE82E2}"/>
              </a:ext>
            </a:extLst>
          </p:cNvPr>
          <p:cNvSpPr/>
          <p:nvPr/>
        </p:nvSpPr>
        <p:spPr>
          <a:xfrm rot="15559246">
            <a:off x="2555542" y="1923805"/>
            <a:ext cx="867768" cy="728581"/>
          </a:xfrm>
          <a:custGeom>
            <a:avLst/>
            <a:gdLst>
              <a:gd name="connsiteX0" fmla="*/ 719396 w 1198606"/>
              <a:gd name="connsiteY0" fmla="*/ 669711 h 1006353"/>
              <a:gd name="connsiteX1" fmla="*/ 578334 w 1198606"/>
              <a:gd name="connsiteY1" fmla="*/ 712565 h 1006353"/>
              <a:gd name="connsiteX2" fmla="*/ 486120 w 1198606"/>
              <a:gd name="connsiteY2" fmla="*/ 776078 h 1006353"/>
              <a:gd name="connsiteX3" fmla="*/ 541078 w 1198606"/>
              <a:gd name="connsiteY3" fmla="*/ 800167 h 1006353"/>
              <a:gd name="connsiteX4" fmla="*/ 582316 w 1198606"/>
              <a:gd name="connsiteY4" fmla="*/ 801665 h 1006353"/>
              <a:gd name="connsiteX5" fmla="*/ 610741 w 1198606"/>
              <a:gd name="connsiteY5" fmla="*/ 849329 h 1006353"/>
              <a:gd name="connsiteX6" fmla="*/ 583381 w 1198606"/>
              <a:gd name="connsiteY6" fmla="*/ 887019 h 1006353"/>
              <a:gd name="connsiteX7" fmla="*/ 520498 w 1198606"/>
              <a:gd name="connsiteY7" fmla="*/ 852207 h 1006353"/>
              <a:gd name="connsiteX8" fmla="*/ 485371 w 1198606"/>
              <a:gd name="connsiteY8" fmla="*/ 820470 h 1006353"/>
              <a:gd name="connsiteX9" fmla="*/ 385942 w 1198606"/>
              <a:gd name="connsiteY9" fmla="*/ 833638 h 1006353"/>
              <a:gd name="connsiteX10" fmla="*/ 269048 w 1198606"/>
              <a:gd name="connsiteY10" fmla="*/ 893485 h 1006353"/>
              <a:gd name="connsiteX11" fmla="*/ 311351 w 1198606"/>
              <a:gd name="connsiteY11" fmla="*/ 922856 h 1006353"/>
              <a:gd name="connsiteX12" fmla="*/ 357399 w 1198606"/>
              <a:gd name="connsiteY12" fmla="*/ 962636 h 1006353"/>
              <a:gd name="connsiteX13" fmla="*/ 326726 w 1198606"/>
              <a:gd name="connsiteY13" fmla="*/ 1005214 h 1006353"/>
              <a:gd name="connsiteX14" fmla="*/ 271847 w 1198606"/>
              <a:gd name="connsiteY14" fmla="*/ 969850 h 1006353"/>
              <a:gd name="connsiteX15" fmla="*/ 151681 w 1198606"/>
              <a:gd name="connsiteY15" fmla="*/ 935788 h 1006353"/>
              <a:gd name="connsiteX16" fmla="*/ 93 w 1198606"/>
              <a:gd name="connsiteY16" fmla="*/ 969732 h 1006353"/>
              <a:gd name="connsiteX17" fmla="*/ 153849 w 1198606"/>
              <a:gd name="connsiteY17" fmla="*/ 909334 h 1006353"/>
              <a:gd name="connsiteX18" fmla="*/ 198991 w 1198606"/>
              <a:gd name="connsiteY18" fmla="*/ 857411 h 1006353"/>
              <a:gd name="connsiteX19" fmla="*/ 191579 w 1198606"/>
              <a:gd name="connsiteY19" fmla="*/ 756208 h 1006353"/>
              <a:gd name="connsiteX20" fmla="*/ 224301 w 1198606"/>
              <a:gd name="connsiteY20" fmla="*/ 680158 h 1006353"/>
              <a:gd name="connsiteX21" fmla="*/ 287538 w 1198606"/>
              <a:gd name="connsiteY21" fmla="*/ 709056 h 1006353"/>
              <a:gd name="connsiteX22" fmla="*/ 271966 w 1198606"/>
              <a:gd name="connsiteY22" fmla="*/ 771426 h 1006353"/>
              <a:gd name="connsiteX23" fmla="*/ 238179 w 1198606"/>
              <a:gd name="connsiteY23" fmla="*/ 800049 h 1006353"/>
              <a:gd name="connsiteX24" fmla="*/ 242791 w 1198606"/>
              <a:gd name="connsiteY24" fmla="*/ 858752 h 1006353"/>
              <a:gd name="connsiteX25" fmla="*/ 292979 w 1198606"/>
              <a:gd name="connsiteY25" fmla="*/ 847516 h 1006353"/>
              <a:gd name="connsiteX26" fmla="*/ 405260 w 1198606"/>
              <a:gd name="connsiteY26" fmla="*/ 680001 h 1006353"/>
              <a:gd name="connsiteX27" fmla="*/ 388544 w 1198606"/>
              <a:gd name="connsiteY27" fmla="*/ 612979 h 1006353"/>
              <a:gd name="connsiteX28" fmla="*/ 400135 w 1198606"/>
              <a:gd name="connsiteY28" fmla="*/ 534169 h 1006353"/>
              <a:gd name="connsiteX29" fmla="*/ 467866 w 1198606"/>
              <a:gd name="connsiteY29" fmla="*/ 548125 h 1006353"/>
              <a:gd name="connsiteX30" fmla="*/ 455014 w 1198606"/>
              <a:gd name="connsiteY30" fmla="*/ 621770 h 1006353"/>
              <a:gd name="connsiteX31" fmla="*/ 434829 w 1198606"/>
              <a:gd name="connsiteY31" fmla="*/ 742686 h 1006353"/>
              <a:gd name="connsiteX32" fmla="*/ 463924 w 1198606"/>
              <a:gd name="connsiteY32" fmla="*/ 751674 h 1006353"/>
              <a:gd name="connsiteX33" fmla="*/ 607272 w 1198606"/>
              <a:gd name="connsiteY33" fmla="*/ 647357 h 1006353"/>
              <a:gd name="connsiteX34" fmla="*/ 641847 w 1198606"/>
              <a:gd name="connsiteY34" fmla="*/ 611205 h 1006353"/>
              <a:gd name="connsiteX35" fmla="*/ 584169 w 1198606"/>
              <a:gd name="connsiteY35" fmla="*/ 485755 h 1006353"/>
              <a:gd name="connsiteX36" fmla="*/ 545178 w 1198606"/>
              <a:gd name="connsiteY36" fmla="*/ 423859 h 1006353"/>
              <a:gd name="connsiteX37" fmla="*/ 640467 w 1198606"/>
              <a:gd name="connsiteY37" fmla="*/ 389638 h 1006353"/>
              <a:gd name="connsiteX38" fmla="*/ 651940 w 1198606"/>
              <a:gd name="connsiteY38" fmla="*/ 463205 h 1006353"/>
              <a:gd name="connsiteX39" fmla="*/ 670667 w 1198606"/>
              <a:gd name="connsiteY39" fmla="*/ 589836 h 1006353"/>
              <a:gd name="connsiteX40" fmla="*/ 787482 w 1198606"/>
              <a:gd name="connsiteY40" fmla="*/ 436080 h 1006353"/>
              <a:gd name="connsiteX41" fmla="*/ 779439 w 1198606"/>
              <a:gd name="connsiteY41" fmla="*/ 340988 h 1006353"/>
              <a:gd name="connsiteX42" fmla="*/ 737965 w 1198606"/>
              <a:gd name="connsiteY42" fmla="*/ 305979 h 1006353"/>
              <a:gd name="connsiteX43" fmla="*/ 749122 w 1198606"/>
              <a:gd name="connsiteY43" fmla="*/ 227840 h 1006353"/>
              <a:gd name="connsiteX44" fmla="*/ 816656 w 1198606"/>
              <a:gd name="connsiteY44" fmla="*/ 220152 h 1006353"/>
              <a:gd name="connsiteX45" fmla="*/ 834042 w 1198606"/>
              <a:gd name="connsiteY45" fmla="*/ 308936 h 1006353"/>
              <a:gd name="connsiteX46" fmla="*/ 829233 w 1198606"/>
              <a:gd name="connsiteY46" fmla="*/ 425593 h 1006353"/>
              <a:gd name="connsiteX47" fmla="*/ 939661 w 1198606"/>
              <a:gd name="connsiteY47" fmla="*/ 291905 h 1006353"/>
              <a:gd name="connsiteX48" fmla="*/ 906505 w 1198606"/>
              <a:gd name="connsiteY48" fmla="*/ 161094 h 1006353"/>
              <a:gd name="connsiteX49" fmla="*/ 870707 w 1198606"/>
              <a:gd name="connsiteY49" fmla="*/ 89025 h 1006353"/>
              <a:gd name="connsiteX50" fmla="*/ 937966 w 1198606"/>
              <a:gd name="connsiteY50" fmla="*/ 62374 h 1006353"/>
              <a:gd name="connsiteX51" fmla="*/ 965642 w 1198606"/>
              <a:gd name="connsiteY51" fmla="*/ 137439 h 1006353"/>
              <a:gd name="connsiteX52" fmla="*/ 976720 w 1198606"/>
              <a:gd name="connsiteY52" fmla="*/ 231309 h 1006353"/>
              <a:gd name="connsiteX53" fmla="*/ 1049892 w 1198606"/>
              <a:gd name="connsiteY53" fmla="*/ 79012 h 1006353"/>
              <a:gd name="connsiteX54" fmla="*/ 1076504 w 1198606"/>
              <a:gd name="connsiteY54" fmla="*/ 2961 h 1006353"/>
              <a:gd name="connsiteX55" fmla="*/ 1135641 w 1198606"/>
              <a:gd name="connsiteY55" fmla="*/ 19875 h 1006353"/>
              <a:gd name="connsiteX56" fmla="*/ 1102642 w 1198606"/>
              <a:gd name="connsiteY56" fmla="*/ 101286 h 1006353"/>
              <a:gd name="connsiteX57" fmla="*/ 1002583 w 1198606"/>
              <a:gd name="connsiteY57" fmla="*/ 249760 h 1006353"/>
              <a:gd name="connsiteX58" fmla="*/ 1107531 w 1198606"/>
              <a:gd name="connsiteY58" fmla="*/ 240455 h 1006353"/>
              <a:gd name="connsiteX59" fmla="*/ 1192570 w 1198606"/>
              <a:gd name="connsiteY59" fmla="*/ 249760 h 1006353"/>
              <a:gd name="connsiteX60" fmla="*/ 1176051 w 1198606"/>
              <a:gd name="connsiteY60" fmla="*/ 314968 h 1006353"/>
              <a:gd name="connsiteX61" fmla="*/ 1103904 w 1198606"/>
              <a:gd name="connsiteY61" fmla="*/ 298173 h 1006353"/>
              <a:gd name="connsiteX62" fmla="*/ 982594 w 1198606"/>
              <a:gd name="connsiteY62" fmla="*/ 297227 h 1006353"/>
              <a:gd name="connsiteX63" fmla="*/ 875438 w 1198606"/>
              <a:gd name="connsiteY63" fmla="*/ 432335 h 1006353"/>
              <a:gd name="connsiteX64" fmla="*/ 966351 w 1198606"/>
              <a:gd name="connsiteY64" fmla="*/ 418300 h 1006353"/>
              <a:gd name="connsiteX65" fmla="*/ 1039445 w 1198606"/>
              <a:gd name="connsiteY65" fmla="*/ 439431 h 1006353"/>
              <a:gd name="connsiteX66" fmla="*/ 1028445 w 1198606"/>
              <a:gd name="connsiteY66" fmla="*/ 498135 h 1006353"/>
              <a:gd name="connsiteX67" fmla="*/ 949951 w 1198606"/>
              <a:gd name="connsiteY67" fmla="*/ 477121 h 1006353"/>
              <a:gd name="connsiteX68" fmla="*/ 821466 w 1198606"/>
              <a:gd name="connsiteY68" fmla="*/ 481852 h 1006353"/>
              <a:gd name="connsiteX69" fmla="*/ 717976 w 1198606"/>
              <a:gd name="connsiteY69" fmla="*/ 593464 h 1006353"/>
              <a:gd name="connsiteX70" fmla="*/ 766784 w 1198606"/>
              <a:gd name="connsiteY70" fmla="*/ 644479 h 1006353"/>
              <a:gd name="connsiteX71" fmla="*/ 811886 w 1198606"/>
              <a:gd name="connsiteY71" fmla="*/ 628197 h 1006353"/>
              <a:gd name="connsiteX72" fmla="*/ 865109 w 1198606"/>
              <a:gd name="connsiteY72" fmla="*/ 653350 h 1006353"/>
              <a:gd name="connsiteX73" fmla="*/ 848117 w 1198606"/>
              <a:gd name="connsiteY73" fmla="*/ 713985 h 1006353"/>
              <a:gd name="connsiteX74" fmla="*/ 783815 w 1198606"/>
              <a:gd name="connsiteY74" fmla="*/ 710279 h 1006353"/>
              <a:gd name="connsiteX75" fmla="*/ 755706 w 1198606"/>
              <a:gd name="connsiteY75" fmla="*/ 680710 h 1006353"/>
              <a:gd name="connsiteX76" fmla="*/ 719396 w 1198606"/>
              <a:gd name="connsiteY76" fmla="*/ 669711 h 10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98606" h="1006353">
                <a:moveTo>
                  <a:pt x="719396" y="669711"/>
                </a:moveTo>
                <a:cubicBezTo>
                  <a:pt x="655804" y="635687"/>
                  <a:pt x="664674" y="652719"/>
                  <a:pt x="578334" y="712565"/>
                </a:cubicBezTo>
                <a:cubicBezTo>
                  <a:pt x="549239" y="732711"/>
                  <a:pt x="519710" y="753291"/>
                  <a:pt x="486120" y="776078"/>
                </a:cubicBezTo>
                <a:cubicBezTo>
                  <a:pt x="503861" y="791099"/>
                  <a:pt x="521011" y="798196"/>
                  <a:pt x="541078" y="800167"/>
                </a:cubicBezTo>
                <a:cubicBezTo>
                  <a:pt x="550382" y="800995"/>
                  <a:pt x="567098" y="794608"/>
                  <a:pt x="582316" y="801665"/>
                </a:cubicBezTo>
                <a:cubicBezTo>
                  <a:pt x="603014" y="811285"/>
                  <a:pt x="612358" y="823624"/>
                  <a:pt x="610741" y="849329"/>
                </a:cubicBezTo>
                <a:cubicBezTo>
                  <a:pt x="609913" y="863128"/>
                  <a:pt x="597455" y="883668"/>
                  <a:pt x="583381" y="887019"/>
                </a:cubicBezTo>
                <a:cubicBezTo>
                  <a:pt x="560475" y="892460"/>
                  <a:pt x="528659" y="892933"/>
                  <a:pt x="520498" y="852207"/>
                </a:cubicBezTo>
                <a:cubicBezTo>
                  <a:pt x="515137" y="825596"/>
                  <a:pt x="504965" y="830879"/>
                  <a:pt x="485371" y="820470"/>
                </a:cubicBezTo>
                <a:cubicBezTo>
                  <a:pt x="444212" y="798629"/>
                  <a:pt x="435578" y="801980"/>
                  <a:pt x="385942" y="833638"/>
                </a:cubicBezTo>
                <a:cubicBezTo>
                  <a:pt x="349711" y="856741"/>
                  <a:pt x="309301" y="873221"/>
                  <a:pt x="269048" y="893485"/>
                </a:cubicBezTo>
                <a:cubicBezTo>
                  <a:pt x="275869" y="910635"/>
                  <a:pt x="284148" y="927942"/>
                  <a:pt x="311351" y="922856"/>
                </a:cubicBezTo>
                <a:cubicBezTo>
                  <a:pt x="334059" y="918598"/>
                  <a:pt x="358897" y="938587"/>
                  <a:pt x="357399" y="962636"/>
                </a:cubicBezTo>
                <a:cubicBezTo>
                  <a:pt x="356177" y="981757"/>
                  <a:pt x="347818" y="999498"/>
                  <a:pt x="326726" y="1005214"/>
                </a:cubicBezTo>
                <a:cubicBezTo>
                  <a:pt x="303939" y="1011404"/>
                  <a:pt x="275159" y="991337"/>
                  <a:pt x="271847" y="969850"/>
                </a:cubicBezTo>
                <a:cubicBezTo>
                  <a:pt x="264790" y="923842"/>
                  <a:pt x="255920" y="899556"/>
                  <a:pt x="151681" y="935788"/>
                </a:cubicBezTo>
                <a:cubicBezTo>
                  <a:pt x="103938" y="952385"/>
                  <a:pt x="14" y="982348"/>
                  <a:pt x="93" y="969732"/>
                </a:cubicBezTo>
                <a:cubicBezTo>
                  <a:pt x="-3573" y="958693"/>
                  <a:pt x="101769" y="926956"/>
                  <a:pt x="153849" y="909334"/>
                </a:cubicBezTo>
                <a:cubicBezTo>
                  <a:pt x="183418" y="899280"/>
                  <a:pt x="203051" y="887335"/>
                  <a:pt x="198991" y="857411"/>
                </a:cubicBezTo>
                <a:cubicBezTo>
                  <a:pt x="193077" y="813808"/>
                  <a:pt x="217441" y="798353"/>
                  <a:pt x="191579" y="756208"/>
                </a:cubicBezTo>
                <a:cubicBezTo>
                  <a:pt x="178174" y="734367"/>
                  <a:pt x="196428" y="686427"/>
                  <a:pt x="224301" y="680158"/>
                </a:cubicBezTo>
                <a:cubicBezTo>
                  <a:pt x="252056" y="673890"/>
                  <a:pt x="274213" y="684929"/>
                  <a:pt x="287538" y="709056"/>
                </a:cubicBezTo>
                <a:cubicBezTo>
                  <a:pt x="300864" y="733263"/>
                  <a:pt x="290811" y="753330"/>
                  <a:pt x="271966" y="771426"/>
                </a:cubicBezTo>
                <a:cubicBezTo>
                  <a:pt x="261163" y="781755"/>
                  <a:pt x="240544" y="779903"/>
                  <a:pt x="238179" y="800049"/>
                </a:cubicBezTo>
                <a:cubicBezTo>
                  <a:pt x="235498" y="822915"/>
                  <a:pt x="228322" y="844322"/>
                  <a:pt x="242791" y="858752"/>
                </a:cubicBezTo>
                <a:cubicBezTo>
                  <a:pt x="259310" y="875271"/>
                  <a:pt x="277722" y="856110"/>
                  <a:pt x="292979" y="847516"/>
                </a:cubicBezTo>
                <a:cubicBezTo>
                  <a:pt x="422252" y="774620"/>
                  <a:pt x="412633" y="792361"/>
                  <a:pt x="405260" y="680001"/>
                </a:cubicBezTo>
                <a:cubicBezTo>
                  <a:pt x="402698" y="640812"/>
                  <a:pt x="413658" y="632218"/>
                  <a:pt x="388544" y="612979"/>
                </a:cubicBezTo>
                <a:cubicBezTo>
                  <a:pt x="368280" y="597485"/>
                  <a:pt x="372183" y="547692"/>
                  <a:pt x="400135" y="534169"/>
                </a:cubicBezTo>
                <a:cubicBezTo>
                  <a:pt x="424223" y="522539"/>
                  <a:pt x="448903" y="525732"/>
                  <a:pt x="467866" y="548125"/>
                </a:cubicBezTo>
                <a:cubicBezTo>
                  <a:pt x="487461" y="571386"/>
                  <a:pt x="480916" y="608681"/>
                  <a:pt x="455014" y="621770"/>
                </a:cubicBezTo>
                <a:cubicBezTo>
                  <a:pt x="418546" y="640221"/>
                  <a:pt x="435105" y="698215"/>
                  <a:pt x="434829" y="742686"/>
                </a:cubicBezTo>
                <a:cubicBezTo>
                  <a:pt x="434632" y="768193"/>
                  <a:pt x="452727" y="759559"/>
                  <a:pt x="463924" y="751674"/>
                </a:cubicBezTo>
                <a:cubicBezTo>
                  <a:pt x="512219" y="717612"/>
                  <a:pt x="559884" y="682642"/>
                  <a:pt x="607272" y="647357"/>
                </a:cubicBezTo>
                <a:cubicBezTo>
                  <a:pt x="612910" y="643217"/>
                  <a:pt x="643346" y="615778"/>
                  <a:pt x="641847" y="611205"/>
                </a:cubicBezTo>
                <a:cubicBezTo>
                  <a:pt x="624777" y="557824"/>
                  <a:pt x="621228" y="492852"/>
                  <a:pt x="584169" y="485755"/>
                </a:cubicBezTo>
                <a:cubicBezTo>
                  <a:pt x="556099" y="480354"/>
                  <a:pt x="543522" y="449682"/>
                  <a:pt x="545178" y="423859"/>
                </a:cubicBezTo>
                <a:cubicBezTo>
                  <a:pt x="548687" y="369492"/>
                  <a:pt x="601201" y="351041"/>
                  <a:pt x="640467" y="389638"/>
                </a:cubicBezTo>
                <a:cubicBezTo>
                  <a:pt x="654030" y="402964"/>
                  <a:pt x="664004" y="438288"/>
                  <a:pt x="651940" y="463205"/>
                </a:cubicBezTo>
                <a:cubicBezTo>
                  <a:pt x="631676" y="505113"/>
                  <a:pt x="656198" y="545760"/>
                  <a:pt x="670667" y="589836"/>
                </a:cubicBezTo>
                <a:cubicBezTo>
                  <a:pt x="777941" y="470853"/>
                  <a:pt x="779794" y="479526"/>
                  <a:pt x="787482" y="436080"/>
                </a:cubicBezTo>
                <a:cubicBezTo>
                  <a:pt x="791937" y="410927"/>
                  <a:pt x="786733" y="379900"/>
                  <a:pt x="779439" y="340988"/>
                </a:cubicBezTo>
                <a:cubicBezTo>
                  <a:pt x="775891" y="322104"/>
                  <a:pt x="749674" y="331960"/>
                  <a:pt x="737965" y="305979"/>
                </a:cubicBezTo>
                <a:cubicBezTo>
                  <a:pt x="724994" y="277278"/>
                  <a:pt x="727083" y="251889"/>
                  <a:pt x="749122" y="227840"/>
                </a:cubicBezTo>
                <a:cubicBezTo>
                  <a:pt x="768992" y="206156"/>
                  <a:pt x="792804" y="204540"/>
                  <a:pt x="816656" y="220152"/>
                </a:cubicBezTo>
                <a:cubicBezTo>
                  <a:pt x="849576" y="241638"/>
                  <a:pt x="855371" y="290643"/>
                  <a:pt x="834042" y="308936"/>
                </a:cubicBezTo>
                <a:cubicBezTo>
                  <a:pt x="802976" y="335548"/>
                  <a:pt x="821900" y="382029"/>
                  <a:pt x="829233" y="425593"/>
                </a:cubicBezTo>
                <a:cubicBezTo>
                  <a:pt x="874256" y="385262"/>
                  <a:pt x="908516" y="339687"/>
                  <a:pt x="939661" y="291905"/>
                </a:cubicBezTo>
                <a:cubicBezTo>
                  <a:pt x="955510" y="267619"/>
                  <a:pt x="944944" y="166258"/>
                  <a:pt x="906505" y="161094"/>
                </a:cubicBezTo>
                <a:cubicBezTo>
                  <a:pt x="875990" y="156993"/>
                  <a:pt x="855135" y="120250"/>
                  <a:pt x="870707" y="89025"/>
                </a:cubicBezTo>
                <a:cubicBezTo>
                  <a:pt x="884309" y="61744"/>
                  <a:pt x="910093" y="51414"/>
                  <a:pt x="937966" y="62374"/>
                </a:cubicBezTo>
                <a:cubicBezTo>
                  <a:pt x="967416" y="74005"/>
                  <a:pt x="984842" y="101957"/>
                  <a:pt x="965642" y="137439"/>
                </a:cubicBezTo>
                <a:cubicBezTo>
                  <a:pt x="949359" y="167480"/>
                  <a:pt x="972305" y="186247"/>
                  <a:pt x="976720" y="231309"/>
                </a:cubicBezTo>
                <a:cubicBezTo>
                  <a:pt x="1023793" y="160147"/>
                  <a:pt x="1072837" y="102666"/>
                  <a:pt x="1049892" y="79012"/>
                </a:cubicBezTo>
                <a:cubicBezTo>
                  <a:pt x="1033846" y="62453"/>
                  <a:pt x="1042323" y="11201"/>
                  <a:pt x="1076504" y="2961"/>
                </a:cubicBezTo>
                <a:cubicBezTo>
                  <a:pt x="1099883" y="-2676"/>
                  <a:pt x="1121487" y="-1888"/>
                  <a:pt x="1135641" y="19875"/>
                </a:cubicBezTo>
                <a:cubicBezTo>
                  <a:pt x="1151411" y="44160"/>
                  <a:pt x="1148099" y="104716"/>
                  <a:pt x="1102642" y="101286"/>
                </a:cubicBezTo>
                <a:cubicBezTo>
                  <a:pt x="1072088" y="98960"/>
                  <a:pt x="1042520" y="186956"/>
                  <a:pt x="1002583" y="249760"/>
                </a:cubicBezTo>
                <a:cubicBezTo>
                  <a:pt x="1066884" y="251258"/>
                  <a:pt x="1081826" y="269472"/>
                  <a:pt x="1107531" y="240455"/>
                </a:cubicBezTo>
                <a:cubicBezTo>
                  <a:pt x="1132684" y="212030"/>
                  <a:pt x="1176524" y="218417"/>
                  <a:pt x="1192570" y="249760"/>
                </a:cubicBezTo>
                <a:cubicBezTo>
                  <a:pt x="1203845" y="271719"/>
                  <a:pt x="1199864" y="300223"/>
                  <a:pt x="1176051" y="314968"/>
                </a:cubicBezTo>
                <a:cubicBezTo>
                  <a:pt x="1148572" y="332039"/>
                  <a:pt x="1122867" y="327939"/>
                  <a:pt x="1103904" y="298173"/>
                </a:cubicBezTo>
                <a:cubicBezTo>
                  <a:pt x="1089080" y="274913"/>
                  <a:pt x="1006289" y="265293"/>
                  <a:pt x="982594" y="297227"/>
                </a:cubicBezTo>
                <a:cubicBezTo>
                  <a:pt x="950542" y="340476"/>
                  <a:pt x="910684" y="385065"/>
                  <a:pt x="875438" y="432335"/>
                </a:cubicBezTo>
                <a:cubicBezTo>
                  <a:pt x="949359" y="438998"/>
                  <a:pt x="942578" y="434582"/>
                  <a:pt x="966351" y="418300"/>
                </a:cubicBezTo>
                <a:cubicBezTo>
                  <a:pt x="988153" y="403358"/>
                  <a:pt x="1025922" y="411006"/>
                  <a:pt x="1039445" y="439431"/>
                </a:cubicBezTo>
                <a:cubicBezTo>
                  <a:pt x="1049853" y="461273"/>
                  <a:pt x="1047960" y="482286"/>
                  <a:pt x="1028445" y="498135"/>
                </a:cubicBezTo>
                <a:cubicBezTo>
                  <a:pt x="1002543" y="519069"/>
                  <a:pt x="959058" y="503694"/>
                  <a:pt x="949951" y="477121"/>
                </a:cubicBezTo>
                <a:cubicBezTo>
                  <a:pt x="941948" y="453782"/>
                  <a:pt x="850285" y="456739"/>
                  <a:pt x="821466" y="481852"/>
                </a:cubicBezTo>
                <a:cubicBezTo>
                  <a:pt x="780346" y="517689"/>
                  <a:pt x="775142" y="509134"/>
                  <a:pt x="717976" y="593464"/>
                </a:cubicBezTo>
                <a:cubicBezTo>
                  <a:pt x="698185" y="622677"/>
                  <a:pt x="717227" y="631903"/>
                  <a:pt x="766784" y="644479"/>
                </a:cubicBezTo>
                <a:cubicBezTo>
                  <a:pt x="778651" y="647475"/>
                  <a:pt x="799664" y="630089"/>
                  <a:pt x="811886" y="628197"/>
                </a:cubicBezTo>
                <a:cubicBezTo>
                  <a:pt x="833648" y="624924"/>
                  <a:pt x="854977" y="630641"/>
                  <a:pt x="865109" y="653350"/>
                </a:cubicBezTo>
                <a:cubicBezTo>
                  <a:pt x="874965" y="675506"/>
                  <a:pt x="864163" y="699437"/>
                  <a:pt x="848117" y="713985"/>
                </a:cubicBezTo>
                <a:cubicBezTo>
                  <a:pt x="830297" y="730109"/>
                  <a:pt x="799191" y="727271"/>
                  <a:pt x="783815" y="710279"/>
                </a:cubicBezTo>
                <a:cubicBezTo>
                  <a:pt x="765601" y="689817"/>
                  <a:pt x="780504" y="684731"/>
                  <a:pt x="755706" y="680710"/>
                </a:cubicBezTo>
                <a:lnTo>
                  <a:pt x="719396" y="6697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A674741-30AC-4F01-BF41-E385487C4E80}"/>
              </a:ext>
            </a:extLst>
          </p:cNvPr>
          <p:cNvSpPr/>
          <p:nvPr/>
        </p:nvSpPr>
        <p:spPr>
          <a:xfrm>
            <a:off x="382946" y="2154299"/>
            <a:ext cx="399861" cy="320525"/>
          </a:xfrm>
          <a:custGeom>
            <a:avLst/>
            <a:gdLst>
              <a:gd name="connsiteX0" fmla="*/ 250976 w 552309"/>
              <a:gd name="connsiteY0" fmla="*/ 442576 h 442726"/>
              <a:gd name="connsiteX1" fmla="*/ 10565 w 552309"/>
              <a:gd name="connsiteY1" fmla="*/ 138849 h 442726"/>
              <a:gd name="connsiteX2" fmla="*/ 163848 w 552309"/>
              <a:gd name="connsiteY2" fmla="*/ 4490 h 442726"/>
              <a:gd name="connsiteX3" fmla="*/ 350248 w 552309"/>
              <a:gd name="connsiteY3" fmla="*/ 64415 h 442726"/>
              <a:gd name="connsiteX4" fmla="*/ 296157 w 552309"/>
              <a:gd name="connsiteY4" fmla="*/ 279437 h 442726"/>
              <a:gd name="connsiteX5" fmla="*/ 201932 w 552309"/>
              <a:gd name="connsiteY5" fmla="*/ 244191 h 442726"/>
              <a:gd name="connsiteX6" fmla="*/ 197911 w 552309"/>
              <a:gd name="connsiteY6" fmla="*/ 147325 h 442726"/>
              <a:gd name="connsiteX7" fmla="*/ 231106 w 552309"/>
              <a:gd name="connsiteY7" fmla="*/ 127731 h 442726"/>
              <a:gd name="connsiteX8" fmla="*/ 233077 w 552309"/>
              <a:gd name="connsiteY8" fmla="*/ 162622 h 442726"/>
              <a:gd name="connsiteX9" fmla="*/ 260083 w 552309"/>
              <a:gd name="connsiteY9" fmla="*/ 234177 h 442726"/>
              <a:gd name="connsiteX10" fmla="*/ 337159 w 552309"/>
              <a:gd name="connsiteY10" fmla="*/ 184778 h 442726"/>
              <a:gd name="connsiteX11" fmla="*/ 234970 w 552309"/>
              <a:gd name="connsiteY11" fmla="*/ 47778 h 442726"/>
              <a:gd name="connsiteX12" fmla="*/ 57007 w 552309"/>
              <a:gd name="connsiteY12" fmla="*/ 144368 h 442726"/>
              <a:gd name="connsiteX13" fmla="*/ 122728 w 552309"/>
              <a:gd name="connsiteY13" fmla="*/ 357498 h 442726"/>
              <a:gd name="connsiteX14" fmla="*/ 440490 w 552309"/>
              <a:gd name="connsiteY14" fmla="*/ 302264 h 442726"/>
              <a:gd name="connsiteX15" fmla="*/ 504713 w 552309"/>
              <a:gd name="connsiteY15" fmla="*/ 95994 h 442726"/>
              <a:gd name="connsiteX16" fmla="*/ 523282 w 552309"/>
              <a:gd name="connsiteY16" fmla="*/ 60157 h 442726"/>
              <a:gd name="connsiteX17" fmla="*/ 551707 w 552309"/>
              <a:gd name="connsiteY17" fmla="*/ 96349 h 442726"/>
              <a:gd name="connsiteX18" fmla="*/ 250976 w 552309"/>
              <a:gd name="connsiteY18" fmla="*/ 442576 h 442726"/>
              <a:gd name="connsiteX19" fmla="*/ 250976 w 552309"/>
              <a:gd name="connsiteY19" fmla="*/ 442576 h 44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2309" h="442726">
                <a:moveTo>
                  <a:pt x="250976" y="442576"/>
                </a:moveTo>
                <a:cubicBezTo>
                  <a:pt x="79952" y="442852"/>
                  <a:pt x="-36666" y="296468"/>
                  <a:pt x="10565" y="138849"/>
                </a:cubicBezTo>
                <a:cubicBezTo>
                  <a:pt x="33273" y="63074"/>
                  <a:pt x="87719" y="18722"/>
                  <a:pt x="163848" y="4490"/>
                </a:cubicBezTo>
                <a:cubicBezTo>
                  <a:pt x="235404" y="-8836"/>
                  <a:pt x="300651" y="6461"/>
                  <a:pt x="350248" y="64415"/>
                </a:cubicBezTo>
                <a:cubicBezTo>
                  <a:pt x="416441" y="141766"/>
                  <a:pt x="387386" y="257201"/>
                  <a:pt x="296157" y="279437"/>
                </a:cubicBezTo>
                <a:cubicBezTo>
                  <a:pt x="257245" y="288899"/>
                  <a:pt x="224167" y="277269"/>
                  <a:pt x="201932" y="244191"/>
                </a:cubicBezTo>
                <a:cubicBezTo>
                  <a:pt x="181510" y="213795"/>
                  <a:pt x="178317" y="179850"/>
                  <a:pt x="197911" y="147325"/>
                </a:cubicBezTo>
                <a:cubicBezTo>
                  <a:pt x="204652" y="136089"/>
                  <a:pt x="215257" y="121147"/>
                  <a:pt x="231106" y="127731"/>
                </a:cubicBezTo>
                <a:cubicBezTo>
                  <a:pt x="251252" y="136089"/>
                  <a:pt x="238715" y="150321"/>
                  <a:pt x="233077" y="162622"/>
                </a:cubicBezTo>
                <a:cubicBezTo>
                  <a:pt x="217899" y="195541"/>
                  <a:pt x="226060" y="221798"/>
                  <a:pt x="260083" y="234177"/>
                </a:cubicBezTo>
                <a:cubicBezTo>
                  <a:pt x="292806" y="246162"/>
                  <a:pt x="329550" y="220773"/>
                  <a:pt x="337159" y="184778"/>
                </a:cubicBezTo>
                <a:cubicBezTo>
                  <a:pt x="350642" y="120910"/>
                  <a:pt x="301440" y="54914"/>
                  <a:pt x="234970" y="47778"/>
                </a:cubicBezTo>
                <a:cubicBezTo>
                  <a:pt x="148906" y="38474"/>
                  <a:pt x="83185" y="74232"/>
                  <a:pt x="57007" y="144368"/>
                </a:cubicBezTo>
                <a:cubicBezTo>
                  <a:pt x="29804" y="217146"/>
                  <a:pt x="58899" y="311174"/>
                  <a:pt x="122728" y="357498"/>
                </a:cubicBezTo>
                <a:cubicBezTo>
                  <a:pt x="217347" y="426057"/>
                  <a:pt x="367910" y="399327"/>
                  <a:pt x="440490" y="302264"/>
                </a:cubicBezTo>
                <a:cubicBezTo>
                  <a:pt x="486420" y="240761"/>
                  <a:pt x="500692" y="170152"/>
                  <a:pt x="504713" y="95994"/>
                </a:cubicBezTo>
                <a:cubicBezTo>
                  <a:pt x="505541" y="81368"/>
                  <a:pt x="500416" y="60354"/>
                  <a:pt x="523282" y="60157"/>
                </a:cubicBezTo>
                <a:cubicBezTo>
                  <a:pt x="544098" y="59960"/>
                  <a:pt x="550564" y="77859"/>
                  <a:pt x="551707" y="96349"/>
                </a:cubicBezTo>
                <a:cubicBezTo>
                  <a:pt x="562155" y="265796"/>
                  <a:pt x="435759" y="448726"/>
                  <a:pt x="250976" y="442576"/>
                </a:cubicBezTo>
                <a:lnTo>
                  <a:pt x="250976" y="44257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189FC45-DC6F-4A77-AE54-1569B1580EF9}"/>
              </a:ext>
            </a:extLst>
          </p:cNvPr>
          <p:cNvSpPr/>
          <p:nvPr/>
        </p:nvSpPr>
        <p:spPr>
          <a:xfrm>
            <a:off x="1595990" y="1922960"/>
            <a:ext cx="574857" cy="505045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1B4E97B-ED05-4436-BD9E-3231D3C9AD80}"/>
              </a:ext>
            </a:extLst>
          </p:cNvPr>
          <p:cNvSpPr/>
          <p:nvPr/>
        </p:nvSpPr>
        <p:spPr>
          <a:xfrm>
            <a:off x="2336842" y="2143839"/>
            <a:ext cx="396397" cy="417167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25388EB-EBD0-4B17-A8FB-F28F8BD522A7}"/>
              </a:ext>
            </a:extLst>
          </p:cNvPr>
          <p:cNvSpPr/>
          <p:nvPr/>
        </p:nvSpPr>
        <p:spPr>
          <a:xfrm>
            <a:off x="68469" y="1442411"/>
            <a:ext cx="514408" cy="516953"/>
          </a:xfrm>
          <a:custGeom>
            <a:avLst/>
            <a:gdLst>
              <a:gd name="connsiteX0" fmla="*/ 375316 w 514408"/>
              <a:gd name="connsiteY0" fmla="*/ 279568 h 516953"/>
              <a:gd name="connsiteX1" fmla="*/ 306081 w 514408"/>
              <a:gd name="connsiteY1" fmla="*/ 293558 h 516953"/>
              <a:gd name="connsiteX2" fmla="*/ 181333 w 514408"/>
              <a:gd name="connsiteY2" fmla="*/ 428029 h 516953"/>
              <a:gd name="connsiteX3" fmla="*/ 201194 w 514408"/>
              <a:gd name="connsiteY3" fmla="*/ 487954 h 516953"/>
              <a:gd name="connsiteX4" fmla="*/ 230088 w 514408"/>
              <a:gd name="connsiteY4" fmla="*/ 470715 h 516953"/>
              <a:gd name="connsiteX5" fmla="*/ 228984 w 514408"/>
              <a:gd name="connsiteY5" fmla="*/ 436649 h 516953"/>
              <a:gd name="connsiteX6" fmla="*/ 216641 w 514408"/>
              <a:gd name="connsiteY6" fmla="*/ 405548 h 516953"/>
              <a:gd name="connsiteX7" fmla="*/ 254982 w 514408"/>
              <a:gd name="connsiteY7" fmla="*/ 403204 h 516953"/>
              <a:gd name="connsiteX8" fmla="*/ 349732 w 514408"/>
              <a:gd name="connsiteY8" fmla="*/ 406307 h 516953"/>
              <a:gd name="connsiteX9" fmla="*/ 463101 w 514408"/>
              <a:gd name="connsiteY9" fmla="*/ 323142 h 516953"/>
              <a:gd name="connsiteX10" fmla="*/ 447447 w 514408"/>
              <a:gd name="connsiteY10" fmla="*/ 285283 h 516953"/>
              <a:gd name="connsiteX11" fmla="*/ 375316 w 514408"/>
              <a:gd name="connsiteY11" fmla="*/ 279568 h 516953"/>
              <a:gd name="connsiteX12" fmla="*/ 383315 w 514408"/>
              <a:gd name="connsiteY12" fmla="*/ 250675 h 516953"/>
              <a:gd name="connsiteX13" fmla="*/ 465101 w 514408"/>
              <a:gd name="connsiteY13" fmla="*/ 254390 h 516953"/>
              <a:gd name="connsiteX14" fmla="*/ 502063 w 514408"/>
              <a:gd name="connsiteY14" fmla="*/ 320246 h 516953"/>
              <a:gd name="connsiteX15" fmla="*/ 295530 w 514408"/>
              <a:gd name="connsiteY15" fmla="*/ 446027 h 516953"/>
              <a:gd name="connsiteX16" fmla="*/ 259602 w 514408"/>
              <a:gd name="connsiteY16" fmla="*/ 472646 h 516953"/>
              <a:gd name="connsiteX17" fmla="*/ 214641 w 514408"/>
              <a:gd name="connsiteY17" fmla="*/ 516504 h 516953"/>
              <a:gd name="connsiteX18" fmla="*/ 159749 w 514408"/>
              <a:gd name="connsiteY18" fmla="*/ 485196 h 516953"/>
              <a:gd name="connsiteX19" fmla="*/ 232915 w 514408"/>
              <a:gd name="connsiteY19" fmla="*/ 295214 h 516953"/>
              <a:gd name="connsiteX20" fmla="*/ 303184 w 514408"/>
              <a:gd name="connsiteY20" fmla="*/ 263768 h 516953"/>
              <a:gd name="connsiteX21" fmla="*/ 383315 w 514408"/>
              <a:gd name="connsiteY21" fmla="*/ 250675 h 516953"/>
              <a:gd name="connsiteX22" fmla="*/ 364765 w 514408"/>
              <a:gd name="connsiteY22" fmla="*/ 147917 h 516953"/>
              <a:gd name="connsiteX23" fmla="*/ 370971 w 514408"/>
              <a:gd name="connsiteY23" fmla="*/ 166053 h 516953"/>
              <a:gd name="connsiteX24" fmla="*/ 337871 w 514408"/>
              <a:gd name="connsiteY24" fmla="*/ 219428 h 516953"/>
              <a:gd name="connsiteX25" fmla="*/ 266912 w 514408"/>
              <a:gd name="connsiteY25" fmla="*/ 255976 h 516953"/>
              <a:gd name="connsiteX26" fmla="*/ 350560 w 514408"/>
              <a:gd name="connsiteY26" fmla="*/ 154468 h 516953"/>
              <a:gd name="connsiteX27" fmla="*/ 364765 w 514408"/>
              <a:gd name="connsiteY27" fmla="*/ 147917 h 516953"/>
              <a:gd name="connsiteX28" fmla="*/ 374488 w 514408"/>
              <a:gd name="connsiteY28" fmla="*/ 96336 h 516953"/>
              <a:gd name="connsiteX29" fmla="*/ 395935 w 514408"/>
              <a:gd name="connsiteY29" fmla="*/ 117782 h 516953"/>
              <a:gd name="connsiteX30" fmla="*/ 374488 w 514408"/>
              <a:gd name="connsiteY30" fmla="*/ 139229 h 516953"/>
              <a:gd name="connsiteX31" fmla="*/ 353042 w 514408"/>
              <a:gd name="connsiteY31" fmla="*/ 117782 h 516953"/>
              <a:gd name="connsiteX32" fmla="*/ 374488 w 514408"/>
              <a:gd name="connsiteY32" fmla="*/ 96336 h 516953"/>
              <a:gd name="connsiteX33" fmla="*/ 248293 w 514408"/>
              <a:gd name="connsiteY33" fmla="*/ 60339 h 516953"/>
              <a:gd name="connsiteX34" fmla="*/ 244293 w 514408"/>
              <a:gd name="connsiteY34" fmla="*/ 259700 h 516953"/>
              <a:gd name="connsiteX35" fmla="*/ 248293 w 514408"/>
              <a:gd name="connsiteY35" fmla="*/ 60339 h 516953"/>
              <a:gd name="connsiteX36" fmla="*/ 124881 w 514408"/>
              <a:gd name="connsiteY36" fmla="*/ 58227 h 516953"/>
              <a:gd name="connsiteX37" fmla="*/ 138440 w 514408"/>
              <a:gd name="connsiteY37" fmla="*/ 64959 h 516953"/>
              <a:gd name="connsiteX38" fmla="*/ 232707 w 514408"/>
              <a:gd name="connsiteY38" fmla="*/ 231288 h 516953"/>
              <a:gd name="connsiteX39" fmla="*/ 218571 w 514408"/>
              <a:gd name="connsiteY39" fmla="*/ 272043 h 516953"/>
              <a:gd name="connsiteX40" fmla="*/ 204572 w 514408"/>
              <a:gd name="connsiteY40" fmla="*/ 248735 h 516953"/>
              <a:gd name="connsiteX41" fmla="*/ 139612 w 514408"/>
              <a:gd name="connsiteY41" fmla="*/ 108886 h 516953"/>
              <a:gd name="connsiteX42" fmla="*/ 114029 w 514408"/>
              <a:gd name="connsiteY42" fmla="*/ 104334 h 516953"/>
              <a:gd name="connsiteX43" fmla="*/ 73963 w 514408"/>
              <a:gd name="connsiteY43" fmla="*/ 301006 h 516953"/>
              <a:gd name="connsiteX44" fmla="*/ 121062 w 514408"/>
              <a:gd name="connsiteY44" fmla="*/ 344657 h 516953"/>
              <a:gd name="connsiteX45" fmla="*/ 141267 w 514408"/>
              <a:gd name="connsiteY45" fmla="*/ 368931 h 516953"/>
              <a:gd name="connsiteX46" fmla="*/ 100788 w 514408"/>
              <a:gd name="connsiteY46" fmla="*/ 380171 h 516953"/>
              <a:gd name="connsiteX47" fmla="*/ 49483 w 514408"/>
              <a:gd name="connsiteY47" fmla="*/ 411617 h 516953"/>
              <a:gd name="connsiteX48" fmla="*/ 41483 w 514408"/>
              <a:gd name="connsiteY48" fmla="*/ 441545 h 516953"/>
              <a:gd name="connsiteX49" fmla="*/ 70860 w 514408"/>
              <a:gd name="connsiteY49" fmla="*/ 453613 h 516953"/>
              <a:gd name="connsiteX50" fmla="*/ 103892 w 514408"/>
              <a:gd name="connsiteY50" fmla="*/ 445062 h 516953"/>
              <a:gd name="connsiteX51" fmla="*/ 131820 w 514408"/>
              <a:gd name="connsiteY51" fmla="*/ 451682 h 516953"/>
              <a:gd name="connsiteX52" fmla="*/ 116097 w 514408"/>
              <a:gd name="connsiteY52" fmla="*/ 478714 h 516953"/>
              <a:gd name="connsiteX53" fmla="*/ 42449 w 514408"/>
              <a:gd name="connsiteY53" fmla="*/ 487265 h 516953"/>
              <a:gd name="connsiteX54" fmla="*/ 19692 w 514408"/>
              <a:gd name="connsiteY54" fmla="*/ 397066 h 516953"/>
              <a:gd name="connsiteX55" fmla="*/ 35484 w 514408"/>
              <a:gd name="connsiteY55" fmla="*/ 299420 h 516953"/>
              <a:gd name="connsiteX56" fmla="*/ 110443 w 514408"/>
              <a:gd name="connsiteY56" fmla="*/ 62614 h 516953"/>
              <a:gd name="connsiteX57" fmla="*/ 124881 w 514408"/>
              <a:gd name="connsiteY57" fmla="*/ 58227 h 516953"/>
              <a:gd name="connsiteX58" fmla="*/ 236777 w 514408"/>
              <a:gd name="connsiteY58" fmla="*/ 0 h 516953"/>
              <a:gd name="connsiteX59" fmla="*/ 260981 w 514408"/>
              <a:gd name="connsiteY59" fmla="*/ 24205 h 516953"/>
              <a:gd name="connsiteX60" fmla="*/ 236777 w 514408"/>
              <a:gd name="connsiteY60" fmla="*/ 48409 h 516953"/>
              <a:gd name="connsiteX61" fmla="*/ 212572 w 514408"/>
              <a:gd name="connsiteY61" fmla="*/ 24205 h 516953"/>
              <a:gd name="connsiteX62" fmla="*/ 236777 w 514408"/>
              <a:gd name="connsiteY62" fmla="*/ 0 h 5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4408" h="516953">
                <a:moveTo>
                  <a:pt x="375316" y="279568"/>
                </a:moveTo>
                <a:cubicBezTo>
                  <a:pt x="352576" y="280284"/>
                  <a:pt x="330320" y="284283"/>
                  <a:pt x="306081" y="293558"/>
                </a:cubicBezTo>
                <a:cubicBezTo>
                  <a:pt x="244155" y="317280"/>
                  <a:pt x="208503" y="327624"/>
                  <a:pt x="181333" y="428029"/>
                </a:cubicBezTo>
                <a:cubicBezTo>
                  <a:pt x="173748" y="456164"/>
                  <a:pt x="184161" y="481265"/>
                  <a:pt x="201194" y="487954"/>
                </a:cubicBezTo>
                <a:cubicBezTo>
                  <a:pt x="213055" y="492644"/>
                  <a:pt x="226571" y="481955"/>
                  <a:pt x="230088" y="470715"/>
                </a:cubicBezTo>
                <a:cubicBezTo>
                  <a:pt x="233191" y="460785"/>
                  <a:pt x="233536" y="446510"/>
                  <a:pt x="228984" y="436649"/>
                </a:cubicBezTo>
                <a:cubicBezTo>
                  <a:pt x="224364" y="426650"/>
                  <a:pt x="210227" y="418926"/>
                  <a:pt x="216641" y="405548"/>
                </a:cubicBezTo>
                <a:cubicBezTo>
                  <a:pt x="222778" y="392860"/>
                  <a:pt x="241604" y="399273"/>
                  <a:pt x="254982" y="403204"/>
                </a:cubicBezTo>
                <a:cubicBezTo>
                  <a:pt x="286220" y="412375"/>
                  <a:pt x="317459" y="415271"/>
                  <a:pt x="349732" y="406307"/>
                </a:cubicBezTo>
                <a:cubicBezTo>
                  <a:pt x="398348" y="392860"/>
                  <a:pt x="436069" y="366035"/>
                  <a:pt x="463101" y="323142"/>
                </a:cubicBezTo>
                <a:cubicBezTo>
                  <a:pt x="476824" y="301420"/>
                  <a:pt x="477582" y="289766"/>
                  <a:pt x="447447" y="285283"/>
                </a:cubicBezTo>
                <a:cubicBezTo>
                  <a:pt x="421277" y="281422"/>
                  <a:pt x="398055" y="278853"/>
                  <a:pt x="375316" y="279568"/>
                </a:cubicBezTo>
                <a:close/>
                <a:moveTo>
                  <a:pt x="383315" y="250675"/>
                </a:moveTo>
                <a:cubicBezTo>
                  <a:pt x="410295" y="249183"/>
                  <a:pt x="437552" y="250494"/>
                  <a:pt x="465101" y="254390"/>
                </a:cubicBezTo>
                <a:cubicBezTo>
                  <a:pt x="518751" y="261975"/>
                  <a:pt x="524474" y="271147"/>
                  <a:pt x="502063" y="320246"/>
                </a:cubicBezTo>
                <a:cubicBezTo>
                  <a:pt x="464687" y="402514"/>
                  <a:pt x="386694" y="450923"/>
                  <a:pt x="295530" y="446027"/>
                </a:cubicBezTo>
                <a:cubicBezTo>
                  <a:pt x="273532" y="444855"/>
                  <a:pt x="259878" y="442441"/>
                  <a:pt x="259602" y="472646"/>
                </a:cubicBezTo>
                <a:cubicBezTo>
                  <a:pt x="259395" y="497264"/>
                  <a:pt x="240845" y="513676"/>
                  <a:pt x="214641" y="516504"/>
                </a:cubicBezTo>
                <a:cubicBezTo>
                  <a:pt x="189195" y="519193"/>
                  <a:pt x="170990" y="509952"/>
                  <a:pt x="159749" y="485196"/>
                </a:cubicBezTo>
                <a:cubicBezTo>
                  <a:pt x="132717" y="425477"/>
                  <a:pt x="171541" y="333831"/>
                  <a:pt x="232915" y="295214"/>
                </a:cubicBezTo>
                <a:cubicBezTo>
                  <a:pt x="258361" y="279077"/>
                  <a:pt x="284703" y="268871"/>
                  <a:pt x="303184" y="263768"/>
                </a:cubicBezTo>
                <a:cubicBezTo>
                  <a:pt x="329630" y="256459"/>
                  <a:pt x="356335" y="252166"/>
                  <a:pt x="383315" y="250675"/>
                </a:cubicBezTo>
                <a:close/>
                <a:moveTo>
                  <a:pt x="364765" y="147917"/>
                </a:moveTo>
                <a:cubicBezTo>
                  <a:pt x="371316" y="150193"/>
                  <a:pt x="372075" y="156054"/>
                  <a:pt x="370971" y="166053"/>
                </a:cubicBezTo>
                <a:cubicBezTo>
                  <a:pt x="365041" y="190534"/>
                  <a:pt x="354076" y="200671"/>
                  <a:pt x="337871" y="219428"/>
                </a:cubicBezTo>
                <a:cubicBezTo>
                  <a:pt x="326907" y="232047"/>
                  <a:pt x="298909" y="251977"/>
                  <a:pt x="266912" y="255976"/>
                </a:cubicBezTo>
                <a:cubicBezTo>
                  <a:pt x="300357" y="225772"/>
                  <a:pt x="331182" y="194465"/>
                  <a:pt x="350560" y="154468"/>
                </a:cubicBezTo>
                <a:cubicBezTo>
                  <a:pt x="352835" y="149779"/>
                  <a:pt x="358283" y="145641"/>
                  <a:pt x="364765" y="147917"/>
                </a:cubicBezTo>
                <a:close/>
                <a:moveTo>
                  <a:pt x="374488" y="96336"/>
                </a:moveTo>
                <a:cubicBezTo>
                  <a:pt x="386333" y="96336"/>
                  <a:pt x="395935" y="105938"/>
                  <a:pt x="395935" y="117782"/>
                </a:cubicBezTo>
                <a:cubicBezTo>
                  <a:pt x="395935" y="129627"/>
                  <a:pt x="386333" y="139229"/>
                  <a:pt x="374488" y="139229"/>
                </a:cubicBezTo>
                <a:cubicBezTo>
                  <a:pt x="362644" y="139229"/>
                  <a:pt x="353042" y="129627"/>
                  <a:pt x="353042" y="117782"/>
                </a:cubicBezTo>
                <a:cubicBezTo>
                  <a:pt x="353042" y="105938"/>
                  <a:pt x="362644" y="96336"/>
                  <a:pt x="374488" y="96336"/>
                </a:cubicBezTo>
                <a:close/>
                <a:moveTo>
                  <a:pt x="248293" y="60339"/>
                </a:moveTo>
                <a:cubicBezTo>
                  <a:pt x="304701" y="87095"/>
                  <a:pt x="292633" y="215980"/>
                  <a:pt x="244293" y="259700"/>
                </a:cubicBezTo>
                <a:cubicBezTo>
                  <a:pt x="259602" y="190810"/>
                  <a:pt x="285393" y="125781"/>
                  <a:pt x="248293" y="60339"/>
                </a:cubicBezTo>
                <a:close/>
                <a:moveTo>
                  <a:pt x="124881" y="58227"/>
                </a:moveTo>
                <a:cubicBezTo>
                  <a:pt x="129510" y="59080"/>
                  <a:pt x="133992" y="61787"/>
                  <a:pt x="138440" y="64959"/>
                </a:cubicBezTo>
                <a:cubicBezTo>
                  <a:pt x="195883" y="105714"/>
                  <a:pt x="230708" y="159226"/>
                  <a:pt x="232707" y="231288"/>
                </a:cubicBezTo>
                <a:cubicBezTo>
                  <a:pt x="232707" y="237012"/>
                  <a:pt x="238707" y="270733"/>
                  <a:pt x="218571" y="272043"/>
                </a:cubicBezTo>
                <a:cubicBezTo>
                  <a:pt x="204365" y="272940"/>
                  <a:pt x="206020" y="258665"/>
                  <a:pt x="204572" y="248735"/>
                </a:cubicBezTo>
                <a:cubicBezTo>
                  <a:pt x="197055" y="195568"/>
                  <a:pt x="182712" y="145503"/>
                  <a:pt x="139612" y="108886"/>
                </a:cubicBezTo>
                <a:cubicBezTo>
                  <a:pt x="132096" y="102473"/>
                  <a:pt x="126855" y="94129"/>
                  <a:pt x="114029" y="104334"/>
                </a:cubicBezTo>
                <a:cubicBezTo>
                  <a:pt x="58930" y="148468"/>
                  <a:pt x="38932" y="242046"/>
                  <a:pt x="73963" y="301006"/>
                </a:cubicBezTo>
                <a:cubicBezTo>
                  <a:pt x="85273" y="320039"/>
                  <a:pt x="82652" y="328038"/>
                  <a:pt x="121062" y="344657"/>
                </a:cubicBezTo>
                <a:cubicBezTo>
                  <a:pt x="131751" y="349278"/>
                  <a:pt x="143336" y="355001"/>
                  <a:pt x="141267" y="368931"/>
                </a:cubicBezTo>
                <a:cubicBezTo>
                  <a:pt x="139130" y="383137"/>
                  <a:pt x="116304" y="385481"/>
                  <a:pt x="100788" y="380171"/>
                </a:cubicBezTo>
                <a:cubicBezTo>
                  <a:pt x="79204" y="372862"/>
                  <a:pt x="67481" y="396446"/>
                  <a:pt x="49483" y="411617"/>
                </a:cubicBezTo>
                <a:cubicBezTo>
                  <a:pt x="40311" y="419409"/>
                  <a:pt x="36312" y="428925"/>
                  <a:pt x="41483" y="441545"/>
                </a:cubicBezTo>
                <a:cubicBezTo>
                  <a:pt x="46862" y="454578"/>
                  <a:pt x="59344" y="455199"/>
                  <a:pt x="70860" y="453613"/>
                </a:cubicBezTo>
                <a:cubicBezTo>
                  <a:pt x="82100" y="452096"/>
                  <a:pt x="93341" y="449062"/>
                  <a:pt x="103892" y="445062"/>
                </a:cubicBezTo>
                <a:cubicBezTo>
                  <a:pt x="117270" y="439959"/>
                  <a:pt x="126510" y="438994"/>
                  <a:pt x="131820" y="451682"/>
                </a:cubicBezTo>
                <a:cubicBezTo>
                  <a:pt x="134992" y="459336"/>
                  <a:pt x="125131" y="473956"/>
                  <a:pt x="116097" y="478714"/>
                </a:cubicBezTo>
                <a:cubicBezTo>
                  <a:pt x="92720" y="491058"/>
                  <a:pt x="67343" y="492989"/>
                  <a:pt x="42449" y="487265"/>
                </a:cubicBezTo>
                <a:cubicBezTo>
                  <a:pt x="453" y="477542"/>
                  <a:pt x="-16304" y="422719"/>
                  <a:pt x="19692" y="397066"/>
                </a:cubicBezTo>
                <a:cubicBezTo>
                  <a:pt x="64240" y="365345"/>
                  <a:pt x="57206" y="342520"/>
                  <a:pt x="35484" y="299420"/>
                </a:cubicBezTo>
                <a:cubicBezTo>
                  <a:pt x="-12098" y="205222"/>
                  <a:pt x="53344" y="110679"/>
                  <a:pt x="110443" y="62614"/>
                </a:cubicBezTo>
                <a:cubicBezTo>
                  <a:pt x="115477" y="58373"/>
                  <a:pt x="120252" y="57373"/>
                  <a:pt x="124881" y="58227"/>
                </a:cubicBezTo>
                <a:close/>
                <a:moveTo>
                  <a:pt x="236777" y="0"/>
                </a:moveTo>
                <a:cubicBezTo>
                  <a:pt x="250145" y="0"/>
                  <a:pt x="260981" y="10837"/>
                  <a:pt x="260981" y="24205"/>
                </a:cubicBezTo>
                <a:cubicBezTo>
                  <a:pt x="260981" y="37573"/>
                  <a:pt x="250145" y="48409"/>
                  <a:pt x="236777" y="48409"/>
                </a:cubicBezTo>
                <a:cubicBezTo>
                  <a:pt x="223409" y="48409"/>
                  <a:pt x="212572" y="37573"/>
                  <a:pt x="212572" y="24205"/>
                </a:cubicBezTo>
                <a:cubicBezTo>
                  <a:pt x="212572" y="10837"/>
                  <a:pt x="223409" y="0"/>
                  <a:pt x="2367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A25090C-0602-4DAB-9B3C-1684AD2E8ED5}"/>
              </a:ext>
            </a:extLst>
          </p:cNvPr>
          <p:cNvSpPr/>
          <p:nvPr/>
        </p:nvSpPr>
        <p:spPr>
          <a:xfrm rot="18629358">
            <a:off x="1117883" y="2078741"/>
            <a:ext cx="181389" cy="356732"/>
          </a:xfrm>
          <a:custGeom>
            <a:avLst/>
            <a:gdLst>
              <a:gd name="connsiteX0" fmla="*/ 196350 w 398720"/>
              <a:gd name="connsiteY0" fmla="*/ 790736 h 784151"/>
              <a:gd name="connsiteX1" fmla="*/ 183724 w 398720"/>
              <a:gd name="connsiteY1" fmla="*/ 784091 h 784151"/>
              <a:gd name="connsiteX2" fmla="*/ 312 w 398720"/>
              <a:gd name="connsiteY2" fmla="*/ 530903 h 784151"/>
              <a:gd name="connsiteX3" fmla="*/ 32210 w 398720"/>
              <a:gd name="connsiteY3" fmla="*/ 330878 h 784151"/>
              <a:gd name="connsiteX4" fmla="*/ 192363 w 398720"/>
              <a:gd name="connsiteY4" fmla="*/ 6585 h 784151"/>
              <a:gd name="connsiteX5" fmla="*/ 205654 w 398720"/>
              <a:gd name="connsiteY5" fmla="*/ 5920 h 784151"/>
              <a:gd name="connsiteX6" fmla="*/ 390394 w 398720"/>
              <a:gd name="connsiteY6" fmla="*/ 426570 h 784151"/>
              <a:gd name="connsiteX7" fmla="*/ 393717 w 398720"/>
              <a:gd name="connsiteY7" fmla="*/ 574097 h 784151"/>
              <a:gd name="connsiteX8" fmla="*/ 226919 w 398720"/>
              <a:gd name="connsiteY8" fmla="*/ 778774 h 784151"/>
              <a:gd name="connsiteX9" fmla="*/ 202996 w 398720"/>
              <a:gd name="connsiteY9" fmla="*/ 789406 h 784151"/>
              <a:gd name="connsiteX10" fmla="*/ 196350 w 398720"/>
              <a:gd name="connsiteY10" fmla="*/ 790736 h 78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720" h="784151">
                <a:moveTo>
                  <a:pt x="196350" y="790736"/>
                </a:moveTo>
                <a:cubicBezTo>
                  <a:pt x="192363" y="788742"/>
                  <a:pt x="188376" y="786084"/>
                  <a:pt x="183724" y="784091"/>
                </a:cubicBezTo>
                <a:cubicBezTo>
                  <a:pt x="68095" y="740896"/>
                  <a:pt x="4964" y="653842"/>
                  <a:pt x="312" y="530903"/>
                </a:cubicBezTo>
                <a:cubicBezTo>
                  <a:pt x="-2346" y="462456"/>
                  <a:pt x="12274" y="396002"/>
                  <a:pt x="32210" y="330878"/>
                </a:cubicBezTo>
                <a:cubicBezTo>
                  <a:pt x="68759" y="214584"/>
                  <a:pt x="131890" y="111581"/>
                  <a:pt x="192363" y="6585"/>
                </a:cubicBezTo>
                <a:cubicBezTo>
                  <a:pt x="197015" y="-1390"/>
                  <a:pt x="200337" y="-2719"/>
                  <a:pt x="205654" y="5920"/>
                </a:cubicBezTo>
                <a:cubicBezTo>
                  <a:pt x="284069" y="138827"/>
                  <a:pt x="363149" y="271734"/>
                  <a:pt x="390394" y="426570"/>
                </a:cubicBezTo>
                <a:cubicBezTo>
                  <a:pt x="399033" y="475746"/>
                  <a:pt x="402356" y="524922"/>
                  <a:pt x="393717" y="574097"/>
                </a:cubicBezTo>
                <a:cubicBezTo>
                  <a:pt x="376439" y="673113"/>
                  <a:pt x="319289" y="740231"/>
                  <a:pt x="226919" y="778774"/>
                </a:cubicBezTo>
                <a:cubicBezTo>
                  <a:pt x="218944" y="782097"/>
                  <a:pt x="209641" y="783426"/>
                  <a:pt x="202996" y="789406"/>
                </a:cubicBezTo>
                <a:cubicBezTo>
                  <a:pt x="201666" y="790736"/>
                  <a:pt x="199008" y="790736"/>
                  <a:pt x="196350" y="79073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098BF28-CF46-4720-B1C2-4409BA50D3DF}"/>
              </a:ext>
            </a:extLst>
          </p:cNvPr>
          <p:cNvSpPr/>
          <p:nvPr/>
        </p:nvSpPr>
        <p:spPr>
          <a:xfrm>
            <a:off x="2856901" y="5185025"/>
            <a:ext cx="514408" cy="516953"/>
          </a:xfrm>
          <a:custGeom>
            <a:avLst/>
            <a:gdLst>
              <a:gd name="connsiteX0" fmla="*/ 375316 w 514408"/>
              <a:gd name="connsiteY0" fmla="*/ 279568 h 516953"/>
              <a:gd name="connsiteX1" fmla="*/ 306081 w 514408"/>
              <a:gd name="connsiteY1" fmla="*/ 293558 h 516953"/>
              <a:gd name="connsiteX2" fmla="*/ 181333 w 514408"/>
              <a:gd name="connsiteY2" fmla="*/ 428029 h 516953"/>
              <a:gd name="connsiteX3" fmla="*/ 201194 w 514408"/>
              <a:gd name="connsiteY3" fmla="*/ 487954 h 516953"/>
              <a:gd name="connsiteX4" fmla="*/ 230088 w 514408"/>
              <a:gd name="connsiteY4" fmla="*/ 470715 h 516953"/>
              <a:gd name="connsiteX5" fmla="*/ 228984 w 514408"/>
              <a:gd name="connsiteY5" fmla="*/ 436649 h 516953"/>
              <a:gd name="connsiteX6" fmla="*/ 216641 w 514408"/>
              <a:gd name="connsiteY6" fmla="*/ 405548 h 516953"/>
              <a:gd name="connsiteX7" fmla="*/ 254982 w 514408"/>
              <a:gd name="connsiteY7" fmla="*/ 403204 h 516953"/>
              <a:gd name="connsiteX8" fmla="*/ 349732 w 514408"/>
              <a:gd name="connsiteY8" fmla="*/ 406307 h 516953"/>
              <a:gd name="connsiteX9" fmla="*/ 463101 w 514408"/>
              <a:gd name="connsiteY9" fmla="*/ 323142 h 516953"/>
              <a:gd name="connsiteX10" fmla="*/ 447447 w 514408"/>
              <a:gd name="connsiteY10" fmla="*/ 285283 h 516953"/>
              <a:gd name="connsiteX11" fmla="*/ 375316 w 514408"/>
              <a:gd name="connsiteY11" fmla="*/ 279568 h 516953"/>
              <a:gd name="connsiteX12" fmla="*/ 383315 w 514408"/>
              <a:gd name="connsiteY12" fmla="*/ 250675 h 516953"/>
              <a:gd name="connsiteX13" fmla="*/ 465101 w 514408"/>
              <a:gd name="connsiteY13" fmla="*/ 254390 h 516953"/>
              <a:gd name="connsiteX14" fmla="*/ 502063 w 514408"/>
              <a:gd name="connsiteY14" fmla="*/ 320246 h 516953"/>
              <a:gd name="connsiteX15" fmla="*/ 295530 w 514408"/>
              <a:gd name="connsiteY15" fmla="*/ 446027 h 516953"/>
              <a:gd name="connsiteX16" fmla="*/ 259602 w 514408"/>
              <a:gd name="connsiteY16" fmla="*/ 472646 h 516953"/>
              <a:gd name="connsiteX17" fmla="*/ 214641 w 514408"/>
              <a:gd name="connsiteY17" fmla="*/ 516504 h 516953"/>
              <a:gd name="connsiteX18" fmla="*/ 159749 w 514408"/>
              <a:gd name="connsiteY18" fmla="*/ 485196 h 516953"/>
              <a:gd name="connsiteX19" fmla="*/ 232915 w 514408"/>
              <a:gd name="connsiteY19" fmla="*/ 295214 h 516953"/>
              <a:gd name="connsiteX20" fmla="*/ 303184 w 514408"/>
              <a:gd name="connsiteY20" fmla="*/ 263768 h 516953"/>
              <a:gd name="connsiteX21" fmla="*/ 383315 w 514408"/>
              <a:gd name="connsiteY21" fmla="*/ 250675 h 516953"/>
              <a:gd name="connsiteX22" fmla="*/ 364765 w 514408"/>
              <a:gd name="connsiteY22" fmla="*/ 147917 h 516953"/>
              <a:gd name="connsiteX23" fmla="*/ 370971 w 514408"/>
              <a:gd name="connsiteY23" fmla="*/ 166053 h 516953"/>
              <a:gd name="connsiteX24" fmla="*/ 337871 w 514408"/>
              <a:gd name="connsiteY24" fmla="*/ 219428 h 516953"/>
              <a:gd name="connsiteX25" fmla="*/ 266912 w 514408"/>
              <a:gd name="connsiteY25" fmla="*/ 255976 h 516953"/>
              <a:gd name="connsiteX26" fmla="*/ 350560 w 514408"/>
              <a:gd name="connsiteY26" fmla="*/ 154468 h 516953"/>
              <a:gd name="connsiteX27" fmla="*/ 364765 w 514408"/>
              <a:gd name="connsiteY27" fmla="*/ 147917 h 516953"/>
              <a:gd name="connsiteX28" fmla="*/ 374488 w 514408"/>
              <a:gd name="connsiteY28" fmla="*/ 96336 h 516953"/>
              <a:gd name="connsiteX29" fmla="*/ 395935 w 514408"/>
              <a:gd name="connsiteY29" fmla="*/ 117782 h 516953"/>
              <a:gd name="connsiteX30" fmla="*/ 374488 w 514408"/>
              <a:gd name="connsiteY30" fmla="*/ 139229 h 516953"/>
              <a:gd name="connsiteX31" fmla="*/ 353042 w 514408"/>
              <a:gd name="connsiteY31" fmla="*/ 117782 h 516953"/>
              <a:gd name="connsiteX32" fmla="*/ 374488 w 514408"/>
              <a:gd name="connsiteY32" fmla="*/ 96336 h 516953"/>
              <a:gd name="connsiteX33" fmla="*/ 248293 w 514408"/>
              <a:gd name="connsiteY33" fmla="*/ 60339 h 516953"/>
              <a:gd name="connsiteX34" fmla="*/ 244293 w 514408"/>
              <a:gd name="connsiteY34" fmla="*/ 259700 h 516953"/>
              <a:gd name="connsiteX35" fmla="*/ 248293 w 514408"/>
              <a:gd name="connsiteY35" fmla="*/ 60339 h 516953"/>
              <a:gd name="connsiteX36" fmla="*/ 124881 w 514408"/>
              <a:gd name="connsiteY36" fmla="*/ 58227 h 516953"/>
              <a:gd name="connsiteX37" fmla="*/ 138440 w 514408"/>
              <a:gd name="connsiteY37" fmla="*/ 64959 h 516953"/>
              <a:gd name="connsiteX38" fmla="*/ 232707 w 514408"/>
              <a:gd name="connsiteY38" fmla="*/ 231288 h 516953"/>
              <a:gd name="connsiteX39" fmla="*/ 218571 w 514408"/>
              <a:gd name="connsiteY39" fmla="*/ 272043 h 516953"/>
              <a:gd name="connsiteX40" fmla="*/ 204572 w 514408"/>
              <a:gd name="connsiteY40" fmla="*/ 248735 h 516953"/>
              <a:gd name="connsiteX41" fmla="*/ 139612 w 514408"/>
              <a:gd name="connsiteY41" fmla="*/ 108886 h 516953"/>
              <a:gd name="connsiteX42" fmla="*/ 114029 w 514408"/>
              <a:gd name="connsiteY42" fmla="*/ 104334 h 516953"/>
              <a:gd name="connsiteX43" fmla="*/ 73963 w 514408"/>
              <a:gd name="connsiteY43" fmla="*/ 301006 h 516953"/>
              <a:gd name="connsiteX44" fmla="*/ 121062 w 514408"/>
              <a:gd name="connsiteY44" fmla="*/ 344657 h 516953"/>
              <a:gd name="connsiteX45" fmla="*/ 141267 w 514408"/>
              <a:gd name="connsiteY45" fmla="*/ 368931 h 516953"/>
              <a:gd name="connsiteX46" fmla="*/ 100788 w 514408"/>
              <a:gd name="connsiteY46" fmla="*/ 380171 h 516953"/>
              <a:gd name="connsiteX47" fmla="*/ 49483 w 514408"/>
              <a:gd name="connsiteY47" fmla="*/ 411617 h 516953"/>
              <a:gd name="connsiteX48" fmla="*/ 41483 w 514408"/>
              <a:gd name="connsiteY48" fmla="*/ 441545 h 516953"/>
              <a:gd name="connsiteX49" fmla="*/ 70860 w 514408"/>
              <a:gd name="connsiteY49" fmla="*/ 453613 h 516953"/>
              <a:gd name="connsiteX50" fmla="*/ 103892 w 514408"/>
              <a:gd name="connsiteY50" fmla="*/ 445062 h 516953"/>
              <a:gd name="connsiteX51" fmla="*/ 131820 w 514408"/>
              <a:gd name="connsiteY51" fmla="*/ 451682 h 516953"/>
              <a:gd name="connsiteX52" fmla="*/ 116097 w 514408"/>
              <a:gd name="connsiteY52" fmla="*/ 478714 h 516953"/>
              <a:gd name="connsiteX53" fmla="*/ 42449 w 514408"/>
              <a:gd name="connsiteY53" fmla="*/ 487265 h 516953"/>
              <a:gd name="connsiteX54" fmla="*/ 19692 w 514408"/>
              <a:gd name="connsiteY54" fmla="*/ 397066 h 516953"/>
              <a:gd name="connsiteX55" fmla="*/ 35484 w 514408"/>
              <a:gd name="connsiteY55" fmla="*/ 299420 h 516953"/>
              <a:gd name="connsiteX56" fmla="*/ 110443 w 514408"/>
              <a:gd name="connsiteY56" fmla="*/ 62614 h 516953"/>
              <a:gd name="connsiteX57" fmla="*/ 124881 w 514408"/>
              <a:gd name="connsiteY57" fmla="*/ 58227 h 516953"/>
              <a:gd name="connsiteX58" fmla="*/ 236777 w 514408"/>
              <a:gd name="connsiteY58" fmla="*/ 0 h 516953"/>
              <a:gd name="connsiteX59" fmla="*/ 260981 w 514408"/>
              <a:gd name="connsiteY59" fmla="*/ 24205 h 516953"/>
              <a:gd name="connsiteX60" fmla="*/ 236777 w 514408"/>
              <a:gd name="connsiteY60" fmla="*/ 48409 h 516953"/>
              <a:gd name="connsiteX61" fmla="*/ 212572 w 514408"/>
              <a:gd name="connsiteY61" fmla="*/ 24205 h 516953"/>
              <a:gd name="connsiteX62" fmla="*/ 236777 w 514408"/>
              <a:gd name="connsiteY62" fmla="*/ 0 h 5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4408" h="516953">
                <a:moveTo>
                  <a:pt x="375316" y="279568"/>
                </a:moveTo>
                <a:cubicBezTo>
                  <a:pt x="352576" y="280284"/>
                  <a:pt x="330320" y="284283"/>
                  <a:pt x="306081" y="293558"/>
                </a:cubicBezTo>
                <a:cubicBezTo>
                  <a:pt x="244155" y="317280"/>
                  <a:pt x="208503" y="327624"/>
                  <a:pt x="181333" y="428029"/>
                </a:cubicBezTo>
                <a:cubicBezTo>
                  <a:pt x="173748" y="456164"/>
                  <a:pt x="184161" y="481265"/>
                  <a:pt x="201194" y="487954"/>
                </a:cubicBezTo>
                <a:cubicBezTo>
                  <a:pt x="213055" y="492644"/>
                  <a:pt x="226571" y="481955"/>
                  <a:pt x="230088" y="470715"/>
                </a:cubicBezTo>
                <a:cubicBezTo>
                  <a:pt x="233191" y="460785"/>
                  <a:pt x="233536" y="446510"/>
                  <a:pt x="228984" y="436649"/>
                </a:cubicBezTo>
                <a:cubicBezTo>
                  <a:pt x="224364" y="426650"/>
                  <a:pt x="210227" y="418926"/>
                  <a:pt x="216641" y="405548"/>
                </a:cubicBezTo>
                <a:cubicBezTo>
                  <a:pt x="222778" y="392860"/>
                  <a:pt x="241604" y="399273"/>
                  <a:pt x="254982" y="403204"/>
                </a:cubicBezTo>
                <a:cubicBezTo>
                  <a:pt x="286220" y="412375"/>
                  <a:pt x="317459" y="415271"/>
                  <a:pt x="349732" y="406307"/>
                </a:cubicBezTo>
                <a:cubicBezTo>
                  <a:pt x="398348" y="392860"/>
                  <a:pt x="436069" y="366035"/>
                  <a:pt x="463101" y="323142"/>
                </a:cubicBezTo>
                <a:cubicBezTo>
                  <a:pt x="476824" y="301420"/>
                  <a:pt x="477582" y="289766"/>
                  <a:pt x="447447" y="285283"/>
                </a:cubicBezTo>
                <a:cubicBezTo>
                  <a:pt x="421277" y="281422"/>
                  <a:pt x="398055" y="278853"/>
                  <a:pt x="375316" y="279568"/>
                </a:cubicBezTo>
                <a:close/>
                <a:moveTo>
                  <a:pt x="383315" y="250675"/>
                </a:moveTo>
                <a:cubicBezTo>
                  <a:pt x="410295" y="249183"/>
                  <a:pt x="437552" y="250494"/>
                  <a:pt x="465101" y="254390"/>
                </a:cubicBezTo>
                <a:cubicBezTo>
                  <a:pt x="518751" y="261975"/>
                  <a:pt x="524474" y="271147"/>
                  <a:pt x="502063" y="320246"/>
                </a:cubicBezTo>
                <a:cubicBezTo>
                  <a:pt x="464687" y="402514"/>
                  <a:pt x="386694" y="450923"/>
                  <a:pt x="295530" y="446027"/>
                </a:cubicBezTo>
                <a:cubicBezTo>
                  <a:pt x="273532" y="444855"/>
                  <a:pt x="259878" y="442441"/>
                  <a:pt x="259602" y="472646"/>
                </a:cubicBezTo>
                <a:cubicBezTo>
                  <a:pt x="259395" y="497264"/>
                  <a:pt x="240845" y="513676"/>
                  <a:pt x="214641" y="516504"/>
                </a:cubicBezTo>
                <a:cubicBezTo>
                  <a:pt x="189195" y="519193"/>
                  <a:pt x="170990" y="509952"/>
                  <a:pt x="159749" y="485196"/>
                </a:cubicBezTo>
                <a:cubicBezTo>
                  <a:pt x="132717" y="425477"/>
                  <a:pt x="171541" y="333831"/>
                  <a:pt x="232915" y="295214"/>
                </a:cubicBezTo>
                <a:cubicBezTo>
                  <a:pt x="258361" y="279077"/>
                  <a:pt x="284703" y="268871"/>
                  <a:pt x="303184" y="263768"/>
                </a:cubicBezTo>
                <a:cubicBezTo>
                  <a:pt x="329630" y="256459"/>
                  <a:pt x="356335" y="252166"/>
                  <a:pt x="383315" y="250675"/>
                </a:cubicBezTo>
                <a:close/>
                <a:moveTo>
                  <a:pt x="364765" y="147917"/>
                </a:moveTo>
                <a:cubicBezTo>
                  <a:pt x="371316" y="150193"/>
                  <a:pt x="372075" y="156054"/>
                  <a:pt x="370971" y="166053"/>
                </a:cubicBezTo>
                <a:cubicBezTo>
                  <a:pt x="365041" y="190534"/>
                  <a:pt x="354076" y="200671"/>
                  <a:pt x="337871" y="219428"/>
                </a:cubicBezTo>
                <a:cubicBezTo>
                  <a:pt x="326907" y="232047"/>
                  <a:pt x="298909" y="251977"/>
                  <a:pt x="266912" y="255976"/>
                </a:cubicBezTo>
                <a:cubicBezTo>
                  <a:pt x="300357" y="225772"/>
                  <a:pt x="331182" y="194465"/>
                  <a:pt x="350560" y="154468"/>
                </a:cubicBezTo>
                <a:cubicBezTo>
                  <a:pt x="352835" y="149779"/>
                  <a:pt x="358283" y="145641"/>
                  <a:pt x="364765" y="147917"/>
                </a:cubicBezTo>
                <a:close/>
                <a:moveTo>
                  <a:pt x="374488" y="96336"/>
                </a:moveTo>
                <a:cubicBezTo>
                  <a:pt x="386333" y="96336"/>
                  <a:pt x="395935" y="105938"/>
                  <a:pt x="395935" y="117782"/>
                </a:cubicBezTo>
                <a:cubicBezTo>
                  <a:pt x="395935" y="129627"/>
                  <a:pt x="386333" y="139229"/>
                  <a:pt x="374488" y="139229"/>
                </a:cubicBezTo>
                <a:cubicBezTo>
                  <a:pt x="362644" y="139229"/>
                  <a:pt x="353042" y="129627"/>
                  <a:pt x="353042" y="117782"/>
                </a:cubicBezTo>
                <a:cubicBezTo>
                  <a:pt x="353042" y="105938"/>
                  <a:pt x="362644" y="96336"/>
                  <a:pt x="374488" y="96336"/>
                </a:cubicBezTo>
                <a:close/>
                <a:moveTo>
                  <a:pt x="248293" y="60339"/>
                </a:moveTo>
                <a:cubicBezTo>
                  <a:pt x="304701" y="87095"/>
                  <a:pt x="292633" y="215980"/>
                  <a:pt x="244293" y="259700"/>
                </a:cubicBezTo>
                <a:cubicBezTo>
                  <a:pt x="259602" y="190810"/>
                  <a:pt x="285393" y="125781"/>
                  <a:pt x="248293" y="60339"/>
                </a:cubicBezTo>
                <a:close/>
                <a:moveTo>
                  <a:pt x="124881" y="58227"/>
                </a:moveTo>
                <a:cubicBezTo>
                  <a:pt x="129510" y="59080"/>
                  <a:pt x="133992" y="61787"/>
                  <a:pt x="138440" y="64959"/>
                </a:cubicBezTo>
                <a:cubicBezTo>
                  <a:pt x="195883" y="105714"/>
                  <a:pt x="230708" y="159226"/>
                  <a:pt x="232707" y="231288"/>
                </a:cubicBezTo>
                <a:cubicBezTo>
                  <a:pt x="232707" y="237012"/>
                  <a:pt x="238707" y="270733"/>
                  <a:pt x="218571" y="272043"/>
                </a:cubicBezTo>
                <a:cubicBezTo>
                  <a:pt x="204365" y="272940"/>
                  <a:pt x="206020" y="258665"/>
                  <a:pt x="204572" y="248735"/>
                </a:cubicBezTo>
                <a:cubicBezTo>
                  <a:pt x="197055" y="195568"/>
                  <a:pt x="182712" y="145503"/>
                  <a:pt x="139612" y="108886"/>
                </a:cubicBezTo>
                <a:cubicBezTo>
                  <a:pt x="132096" y="102473"/>
                  <a:pt x="126855" y="94129"/>
                  <a:pt x="114029" y="104334"/>
                </a:cubicBezTo>
                <a:cubicBezTo>
                  <a:pt x="58930" y="148468"/>
                  <a:pt x="38932" y="242046"/>
                  <a:pt x="73963" y="301006"/>
                </a:cubicBezTo>
                <a:cubicBezTo>
                  <a:pt x="85273" y="320039"/>
                  <a:pt x="82652" y="328038"/>
                  <a:pt x="121062" y="344657"/>
                </a:cubicBezTo>
                <a:cubicBezTo>
                  <a:pt x="131751" y="349278"/>
                  <a:pt x="143336" y="355001"/>
                  <a:pt x="141267" y="368931"/>
                </a:cubicBezTo>
                <a:cubicBezTo>
                  <a:pt x="139130" y="383137"/>
                  <a:pt x="116304" y="385481"/>
                  <a:pt x="100788" y="380171"/>
                </a:cubicBezTo>
                <a:cubicBezTo>
                  <a:pt x="79204" y="372862"/>
                  <a:pt x="67481" y="396446"/>
                  <a:pt x="49483" y="411617"/>
                </a:cubicBezTo>
                <a:cubicBezTo>
                  <a:pt x="40311" y="419409"/>
                  <a:pt x="36312" y="428925"/>
                  <a:pt x="41483" y="441545"/>
                </a:cubicBezTo>
                <a:cubicBezTo>
                  <a:pt x="46862" y="454578"/>
                  <a:pt x="59344" y="455199"/>
                  <a:pt x="70860" y="453613"/>
                </a:cubicBezTo>
                <a:cubicBezTo>
                  <a:pt x="82100" y="452096"/>
                  <a:pt x="93341" y="449062"/>
                  <a:pt x="103892" y="445062"/>
                </a:cubicBezTo>
                <a:cubicBezTo>
                  <a:pt x="117270" y="439959"/>
                  <a:pt x="126510" y="438994"/>
                  <a:pt x="131820" y="451682"/>
                </a:cubicBezTo>
                <a:cubicBezTo>
                  <a:pt x="134992" y="459336"/>
                  <a:pt x="125131" y="473956"/>
                  <a:pt x="116097" y="478714"/>
                </a:cubicBezTo>
                <a:cubicBezTo>
                  <a:pt x="92720" y="491058"/>
                  <a:pt x="67343" y="492989"/>
                  <a:pt x="42449" y="487265"/>
                </a:cubicBezTo>
                <a:cubicBezTo>
                  <a:pt x="453" y="477542"/>
                  <a:pt x="-16304" y="422719"/>
                  <a:pt x="19692" y="397066"/>
                </a:cubicBezTo>
                <a:cubicBezTo>
                  <a:pt x="64240" y="365345"/>
                  <a:pt x="57206" y="342520"/>
                  <a:pt x="35484" y="299420"/>
                </a:cubicBezTo>
                <a:cubicBezTo>
                  <a:pt x="-12098" y="205222"/>
                  <a:pt x="53344" y="110679"/>
                  <a:pt x="110443" y="62614"/>
                </a:cubicBezTo>
                <a:cubicBezTo>
                  <a:pt x="115477" y="58373"/>
                  <a:pt x="120252" y="57373"/>
                  <a:pt x="124881" y="58227"/>
                </a:cubicBezTo>
                <a:close/>
                <a:moveTo>
                  <a:pt x="236777" y="0"/>
                </a:moveTo>
                <a:cubicBezTo>
                  <a:pt x="250145" y="0"/>
                  <a:pt x="260981" y="10837"/>
                  <a:pt x="260981" y="24205"/>
                </a:cubicBezTo>
                <a:cubicBezTo>
                  <a:pt x="260981" y="37573"/>
                  <a:pt x="250145" y="48409"/>
                  <a:pt x="236777" y="48409"/>
                </a:cubicBezTo>
                <a:cubicBezTo>
                  <a:pt x="223409" y="48409"/>
                  <a:pt x="212572" y="37573"/>
                  <a:pt x="212572" y="24205"/>
                </a:cubicBezTo>
                <a:cubicBezTo>
                  <a:pt x="212572" y="10837"/>
                  <a:pt x="223409" y="0"/>
                  <a:pt x="2367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B2EF072-F4D4-4B40-A890-86BB1C4DC8C0}"/>
              </a:ext>
            </a:extLst>
          </p:cNvPr>
          <p:cNvSpPr/>
          <p:nvPr/>
        </p:nvSpPr>
        <p:spPr>
          <a:xfrm>
            <a:off x="68469" y="4927383"/>
            <a:ext cx="867768" cy="728580"/>
          </a:xfrm>
          <a:custGeom>
            <a:avLst/>
            <a:gdLst>
              <a:gd name="connsiteX0" fmla="*/ 719396 w 1198606"/>
              <a:gd name="connsiteY0" fmla="*/ 669711 h 1006353"/>
              <a:gd name="connsiteX1" fmla="*/ 578334 w 1198606"/>
              <a:gd name="connsiteY1" fmla="*/ 712565 h 1006353"/>
              <a:gd name="connsiteX2" fmla="*/ 486120 w 1198606"/>
              <a:gd name="connsiteY2" fmla="*/ 776078 h 1006353"/>
              <a:gd name="connsiteX3" fmla="*/ 541078 w 1198606"/>
              <a:gd name="connsiteY3" fmla="*/ 800167 h 1006353"/>
              <a:gd name="connsiteX4" fmla="*/ 582316 w 1198606"/>
              <a:gd name="connsiteY4" fmla="*/ 801665 h 1006353"/>
              <a:gd name="connsiteX5" fmla="*/ 610741 w 1198606"/>
              <a:gd name="connsiteY5" fmla="*/ 849329 h 1006353"/>
              <a:gd name="connsiteX6" fmla="*/ 583381 w 1198606"/>
              <a:gd name="connsiteY6" fmla="*/ 887019 h 1006353"/>
              <a:gd name="connsiteX7" fmla="*/ 520498 w 1198606"/>
              <a:gd name="connsiteY7" fmla="*/ 852207 h 1006353"/>
              <a:gd name="connsiteX8" fmla="*/ 485371 w 1198606"/>
              <a:gd name="connsiteY8" fmla="*/ 820470 h 1006353"/>
              <a:gd name="connsiteX9" fmla="*/ 385942 w 1198606"/>
              <a:gd name="connsiteY9" fmla="*/ 833638 h 1006353"/>
              <a:gd name="connsiteX10" fmla="*/ 269048 w 1198606"/>
              <a:gd name="connsiteY10" fmla="*/ 893485 h 1006353"/>
              <a:gd name="connsiteX11" fmla="*/ 311351 w 1198606"/>
              <a:gd name="connsiteY11" fmla="*/ 922856 h 1006353"/>
              <a:gd name="connsiteX12" fmla="*/ 357399 w 1198606"/>
              <a:gd name="connsiteY12" fmla="*/ 962636 h 1006353"/>
              <a:gd name="connsiteX13" fmla="*/ 326726 w 1198606"/>
              <a:gd name="connsiteY13" fmla="*/ 1005214 h 1006353"/>
              <a:gd name="connsiteX14" fmla="*/ 271847 w 1198606"/>
              <a:gd name="connsiteY14" fmla="*/ 969850 h 1006353"/>
              <a:gd name="connsiteX15" fmla="*/ 151681 w 1198606"/>
              <a:gd name="connsiteY15" fmla="*/ 935788 h 1006353"/>
              <a:gd name="connsiteX16" fmla="*/ 93 w 1198606"/>
              <a:gd name="connsiteY16" fmla="*/ 969732 h 1006353"/>
              <a:gd name="connsiteX17" fmla="*/ 153849 w 1198606"/>
              <a:gd name="connsiteY17" fmla="*/ 909334 h 1006353"/>
              <a:gd name="connsiteX18" fmla="*/ 198991 w 1198606"/>
              <a:gd name="connsiteY18" fmla="*/ 857411 h 1006353"/>
              <a:gd name="connsiteX19" fmla="*/ 191579 w 1198606"/>
              <a:gd name="connsiteY19" fmla="*/ 756208 h 1006353"/>
              <a:gd name="connsiteX20" fmla="*/ 224301 w 1198606"/>
              <a:gd name="connsiteY20" fmla="*/ 680158 h 1006353"/>
              <a:gd name="connsiteX21" fmla="*/ 287538 w 1198606"/>
              <a:gd name="connsiteY21" fmla="*/ 709056 h 1006353"/>
              <a:gd name="connsiteX22" fmla="*/ 271966 w 1198606"/>
              <a:gd name="connsiteY22" fmla="*/ 771426 h 1006353"/>
              <a:gd name="connsiteX23" fmla="*/ 238179 w 1198606"/>
              <a:gd name="connsiteY23" fmla="*/ 800049 h 1006353"/>
              <a:gd name="connsiteX24" fmla="*/ 242791 w 1198606"/>
              <a:gd name="connsiteY24" fmla="*/ 858752 h 1006353"/>
              <a:gd name="connsiteX25" fmla="*/ 292979 w 1198606"/>
              <a:gd name="connsiteY25" fmla="*/ 847516 h 1006353"/>
              <a:gd name="connsiteX26" fmla="*/ 405260 w 1198606"/>
              <a:gd name="connsiteY26" fmla="*/ 680001 h 1006353"/>
              <a:gd name="connsiteX27" fmla="*/ 388544 w 1198606"/>
              <a:gd name="connsiteY27" fmla="*/ 612979 h 1006353"/>
              <a:gd name="connsiteX28" fmla="*/ 400135 w 1198606"/>
              <a:gd name="connsiteY28" fmla="*/ 534169 h 1006353"/>
              <a:gd name="connsiteX29" fmla="*/ 467866 w 1198606"/>
              <a:gd name="connsiteY29" fmla="*/ 548125 h 1006353"/>
              <a:gd name="connsiteX30" fmla="*/ 455014 w 1198606"/>
              <a:gd name="connsiteY30" fmla="*/ 621770 h 1006353"/>
              <a:gd name="connsiteX31" fmla="*/ 434829 w 1198606"/>
              <a:gd name="connsiteY31" fmla="*/ 742686 h 1006353"/>
              <a:gd name="connsiteX32" fmla="*/ 463924 w 1198606"/>
              <a:gd name="connsiteY32" fmla="*/ 751674 h 1006353"/>
              <a:gd name="connsiteX33" fmla="*/ 607272 w 1198606"/>
              <a:gd name="connsiteY33" fmla="*/ 647357 h 1006353"/>
              <a:gd name="connsiteX34" fmla="*/ 641847 w 1198606"/>
              <a:gd name="connsiteY34" fmla="*/ 611205 h 1006353"/>
              <a:gd name="connsiteX35" fmla="*/ 584169 w 1198606"/>
              <a:gd name="connsiteY35" fmla="*/ 485755 h 1006353"/>
              <a:gd name="connsiteX36" fmla="*/ 545178 w 1198606"/>
              <a:gd name="connsiteY36" fmla="*/ 423859 h 1006353"/>
              <a:gd name="connsiteX37" fmla="*/ 640467 w 1198606"/>
              <a:gd name="connsiteY37" fmla="*/ 389638 h 1006353"/>
              <a:gd name="connsiteX38" fmla="*/ 651940 w 1198606"/>
              <a:gd name="connsiteY38" fmla="*/ 463205 h 1006353"/>
              <a:gd name="connsiteX39" fmla="*/ 670667 w 1198606"/>
              <a:gd name="connsiteY39" fmla="*/ 589836 h 1006353"/>
              <a:gd name="connsiteX40" fmla="*/ 787482 w 1198606"/>
              <a:gd name="connsiteY40" fmla="*/ 436080 h 1006353"/>
              <a:gd name="connsiteX41" fmla="*/ 779439 w 1198606"/>
              <a:gd name="connsiteY41" fmla="*/ 340988 h 1006353"/>
              <a:gd name="connsiteX42" fmla="*/ 737965 w 1198606"/>
              <a:gd name="connsiteY42" fmla="*/ 305979 h 1006353"/>
              <a:gd name="connsiteX43" fmla="*/ 749122 w 1198606"/>
              <a:gd name="connsiteY43" fmla="*/ 227840 h 1006353"/>
              <a:gd name="connsiteX44" fmla="*/ 816656 w 1198606"/>
              <a:gd name="connsiteY44" fmla="*/ 220152 h 1006353"/>
              <a:gd name="connsiteX45" fmla="*/ 834042 w 1198606"/>
              <a:gd name="connsiteY45" fmla="*/ 308936 h 1006353"/>
              <a:gd name="connsiteX46" fmla="*/ 829233 w 1198606"/>
              <a:gd name="connsiteY46" fmla="*/ 425593 h 1006353"/>
              <a:gd name="connsiteX47" fmla="*/ 939661 w 1198606"/>
              <a:gd name="connsiteY47" fmla="*/ 291905 h 1006353"/>
              <a:gd name="connsiteX48" fmla="*/ 906505 w 1198606"/>
              <a:gd name="connsiteY48" fmla="*/ 161094 h 1006353"/>
              <a:gd name="connsiteX49" fmla="*/ 870707 w 1198606"/>
              <a:gd name="connsiteY49" fmla="*/ 89025 h 1006353"/>
              <a:gd name="connsiteX50" fmla="*/ 937966 w 1198606"/>
              <a:gd name="connsiteY50" fmla="*/ 62374 h 1006353"/>
              <a:gd name="connsiteX51" fmla="*/ 965642 w 1198606"/>
              <a:gd name="connsiteY51" fmla="*/ 137439 h 1006353"/>
              <a:gd name="connsiteX52" fmla="*/ 976720 w 1198606"/>
              <a:gd name="connsiteY52" fmla="*/ 231309 h 1006353"/>
              <a:gd name="connsiteX53" fmla="*/ 1049892 w 1198606"/>
              <a:gd name="connsiteY53" fmla="*/ 79012 h 1006353"/>
              <a:gd name="connsiteX54" fmla="*/ 1076504 w 1198606"/>
              <a:gd name="connsiteY54" fmla="*/ 2961 h 1006353"/>
              <a:gd name="connsiteX55" fmla="*/ 1135641 w 1198606"/>
              <a:gd name="connsiteY55" fmla="*/ 19875 h 1006353"/>
              <a:gd name="connsiteX56" fmla="*/ 1102642 w 1198606"/>
              <a:gd name="connsiteY56" fmla="*/ 101286 h 1006353"/>
              <a:gd name="connsiteX57" fmla="*/ 1002583 w 1198606"/>
              <a:gd name="connsiteY57" fmla="*/ 249760 h 1006353"/>
              <a:gd name="connsiteX58" fmla="*/ 1107531 w 1198606"/>
              <a:gd name="connsiteY58" fmla="*/ 240455 h 1006353"/>
              <a:gd name="connsiteX59" fmla="*/ 1192570 w 1198606"/>
              <a:gd name="connsiteY59" fmla="*/ 249760 h 1006353"/>
              <a:gd name="connsiteX60" fmla="*/ 1176051 w 1198606"/>
              <a:gd name="connsiteY60" fmla="*/ 314968 h 1006353"/>
              <a:gd name="connsiteX61" fmla="*/ 1103904 w 1198606"/>
              <a:gd name="connsiteY61" fmla="*/ 298173 h 1006353"/>
              <a:gd name="connsiteX62" fmla="*/ 982594 w 1198606"/>
              <a:gd name="connsiteY62" fmla="*/ 297227 h 1006353"/>
              <a:gd name="connsiteX63" fmla="*/ 875438 w 1198606"/>
              <a:gd name="connsiteY63" fmla="*/ 432335 h 1006353"/>
              <a:gd name="connsiteX64" fmla="*/ 966351 w 1198606"/>
              <a:gd name="connsiteY64" fmla="*/ 418300 h 1006353"/>
              <a:gd name="connsiteX65" fmla="*/ 1039445 w 1198606"/>
              <a:gd name="connsiteY65" fmla="*/ 439431 h 1006353"/>
              <a:gd name="connsiteX66" fmla="*/ 1028445 w 1198606"/>
              <a:gd name="connsiteY66" fmla="*/ 498135 h 1006353"/>
              <a:gd name="connsiteX67" fmla="*/ 949951 w 1198606"/>
              <a:gd name="connsiteY67" fmla="*/ 477121 h 1006353"/>
              <a:gd name="connsiteX68" fmla="*/ 821466 w 1198606"/>
              <a:gd name="connsiteY68" fmla="*/ 481852 h 1006353"/>
              <a:gd name="connsiteX69" fmla="*/ 717976 w 1198606"/>
              <a:gd name="connsiteY69" fmla="*/ 593464 h 1006353"/>
              <a:gd name="connsiteX70" fmla="*/ 766784 w 1198606"/>
              <a:gd name="connsiteY70" fmla="*/ 644479 h 1006353"/>
              <a:gd name="connsiteX71" fmla="*/ 811886 w 1198606"/>
              <a:gd name="connsiteY71" fmla="*/ 628197 h 1006353"/>
              <a:gd name="connsiteX72" fmla="*/ 865109 w 1198606"/>
              <a:gd name="connsiteY72" fmla="*/ 653350 h 1006353"/>
              <a:gd name="connsiteX73" fmla="*/ 848117 w 1198606"/>
              <a:gd name="connsiteY73" fmla="*/ 713985 h 1006353"/>
              <a:gd name="connsiteX74" fmla="*/ 783815 w 1198606"/>
              <a:gd name="connsiteY74" fmla="*/ 710279 h 1006353"/>
              <a:gd name="connsiteX75" fmla="*/ 755706 w 1198606"/>
              <a:gd name="connsiteY75" fmla="*/ 680710 h 1006353"/>
              <a:gd name="connsiteX76" fmla="*/ 719396 w 1198606"/>
              <a:gd name="connsiteY76" fmla="*/ 669711 h 10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98606" h="1006353">
                <a:moveTo>
                  <a:pt x="719396" y="669711"/>
                </a:moveTo>
                <a:cubicBezTo>
                  <a:pt x="655804" y="635687"/>
                  <a:pt x="664674" y="652719"/>
                  <a:pt x="578334" y="712565"/>
                </a:cubicBezTo>
                <a:cubicBezTo>
                  <a:pt x="549239" y="732711"/>
                  <a:pt x="519710" y="753291"/>
                  <a:pt x="486120" y="776078"/>
                </a:cubicBezTo>
                <a:cubicBezTo>
                  <a:pt x="503861" y="791099"/>
                  <a:pt x="521011" y="798196"/>
                  <a:pt x="541078" y="800167"/>
                </a:cubicBezTo>
                <a:cubicBezTo>
                  <a:pt x="550382" y="800995"/>
                  <a:pt x="567098" y="794608"/>
                  <a:pt x="582316" y="801665"/>
                </a:cubicBezTo>
                <a:cubicBezTo>
                  <a:pt x="603014" y="811285"/>
                  <a:pt x="612358" y="823624"/>
                  <a:pt x="610741" y="849329"/>
                </a:cubicBezTo>
                <a:cubicBezTo>
                  <a:pt x="609913" y="863128"/>
                  <a:pt x="597455" y="883668"/>
                  <a:pt x="583381" y="887019"/>
                </a:cubicBezTo>
                <a:cubicBezTo>
                  <a:pt x="560475" y="892460"/>
                  <a:pt x="528659" y="892933"/>
                  <a:pt x="520498" y="852207"/>
                </a:cubicBezTo>
                <a:cubicBezTo>
                  <a:pt x="515137" y="825596"/>
                  <a:pt x="504965" y="830879"/>
                  <a:pt x="485371" y="820470"/>
                </a:cubicBezTo>
                <a:cubicBezTo>
                  <a:pt x="444212" y="798629"/>
                  <a:pt x="435578" y="801980"/>
                  <a:pt x="385942" y="833638"/>
                </a:cubicBezTo>
                <a:cubicBezTo>
                  <a:pt x="349711" y="856741"/>
                  <a:pt x="309301" y="873221"/>
                  <a:pt x="269048" y="893485"/>
                </a:cubicBezTo>
                <a:cubicBezTo>
                  <a:pt x="275869" y="910635"/>
                  <a:pt x="284148" y="927942"/>
                  <a:pt x="311351" y="922856"/>
                </a:cubicBezTo>
                <a:cubicBezTo>
                  <a:pt x="334059" y="918598"/>
                  <a:pt x="358897" y="938587"/>
                  <a:pt x="357399" y="962636"/>
                </a:cubicBezTo>
                <a:cubicBezTo>
                  <a:pt x="356177" y="981757"/>
                  <a:pt x="347818" y="999498"/>
                  <a:pt x="326726" y="1005214"/>
                </a:cubicBezTo>
                <a:cubicBezTo>
                  <a:pt x="303939" y="1011404"/>
                  <a:pt x="275159" y="991337"/>
                  <a:pt x="271847" y="969850"/>
                </a:cubicBezTo>
                <a:cubicBezTo>
                  <a:pt x="264790" y="923842"/>
                  <a:pt x="255920" y="899556"/>
                  <a:pt x="151681" y="935788"/>
                </a:cubicBezTo>
                <a:cubicBezTo>
                  <a:pt x="103938" y="952385"/>
                  <a:pt x="14" y="982348"/>
                  <a:pt x="93" y="969732"/>
                </a:cubicBezTo>
                <a:cubicBezTo>
                  <a:pt x="-3573" y="958693"/>
                  <a:pt x="101769" y="926956"/>
                  <a:pt x="153849" y="909334"/>
                </a:cubicBezTo>
                <a:cubicBezTo>
                  <a:pt x="183418" y="899280"/>
                  <a:pt x="203051" y="887335"/>
                  <a:pt x="198991" y="857411"/>
                </a:cubicBezTo>
                <a:cubicBezTo>
                  <a:pt x="193077" y="813808"/>
                  <a:pt x="217441" y="798353"/>
                  <a:pt x="191579" y="756208"/>
                </a:cubicBezTo>
                <a:cubicBezTo>
                  <a:pt x="178174" y="734367"/>
                  <a:pt x="196428" y="686427"/>
                  <a:pt x="224301" y="680158"/>
                </a:cubicBezTo>
                <a:cubicBezTo>
                  <a:pt x="252056" y="673890"/>
                  <a:pt x="274213" y="684929"/>
                  <a:pt x="287538" y="709056"/>
                </a:cubicBezTo>
                <a:cubicBezTo>
                  <a:pt x="300864" y="733263"/>
                  <a:pt x="290811" y="753330"/>
                  <a:pt x="271966" y="771426"/>
                </a:cubicBezTo>
                <a:cubicBezTo>
                  <a:pt x="261163" y="781755"/>
                  <a:pt x="240544" y="779903"/>
                  <a:pt x="238179" y="800049"/>
                </a:cubicBezTo>
                <a:cubicBezTo>
                  <a:pt x="235498" y="822915"/>
                  <a:pt x="228322" y="844322"/>
                  <a:pt x="242791" y="858752"/>
                </a:cubicBezTo>
                <a:cubicBezTo>
                  <a:pt x="259310" y="875271"/>
                  <a:pt x="277722" y="856110"/>
                  <a:pt x="292979" y="847516"/>
                </a:cubicBezTo>
                <a:cubicBezTo>
                  <a:pt x="422252" y="774620"/>
                  <a:pt x="412633" y="792361"/>
                  <a:pt x="405260" y="680001"/>
                </a:cubicBezTo>
                <a:cubicBezTo>
                  <a:pt x="402698" y="640812"/>
                  <a:pt x="413658" y="632218"/>
                  <a:pt x="388544" y="612979"/>
                </a:cubicBezTo>
                <a:cubicBezTo>
                  <a:pt x="368280" y="597485"/>
                  <a:pt x="372183" y="547692"/>
                  <a:pt x="400135" y="534169"/>
                </a:cubicBezTo>
                <a:cubicBezTo>
                  <a:pt x="424223" y="522539"/>
                  <a:pt x="448903" y="525732"/>
                  <a:pt x="467866" y="548125"/>
                </a:cubicBezTo>
                <a:cubicBezTo>
                  <a:pt x="487461" y="571386"/>
                  <a:pt x="480916" y="608681"/>
                  <a:pt x="455014" y="621770"/>
                </a:cubicBezTo>
                <a:cubicBezTo>
                  <a:pt x="418546" y="640221"/>
                  <a:pt x="435105" y="698215"/>
                  <a:pt x="434829" y="742686"/>
                </a:cubicBezTo>
                <a:cubicBezTo>
                  <a:pt x="434632" y="768193"/>
                  <a:pt x="452727" y="759559"/>
                  <a:pt x="463924" y="751674"/>
                </a:cubicBezTo>
                <a:cubicBezTo>
                  <a:pt x="512219" y="717612"/>
                  <a:pt x="559884" y="682642"/>
                  <a:pt x="607272" y="647357"/>
                </a:cubicBezTo>
                <a:cubicBezTo>
                  <a:pt x="612910" y="643217"/>
                  <a:pt x="643346" y="615778"/>
                  <a:pt x="641847" y="611205"/>
                </a:cubicBezTo>
                <a:cubicBezTo>
                  <a:pt x="624777" y="557824"/>
                  <a:pt x="621228" y="492852"/>
                  <a:pt x="584169" y="485755"/>
                </a:cubicBezTo>
                <a:cubicBezTo>
                  <a:pt x="556099" y="480354"/>
                  <a:pt x="543522" y="449682"/>
                  <a:pt x="545178" y="423859"/>
                </a:cubicBezTo>
                <a:cubicBezTo>
                  <a:pt x="548687" y="369492"/>
                  <a:pt x="601201" y="351041"/>
                  <a:pt x="640467" y="389638"/>
                </a:cubicBezTo>
                <a:cubicBezTo>
                  <a:pt x="654030" y="402964"/>
                  <a:pt x="664004" y="438288"/>
                  <a:pt x="651940" y="463205"/>
                </a:cubicBezTo>
                <a:cubicBezTo>
                  <a:pt x="631676" y="505113"/>
                  <a:pt x="656198" y="545760"/>
                  <a:pt x="670667" y="589836"/>
                </a:cubicBezTo>
                <a:cubicBezTo>
                  <a:pt x="777941" y="470853"/>
                  <a:pt x="779794" y="479526"/>
                  <a:pt x="787482" y="436080"/>
                </a:cubicBezTo>
                <a:cubicBezTo>
                  <a:pt x="791937" y="410927"/>
                  <a:pt x="786733" y="379900"/>
                  <a:pt x="779439" y="340988"/>
                </a:cubicBezTo>
                <a:cubicBezTo>
                  <a:pt x="775891" y="322104"/>
                  <a:pt x="749674" y="331960"/>
                  <a:pt x="737965" y="305979"/>
                </a:cubicBezTo>
                <a:cubicBezTo>
                  <a:pt x="724994" y="277278"/>
                  <a:pt x="727083" y="251889"/>
                  <a:pt x="749122" y="227840"/>
                </a:cubicBezTo>
                <a:cubicBezTo>
                  <a:pt x="768992" y="206156"/>
                  <a:pt x="792804" y="204540"/>
                  <a:pt x="816656" y="220152"/>
                </a:cubicBezTo>
                <a:cubicBezTo>
                  <a:pt x="849576" y="241638"/>
                  <a:pt x="855371" y="290643"/>
                  <a:pt x="834042" y="308936"/>
                </a:cubicBezTo>
                <a:cubicBezTo>
                  <a:pt x="802976" y="335548"/>
                  <a:pt x="821900" y="382029"/>
                  <a:pt x="829233" y="425593"/>
                </a:cubicBezTo>
                <a:cubicBezTo>
                  <a:pt x="874256" y="385262"/>
                  <a:pt x="908516" y="339687"/>
                  <a:pt x="939661" y="291905"/>
                </a:cubicBezTo>
                <a:cubicBezTo>
                  <a:pt x="955510" y="267619"/>
                  <a:pt x="944944" y="166258"/>
                  <a:pt x="906505" y="161094"/>
                </a:cubicBezTo>
                <a:cubicBezTo>
                  <a:pt x="875990" y="156993"/>
                  <a:pt x="855135" y="120250"/>
                  <a:pt x="870707" y="89025"/>
                </a:cubicBezTo>
                <a:cubicBezTo>
                  <a:pt x="884309" y="61744"/>
                  <a:pt x="910093" y="51414"/>
                  <a:pt x="937966" y="62374"/>
                </a:cubicBezTo>
                <a:cubicBezTo>
                  <a:pt x="967416" y="74005"/>
                  <a:pt x="984842" y="101957"/>
                  <a:pt x="965642" y="137439"/>
                </a:cubicBezTo>
                <a:cubicBezTo>
                  <a:pt x="949359" y="167480"/>
                  <a:pt x="972305" y="186247"/>
                  <a:pt x="976720" y="231309"/>
                </a:cubicBezTo>
                <a:cubicBezTo>
                  <a:pt x="1023793" y="160147"/>
                  <a:pt x="1072837" y="102666"/>
                  <a:pt x="1049892" y="79012"/>
                </a:cubicBezTo>
                <a:cubicBezTo>
                  <a:pt x="1033846" y="62453"/>
                  <a:pt x="1042323" y="11201"/>
                  <a:pt x="1076504" y="2961"/>
                </a:cubicBezTo>
                <a:cubicBezTo>
                  <a:pt x="1099883" y="-2676"/>
                  <a:pt x="1121487" y="-1888"/>
                  <a:pt x="1135641" y="19875"/>
                </a:cubicBezTo>
                <a:cubicBezTo>
                  <a:pt x="1151411" y="44160"/>
                  <a:pt x="1148099" y="104716"/>
                  <a:pt x="1102642" y="101286"/>
                </a:cubicBezTo>
                <a:cubicBezTo>
                  <a:pt x="1072088" y="98960"/>
                  <a:pt x="1042520" y="186956"/>
                  <a:pt x="1002583" y="249760"/>
                </a:cubicBezTo>
                <a:cubicBezTo>
                  <a:pt x="1066884" y="251258"/>
                  <a:pt x="1081826" y="269472"/>
                  <a:pt x="1107531" y="240455"/>
                </a:cubicBezTo>
                <a:cubicBezTo>
                  <a:pt x="1132684" y="212030"/>
                  <a:pt x="1176524" y="218417"/>
                  <a:pt x="1192570" y="249760"/>
                </a:cubicBezTo>
                <a:cubicBezTo>
                  <a:pt x="1203845" y="271719"/>
                  <a:pt x="1199864" y="300223"/>
                  <a:pt x="1176051" y="314968"/>
                </a:cubicBezTo>
                <a:cubicBezTo>
                  <a:pt x="1148572" y="332039"/>
                  <a:pt x="1122867" y="327939"/>
                  <a:pt x="1103904" y="298173"/>
                </a:cubicBezTo>
                <a:cubicBezTo>
                  <a:pt x="1089080" y="274913"/>
                  <a:pt x="1006289" y="265293"/>
                  <a:pt x="982594" y="297227"/>
                </a:cubicBezTo>
                <a:cubicBezTo>
                  <a:pt x="950542" y="340476"/>
                  <a:pt x="910684" y="385065"/>
                  <a:pt x="875438" y="432335"/>
                </a:cubicBezTo>
                <a:cubicBezTo>
                  <a:pt x="949359" y="438998"/>
                  <a:pt x="942578" y="434582"/>
                  <a:pt x="966351" y="418300"/>
                </a:cubicBezTo>
                <a:cubicBezTo>
                  <a:pt x="988153" y="403358"/>
                  <a:pt x="1025922" y="411006"/>
                  <a:pt x="1039445" y="439431"/>
                </a:cubicBezTo>
                <a:cubicBezTo>
                  <a:pt x="1049853" y="461273"/>
                  <a:pt x="1047960" y="482286"/>
                  <a:pt x="1028445" y="498135"/>
                </a:cubicBezTo>
                <a:cubicBezTo>
                  <a:pt x="1002543" y="519069"/>
                  <a:pt x="959058" y="503694"/>
                  <a:pt x="949951" y="477121"/>
                </a:cubicBezTo>
                <a:cubicBezTo>
                  <a:pt x="941948" y="453782"/>
                  <a:pt x="850285" y="456739"/>
                  <a:pt x="821466" y="481852"/>
                </a:cubicBezTo>
                <a:cubicBezTo>
                  <a:pt x="780346" y="517689"/>
                  <a:pt x="775142" y="509134"/>
                  <a:pt x="717976" y="593464"/>
                </a:cubicBezTo>
                <a:cubicBezTo>
                  <a:pt x="698185" y="622677"/>
                  <a:pt x="717227" y="631903"/>
                  <a:pt x="766784" y="644479"/>
                </a:cubicBezTo>
                <a:cubicBezTo>
                  <a:pt x="778651" y="647475"/>
                  <a:pt x="799664" y="630089"/>
                  <a:pt x="811886" y="628197"/>
                </a:cubicBezTo>
                <a:cubicBezTo>
                  <a:pt x="833648" y="624924"/>
                  <a:pt x="854977" y="630641"/>
                  <a:pt x="865109" y="653350"/>
                </a:cubicBezTo>
                <a:cubicBezTo>
                  <a:pt x="874965" y="675506"/>
                  <a:pt x="864163" y="699437"/>
                  <a:pt x="848117" y="713985"/>
                </a:cubicBezTo>
                <a:cubicBezTo>
                  <a:pt x="830297" y="730109"/>
                  <a:pt x="799191" y="727271"/>
                  <a:pt x="783815" y="710279"/>
                </a:cubicBezTo>
                <a:cubicBezTo>
                  <a:pt x="765601" y="689817"/>
                  <a:pt x="780504" y="684731"/>
                  <a:pt x="755706" y="680710"/>
                </a:cubicBezTo>
                <a:lnTo>
                  <a:pt x="719396" y="6697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E6189CB-20B0-4C30-B25C-F486F37E5B5C}"/>
              </a:ext>
            </a:extLst>
          </p:cNvPr>
          <p:cNvSpPr/>
          <p:nvPr/>
        </p:nvSpPr>
        <p:spPr>
          <a:xfrm>
            <a:off x="397673" y="5768317"/>
            <a:ext cx="399861" cy="320525"/>
          </a:xfrm>
          <a:custGeom>
            <a:avLst/>
            <a:gdLst>
              <a:gd name="connsiteX0" fmla="*/ 250976 w 552309"/>
              <a:gd name="connsiteY0" fmla="*/ 442576 h 442726"/>
              <a:gd name="connsiteX1" fmla="*/ 10565 w 552309"/>
              <a:gd name="connsiteY1" fmla="*/ 138849 h 442726"/>
              <a:gd name="connsiteX2" fmla="*/ 163848 w 552309"/>
              <a:gd name="connsiteY2" fmla="*/ 4490 h 442726"/>
              <a:gd name="connsiteX3" fmla="*/ 350248 w 552309"/>
              <a:gd name="connsiteY3" fmla="*/ 64415 h 442726"/>
              <a:gd name="connsiteX4" fmla="*/ 296157 w 552309"/>
              <a:gd name="connsiteY4" fmla="*/ 279437 h 442726"/>
              <a:gd name="connsiteX5" fmla="*/ 201932 w 552309"/>
              <a:gd name="connsiteY5" fmla="*/ 244191 h 442726"/>
              <a:gd name="connsiteX6" fmla="*/ 197911 w 552309"/>
              <a:gd name="connsiteY6" fmla="*/ 147325 h 442726"/>
              <a:gd name="connsiteX7" fmla="*/ 231106 w 552309"/>
              <a:gd name="connsiteY7" fmla="*/ 127731 h 442726"/>
              <a:gd name="connsiteX8" fmla="*/ 233077 w 552309"/>
              <a:gd name="connsiteY8" fmla="*/ 162622 h 442726"/>
              <a:gd name="connsiteX9" fmla="*/ 260083 w 552309"/>
              <a:gd name="connsiteY9" fmla="*/ 234177 h 442726"/>
              <a:gd name="connsiteX10" fmla="*/ 337159 w 552309"/>
              <a:gd name="connsiteY10" fmla="*/ 184778 h 442726"/>
              <a:gd name="connsiteX11" fmla="*/ 234970 w 552309"/>
              <a:gd name="connsiteY11" fmla="*/ 47778 h 442726"/>
              <a:gd name="connsiteX12" fmla="*/ 57007 w 552309"/>
              <a:gd name="connsiteY12" fmla="*/ 144368 h 442726"/>
              <a:gd name="connsiteX13" fmla="*/ 122728 w 552309"/>
              <a:gd name="connsiteY13" fmla="*/ 357498 h 442726"/>
              <a:gd name="connsiteX14" fmla="*/ 440490 w 552309"/>
              <a:gd name="connsiteY14" fmla="*/ 302264 h 442726"/>
              <a:gd name="connsiteX15" fmla="*/ 504713 w 552309"/>
              <a:gd name="connsiteY15" fmla="*/ 95994 h 442726"/>
              <a:gd name="connsiteX16" fmla="*/ 523282 w 552309"/>
              <a:gd name="connsiteY16" fmla="*/ 60157 h 442726"/>
              <a:gd name="connsiteX17" fmla="*/ 551707 w 552309"/>
              <a:gd name="connsiteY17" fmla="*/ 96349 h 442726"/>
              <a:gd name="connsiteX18" fmla="*/ 250976 w 552309"/>
              <a:gd name="connsiteY18" fmla="*/ 442576 h 442726"/>
              <a:gd name="connsiteX19" fmla="*/ 250976 w 552309"/>
              <a:gd name="connsiteY19" fmla="*/ 442576 h 44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2309" h="442726">
                <a:moveTo>
                  <a:pt x="250976" y="442576"/>
                </a:moveTo>
                <a:cubicBezTo>
                  <a:pt x="79952" y="442852"/>
                  <a:pt x="-36666" y="296468"/>
                  <a:pt x="10565" y="138849"/>
                </a:cubicBezTo>
                <a:cubicBezTo>
                  <a:pt x="33273" y="63074"/>
                  <a:pt x="87719" y="18722"/>
                  <a:pt x="163848" y="4490"/>
                </a:cubicBezTo>
                <a:cubicBezTo>
                  <a:pt x="235404" y="-8836"/>
                  <a:pt x="300651" y="6461"/>
                  <a:pt x="350248" y="64415"/>
                </a:cubicBezTo>
                <a:cubicBezTo>
                  <a:pt x="416441" y="141766"/>
                  <a:pt x="387386" y="257201"/>
                  <a:pt x="296157" y="279437"/>
                </a:cubicBezTo>
                <a:cubicBezTo>
                  <a:pt x="257245" y="288899"/>
                  <a:pt x="224167" y="277269"/>
                  <a:pt x="201932" y="244191"/>
                </a:cubicBezTo>
                <a:cubicBezTo>
                  <a:pt x="181510" y="213795"/>
                  <a:pt x="178317" y="179850"/>
                  <a:pt x="197911" y="147325"/>
                </a:cubicBezTo>
                <a:cubicBezTo>
                  <a:pt x="204652" y="136089"/>
                  <a:pt x="215257" y="121147"/>
                  <a:pt x="231106" y="127731"/>
                </a:cubicBezTo>
                <a:cubicBezTo>
                  <a:pt x="251252" y="136089"/>
                  <a:pt x="238715" y="150321"/>
                  <a:pt x="233077" y="162622"/>
                </a:cubicBezTo>
                <a:cubicBezTo>
                  <a:pt x="217899" y="195541"/>
                  <a:pt x="226060" y="221798"/>
                  <a:pt x="260083" y="234177"/>
                </a:cubicBezTo>
                <a:cubicBezTo>
                  <a:pt x="292806" y="246162"/>
                  <a:pt x="329550" y="220773"/>
                  <a:pt x="337159" y="184778"/>
                </a:cubicBezTo>
                <a:cubicBezTo>
                  <a:pt x="350642" y="120910"/>
                  <a:pt x="301440" y="54914"/>
                  <a:pt x="234970" y="47778"/>
                </a:cubicBezTo>
                <a:cubicBezTo>
                  <a:pt x="148906" y="38474"/>
                  <a:pt x="83185" y="74232"/>
                  <a:pt x="57007" y="144368"/>
                </a:cubicBezTo>
                <a:cubicBezTo>
                  <a:pt x="29804" y="217146"/>
                  <a:pt x="58899" y="311174"/>
                  <a:pt x="122728" y="357498"/>
                </a:cubicBezTo>
                <a:cubicBezTo>
                  <a:pt x="217347" y="426057"/>
                  <a:pt x="367910" y="399327"/>
                  <a:pt x="440490" y="302264"/>
                </a:cubicBezTo>
                <a:cubicBezTo>
                  <a:pt x="486420" y="240761"/>
                  <a:pt x="500692" y="170152"/>
                  <a:pt x="504713" y="95994"/>
                </a:cubicBezTo>
                <a:cubicBezTo>
                  <a:pt x="505541" y="81368"/>
                  <a:pt x="500416" y="60354"/>
                  <a:pt x="523282" y="60157"/>
                </a:cubicBezTo>
                <a:cubicBezTo>
                  <a:pt x="544098" y="59960"/>
                  <a:pt x="550564" y="77859"/>
                  <a:pt x="551707" y="96349"/>
                </a:cubicBezTo>
                <a:cubicBezTo>
                  <a:pt x="562155" y="265796"/>
                  <a:pt x="435759" y="448726"/>
                  <a:pt x="250976" y="442576"/>
                </a:cubicBezTo>
                <a:lnTo>
                  <a:pt x="250976" y="44257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752D4A1-7CDB-44E1-9113-45C284A28530}"/>
              </a:ext>
            </a:extLst>
          </p:cNvPr>
          <p:cNvSpPr/>
          <p:nvPr/>
        </p:nvSpPr>
        <p:spPr>
          <a:xfrm>
            <a:off x="1664146" y="6294506"/>
            <a:ext cx="350963" cy="299868"/>
          </a:xfrm>
          <a:custGeom>
            <a:avLst/>
            <a:gdLst>
              <a:gd name="connsiteX0" fmla="*/ 203043 w 484768"/>
              <a:gd name="connsiteY0" fmla="*/ 413968 h 414193"/>
              <a:gd name="connsiteX1" fmla="*/ 20783 w 484768"/>
              <a:gd name="connsiteY1" fmla="*/ 303264 h 414193"/>
              <a:gd name="connsiteX2" fmla="*/ 54215 w 484768"/>
              <a:gd name="connsiteY2" fmla="*/ 80988 h 414193"/>
              <a:gd name="connsiteX3" fmla="*/ 470776 w 484768"/>
              <a:gd name="connsiteY3" fmla="*/ 145368 h 414193"/>
              <a:gd name="connsiteX4" fmla="*/ 475468 w 484768"/>
              <a:gd name="connsiteY4" fmla="*/ 195556 h 414193"/>
              <a:gd name="connsiteX5" fmla="*/ 435846 w 484768"/>
              <a:gd name="connsiteY5" fmla="*/ 167486 h 414193"/>
              <a:gd name="connsiteX6" fmla="*/ 206276 w 484768"/>
              <a:gd name="connsiteY6" fmla="*/ 44284 h 414193"/>
              <a:gd name="connsiteX7" fmla="*/ 63520 w 484768"/>
              <a:gd name="connsiteY7" fmla="*/ 296286 h 414193"/>
              <a:gd name="connsiteX8" fmla="*/ 301368 w 484768"/>
              <a:gd name="connsiteY8" fmla="*/ 320217 h 414193"/>
              <a:gd name="connsiteX9" fmla="*/ 312920 w 484768"/>
              <a:gd name="connsiteY9" fmla="*/ 206674 h 414193"/>
              <a:gd name="connsiteX10" fmla="*/ 255084 w 484768"/>
              <a:gd name="connsiteY10" fmla="*/ 176948 h 414193"/>
              <a:gd name="connsiteX11" fmla="*/ 214634 w 484768"/>
              <a:gd name="connsiteY11" fmla="*/ 226307 h 414193"/>
              <a:gd name="connsiteX12" fmla="*/ 199337 w 484768"/>
              <a:gd name="connsiteY12" fmla="*/ 258477 h 414193"/>
              <a:gd name="connsiteX13" fmla="*/ 172213 w 484768"/>
              <a:gd name="connsiteY13" fmla="*/ 216727 h 414193"/>
              <a:gd name="connsiteX14" fmla="*/ 228512 w 484768"/>
              <a:gd name="connsiteY14" fmla="*/ 141741 h 414193"/>
              <a:gd name="connsiteX15" fmla="*/ 320134 w 484768"/>
              <a:gd name="connsiteY15" fmla="*/ 154121 h 414193"/>
              <a:gd name="connsiteX16" fmla="*/ 329320 w 484768"/>
              <a:gd name="connsiteY16" fmla="*/ 347577 h 414193"/>
              <a:gd name="connsiteX17" fmla="*/ 203043 w 484768"/>
              <a:gd name="connsiteY17" fmla="*/ 413968 h 414193"/>
              <a:gd name="connsiteX18" fmla="*/ 203043 w 484768"/>
              <a:gd name="connsiteY18" fmla="*/ 413968 h 41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4768" h="414193">
                <a:moveTo>
                  <a:pt x="203043" y="413968"/>
                </a:moveTo>
                <a:cubicBezTo>
                  <a:pt x="103260" y="411445"/>
                  <a:pt x="51732" y="371390"/>
                  <a:pt x="20783" y="303264"/>
                </a:cubicBezTo>
                <a:cubicBezTo>
                  <a:pt x="-15921" y="222562"/>
                  <a:pt x="-3542" y="146472"/>
                  <a:pt x="54215" y="80988"/>
                </a:cubicBezTo>
                <a:cubicBezTo>
                  <a:pt x="170715" y="-51203"/>
                  <a:pt x="395041" y="-15839"/>
                  <a:pt x="470776" y="145368"/>
                </a:cubicBezTo>
                <a:cubicBezTo>
                  <a:pt x="478109" y="160941"/>
                  <a:pt x="495456" y="183177"/>
                  <a:pt x="475468" y="195556"/>
                </a:cubicBezTo>
                <a:cubicBezTo>
                  <a:pt x="452838" y="209631"/>
                  <a:pt x="445071" y="181560"/>
                  <a:pt x="435846" y="167486"/>
                </a:cubicBezTo>
                <a:cubicBezTo>
                  <a:pt x="381400" y="84654"/>
                  <a:pt x="311185" y="34073"/>
                  <a:pt x="206276" y="44284"/>
                </a:cubicBezTo>
                <a:cubicBezTo>
                  <a:pt x="81615" y="56387"/>
                  <a:pt x="7379" y="185976"/>
                  <a:pt x="63520" y="296286"/>
                </a:cubicBezTo>
                <a:cubicBezTo>
                  <a:pt x="110435" y="388500"/>
                  <a:pt x="236791" y="401471"/>
                  <a:pt x="301368" y="320217"/>
                </a:cubicBezTo>
                <a:cubicBezTo>
                  <a:pt x="329163" y="285208"/>
                  <a:pt x="334879" y="246650"/>
                  <a:pt x="312920" y="206674"/>
                </a:cubicBezTo>
                <a:cubicBezTo>
                  <a:pt x="300816" y="184635"/>
                  <a:pt x="282050" y="170640"/>
                  <a:pt x="255084" y="176948"/>
                </a:cubicBezTo>
                <a:cubicBezTo>
                  <a:pt x="229655" y="182861"/>
                  <a:pt x="214161" y="197961"/>
                  <a:pt x="214634" y="226307"/>
                </a:cubicBezTo>
                <a:cubicBezTo>
                  <a:pt x="214831" y="239160"/>
                  <a:pt x="220627" y="259345"/>
                  <a:pt x="199337" y="258477"/>
                </a:cubicBezTo>
                <a:cubicBezTo>
                  <a:pt x="175407" y="257531"/>
                  <a:pt x="170045" y="234744"/>
                  <a:pt x="172213" y="216727"/>
                </a:cubicBezTo>
                <a:cubicBezTo>
                  <a:pt x="176156" y="182112"/>
                  <a:pt x="196065" y="156289"/>
                  <a:pt x="228512" y="141741"/>
                </a:cubicBezTo>
                <a:cubicBezTo>
                  <a:pt x="261471" y="126996"/>
                  <a:pt x="292261" y="130466"/>
                  <a:pt x="320134" y="154121"/>
                </a:cubicBezTo>
                <a:cubicBezTo>
                  <a:pt x="376078" y="201588"/>
                  <a:pt x="380691" y="286863"/>
                  <a:pt x="329320" y="347577"/>
                </a:cubicBezTo>
                <a:cubicBezTo>
                  <a:pt x="290724" y="393428"/>
                  <a:pt x="241443" y="416767"/>
                  <a:pt x="203043" y="413968"/>
                </a:cubicBezTo>
                <a:lnTo>
                  <a:pt x="203043" y="413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98A7999-6B1A-4363-BF2E-ACAD73B0CABC}"/>
              </a:ext>
            </a:extLst>
          </p:cNvPr>
          <p:cNvSpPr/>
          <p:nvPr/>
        </p:nvSpPr>
        <p:spPr>
          <a:xfrm>
            <a:off x="841561" y="6089329"/>
            <a:ext cx="574857" cy="505045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D4CEC38-EC85-4E9C-86DE-6CC9F575F7D5}"/>
              </a:ext>
            </a:extLst>
          </p:cNvPr>
          <p:cNvSpPr/>
          <p:nvPr/>
        </p:nvSpPr>
        <p:spPr>
          <a:xfrm>
            <a:off x="2479465" y="5986373"/>
            <a:ext cx="485683" cy="664235"/>
          </a:xfrm>
          <a:custGeom>
            <a:avLst/>
            <a:gdLst>
              <a:gd name="connsiteX0" fmla="*/ 276568 w 670851"/>
              <a:gd name="connsiteY0" fmla="*/ 512333 h 917476"/>
              <a:gd name="connsiteX1" fmla="*/ 328688 w 670851"/>
              <a:gd name="connsiteY1" fmla="*/ 399105 h 917476"/>
              <a:gd name="connsiteX2" fmla="*/ 360740 w 670851"/>
              <a:gd name="connsiteY2" fmla="*/ 399381 h 917476"/>
              <a:gd name="connsiteX3" fmla="*/ 360740 w 670851"/>
              <a:gd name="connsiteY3" fmla="*/ 399381 h 917476"/>
              <a:gd name="connsiteX4" fmla="*/ 502905 w 670851"/>
              <a:gd name="connsiteY4" fmla="*/ 359365 h 917476"/>
              <a:gd name="connsiteX5" fmla="*/ 552028 w 670851"/>
              <a:gd name="connsiteY5" fmla="*/ 339258 h 917476"/>
              <a:gd name="connsiteX6" fmla="*/ 659421 w 670851"/>
              <a:gd name="connsiteY6" fmla="*/ 296838 h 917476"/>
              <a:gd name="connsiteX7" fmla="*/ 634386 w 670851"/>
              <a:gd name="connsiteY7" fmla="*/ 186803 h 917476"/>
              <a:gd name="connsiteX8" fmla="*/ 629419 w 670851"/>
              <a:gd name="connsiteY8" fmla="*/ 139967 h 917476"/>
              <a:gd name="connsiteX9" fmla="*/ 571977 w 670851"/>
              <a:gd name="connsiteY9" fmla="*/ 2848 h 917476"/>
              <a:gd name="connsiteX10" fmla="*/ 509647 w 670851"/>
              <a:gd name="connsiteY10" fmla="*/ 5135 h 917476"/>
              <a:gd name="connsiteX11" fmla="*/ 509647 w 670851"/>
              <a:gd name="connsiteY11" fmla="*/ 5135 h 917476"/>
              <a:gd name="connsiteX12" fmla="*/ 447040 w 670851"/>
              <a:gd name="connsiteY12" fmla="*/ 52641 h 917476"/>
              <a:gd name="connsiteX13" fmla="*/ 411598 w 670851"/>
              <a:gd name="connsiteY13" fmla="*/ 52444 h 917476"/>
              <a:gd name="connsiteX14" fmla="*/ 395276 w 670851"/>
              <a:gd name="connsiteY14" fmla="*/ 35728 h 917476"/>
              <a:gd name="connsiteX15" fmla="*/ 249996 w 670851"/>
              <a:gd name="connsiteY15" fmla="*/ 29341 h 917476"/>
              <a:gd name="connsiteX16" fmla="*/ 245975 w 670851"/>
              <a:gd name="connsiteY16" fmla="*/ 157235 h 917476"/>
              <a:gd name="connsiteX17" fmla="*/ 232019 w 670851"/>
              <a:gd name="connsiteY17" fmla="*/ 194885 h 917476"/>
              <a:gd name="connsiteX18" fmla="*/ 260799 w 670851"/>
              <a:gd name="connsiteY18" fmla="*/ 339968 h 917476"/>
              <a:gd name="connsiteX19" fmla="*/ 277199 w 670851"/>
              <a:gd name="connsiteY19" fmla="*/ 389091 h 917476"/>
              <a:gd name="connsiteX20" fmla="*/ 208521 w 670851"/>
              <a:gd name="connsiteY20" fmla="*/ 758461 h 917476"/>
              <a:gd name="connsiteX21" fmla="*/ 182383 w 670851"/>
              <a:gd name="connsiteY21" fmla="*/ 785033 h 917476"/>
              <a:gd name="connsiteX22" fmla="*/ 30835 w 670851"/>
              <a:gd name="connsiteY22" fmla="*/ 820988 h 917476"/>
              <a:gd name="connsiteX23" fmla="*/ 27287 w 670851"/>
              <a:gd name="connsiteY23" fmla="*/ 877405 h 917476"/>
              <a:gd name="connsiteX24" fmla="*/ 207615 w 670851"/>
              <a:gd name="connsiteY24" fmla="*/ 901730 h 917476"/>
              <a:gd name="connsiteX25" fmla="*/ 316033 w 670851"/>
              <a:gd name="connsiteY25" fmla="*/ 898812 h 917476"/>
              <a:gd name="connsiteX26" fmla="*/ 257369 w 670851"/>
              <a:gd name="connsiteY26" fmla="*/ 755070 h 917476"/>
              <a:gd name="connsiteX27" fmla="*/ 257369 w 670851"/>
              <a:gd name="connsiteY27" fmla="*/ 755070 h 917476"/>
              <a:gd name="connsiteX28" fmla="*/ 276568 w 670851"/>
              <a:gd name="connsiteY28" fmla="*/ 512333 h 917476"/>
              <a:gd name="connsiteX29" fmla="*/ 628354 w 670851"/>
              <a:gd name="connsiteY29" fmla="*/ 256664 h 917476"/>
              <a:gd name="connsiteX30" fmla="*/ 581045 w 670851"/>
              <a:gd name="connsiteY30" fmla="*/ 303619 h 917476"/>
              <a:gd name="connsiteX31" fmla="*/ 515521 w 670851"/>
              <a:gd name="connsiteY31" fmla="*/ 256782 h 917476"/>
              <a:gd name="connsiteX32" fmla="*/ 565038 w 670851"/>
              <a:gd name="connsiteY32" fmla="*/ 201588 h 917476"/>
              <a:gd name="connsiteX33" fmla="*/ 628354 w 670851"/>
              <a:gd name="connsiteY33" fmla="*/ 256664 h 917476"/>
              <a:gd name="connsiteX34" fmla="*/ 628354 w 670851"/>
              <a:gd name="connsiteY34" fmla="*/ 256664 h 917476"/>
              <a:gd name="connsiteX35" fmla="*/ 536613 w 670851"/>
              <a:gd name="connsiteY35" fmla="*/ 44835 h 917476"/>
              <a:gd name="connsiteX36" fmla="*/ 594331 w 670851"/>
              <a:gd name="connsiteY36" fmla="*/ 97704 h 917476"/>
              <a:gd name="connsiteX37" fmla="*/ 544380 w 670851"/>
              <a:gd name="connsiteY37" fmla="*/ 169141 h 917476"/>
              <a:gd name="connsiteX38" fmla="*/ 474007 w 670851"/>
              <a:gd name="connsiteY38" fmla="*/ 102947 h 917476"/>
              <a:gd name="connsiteX39" fmla="*/ 536613 w 670851"/>
              <a:gd name="connsiteY39" fmla="*/ 44835 h 917476"/>
              <a:gd name="connsiteX40" fmla="*/ 536613 w 670851"/>
              <a:gd name="connsiteY40" fmla="*/ 44835 h 917476"/>
              <a:gd name="connsiteX41" fmla="*/ 472351 w 670851"/>
              <a:gd name="connsiteY41" fmla="*/ 316077 h 917476"/>
              <a:gd name="connsiteX42" fmla="*/ 416013 w 670851"/>
              <a:gd name="connsiteY42" fmla="*/ 370916 h 917476"/>
              <a:gd name="connsiteX43" fmla="*/ 372843 w 670851"/>
              <a:gd name="connsiteY43" fmla="*/ 332635 h 917476"/>
              <a:gd name="connsiteX44" fmla="*/ 434937 w 670851"/>
              <a:gd name="connsiteY44" fmla="*/ 279097 h 917476"/>
              <a:gd name="connsiteX45" fmla="*/ 472351 w 670851"/>
              <a:gd name="connsiteY45" fmla="*/ 316077 h 917476"/>
              <a:gd name="connsiteX46" fmla="*/ 472351 w 670851"/>
              <a:gd name="connsiteY46" fmla="*/ 316077 h 917476"/>
              <a:gd name="connsiteX47" fmla="*/ 430640 w 670851"/>
              <a:gd name="connsiteY47" fmla="*/ 155619 h 917476"/>
              <a:gd name="connsiteX48" fmla="*/ 478304 w 670851"/>
              <a:gd name="connsiteY48" fmla="*/ 188459 h 917476"/>
              <a:gd name="connsiteX49" fmla="*/ 456621 w 670851"/>
              <a:gd name="connsiteY49" fmla="*/ 247557 h 917476"/>
              <a:gd name="connsiteX50" fmla="*/ 407852 w 670851"/>
              <a:gd name="connsiteY50" fmla="*/ 247557 h 917476"/>
              <a:gd name="connsiteX51" fmla="*/ 384592 w 670851"/>
              <a:gd name="connsiteY51" fmla="*/ 223153 h 917476"/>
              <a:gd name="connsiteX52" fmla="*/ 430640 w 670851"/>
              <a:gd name="connsiteY52" fmla="*/ 155619 h 917476"/>
              <a:gd name="connsiteX53" fmla="*/ 430640 w 670851"/>
              <a:gd name="connsiteY53" fmla="*/ 155619 h 917476"/>
              <a:gd name="connsiteX54" fmla="*/ 305033 w 670851"/>
              <a:gd name="connsiteY54" fmla="*/ 51104 h 917476"/>
              <a:gd name="connsiteX55" fmla="*/ 393226 w 670851"/>
              <a:gd name="connsiteY55" fmla="*/ 112330 h 917476"/>
              <a:gd name="connsiteX56" fmla="*/ 338110 w 670851"/>
              <a:gd name="connsiteY56" fmla="*/ 162676 h 917476"/>
              <a:gd name="connsiteX57" fmla="*/ 261548 w 670851"/>
              <a:gd name="connsiteY57" fmla="*/ 99478 h 917476"/>
              <a:gd name="connsiteX58" fmla="*/ 305033 w 670851"/>
              <a:gd name="connsiteY58" fmla="*/ 51104 h 917476"/>
              <a:gd name="connsiteX59" fmla="*/ 305033 w 670851"/>
              <a:gd name="connsiteY59" fmla="*/ 51104 h 917476"/>
              <a:gd name="connsiteX60" fmla="*/ 284887 w 670851"/>
              <a:gd name="connsiteY60" fmla="*/ 303146 h 917476"/>
              <a:gd name="connsiteX61" fmla="*/ 242900 w 670851"/>
              <a:gd name="connsiteY61" fmla="*/ 256782 h 917476"/>
              <a:gd name="connsiteX62" fmla="*/ 294546 w 670851"/>
              <a:gd name="connsiteY62" fmla="*/ 211996 h 917476"/>
              <a:gd name="connsiteX63" fmla="*/ 347217 w 670851"/>
              <a:gd name="connsiteY63" fmla="*/ 257255 h 917476"/>
              <a:gd name="connsiteX64" fmla="*/ 284887 w 670851"/>
              <a:gd name="connsiteY64" fmla="*/ 303146 h 917476"/>
              <a:gd name="connsiteX65" fmla="*/ 284887 w 670851"/>
              <a:gd name="connsiteY65" fmla="*/ 303146 h 91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70851" h="917476">
                <a:moveTo>
                  <a:pt x="276568" y="512333"/>
                </a:moveTo>
                <a:cubicBezTo>
                  <a:pt x="289697" y="472474"/>
                  <a:pt x="309291" y="435888"/>
                  <a:pt x="328688" y="399105"/>
                </a:cubicBezTo>
                <a:cubicBezTo>
                  <a:pt x="340200" y="377146"/>
                  <a:pt x="350253" y="381364"/>
                  <a:pt x="360740" y="399381"/>
                </a:cubicBezTo>
                <a:lnTo>
                  <a:pt x="360740" y="399381"/>
                </a:lnTo>
                <a:cubicBezTo>
                  <a:pt x="405408" y="430921"/>
                  <a:pt x="478620" y="414954"/>
                  <a:pt x="502905" y="359365"/>
                </a:cubicBezTo>
                <a:cubicBezTo>
                  <a:pt x="516231" y="328850"/>
                  <a:pt x="525299" y="329678"/>
                  <a:pt x="552028" y="339258"/>
                </a:cubicBezTo>
                <a:cubicBezTo>
                  <a:pt x="594962" y="354752"/>
                  <a:pt x="638053" y="335040"/>
                  <a:pt x="659421" y="296838"/>
                </a:cubicBezTo>
                <a:cubicBezTo>
                  <a:pt x="680316" y="259463"/>
                  <a:pt x="672904" y="213652"/>
                  <a:pt x="634386" y="186803"/>
                </a:cubicBezTo>
                <a:cubicBezTo>
                  <a:pt x="609470" y="169417"/>
                  <a:pt x="623978" y="156092"/>
                  <a:pt x="629419" y="139967"/>
                </a:cubicBezTo>
                <a:cubicBezTo>
                  <a:pt x="649644" y="80436"/>
                  <a:pt x="627369" y="17948"/>
                  <a:pt x="571977" y="2848"/>
                </a:cubicBezTo>
                <a:cubicBezTo>
                  <a:pt x="553053" y="-2316"/>
                  <a:pt x="534169" y="207"/>
                  <a:pt x="509647" y="5135"/>
                </a:cubicBezTo>
                <a:lnTo>
                  <a:pt x="509647" y="5135"/>
                </a:lnTo>
                <a:cubicBezTo>
                  <a:pt x="484809" y="15661"/>
                  <a:pt x="463244" y="31234"/>
                  <a:pt x="447040" y="52641"/>
                </a:cubicBezTo>
                <a:cubicBezTo>
                  <a:pt x="433912" y="69909"/>
                  <a:pt x="423701" y="69279"/>
                  <a:pt x="411598" y="52444"/>
                </a:cubicBezTo>
                <a:cubicBezTo>
                  <a:pt x="407103" y="46136"/>
                  <a:pt x="400993" y="40972"/>
                  <a:pt x="395276" y="35728"/>
                </a:cubicBezTo>
                <a:cubicBezTo>
                  <a:pt x="353289" y="-2671"/>
                  <a:pt x="292575" y="-5313"/>
                  <a:pt x="249996" y="29341"/>
                </a:cubicBezTo>
                <a:cubicBezTo>
                  <a:pt x="211202" y="60881"/>
                  <a:pt x="207654" y="104919"/>
                  <a:pt x="245975" y="157235"/>
                </a:cubicBezTo>
                <a:cubicBezTo>
                  <a:pt x="264899" y="183058"/>
                  <a:pt x="242505" y="185108"/>
                  <a:pt x="232019" y="194885"/>
                </a:cubicBezTo>
                <a:cubicBezTo>
                  <a:pt x="180570" y="242786"/>
                  <a:pt x="194053" y="325223"/>
                  <a:pt x="260799" y="339968"/>
                </a:cubicBezTo>
                <a:cubicBezTo>
                  <a:pt x="307201" y="350218"/>
                  <a:pt x="288711" y="367684"/>
                  <a:pt x="277199" y="389091"/>
                </a:cubicBezTo>
                <a:cubicBezTo>
                  <a:pt x="214317" y="504881"/>
                  <a:pt x="184433" y="626664"/>
                  <a:pt x="208521" y="758461"/>
                </a:cubicBezTo>
                <a:cubicBezTo>
                  <a:pt x="212661" y="781287"/>
                  <a:pt x="207299" y="788896"/>
                  <a:pt x="182383" y="785033"/>
                </a:cubicBezTo>
                <a:cubicBezTo>
                  <a:pt x="127543" y="776596"/>
                  <a:pt x="77987" y="794219"/>
                  <a:pt x="30835" y="820988"/>
                </a:cubicBezTo>
                <a:cubicBezTo>
                  <a:pt x="-9181" y="843697"/>
                  <a:pt x="-10127" y="848309"/>
                  <a:pt x="27287" y="877405"/>
                </a:cubicBezTo>
                <a:cubicBezTo>
                  <a:pt x="82481" y="920299"/>
                  <a:pt x="144811" y="929327"/>
                  <a:pt x="207615" y="901730"/>
                </a:cubicBezTo>
                <a:cubicBezTo>
                  <a:pt x="241441" y="886906"/>
                  <a:pt x="270576" y="865656"/>
                  <a:pt x="316033" y="898812"/>
                </a:cubicBezTo>
                <a:cubicBezTo>
                  <a:pt x="287450" y="844722"/>
                  <a:pt x="260089" y="804627"/>
                  <a:pt x="257369" y="755070"/>
                </a:cubicBezTo>
                <a:lnTo>
                  <a:pt x="257369" y="755070"/>
                </a:lnTo>
                <a:cubicBezTo>
                  <a:pt x="254333" y="729602"/>
                  <a:pt x="232886" y="644799"/>
                  <a:pt x="276568" y="512333"/>
                </a:cubicBezTo>
                <a:close/>
                <a:moveTo>
                  <a:pt x="628354" y="256664"/>
                </a:moveTo>
                <a:cubicBezTo>
                  <a:pt x="628433" y="282014"/>
                  <a:pt x="611402" y="306615"/>
                  <a:pt x="581045" y="303619"/>
                </a:cubicBezTo>
                <a:cubicBezTo>
                  <a:pt x="551910" y="300701"/>
                  <a:pt x="515994" y="291239"/>
                  <a:pt x="515521" y="256782"/>
                </a:cubicBezTo>
                <a:cubicBezTo>
                  <a:pt x="515127" y="233600"/>
                  <a:pt x="533972" y="202061"/>
                  <a:pt x="565038" y="201588"/>
                </a:cubicBezTo>
                <a:cubicBezTo>
                  <a:pt x="601112" y="201036"/>
                  <a:pt x="628276" y="222404"/>
                  <a:pt x="628354" y="256664"/>
                </a:cubicBezTo>
                <a:lnTo>
                  <a:pt x="628354" y="256664"/>
                </a:lnTo>
                <a:close/>
                <a:moveTo>
                  <a:pt x="536613" y="44835"/>
                </a:moveTo>
                <a:cubicBezTo>
                  <a:pt x="568666" y="47083"/>
                  <a:pt x="592202" y="62103"/>
                  <a:pt x="594331" y="97704"/>
                </a:cubicBezTo>
                <a:cubicBezTo>
                  <a:pt x="592912" y="133107"/>
                  <a:pt x="578837" y="164450"/>
                  <a:pt x="544380" y="169141"/>
                </a:cubicBezTo>
                <a:cubicBezTo>
                  <a:pt x="503891" y="174661"/>
                  <a:pt x="465452" y="145092"/>
                  <a:pt x="474007" y="102947"/>
                </a:cubicBezTo>
                <a:cubicBezTo>
                  <a:pt x="478817" y="79292"/>
                  <a:pt x="508031" y="42864"/>
                  <a:pt x="536613" y="44835"/>
                </a:cubicBezTo>
                <a:lnTo>
                  <a:pt x="536613" y="44835"/>
                </a:lnTo>
                <a:close/>
                <a:moveTo>
                  <a:pt x="472351" y="316077"/>
                </a:moveTo>
                <a:cubicBezTo>
                  <a:pt x="469434" y="351007"/>
                  <a:pt x="451022" y="370877"/>
                  <a:pt x="416013" y="370916"/>
                </a:cubicBezTo>
                <a:cubicBezTo>
                  <a:pt x="393265" y="370916"/>
                  <a:pt x="370241" y="353215"/>
                  <a:pt x="372843" y="332635"/>
                </a:cubicBezTo>
                <a:cubicBezTo>
                  <a:pt x="376983" y="299952"/>
                  <a:pt x="398469" y="276100"/>
                  <a:pt x="434937" y="279097"/>
                </a:cubicBezTo>
                <a:cubicBezTo>
                  <a:pt x="457528" y="280989"/>
                  <a:pt x="474401" y="291121"/>
                  <a:pt x="472351" y="316077"/>
                </a:cubicBezTo>
                <a:lnTo>
                  <a:pt x="472351" y="316077"/>
                </a:lnTo>
                <a:close/>
                <a:moveTo>
                  <a:pt x="430640" y="155619"/>
                </a:moveTo>
                <a:cubicBezTo>
                  <a:pt x="442625" y="155145"/>
                  <a:pt x="472509" y="163543"/>
                  <a:pt x="478304" y="188459"/>
                </a:cubicBezTo>
                <a:cubicBezTo>
                  <a:pt x="485953" y="221261"/>
                  <a:pt x="473810" y="237267"/>
                  <a:pt x="456621" y="247557"/>
                </a:cubicBezTo>
                <a:cubicBezTo>
                  <a:pt x="439865" y="257571"/>
                  <a:pt x="422558" y="257571"/>
                  <a:pt x="407852" y="247557"/>
                </a:cubicBezTo>
                <a:cubicBezTo>
                  <a:pt x="395039" y="238844"/>
                  <a:pt x="388258" y="233482"/>
                  <a:pt x="384592" y="223153"/>
                </a:cubicBezTo>
                <a:cubicBezTo>
                  <a:pt x="374499" y="194136"/>
                  <a:pt x="400283" y="156762"/>
                  <a:pt x="430640" y="155619"/>
                </a:cubicBezTo>
                <a:lnTo>
                  <a:pt x="430640" y="155619"/>
                </a:lnTo>
                <a:close/>
                <a:moveTo>
                  <a:pt x="305033" y="51104"/>
                </a:moveTo>
                <a:cubicBezTo>
                  <a:pt x="352816" y="50552"/>
                  <a:pt x="391925" y="86034"/>
                  <a:pt x="393226" y="112330"/>
                </a:cubicBezTo>
                <a:cubicBezTo>
                  <a:pt x="394172" y="131294"/>
                  <a:pt x="370872" y="169811"/>
                  <a:pt x="338110" y="162676"/>
                </a:cubicBezTo>
                <a:cubicBezTo>
                  <a:pt x="311223" y="156801"/>
                  <a:pt x="259931" y="124828"/>
                  <a:pt x="261548" y="99478"/>
                </a:cubicBezTo>
                <a:cubicBezTo>
                  <a:pt x="263637" y="65770"/>
                  <a:pt x="285833" y="51695"/>
                  <a:pt x="305033" y="51104"/>
                </a:cubicBezTo>
                <a:lnTo>
                  <a:pt x="305033" y="51104"/>
                </a:lnTo>
                <a:close/>
                <a:moveTo>
                  <a:pt x="284887" y="303146"/>
                </a:moveTo>
                <a:cubicBezTo>
                  <a:pt x="257448" y="302751"/>
                  <a:pt x="241126" y="282566"/>
                  <a:pt x="242900" y="256782"/>
                </a:cubicBezTo>
                <a:cubicBezTo>
                  <a:pt x="244871" y="229067"/>
                  <a:pt x="263992" y="212824"/>
                  <a:pt x="294546" y="211996"/>
                </a:cubicBezTo>
                <a:cubicBezTo>
                  <a:pt x="319305" y="218304"/>
                  <a:pt x="352264" y="223350"/>
                  <a:pt x="347217" y="257255"/>
                </a:cubicBezTo>
                <a:cubicBezTo>
                  <a:pt x="342999" y="286035"/>
                  <a:pt x="315362" y="303500"/>
                  <a:pt x="284887" y="303146"/>
                </a:cubicBezTo>
                <a:lnTo>
                  <a:pt x="284887" y="30314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B6388D8-FE6F-4531-81D1-BB902F8285AA}"/>
              </a:ext>
            </a:extLst>
          </p:cNvPr>
          <p:cNvSpPr/>
          <p:nvPr/>
        </p:nvSpPr>
        <p:spPr>
          <a:xfrm>
            <a:off x="812181" y="5357984"/>
            <a:ext cx="396397" cy="417167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9040C5A-D071-4D44-BECF-363752A55DC6}"/>
              </a:ext>
            </a:extLst>
          </p:cNvPr>
          <p:cNvSpPr/>
          <p:nvPr/>
        </p:nvSpPr>
        <p:spPr>
          <a:xfrm>
            <a:off x="1231746" y="5260357"/>
            <a:ext cx="1529125" cy="1119174"/>
          </a:xfrm>
          <a:custGeom>
            <a:avLst/>
            <a:gdLst>
              <a:gd name="connsiteX0" fmla="*/ 1184766 w 1529125"/>
              <a:gd name="connsiteY0" fmla="*/ 565265 h 1119174"/>
              <a:gd name="connsiteX1" fmla="*/ 1118011 w 1529125"/>
              <a:gd name="connsiteY1" fmla="*/ 566800 h 1119174"/>
              <a:gd name="connsiteX2" fmla="*/ 1090820 w 1529125"/>
              <a:gd name="connsiteY2" fmla="*/ 588594 h 1119174"/>
              <a:gd name="connsiteX3" fmla="*/ 1269548 w 1529125"/>
              <a:gd name="connsiteY3" fmla="*/ 591107 h 1119174"/>
              <a:gd name="connsiteX4" fmla="*/ 1279364 w 1529125"/>
              <a:gd name="connsiteY4" fmla="*/ 584919 h 1119174"/>
              <a:gd name="connsiteX5" fmla="*/ 1249289 w 1529125"/>
              <a:gd name="connsiteY5" fmla="*/ 566800 h 1119174"/>
              <a:gd name="connsiteX6" fmla="*/ 1184766 w 1529125"/>
              <a:gd name="connsiteY6" fmla="*/ 565265 h 1119174"/>
              <a:gd name="connsiteX7" fmla="*/ 1192270 w 1529125"/>
              <a:gd name="connsiteY7" fmla="*/ 524927 h 1119174"/>
              <a:gd name="connsiteX8" fmla="*/ 1143085 w 1529125"/>
              <a:gd name="connsiteY8" fmla="*/ 548983 h 1119174"/>
              <a:gd name="connsiteX9" fmla="*/ 1252359 w 1529125"/>
              <a:gd name="connsiteY9" fmla="*/ 543261 h 1119174"/>
              <a:gd name="connsiteX10" fmla="*/ 1192270 w 1529125"/>
              <a:gd name="connsiteY10" fmla="*/ 524927 h 1119174"/>
              <a:gd name="connsiteX11" fmla="*/ 1210477 w 1529125"/>
              <a:gd name="connsiteY11" fmla="*/ 497881 h 1119174"/>
              <a:gd name="connsiteX12" fmla="*/ 1287109 w 1529125"/>
              <a:gd name="connsiteY12" fmla="*/ 534097 h 1119174"/>
              <a:gd name="connsiteX13" fmla="*/ 1278317 w 1529125"/>
              <a:gd name="connsiteY13" fmla="*/ 649651 h 1119174"/>
              <a:gd name="connsiteX14" fmla="*/ 1253336 w 1529125"/>
              <a:gd name="connsiteY14" fmla="*/ 659560 h 1119174"/>
              <a:gd name="connsiteX15" fmla="*/ 1239078 w 1529125"/>
              <a:gd name="connsiteY15" fmla="*/ 654396 h 1119174"/>
              <a:gd name="connsiteX16" fmla="*/ 1246544 w 1529125"/>
              <a:gd name="connsiteY16" fmla="*/ 641650 h 1119174"/>
              <a:gd name="connsiteX17" fmla="*/ 1275340 w 1529125"/>
              <a:gd name="connsiteY17" fmla="*/ 613110 h 1119174"/>
              <a:gd name="connsiteX18" fmla="*/ 1072399 w 1529125"/>
              <a:gd name="connsiteY18" fmla="*/ 611133 h 1119174"/>
              <a:gd name="connsiteX19" fmla="*/ 1053302 w 1529125"/>
              <a:gd name="connsiteY19" fmla="*/ 629462 h 1119174"/>
              <a:gd name="connsiteX20" fmla="*/ 1178649 w 1529125"/>
              <a:gd name="connsiteY20" fmla="*/ 650791 h 1119174"/>
              <a:gd name="connsiteX21" fmla="*/ 1026437 w 1529125"/>
              <a:gd name="connsiteY21" fmla="*/ 668585 h 1119174"/>
              <a:gd name="connsiteX22" fmla="*/ 1058885 w 1529125"/>
              <a:gd name="connsiteY22" fmla="*/ 675446 h 1119174"/>
              <a:gd name="connsiteX23" fmla="*/ 1108474 w 1529125"/>
              <a:gd name="connsiteY23" fmla="*/ 692519 h 1119174"/>
              <a:gd name="connsiteX24" fmla="*/ 1041718 w 1529125"/>
              <a:gd name="connsiteY24" fmla="*/ 698962 h 1119174"/>
              <a:gd name="connsiteX25" fmla="*/ 986221 w 1529125"/>
              <a:gd name="connsiteY25" fmla="*/ 736247 h 1119174"/>
              <a:gd name="connsiteX26" fmla="*/ 895647 w 1529125"/>
              <a:gd name="connsiteY26" fmla="*/ 900531 h 1119174"/>
              <a:gd name="connsiteX27" fmla="*/ 857781 w 1529125"/>
              <a:gd name="connsiteY27" fmla="*/ 927512 h 1119174"/>
              <a:gd name="connsiteX28" fmla="*/ 870713 w 1529125"/>
              <a:gd name="connsiteY28" fmla="*/ 884459 h 1119174"/>
              <a:gd name="connsiteX29" fmla="*/ 1000921 w 1529125"/>
              <a:gd name="connsiteY29" fmla="*/ 650465 h 1119174"/>
              <a:gd name="connsiteX30" fmla="*/ 1117918 w 1529125"/>
              <a:gd name="connsiteY30" fmla="*/ 523630 h 1119174"/>
              <a:gd name="connsiteX31" fmla="*/ 1210477 w 1529125"/>
              <a:gd name="connsiteY31" fmla="*/ 497881 h 1119174"/>
              <a:gd name="connsiteX32" fmla="*/ 240212 w 1529125"/>
              <a:gd name="connsiteY32" fmla="*/ 244055 h 1119174"/>
              <a:gd name="connsiteX33" fmla="*/ 181526 w 1529125"/>
              <a:gd name="connsiteY33" fmla="*/ 287777 h 1119174"/>
              <a:gd name="connsiteX34" fmla="*/ 266145 w 1529125"/>
              <a:gd name="connsiteY34" fmla="*/ 253515 h 1119174"/>
              <a:gd name="connsiteX35" fmla="*/ 240212 w 1529125"/>
              <a:gd name="connsiteY35" fmla="*/ 244055 h 1119174"/>
              <a:gd name="connsiteX36" fmla="*/ 227734 w 1529125"/>
              <a:gd name="connsiteY36" fmla="*/ 217093 h 1119174"/>
              <a:gd name="connsiteX37" fmla="*/ 289079 w 1529125"/>
              <a:gd name="connsiteY37" fmla="*/ 238815 h 1119174"/>
              <a:gd name="connsiteX38" fmla="*/ 338529 w 1529125"/>
              <a:gd name="connsiteY38" fmla="*/ 338274 h 1119174"/>
              <a:gd name="connsiteX39" fmla="*/ 309827 w 1529125"/>
              <a:gd name="connsiteY39" fmla="*/ 674354 h 1119174"/>
              <a:gd name="connsiteX40" fmla="*/ 295452 w 1529125"/>
              <a:gd name="connsiteY40" fmla="*/ 689683 h 1119174"/>
              <a:gd name="connsiteX41" fmla="*/ 296057 w 1529125"/>
              <a:gd name="connsiteY41" fmla="*/ 669865 h 1119174"/>
              <a:gd name="connsiteX42" fmla="*/ 319735 w 1529125"/>
              <a:gd name="connsiteY42" fmla="*/ 391911 h 1119174"/>
              <a:gd name="connsiteX43" fmla="*/ 301337 w 1529125"/>
              <a:gd name="connsiteY43" fmla="*/ 374187 h 1119174"/>
              <a:gd name="connsiteX44" fmla="*/ 275449 w 1529125"/>
              <a:gd name="connsiteY44" fmla="*/ 372885 h 1119174"/>
              <a:gd name="connsiteX45" fmla="*/ 304221 w 1529125"/>
              <a:gd name="connsiteY45" fmla="*/ 344763 h 1119174"/>
              <a:gd name="connsiteX46" fmla="*/ 308152 w 1529125"/>
              <a:gd name="connsiteY46" fmla="*/ 334459 h 1119174"/>
              <a:gd name="connsiteX47" fmla="*/ 299197 w 1529125"/>
              <a:gd name="connsiteY47" fmla="*/ 335134 h 1119174"/>
              <a:gd name="connsiteX48" fmla="*/ 252445 w 1529125"/>
              <a:gd name="connsiteY48" fmla="*/ 358115 h 1119174"/>
              <a:gd name="connsiteX49" fmla="*/ 235232 w 1529125"/>
              <a:gd name="connsiteY49" fmla="*/ 354184 h 1119174"/>
              <a:gd name="connsiteX50" fmla="*/ 244327 w 1529125"/>
              <a:gd name="connsiteY50" fmla="*/ 339902 h 1119174"/>
              <a:gd name="connsiteX51" fmla="*/ 287079 w 1529125"/>
              <a:gd name="connsiteY51" fmla="*/ 319550 h 1119174"/>
              <a:gd name="connsiteX52" fmla="*/ 300476 w 1529125"/>
              <a:gd name="connsiteY52" fmla="*/ 304757 h 1119174"/>
              <a:gd name="connsiteX53" fmla="*/ 280985 w 1529125"/>
              <a:gd name="connsiteY53" fmla="*/ 306757 h 1119174"/>
              <a:gd name="connsiteX54" fmla="*/ 214066 w 1529125"/>
              <a:gd name="connsiteY54" fmla="*/ 338623 h 1119174"/>
              <a:gd name="connsiteX55" fmla="*/ 199622 w 1529125"/>
              <a:gd name="connsiteY55" fmla="*/ 333971 h 1119174"/>
              <a:gd name="connsiteX56" fmla="*/ 204390 w 1529125"/>
              <a:gd name="connsiteY56" fmla="*/ 319410 h 1119174"/>
              <a:gd name="connsiteX57" fmla="*/ 272844 w 1529125"/>
              <a:gd name="connsiteY57" fmla="*/ 284637 h 1119174"/>
              <a:gd name="connsiteX58" fmla="*/ 282683 w 1529125"/>
              <a:gd name="connsiteY58" fmla="*/ 272542 h 1119174"/>
              <a:gd name="connsiteX59" fmla="*/ 266447 w 1529125"/>
              <a:gd name="connsiteY59" fmla="*/ 272426 h 1119174"/>
              <a:gd name="connsiteX60" fmla="*/ 166430 w 1529125"/>
              <a:gd name="connsiteY60" fmla="*/ 295685 h 1119174"/>
              <a:gd name="connsiteX61" fmla="*/ 170873 w 1529125"/>
              <a:gd name="connsiteY61" fmla="*/ 246189 h 1119174"/>
              <a:gd name="connsiteX62" fmla="*/ 227734 w 1529125"/>
              <a:gd name="connsiteY62" fmla="*/ 217093 h 1119174"/>
              <a:gd name="connsiteX63" fmla="*/ 1328480 w 1529125"/>
              <a:gd name="connsiteY63" fmla="*/ 156155 h 1119174"/>
              <a:gd name="connsiteX64" fmla="*/ 1469047 w 1529125"/>
              <a:gd name="connsiteY64" fmla="*/ 203226 h 1119174"/>
              <a:gd name="connsiteX65" fmla="*/ 1520009 w 1529125"/>
              <a:gd name="connsiteY65" fmla="*/ 403260 h 1119174"/>
              <a:gd name="connsiteX66" fmla="*/ 1365378 w 1529125"/>
              <a:gd name="connsiteY66" fmla="*/ 747273 h 1119174"/>
              <a:gd name="connsiteX67" fmla="*/ 1103148 w 1529125"/>
              <a:gd name="connsiteY67" fmla="*/ 1094658 h 1119174"/>
              <a:gd name="connsiteX68" fmla="*/ 1063746 w 1529125"/>
              <a:gd name="connsiteY68" fmla="*/ 1119174 h 1119174"/>
              <a:gd name="connsiteX69" fmla="*/ 1194233 w 1529125"/>
              <a:gd name="connsiteY69" fmla="*/ 953634 h 1119174"/>
              <a:gd name="connsiteX70" fmla="*/ 1479281 w 1529125"/>
              <a:gd name="connsiteY70" fmla="*/ 444523 h 1119174"/>
              <a:gd name="connsiteX71" fmla="*/ 1498564 w 1529125"/>
              <a:gd name="connsiteY71" fmla="*/ 330946 h 1119174"/>
              <a:gd name="connsiteX72" fmla="*/ 1372844 w 1529125"/>
              <a:gd name="connsiteY72" fmla="*/ 188666 h 1119174"/>
              <a:gd name="connsiteX73" fmla="*/ 1188581 w 1529125"/>
              <a:gd name="connsiteY73" fmla="*/ 231091 h 1119174"/>
              <a:gd name="connsiteX74" fmla="*/ 921814 w 1529125"/>
              <a:gd name="connsiteY74" fmla="*/ 487996 h 1119174"/>
              <a:gd name="connsiteX75" fmla="*/ 729688 w 1529125"/>
              <a:gd name="connsiteY75" fmla="*/ 840591 h 1119174"/>
              <a:gd name="connsiteX76" fmla="*/ 712011 w 1529125"/>
              <a:gd name="connsiteY76" fmla="*/ 856919 h 1119174"/>
              <a:gd name="connsiteX77" fmla="*/ 704986 w 1529125"/>
              <a:gd name="connsiteY77" fmla="*/ 832101 h 1119174"/>
              <a:gd name="connsiteX78" fmla="*/ 813261 w 1529125"/>
              <a:gd name="connsiteY78" fmla="*/ 594200 h 1119174"/>
              <a:gd name="connsiteX79" fmla="*/ 1044207 w 1529125"/>
              <a:gd name="connsiteY79" fmla="*/ 302685 h 1119174"/>
              <a:gd name="connsiteX80" fmla="*/ 1276642 w 1529125"/>
              <a:gd name="connsiteY80" fmla="*/ 164290 h 1119174"/>
              <a:gd name="connsiteX81" fmla="*/ 1328480 w 1529125"/>
              <a:gd name="connsiteY81" fmla="*/ 156155 h 1119174"/>
              <a:gd name="connsiteX82" fmla="*/ 249210 w 1529125"/>
              <a:gd name="connsiteY82" fmla="*/ 1259 h 1119174"/>
              <a:gd name="connsiteX83" fmla="*/ 296953 w 1529125"/>
              <a:gd name="connsiteY83" fmla="*/ 1640 h 1119174"/>
              <a:gd name="connsiteX84" fmla="*/ 363323 w 1529125"/>
              <a:gd name="connsiteY84" fmla="*/ 20126 h 1119174"/>
              <a:gd name="connsiteX85" fmla="*/ 514396 w 1529125"/>
              <a:gd name="connsiteY85" fmla="*/ 160173 h 1119174"/>
              <a:gd name="connsiteX86" fmla="*/ 602853 w 1529125"/>
              <a:gd name="connsiteY86" fmla="*/ 456224 h 1119174"/>
              <a:gd name="connsiteX87" fmla="*/ 579267 w 1529125"/>
              <a:gd name="connsiteY87" fmla="*/ 719572 h 1119174"/>
              <a:gd name="connsiteX88" fmla="*/ 563335 w 1529125"/>
              <a:gd name="connsiteY88" fmla="*/ 738086 h 1119174"/>
              <a:gd name="connsiteX89" fmla="*/ 561963 w 1529125"/>
              <a:gd name="connsiteY89" fmla="*/ 708430 h 1119174"/>
              <a:gd name="connsiteX90" fmla="*/ 523816 w 1529125"/>
              <a:gd name="connsiteY90" fmla="*/ 246165 h 1119174"/>
              <a:gd name="connsiteX91" fmla="*/ 359346 w 1529125"/>
              <a:gd name="connsiteY91" fmla="*/ 50619 h 1119174"/>
              <a:gd name="connsiteX92" fmla="*/ 122864 w 1529125"/>
              <a:gd name="connsiteY92" fmla="*/ 116864 h 1119174"/>
              <a:gd name="connsiteX93" fmla="*/ 49852 w 1529125"/>
              <a:gd name="connsiteY93" fmla="*/ 326411 h 1119174"/>
              <a:gd name="connsiteX94" fmla="*/ 32429 w 1529125"/>
              <a:gd name="connsiteY94" fmla="*/ 506256 h 1119174"/>
              <a:gd name="connsiteX95" fmla="*/ 52526 w 1529125"/>
              <a:gd name="connsiteY95" fmla="*/ 707290 h 1119174"/>
              <a:gd name="connsiteX96" fmla="*/ 43664 w 1529125"/>
              <a:gd name="connsiteY96" fmla="*/ 745413 h 1119174"/>
              <a:gd name="connsiteX97" fmla="*/ 27778 w 1529125"/>
              <a:gd name="connsiteY97" fmla="*/ 726107 h 1119174"/>
              <a:gd name="connsiteX98" fmla="*/ 750 w 1529125"/>
              <a:gd name="connsiteY98" fmla="*/ 485997 h 1119174"/>
              <a:gd name="connsiteX99" fmla="*/ 43548 w 1529125"/>
              <a:gd name="connsiteY99" fmla="*/ 222928 h 1119174"/>
              <a:gd name="connsiteX100" fmla="*/ 121701 w 1529125"/>
              <a:gd name="connsiteY100" fmla="*/ 69367 h 1119174"/>
              <a:gd name="connsiteX101" fmla="*/ 249210 w 1529125"/>
              <a:gd name="connsiteY101" fmla="*/ 1259 h 11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529125" h="1119174">
                <a:moveTo>
                  <a:pt x="1184766" y="565265"/>
                </a:moveTo>
                <a:cubicBezTo>
                  <a:pt x="1163321" y="564747"/>
                  <a:pt x="1141503" y="564741"/>
                  <a:pt x="1118011" y="566800"/>
                </a:cubicBezTo>
                <a:cubicBezTo>
                  <a:pt x="1106753" y="567800"/>
                  <a:pt x="1097961" y="572150"/>
                  <a:pt x="1090820" y="588594"/>
                </a:cubicBezTo>
                <a:cubicBezTo>
                  <a:pt x="1125873" y="591479"/>
                  <a:pt x="1208724" y="587734"/>
                  <a:pt x="1269548" y="591107"/>
                </a:cubicBezTo>
                <a:cubicBezTo>
                  <a:pt x="1274944" y="591409"/>
                  <a:pt x="1278922" y="590781"/>
                  <a:pt x="1279364" y="584919"/>
                </a:cubicBezTo>
                <a:cubicBezTo>
                  <a:pt x="1279806" y="579011"/>
                  <a:pt x="1275038" y="566800"/>
                  <a:pt x="1249289" y="566800"/>
                </a:cubicBezTo>
                <a:cubicBezTo>
                  <a:pt x="1227285" y="566812"/>
                  <a:pt x="1206212" y="565782"/>
                  <a:pt x="1184766" y="565265"/>
                </a:cubicBezTo>
                <a:close/>
                <a:moveTo>
                  <a:pt x="1192270" y="524927"/>
                </a:moveTo>
                <a:cubicBezTo>
                  <a:pt x="1173712" y="526927"/>
                  <a:pt x="1156971" y="535993"/>
                  <a:pt x="1143085" y="548983"/>
                </a:cubicBezTo>
                <a:cubicBezTo>
                  <a:pt x="1181719" y="547192"/>
                  <a:pt x="1217632" y="547890"/>
                  <a:pt x="1252359" y="543261"/>
                </a:cubicBezTo>
                <a:cubicBezTo>
                  <a:pt x="1231204" y="527991"/>
                  <a:pt x="1210829" y="522926"/>
                  <a:pt x="1192270" y="524927"/>
                </a:cubicBezTo>
                <a:close/>
                <a:moveTo>
                  <a:pt x="1210477" y="497881"/>
                </a:moveTo>
                <a:cubicBezTo>
                  <a:pt x="1240293" y="499812"/>
                  <a:pt x="1267455" y="512070"/>
                  <a:pt x="1287109" y="534097"/>
                </a:cubicBezTo>
                <a:cubicBezTo>
                  <a:pt x="1317789" y="568451"/>
                  <a:pt x="1313812" y="620762"/>
                  <a:pt x="1278317" y="649651"/>
                </a:cubicBezTo>
                <a:cubicBezTo>
                  <a:pt x="1270967" y="655629"/>
                  <a:pt x="1263129" y="660048"/>
                  <a:pt x="1253336" y="659560"/>
                </a:cubicBezTo>
                <a:cubicBezTo>
                  <a:pt x="1248033" y="659281"/>
                  <a:pt x="1241567" y="660816"/>
                  <a:pt x="1239078" y="654396"/>
                </a:cubicBezTo>
                <a:cubicBezTo>
                  <a:pt x="1236543" y="647791"/>
                  <a:pt x="1241683" y="644534"/>
                  <a:pt x="1246544" y="641650"/>
                </a:cubicBezTo>
                <a:cubicBezTo>
                  <a:pt x="1258384" y="634602"/>
                  <a:pt x="1272456" y="630020"/>
                  <a:pt x="1275340" y="613110"/>
                </a:cubicBezTo>
                <a:cubicBezTo>
                  <a:pt x="1275782" y="602643"/>
                  <a:pt x="1136479" y="611133"/>
                  <a:pt x="1072399" y="611133"/>
                </a:cubicBezTo>
                <a:cubicBezTo>
                  <a:pt x="1059722" y="611133"/>
                  <a:pt x="1058559" y="617041"/>
                  <a:pt x="1053302" y="629462"/>
                </a:cubicBezTo>
                <a:cubicBezTo>
                  <a:pt x="1046091" y="648372"/>
                  <a:pt x="1179556" y="626996"/>
                  <a:pt x="1178649" y="650791"/>
                </a:cubicBezTo>
                <a:cubicBezTo>
                  <a:pt x="1175183" y="669306"/>
                  <a:pt x="1032578" y="641836"/>
                  <a:pt x="1026437" y="668585"/>
                </a:cubicBezTo>
                <a:cubicBezTo>
                  <a:pt x="1025158" y="675842"/>
                  <a:pt x="1048092" y="674679"/>
                  <a:pt x="1058885" y="675446"/>
                </a:cubicBezTo>
                <a:cubicBezTo>
                  <a:pt x="1068932" y="676168"/>
                  <a:pt x="1111824" y="676423"/>
                  <a:pt x="1108474" y="692519"/>
                </a:cubicBezTo>
                <a:cubicBezTo>
                  <a:pt x="1104962" y="709429"/>
                  <a:pt x="1058187" y="700986"/>
                  <a:pt x="1041718" y="698962"/>
                </a:cubicBezTo>
                <a:cubicBezTo>
                  <a:pt x="1011458" y="695240"/>
                  <a:pt x="999037" y="710034"/>
                  <a:pt x="986221" y="736247"/>
                </a:cubicBezTo>
                <a:cubicBezTo>
                  <a:pt x="958728" y="792443"/>
                  <a:pt x="932351" y="849453"/>
                  <a:pt x="895647" y="900531"/>
                </a:cubicBezTo>
                <a:cubicBezTo>
                  <a:pt x="886134" y="913719"/>
                  <a:pt x="875132" y="939491"/>
                  <a:pt x="857781" y="927512"/>
                </a:cubicBezTo>
                <a:cubicBezTo>
                  <a:pt x="837428" y="913487"/>
                  <a:pt x="862525" y="896973"/>
                  <a:pt x="870713" y="884459"/>
                </a:cubicBezTo>
                <a:cubicBezTo>
                  <a:pt x="919698" y="809493"/>
                  <a:pt x="953262" y="726036"/>
                  <a:pt x="1000921" y="650465"/>
                </a:cubicBezTo>
                <a:cubicBezTo>
                  <a:pt x="1032112" y="601038"/>
                  <a:pt x="1067979" y="555426"/>
                  <a:pt x="1117918" y="523630"/>
                </a:cubicBezTo>
                <a:cubicBezTo>
                  <a:pt x="1148191" y="504347"/>
                  <a:pt x="1180661" y="495951"/>
                  <a:pt x="1210477" y="497881"/>
                </a:cubicBezTo>
                <a:close/>
                <a:moveTo>
                  <a:pt x="240212" y="244055"/>
                </a:moveTo>
                <a:cubicBezTo>
                  <a:pt x="215914" y="240750"/>
                  <a:pt x="196476" y="255766"/>
                  <a:pt x="181526" y="287777"/>
                </a:cubicBezTo>
                <a:cubicBezTo>
                  <a:pt x="210554" y="274077"/>
                  <a:pt x="235605" y="264285"/>
                  <a:pt x="266145" y="253515"/>
                </a:cubicBezTo>
                <a:cubicBezTo>
                  <a:pt x="256952" y="248293"/>
                  <a:pt x="248312" y="245156"/>
                  <a:pt x="240212" y="244055"/>
                </a:cubicBezTo>
                <a:close/>
                <a:moveTo>
                  <a:pt x="227734" y="217093"/>
                </a:moveTo>
                <a:cubicBezTo>
                  <a:pt x="249183" y="215794"/>
                  <a:pt x="271378" y="222964"/>
                  <a:pt x="289079" y="238815"/>
                </a:cubicBezTo>
                <a:cubicBezTo>
                  <a:pt x="318898" y="265448"/>
                  <a:pt x="331272" y="300919"/>
                  <a:pt x="338529" y="338274"/>
                </a:cubicBezTo>
                <a:cubicBezTo>
                  <a:pt x="360649" y="452898"/>
                  <a:pt x="349531" y="564917"/>
                  <a:pt x="309827" y="674354"/>
                </a:cubicBezTo>
                <a:cubicBezTo>
                  <a:pt x="307245" y="681449"/>
                  <a:pt x="306733" y="694288"/>
                  <a:pt x="295452" y="689683"/>
                </a:cubicBezTo>
                <a:cubicBezTo>
                  <a:pt x="287590" y="686473"/>
                  <a:pt x="293964" y="676564"/>
                  <a:pt x="296057" y="669865"/>
                </a:cubicBezTo>
                <a:cubicBezTo>
                  <a:pt x="324760" y="578989"/>
                  <a:pt x="331295" y="486276"/>
                  <a:pt x="319735" y="391911"/>
                </a:cubicBezTo>
                <a:cubicBezTo>
                  <a:pt x="318084" y="378234"/>
                  <a:pt x="317479" y="366721"/>
                  <a:pt x="301337" y="374187"/>
                </a:cubicBezTo>
                <a:cubicBezTo>
                  <a:pt x="291149" y="378955"/>
                  <a:pt x="278915" y="380095"/>
                  <a:pt x="275449" y="372885"/>
                </a:cubicBezTo>
                <a:cubicBezTo>
                  <a:pt x="270215" y="361999"/>
                  <a:pt x="288032" y="353882"/>
                  <a:pt x="304221" y="344763"/>
                </a:cubicBezTo>
                <a:cubicBezTo>
                  <a:pt x="309804" y="341623"/>
                  <a:pt x="311199" y="339111"/>
                  <a:pt x="308152" y="334459"/>
                </a:cubicBezTo>
                <a:cubicBezTo>
                  <a:pt x="305291" y="330086"/>
                  <a:pt x="302081" y="332692"/>
                  <a:pt x="299197" y="335134"/>
                </a:cubicBezTo>
                <a:cubicBezTo>
                  <a:pt x="285520" y="346648"/>
                  <a:pt x="268820" y="352090"/>
                  <a:pt x="252445" y="358115"/>
                </a:cubicBezTo>
                <a:cubicBezTo>
                  <a:pt x="245909" y="360487"/>
                  <a:pt x="238675" y="360952"/>
                  <a:pt x="235232" y="354184"/>
                </a:cubicBezTo>
                <a:cubicBezTo>
                  <a:pt x="232395" y="348625"/>
                  <a:pt x="238070" y="343507"/>
                  <a:pt x="244327" y="339902"/>
                </a:cubicBezTo>
                <a:cubicBezTo>
                  <a:pt x="258771" y="331715"/>
                  <a:pt x="272634" y="327877"/>
                  <a:pt x="287079" y="319550"/>
                </a:cubicBezTo>
                <a:cubicBezTo>
                  <a:pt x="296825" y="313921"/>
                  <a:pt x="303058" y="311107"/>
                  <a:pt x="300476" y="304757"/>
                </a:cubicBezTo>
                <a:cubicBezTo>
                  <a:pt x="296685" y="295406"/>
                  <a:pt x="286125" y="304268"/>
                  <a:pt x="280985" y="306757"/>
                </a:cubicBezTo>
                <a:cubicBezTo>
                  <a:pt x="263609" y="315154"/>
                  <a:pt x="220253" y="337344"/>
                  <a:pt x="214066" y="338623"/>
                </a:cubicBezTo>
                <a:cubicBezTo>
                  <a:pt x="208740" y="339740"/>
                  <a:pt x="202506" y="339949"/>
                  <a:pt x="199622" y="333971"/>
                </a:cubicBezTo>
                <a:cubicBezTo>
                  <a:pt x="196808" y="328109"/>
                  <a:pt x="200017" y="322946"/>
                  <a:pt x="204390" y="319410"/>
                </a:cubicBezTo>
                <a:cubicBezTo>
                  <a:pt x="212810" y="312665"/>
                  <a:pt x="257981" y="289359"/>
                  <a:pt x="272844" y="284637"/>
                </a:cubicBezTo>
                <a:cubicBezTo>
                  <a:pt x="279659" y="282520"/>
                  <a:pt x="285683" y="279869"/>
                  <a:pt x="282683" y="272542"/>
                </a:cubicBezTo>
                <a:cubicBezTo>
                  <a:pt x="280403" y="266983"/>
                  <a:pt x="277356" y="268518"/>
                  <a:pt x="266447" y="272426"/>
                </a:cubicBezTo>
                <a:cubicBezTo>
                  <a:pt x="243769" y="280566"/>
                  <a:pt x="184177" y="324458"/>
                  <a:pt x="166430" y="295685"/>
                </a:cubicBezTo>
                <a:cubicBezTo>
                  <a:pt x="154894" y="276985"/>
                  <a:pt x="158545" y="261237"/>
                  <a:pt x="170873" y="246189"/>
                </a:cubicBezTo>
                <a:cubicBezTo>
                  <a:pt x="185585" y="228162"/>
                  <a:pt x="206286" y="218393"/>
                  <a:pt x="227734" y="217093"/>
                </a:cubicBezTo>
                <a:close/>
                <a:moveTo>
                  <a:pt x="1328480" y="156155"/>
                </a:moveTo>
                <a:cubicBezTo>
                  <a:pt x="1379385" y="153404"/>
                  <a:pt x="1427180" y="167377"/>
                  <a:pt x="1469047" y="203226"/>
                </a:cubicBezTo>
                <a:cubicBezTo>
                  <a:pt x="1531686" y="256887"/>
                  <a:pt x="1538780" y="329108"/>
                  <a:pt x="1520009" y="403260"/>
                </a:cubicBezTo>
                <a:cubicBezTo>
                  <a:pt x="1488772" y="526654"/>
                  <a:pt x="1428901" y="638114"/>
                  <a:pt x="1365378" y="747273"/>
                </a:cubicBezTo>
                <a:cubicBezTo>
                  <a:pt x="1291947" y="873434"/>
                  <a:pt x="1207700" y="991873"/>
                  <a:pt x="1103148" y="1094658"/>
                </a:cubicBezTo>
                <a:cubicBezTo>
                  <a:pt x="1093821" y="1103775"/>
                  <a:pt x="1086168" y="1116359"/>
                  <a:pt x="1063746" y="1119174"/>
                </a:cubicBezTo>
                <a:cubicBezTo>
                  <a:pt x="1110056" y="1060535"/>
                  <a:pt x="1152854" y="1007642"/>
                  <a:pt x="1194233" y="953634"/>
                </a:cubicBezTo>
                <a:cubicBezTo>
                  <a:pt x="1313695" y="797677"/>
                  <a:pt x="1410828" y="628997"/>
                  <a:pt x="1479281" y="444523"/>
                </a:cubicBezTo>
                <a:cubicBezTo>
                  <a:pt x="1492795" y="408145"/>
                  <a:pt x="1499820" y="370371"/>
                  <a:pt x="1498564" y="330946"/>
                </a:cubicBezTo>
                <a:cubicBezTo>
                  <a:pt x="1496122" y="256119"/>
                  <a:pt x="1446904" y="201202"/>
                  <a:pt x="1372844" y="188666"/>
                </a:cubicBezTo>
                <a:cubicBezTo>
                  <a:pt x="1304949" y="177152"/>
                  <a:pt x="1245404" y="198644"/>
                  <a:pt x="1188581" y="231091"/>
                </a:cubicBezTo>
                <a:cubicBezTo>
                  <a:pt x="1078143" y="294126"/>
                  <a:pt x="996687" y="388048"/>
                  <a:pt x="921814" y="487996"/>
                </a:cubicBezTo>
                <a:cubicBezTo>
                  <a:pt x="840801" y="596154"/>
                  <a:pt x="772952" y="711778"/>
                  <a:pt x="729688" y="840591"/>
                </a:cubicBezTo>
                <a:cubicBezTo>
                  <a:pt x="726641" y="849616"/>
                  <a:pt x="724315" y="860199"/>
                  <a:pt x="712011" y="856919"/>
                </a:cubicBezTo>
                <a:cubicBezTo>
                  <a:pt x="697776" y="853151"/>
                  <a:pt x="702311" y="842289"/>
                  <a:pt x="704986" y="832101"/>
                </a:cubicBezTo>
                <a:cubicBezTo>
                  <a:pt x="727083" y="746435"/>
                  <a:pt x="767346" y="668911"/>
                  <a:pt x="813261" y="594200"/>
                </a:cubicBezTo>
                <a:cubicBezTo>
                  <a:pt x="878621" y="487880"/>
                  <a:pt x="953052" y="388421"/>
                  <a:pt x="1044207" y="302685"/>
                </a:cubicBezTo>
                <a:cubicBezTo>
                  <a:pt x="1111265" y="239604"/>
                  <a:pt x="1185487" y="187340"/>
                  <a:pt x="1276642" y="164290"/>
                </a:cubicBezTo>
                <a:cubicBezTo>
                  <a:pt x="1294197" y="159847"/>
                  <a:pt x="1311511" y="157072"/>
                  <a:pt x="1328480" y="156155"/>
                </a:cubicBezTo>
                <a:close/>
                <a:moveTo>
                  <a:pt x="249210" y="1259"/>
                </a:moveTo>
                <a:cubicBezTo>
                  <a:pt x="264770" y="-539"/>
                  <a:pt x="280711" y="-413"/>
                  <a:pt x="296953" y="1640"/>
                </a:cubicBezTo>
                <a:cubicBezTo>
                  <a:pt x="318608" y="4376"/>
                  <a:pt x="340796" y="10537"/>
                  <a:pt x="363323" y="20126"/>
                </a:cubicBezTo>
                <a:cubicBezTo>
                  <a:pt x="430637" y="48782"/>
                  <a:pt x="479018" y="97977"/>
                  <a:pt x="514396" y="160173"/>
                </a:cubicBezTo>
                <a:cubicBezTo>
                  <a:pt x="566591" y="251863"/>
                  <a:pt x="592665" y="351369"/>
                  <a:pt x="602853" y="456224"/>
                </a:cubicBezTo>
                <a:cubicBezTo>
                  <a:pt x="611552" y="545634"/>
                  <a:pt x="602341" y="633929"/>
                  <a:pt x="579267" y="719572"/>
                </a:cubicBezTo>
                <a:cubicBezTo>
                  <a:pt x="577104" y="727596"/>
                  <a:pt x="571708" y="741668"/>
                  <a:pt x="563335" y="738086"/>
                </a:cubicBezTo>
                <a:cubicBezTo>
                  <a:pt x="552751" y="733574"/>
                  <a:pt x="560125" y="716827"/>
                  <a:pt x="561963" y="708430"/>
                </a:cubicBezTo>
                <a:cubicBezTo>
                  <a:pt x="596014" y="548682"/>
                  <a:pt x="582826" y="398330"/>
                  <a:pt x="523816" y="246165"/>
                </a:cubicBezTo>
                <a:cubicBezTo>
                  <a:pt x="491485" y="162825"/>
                  <a:pt x="444500" y="90510"/>
                  <a:pt x="359346" y="50619"/>
                </a:cubicBezTo>
                <a:cubicBezTo>
                  <a:pt x="268610" y="8124"/>
                  <a:pt x="177664" y="33128"/>
                  <a:pt x="122864" y="116864"/>
                </a:cubicBezTo>
                <a:cubicBezTo>
                  <a:pt x="81182" y="180549"/>
                  <a:pt x="64575" y="253422"/>
                  <a:pt x="49852" y="326411"/>
                </a:cubicBezTo>
                <a:cubicBezTo>
                  <a:pt x="38128" y="385026"/>
                  <a:pt x="34570" y="444780"/>
                  <a:pt x="32429" y="506256"/>
                </a:cubicBezTo>
                <a:cubicBezTo>
                  <a:pt x="30918" y="575384"/>
                  <a:pt x="35825" y="641233"/>
                  <a:pt x="52526" y="707290"/>
                </a:cubicBezTo>
                <a:cubicBezTo>
                  <a:pt x="56527" y="723084"/>
                  <a:pt x="57690" y="742273"/>
                  <a:pt x="43664" y="745413"/>
                </a:cubicBezTo>
                <a:cubicBezTo>
                  <a:pt x="32011" y="748018"/>
                  <a:pt x="29988" y="734411"/>
                  <a:pt x="27778" y="726107"/>
                </a:cubicBezTo>
                <a:cubicBezTo>
                  <a:pt x="6890" y="647419"/>
                  <a:pt x="-2902" y="567127"/>
                  <a:pt x="750" y="485997"/>
                </a:cubicBezTo>
                <a:cubicBezTo>
                  <a:pt x="4727" y="396842"/>
                  <a:pt x="16915" y="308548"/>
                  <a:pt x="43548" y="222928"/>
                </a:cubicBezTo>
                <a:cubicBezTo>
                  <a:pt x="60830" y="167430"/>
                  <a:pt x="80973" y="112747"/>
                  <a:pt x="121701" y="69367"/>
                </a:cubicBezTo>
                <a:cubicBezTo>
                  <a:pt x="159290" y="29371"/>
                  <a:pt x="202531" y="6654"/>
                  <a:pt x="249210" y="125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F213860-2E1C-45E7-9C8C-E0840398649F}"/>
              </a:ext>
            </a:extLst>
          </p:cNvPr>
          <p:cNvSpPr/>
          <p:nvPr/>
        </p:nvSpPr>
        <p:spPr>
          <a:xfrm>
            <a:off x="1870460" y="4876348"/>
            <a:ext cx="347727" cy="567154"/>
          </a:xfrm>
          <a:custGeom>
            <a:avLst/>
            <a:gdLst>
              <a:gd name="connsiteX0" fmla="*/ 144668 w 480298"/>
              <a:gd name="connsiteY0" fmla="*/ 325657 h 783382"/>
              <a:gd name="connsiteX1" fmla="*/ 251509 w 480298"/>
              <a:gd name="connsiteY1" fmla="*/ 439239 h 783382"/>
              <a:gd name="connsiteX2" fmla="*/ 396198 w 480298"/>
              <a:gd name="connsiteY2" fmla="*/ 450869 h 783382"/>
              <a:gd name="connsiteX3" fmla="*/ 480290 w 480298"/>
              <a:gd name="connsiteY3" fmla="*/ 334370 h 783382"/>
              <a:gd name="connsiteX4" fmla="*/ 387761 w 480298"/>
              <a:gd name="connsiteY4" fmla="*/ 206594 h 783382"/>
              <a:gd name="connsiteX5" fmla="*/ 192215 w 480298"/>
              <a:gd name="connsiteY5" fmla="*/ 209512 h 783382"/>
              <a:gd name="connsiteX6" fmla="*/ 163356 w 480298"/>
              <a:gd name="connsiteY6" fmla="*/ 186330 h 783382"/>
              <a:gd name="connsiteX7" fmla="*/ 218511 w 480298"/>
              <a:gd name="connsiteY7" fmla="*/ 75192 h 783382"/>
              <a:gd name="connsiteX8" fmla="*/ 324997 w 480298"/>
              <a:gd name="connsiteY8" fmla="*/ 482 h 783382"/>
              <a:gd name="connsiteX9" fmla="*/ 124010 w 480298"/>
              <a:gd name="connsiteY9" fmla="*/ 201193 h 783382"/>
              <a:gd name="connsiteX10" fmla="*/ 93653 w 480298"/>
              <a:gd name="connsiteY10" fmla="*/ 269161 h 783382"/>
              <a:gd name="connsiteX11" fmla="*/ 926 w 480298"/>
              <a:gd name="connsiteY11" fmla="*/ 456625 h 783382"/>
              <a:gd name="connsiteX12" fmla="*/ 926 w 480298"/>
              <a:gd name="connsiteY12" fmla="*/ 456625 h 783382"/>
              <a:gd name="connsiteX13" fmla="*/ 103272 w 480298"/>
              <a:gd name="connsiteY13" fmla="*/ 715527 h 783382"/>
              <a:gd name="connsiteX14" fmla="*/ 352121 w 480298"/>
              <a:gd name="connsiteY14" fmla="*/ 775334 h 783382"/>
              <a:gd name="connsiteX15" fmla="*/ 398957 w 480298"/>
              <a:gd name="connsiteY15" fmla="*/ 739655 h 783382"/>
              <a:gd name="connsiteX16" fmla="*/ 280210 w 480298"/>
              <a:gd name="connsiteY16" fmla="*/ 731415 h 783382"/>
              <a:gd name="connsiteX17" fmla="*/ 103667 w 480298"/>
              <a:gd name="connsiteY17" fmla="*/ 644760 h 783382"/>
              <a:gd name="connsiteX18" fmla="*/ 48433 w 480298"/>
              <a:gd name="connsiteY18" fmla="*/ 475391 h 783382"/>
              <a:gd name="connsiteX19" fmla="*/ 48433 w 480298"/>
              <a:gd name="connsiteY19" fmla="*/ 475391 h 783382"/>
              <a:gd name="connsiteX20" fmla="*/ 106505 w 480298"/>
              <a:gd name="connsiteY20" fmla="*/ 321438 h 783382"/>
              <a:gd name="connsiteX21" fmla="*/ 144668 w 480298"/>
              <a:gd name="connsiteY21" fmla="*/ 325657 h 783382"/>
              <a:gd name="connsiteX22" fmla="*/ 144668 w 480298"/>
              <a:gd name="connsiteY22" fmla="*/ 325657 h 783382"/>
              <a:gd name="connsiteX23" fmla="*/ 192648 w 480298"/>
              <a:gd name="connsiteY23" fmla="*/ 259660 h 783382"/>
              <a:gd name="connsiteX24" fmla="*/ 283207 w 480298"/>
              <a:gd name="connsiteY24" fmla="*/ 239948 h 783382"/>
              <a:gd name="connsiteX25" fmla="*/ 370295 w 480298"/>
              <a:gd name="connsiteY25" fmla="*/ 250750 h 783382"/>
              <a:gd name="connsiteX26" fmla="*/ 432941 w 480298"/>
              <a:gd name="connsiteY26" fmla="*/ 351086 h 783382"/>
              <a:gd name="connsiteX27" fmla="*/ 337613 w 480298"/>
              <a:gd name="connsiteY27" fmla="*/ 418778 h 783382"/>
              <a:gd name="connsiteX28" fmla="*/ 177273 w 480298"/>
              <a:gd name="connsiteY28" fmla="*/ 292619 h 783382"/>
              <a:gd name="connsiteX29" fmla="*/ 192648 w 480298"/>
              <a:gd name="connsiteY29" fmla="*/ 259660 h 783382"/>
              <a:gd name="connsiteX30" fmla="*/ 192648 w 480298"/>
              <a:gd name="connsiteY30" fmla="*/ 259660 h 78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80298" h="783382">
                <a:moveTo>
                  <a:pt x="144668" y="325657"/>
                </a:moveTo>
                <a:cubicBezTo>
                  <a:pt x="165090" y="376830"/>
                  <a:pt x="205067" y="412115"/>
                  <a:pt x="251509" y="439239"/>
                </a:cubicBezTo>
                <a:cubicBezTo>
                  <a:pt x="297202" y="465890"/>
                  <a:pt x="347705" y="465614"/>
                  <a:pt x="396198" y="450869"/>
                </a:cubicBezTo>
                <a:cubicBezTo>
                  <a:pt x="450249" y="434548"/>
                  <a:pt x="479620" y="389840"/>
                  <a:pt x="480290" y="334370"/>
                </a:cubicBezTo>
                <a:cubicBezTo>
                  <a:pt x="480961" y="280594"/>
                  <a:pt x="443113" y="228475"/>
                  <a:pt x="387761" y="206594"/>
                </a:cubicBezTo>
                <a:cubicBezTo>
                  <a:pt x="322198" y="180692"/>
                  <a:pt x="256476" y="187276"/>
                  <a:pt x="192215" y="209512"/>
                </a:cubicBezTo>
                <a:cubicBezTo>
                  <a:pt x="164302" y="219171"/>
                  <a:pt x="157757" y="212508"/>
                  <a:pt x="163356" y="186330"/>
                </a:cubicBezTo>
                <a:cubicBezTo>
                  <a:pt x="172344" y="144658"/>
                  <a:pt x="187326" y="106732"/>
                  <a:pt x="218511" y="75192"/>
                </a:cubicBezTo>
                <a:cubicBezTo>
                  <a:pt x="249617" y="43731"/>
                  <a:pt x="283049" y="16725"/>
                  <a:pt x="324997" y="482"/>
                </a:cubicBezTo>
                <a:cubicBezTo>
                  <a:pt x="223557" y="-8703"/>
                  <a:pt x="116164" y="115287"/>
                  <a:pt x="124010" y="201193"/>
                </a:cubicBezTo>
                <a:cubicBezTo>
                  <a:pt x="126730" y="230407"/>
                  <a:pt x="115849" y="249922"/>
                  <a:pt x="93653" y="269161"/>
                </a:cubicBezTo>
                <a:cubicBezTo>
                  <a:pt x="37197" y="318166"/>
                  <a:pt x="6091" y="381324"/>
                  <a:pt x="926" y="456625"/>
                </a:cubicBezTo>
                <a:lnTo>
                  <a:pt x="926" y="456625"/>
                </a:lnTo>
                <a:cubicBezTo>
                  <a:pt x="-6289" y="559405"/>
                  <a:pt x="28721" y="645312"/>
                  <a:pt x="103272" y="715527"/>
                </a:cubicBezTo>
                <a:cubicBezTo>
                  <a:pt x="178928" y="766109"/>
                  <a:pt x="259000" y="799541"/>
                  <a:pt x="352121" y="775334"/>
                </a:cubicBezTo>
                <a:cubicBezTo>
                  <a:pt x="372070" y="770169"/>
                  <a:pt x="402703" y="764335"/>
                  <a:pt x="398957" y="739655"/>
                </a:cubicBezTo>
                <a:cubicBezTo>
                  <a:pt x="395961" y="719942"/>
                  <a:pt x="332566" y="736580"/>
                  <a:pt x="280210" y="731415"/>
                </a:cubicBezTo>
                <a:cubicBezTo>
                  <a:pt x="207906" y="724240"/>
                  <a:pt x="148453" y="702399"/>
                  <a:pt x="103667" y="644760"/>
                </a:cubicBezTo>
                <a:cubicBezTo>
                  <a:pt x="58250" y="597174"/>
                  <a:pt x="41297" y="540284"/>
                  <a:pt x="48433" y="475391"/>
                </a:cubicBezTo>
                <a:lnTo>
                  <a:pt x="48433" y="475391"/>
                </a:lnTo>
                <a:cubicBezTo>
                  <a:pt x="45358" y="415584"/>
                  <a:pt x="71299" y="366580"/>
                  <a:pt x="106505" y="321438"/>
                </a:cubicBezTo>
                <a:cubicBezTo>
                  <a:pt x="120343" y="303894"/>
                  <a:pt x="132328" y="294787"/>
                  <a:pt x="144668" y="325657"/>
                </a:cubicBezTo>
                <a:lnTo>
                  <a:pt x="144668" y="325657"/>
                </a:lnTo>
                <a:close/>
                <a:moveTo>
                  <a:pt x="192648" y="259660"/>
                </a:moveTo>
                <a:cubicBezTo>
                  <a:pt x="221231" y="245309"/>
                  <a:pt x="251548" y="240145"/>
                  <a:pt x="283207" y="239948"/>
                </a:cubicBezTo>
                <a:cubicBezTo>
                  <a:pt x="312617" y="239869"/>
                  <a:pt x="341910" y="240027"/>
                  <a:pt x="370295" y="250750"/>
                </a:cubicBezTo>
                <a:cubicBezTo>
                  <a:pt x="420601" y="269634"/>
                  <a:pt x="440629" y="301174"/>
                  <a:pt x="432941" y="351086"/>
                </a:cubicBezTo>
                <a:cubicBezTo>
                  <a:pt x="427422" y="386962"/>
                  <a:pt x="381453" y="419527"/>
                  <a:pt x="337613" y="418778"/>
                </a:cubicBezTo>
                <a:cubicBezTo>
                  <a:pt x="273193" y="417634"/>
                  <a:pt x="195920" y="355698"/>
                  <a:pt x="177273" y="292619"/>
                </a:cubicBezTo>
                <a:cubicBezTo>
                  <a:pt x="171832" y="274405"/>
                  <a:pt x="178416" y="266796"/>
                  <a:pt x="192648" y="259660"/>
                </a:cubicBezTo>
                <a:lnTo>
                  <a:pt x="192648" y="2596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BBC17BD-AA07-4742-A967-95F71DB8E9CC}"/>
              </a:ext>
            </a:extLst>
          </p:cNvPr>
          <p:cNvSpPr/>
          <p:nvPr/>
        </p:nvSpPr>
        <p:spPr>
          <a:xfrm rot="11697360">
            <a:off x="3093779" y="5603834"/>
            <a:ext cx="555060" cy="1245827"/>
          </a:xfrm>
          <a:custGeom>
            <a:avLst/>
            <a:gdLst>
              <a:gd name="connsiteX0" fmla="*/ 620474 w 766677"/>
              <a:gd name="connsiteY0" fmla="*/ 310019 h 1720801"/>
              <a:gd name="connsiteX1" fmla="*/ 657888 w 766677"/>
              <a:gd name="connsiteY1" fmla="*/ 286640 h 1720801"/>
              <a:gd name="connsiteX2" fmla="*/ 764374 w 766677"/>
              <a:gd name="connsiteY2" fmla="*/ 48595 h 1720801"/>
              <a:gd name="connsiteX3" fmla="*/ 759879 w 766677"/>
              <a:gd name="connsiteY3" fmla="*/ 4124 h 1720801"/>
              <a:gd name="connsiteX4" fmla="*/ 711742 w 766677"/>
              <a:gd name="connsiteY4" fmla="*/ 7672 h 1720801"/>
              <a:gd name="connsiteX5" fmla="*/ 511544 w 766677"/>
              <a:gd name="connsiteY5" fmla="*/ 252696 h 1720801"/>
              <a:gd name="connsiteX6" fmla="*/ 504211 w 766677"/>
              <a:gd name="connsiteY6" fmla="*/ 353150 h 1720801"/>
              <a:gd name="connsiteX7" fmla="*/ 424258 w 766677"/>
              <a:gd name="connsiteY7" fmla="*/ 523858 h 1720801"/>
              <a:gd name="connsiteX8" fmla="*/ 340047 w 766677"/>
              <a:gd name="connsiteY8" fmla="*/ 275168 h 1720801"/>
              <a:gd name="connsiteX9" fmla="*/ 292461 w 766677"/>
              <a:gd name="connsiteY9" fmla="*/ 248004 h 1720801"/>
              <a:gd name="connsiteX10" fmla="*/ 281146 w 766677"/>
              <a:gd name="connsiteY10" fmla="*/ 302883 h 1720801"/>
              <a:gd name="connsiteX11" fmla="*/ 389012 w 766677"/>
              <a:gd name="connsiteY11" fmla="*/ 557448 h 1720801"/>
              <a:gd name="connsiteX12" fmla="*/ 402337 w 766677"/>
              <a:gd name="connsiteY12" fmla="*/ 584572 h 1720801"/>
              <a:gd name="connsiteX13" fmla="*/ 333344 w 766677"/>
              <a:gd name="connsiteY13" fmla="*/ 811500 h 1720801"/>
              <a:gd name="connsiteX14" fmla="*/ 324119 w 766677"/>
              <a:gd name="connsiteY14" fmla="*/ 740851 h 1720801"/>
              <a:gd name="connsiteX15" fmla="*/ 188892 w 766677"/>
              <a:gd name="connsiteY15" fmla="*/ 502135 h 1720801"/>
              <a:gd name="connsiteX16" fmla="*/ 147300 w 766677"/>
              <a:gd name="connsiteY16" fmla="*/ 491727 h 1720801"/>
              <a:gd name="connsiteX17" fmla="*/ 140243 w 766677"/>
              <a:gd name="connsiteY17" fmla="*/ 534976 h 1720801"/>
              <a:gd name="connsiteX18" fmla="*/ 247162 w 766677"/>
              <a:gd name="connsiteY18" fmla="*/ 766675 h 1720801"/>
              <a:gd name="connsiteX19" fmla="*/ 307521 w 766677"/>
              <a:gd name="connsiteY19" fmla="*/ 981578 h 1720801"/>
              <a:gd name="connsiteX20" fmla="*/ 282723 w 766677"/>
              <a:gd name="connsiteY20" fmla="*/ 1202869 h 1720801"/>
              <a:gd name="connsiteX21" fmla="*/ 260212 w 766677"/>
              <a:gd name="connsiteY21" fmla="*/ 1126700 h 1720801"/>
              <a:gd name="connsiteX22" fmla="*/ 85363 w 766677"/>
              <a:gd name="connsiteY22" fmla="*/ 793405 h 1720801"/>
              <a:gd name="connsiteX23" fmla="*/ 37384 w 766677"/>
              <a:gd name="connsiteY23" fmla="*/ 825851 h 1720801"/>
              <a:gd name="connsiteX24" fmla="*/ 264509 w 766677"/>
              <a:gd name="connsiteY24" fmla="*/ 1247852 h 1720801"/>
              <a:gd name="connsiteX25" fmla="*/ 287020 w 766677"/>
              <a:gd name="connsiteY25" fmla="*/ 1304978 h 1720801"/>
              <a:gd name="connsiteX26" fmla="*/ 302238 w 766677"/>
              <a:gd name="connsiteY26" fmla="*/ 1448681 h 1720801"/>
              <a:gd name="connsiteX27" fmla="*/ 242352 w 766677"/>
              <a:gd name="connsiteY27" fmla="*/ 1447459 h 1720801"/>
              <a:gd name="connsiteX28" fmla="*/ 67662 w 766677"/>
              <a:gd name="connsiteY28" fmla="*/ 1218954 h 1720801"/>
              <a:gd name="connsiteX29" fmla="*/ 13335 w 766677"/>
              <a:gd name="connsiteY29" fmla="*/ 1192421 h 1720801"/>
              <a:gd name="connsiteX30" fmla="*/ 1428 w 766677"/>
              <a:gd name="connsiteY30" fmla="*/ 1255816 h 1720801"/>
              <a:gd name="connsiteX31" fmla="*/ 107875 w 766677"/>
              <a:gd name="connsiteY31" fmla="*/ 1488342 h 1720801"/>
              <a:gd name="connsiteX32" fmla="*/ 295418 w 766677"/>
              <a:gd name="connsiteY32" fmla="*/ 1576417 h 1720801"/>
              <a:gd name="connsiteX33" fmla="*/ 346670 w 766677"/>
              <a:gd name="connsiteY33" fmla="*/ 1623963 h 1720801"/>
              <a:gd name="connsiteX34" fmla="*/ 365870 w 766677"/>
              <a:gd name="connsiteY34" fmla="*/ 1713654 h 1720801"/>
              <a:gd name="connsiteX35" fmla="*/ 376238 w 766677"/>
              <a:gd name="connsiteY35" fmla="*/ 1714758 h 1720801"/>
              <a:gd name="connsiteX36" fmla="*/ 451736 w 766677"/>
              <a:gd name="connsiteY36" fmla="*/ 1529699 h 1720801"/>
              <a:gd name="connsiteX37" fmla="*/ 566620 w 766677"/>
              <a:gd name="connsiteY37" fmla="*/ 1450061 h 1720801"/>
              <a:gd name="connsiteX38" fmla="*/ 753414 w 766677"/>
              <a:gd name="connsiteY38" fmla="*/ 1227943 h 1720801"/>
              <a:gd name="connsiteX39" fmla="*/ 758381 w 766677"/>
              <a:gd name="connsiteY39" fmla="*/ 1189307 h 1720801"/>
              <a:gd name="connsiteX40" fmla="*/ 715842 w 766677"/>
              <a:gd name="connsiteY40" fmla="*/ 1187611 h 1720801"/>
              <a:gd name="connsiteX41" fmla="*/ 415781 w 766677"/>
              <a:gd name="connsiteY41" fmla="*/ 1460863 h 1720801"/>
              <a:gd name="connsiteX42" fmla="*/ 348010 w 766677"/>
              <a:gd name="connsiteY42" fmla="*/ 1468945 h 1720801"/>
              <a:gd name="connsiteX43" fmla="*/ 338548 w 766677"/>
              <a:gd name="connsiteY43" fmla="*/ 1324139 h 1720801"/>
              <a:gd name="connsiteX44" fmla="*/ 430920 w 766677"/>
              <a:gd name="connsiteY44" fmla="*/ 1247221 h 1720801"/>
              <a:gd name="connsiteX45" fmla="*/ 671450 w 766677"/>
              <a:gd name="connsiteY45" fmla="*/ 924886 h 1720801"/>
              <a:gd name="connsiteX46" fmla="*/ 676812 w 766677"/>
              <a:gd name="connsiteY46" fmla="*/ 877142 h 1720801"/>
              <a:gd name="connsiteX47" fmla="*/ 629896 w 766677"/>
              <a:gd name="connsiteY47" fmla="*/ 881637 h 1720801"/>
              <a:gd name="connsiteX48" fmla="*/ 383335 w 766677"/>
              <a:gd name="connsiteY48" fmla="*/ 1204406 h 1720801"/>
              <a:gd name="connsiteX49" fmla="*/ 325972 w 766677"/>
              <a:gd name="connsiteY49" fmla="*/ 1278682 h 1720801"/>
              <a:gd name="connsiteX50" fmla="*/ 339219 w 766677"/>
              <a:gd name="connsiteY50" fmla="*/ 995968 h 1720801"/>
              <a:gd name="connsiteX51" fmla="*/ 391969 w 766677"/>
              <a:gd name="connsiteY51" fmla="*/ 932731 h 1720801"/>
              <a:gd name="connsiteX52" fmla="*/ 714107 w 766677"/>
              <a:gd name="connsiteY52" fmla="*/ 660228 h 1720801"/>
              <a:gd name="connsiteX53" fmla="*/ 723766 w 766677"/>
              <a:gd name="connsiteY53" fmla="*/ 612485 h 1720801"/>
              <a:gd name="connsiteX54" fmla="*/ 675668 w 766677"/>
              <a:gd name="connsiteY54" fmla="*/ 607793 h 1720801"/>
              <a:gd name="connsiteX55" fmla="*/ 379668 w 766677"/>
              <a:gd name="connsiteY55" fmla="*/ 869691 h 1720801"/>
              <a:gd name="connsiteX56" fmla="*/ 365200 w 766677"/>
              <a:gd name="connsiteY56" fmla="*/ 884515 h 1720801"/>
              <a:gd name="connsiteX57" fmla="*/ 359246 w 766677"/>
              <a:gd name="connsiteY57" fmla="*/ 853212 h 1720801"/>
              <a:gd name="connsiteX58" fmla="*/ 436321 w 766677"/>
              <a:gd name="connsiteY58" fmla="*/ 601525 h 1720801"/>
              <a:gd name="connsiteX59" fmla="*/ 473105 w 766677"/>
              <a:gd name="connsiteY59" fmla="*/ 579565 h 1720801"/>
              <a:gd name="connsiteX60" fmla="*/ 728892 w 766677"/>
              <a:gd name="connsiteY60" fmla="*/ 454234 h 1720801"/>
              <a:gd name="connsiteX61" fmla="*/ 757908 w 766677"/>
              <a:gd name="connsiteY61" fmla="*/ 406215 h 1720801"/>
              <a:gd name="connsiteX62" fmla="*/ 684854 w 766677"/>
              <a:gd name="connsiteY62" fmla="*/ 393047 h 1720801"/>
              <a:gd name="connsiteX63" fmla="*/ 477717 w 766677"/>
              <a:gd name="connsiteY63" fmla="*/ 507142 h 1720801"/>
              <a:gd name="connsiteX64" fmla="*/ 620474 w 766677"/>
              <a:gd name="connsiteY64" fmla="*/ 310019 h 1720801"/>
              <a:gd name="connsiteX65" fmla="*/ 396936 w 766677"/>
              <a:gd name="connsiteY65" fmla="*/ 515816 h 1720801"/>
              <a:gd name="connsiteX66" fmla="*/ 315288 w 766677"/>
              <a:gd name="connsiteY66" fmla="*/ 302923 h 1720801"/>
              <a:gd name="connsiteX67" fmla="*/ 396936 w 766677"/>
              <a:gd name="connsiteY67" fmla="*/ 515816 h 1720801"/>
              <a:gd name="connsiteX68" fmla="*/ 287927 w 766677"/>
              <a:gd name="connsiteY68" fmla="*/ 753113 h 1720801"/>
              <a:gd name="connsiteX69" fmla="*/ 184083 w 766677"/>
              <a:gd name="connsiteY69" fmla="*/ 546488 h 1720801"/>
              <a:gd name="connsiteX70" fmla="*/ 287927 w 766677"/>
              <a:gd name="connsiteY70" fmla="*/ 753113 h 1720801"/>
              <a:gd name="connsiteX71" fmla="*/ 205332 w 766677"/>
              <a:gd name="connsiteY71" fmla="*/ 1126109 h 1720801"/>
              <a:gd name="connsiteX72" fmla="*/ 84890 w 766677"/>
              <a:gd name="connsiteY72" fmla="*/ 847140 h 1720801"/>
              <a:gd name="connsiteX73" fmla="*/ 205332 w 766677"/>
              <a:gd name="connsiteY73" fmla="*/ 1126109 h 1720801"/>
              <a:gd name="connsiteX74" fmla="*/ 196265 w 766677"/>
              <a:gd name="connsiteY74" fmla="*/ 1488263 h 1720801"/>
              <a:gd name="connsiteX75" fmla="*/ 150808 w 766677"/>
              <a:gd name="connsiteY75" fmla="*/ 1470286 h 1720801"/>
              <a:gd name="connsiteX76" fmla="*/ 72353 w 766677"/>
              <a:gd name="connsiteY76" fmla="*/ 1361001 h 1720801"/>
              <a:gd name="connsiteX77" fmla="*/ 47397 w 766677"/>
              <a:gd name="connsiteY77" fmla="*/ 1271428 h 1720801"/>
              <a:gd name="connsiteX78" fmla="*/ 200326 w 766677"/>
              <a:gd name="connsiteY78" fmla="*/ 1460548 h 1720801"/>
              <a:gd name="connsiteX79" fmla="*/ 196265 w 766677"/>
              <a:gd name="connsiteY79" fmla="*/ 1488263 h 1720801"/>
              <a:gd name="connsiteX80" fmla="*/ 707799 w 766677"/>
              <a:gd name="connsiteY80" fmla="*/ 1232122 h 1720801"/>
              <a:gd name="connsiteX81" fmla="*/ 464983 w 766677"/>
              <a:gd name="connsiteY81" fmla="*/ 1473479 h 1720801"/>
              <a:gd name="connsiteX82" fmla="*/ 707799 w 766677"/>
              <a:gd name="connsiteY82" fmla="*/ 1232122 h 1720801"/>
              <a:gd name="connsiteX83" fmla="*/ 620908 w 766677"/>
              <a:gd name="connsiteY83" fmla="*/ 939749 h 1720801"/>
              <a:gd name="connsiteX84" fmla="*/ 428437 w 766677"/>
              <a:gd name="connsiteY84" fmla="*/ 1206850 h 1720801"/>
              <a:gd name="connsiteX85" fmla="*/ 620908 w 766677"/>
              <a:gd name="connsiteY85" fmla="*/ 939749 h 1720801"/>
              <a:gd name="connsiteX86" fmla="*/ 675629 w 766677"/>
              <a:gd name="connsiteY86" fmla="*/ 647770 h 1720801"/>
              <a:gd name="connsiteX87" fmla="*/ 424652 w 766677"/>
              <a:gd name="connsiteY87" fmla="*/ 869888 h 1720801"/>
              <a:gd name="connsiteX88" fmla="*/ 675629 w 766677"/>
              <a:gd name="connsiteY88" fmla="*/ 647770 h 1720801"/>
              <a:gd name="connsiteX89" fmla="*/ 714423 w 766677"/>
              <a:gd name="connsiteY89" fmla="*/ 423404 h 1720801"/>
              <a:gd name="connsiteX90" fmla="*/ 485642 w 766677"/>
              <a:gd name="connsiteY90" fmla="*/ 542427 h 1720801"/>
              <a:gd name="connsiteX91" fmla="*/ 714423 w 766677"/>
              <a:gd name="connsiteY91" fmla="*/ 423404 h 1720801"/>
              <a:gd name="connsiteX92" fmla="*/ 718484 w 766677"/>
              <a:gd name="connsiteY92" fmla="*/ 53444 h 1720801"/>
              <a:gd name="connsiteX93" fmla="*/ 559366 w 766677"/>
              <a:gd name="connsiteY93" fmla="*/ 296536 h 1720801"/>
              <a:gd name="connsiteX94" fmla="*/ 718484 w 766677"/>
              <a:gd name="connsiteY94" fmla="*/ 53444 h 172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66677" h="1720801">
                <a:moveTo>
                  <a:pt x="620474" y="310019"/>
                </a:moveTo>
                <a:cubicBezTo>
                  <a:pt x="631473" y="306471"/>
                  <a:pt x="648781" y="295117"/>
                  <a:pt x="657888" y="286640"/>
                </a:cubicBezTo>
                <a:cubicBezTo>
                  <a:pt x="727551" y="222930"/>
                  <a:pt x="744031" y="135526"/>
                  <a:pt x="764374" y="48595"/>
                </a:cubicBezTo>
                <a:cubicBezTo>
                  <a:pt x="767764" y="34165"/>
                  <a:pt x="768277" y="10195"/>
                  <a:pt x="759879" y="4124"/>
                </a:cubicBezTo>
                <a:cubicBezTo>
                  <a:pt x="749156" y="-3604"/>
                  <a:pt x="727236" y="654"/>
                  <a:pt x="711742" y="7672"/>
                </a:cubicBezTo>
                <a:cubicBezTo>
                  <a:pt x="605098" y="56716"/>
                  <a:pt x="536657" y="129928"/>
                  <a:pt x="511544" y="252696"/>
                </a:cubicBezTo>
                <a:cubicBezTo>
                  <a:pt x="504447" y="287311"/>
                  <a:pt x="514737" y="323226"/>
                  <a:pt x="504211" y="353150"/>
                </a:cubicBezTo>
                <a:cubicBezTo>
                  <a:pt x="483473" y="412168"/>
                  <a:pt x="451539" y="467205"/>
                  <a:pt x="424258" y="523858"/>
                </a:cubicBezTo>
                <a:cubicBezTo>
                  <a:pt x="438135" y="418595"/>
                  <a:pt x="415505" y="346250"/>
                  <a:pt x="340047" y="275168"/>
                </a:cubicBezTo>
                <a:cubicBezTo>
                  <a:pt x="329993" y="265706"/>
                  <a:pt x="304564" y="243746"/>
                  <a:pt x="292461" y="248004"/>
                </a:cubicBezTo>
                <a:cubicBezTo>
                  <a:pt x="281619" y="251828"/>
                  <a:pt x="279372" y="288533"/>
                  <a:pt x="281146" y="302883"/>
                </a:cubicBezTo>
                <a:cubicBezTo>
                  <a:pt x="293723" y="403456"/>
                  <a:pt x="317614" y="480728"/>
                  <a:pt x="389012" y="557448"/>
                </a:cubicBezTo>
                <a:cubicBezTo>
                  <a:pt x="396345" y="565215"/>
                  <a:pt x="406674" y="570971"/>
                  <a:pt x="402337" y="584572"/>
                </a:cubicBezTo>
                <a:cubicBezTo>
                  <a:pt x="379708" y="655970"/>
                  <a:pt x="357472" y="734859"/>
                  <a:pt x="333344" y="811500"/>
                </a:cubicBezTo>
                <a:cubicBezTo>
                  <a:pt x="313001" y="776018"/>
                  <a:pt x="324277" y="755754"/>
                  <a:pt x="324119" y="740851"/>
                </a:cubicBezTo>
                <a:cubicBezTo>
                  <a:pt x="323015" y="635903"/>
                  <a:pt x="283827" y="564229"/>
                  <a:pt x="188892" y="502135"/>
                </a:cubicBezTo>
                <a:cubicBezTo>
                  <a:pt x="176434" y="493974"/>
                  <a:pt x="155579" y="486247"/>
                  <a:pt x="147300" y="491727"/>
                </a:cubicBezTo>
                <a:cubicBezTo>
                  <a:pt x="140164" y="496458"/>
                  <a:pt x="137364" y="519758"/>
                  <a:pt x="140243" y="534976"/>
                </a:cubicBezTo>
                <a:cubicBezTo>
                  <a:pt x="158851" y="632237"/>
                  <a:pt x="187828" y="703635"/>
                  <a:pt x="247162" y="766675"/>
                </a:cubicBezTo>
                <a:cubicBezTo>
                  <a:pt x="307797" y="831134"/>
                  <a:pt x="329284" y="894332"/>
                  <a:pt x="307521" y="981578"/>
                </a:cubicBezTo>
                <a:cubicBezTo>
                  <a:pt x="289859" y="1052306"/>
                  <a:pt x="290450" y="1127646"/>
                  <a:pt x="282723" y="1202869"/>
                </a:cubicBezTo>
                <a:cubicBezTo>
                  <a:pt x="249409" y="1176415"/>
                  <a:pt x="249409" y="1176415"/>
                  <a:pt x="260212" y="1126700"/>
                </a:cubicBezTo>
                <a:cubicBezTo>
                  <a:pt x="288755" y="995456"/>
                  <a:pt x="206318" y="838427"/>
                  <a:pt x="85363" y="793405"/>
                </a:cubicBezTo>
                <a:cubicBezTo>
                  <a:pt x="47831" y="779409"/>
                  <a:pt x="31943" y="789462"/>
                  <a:pt x="37384" y="825851"/>
                </a:cubicBezTo>
                <a:cubicBezTo>
                  <a:pt x="62458" y="993642"/>
                  <a:pt x="124867" y="1146334"/>
                  <a:pt x="264509" y="1247852"/>
                </a:cubicBezTo>
                <a:cubicBezTo>
                  <a:pt x="284537" y="1262400"/>
                  <a:pt x="284024" y="1273557"/>
                  <a:pt x="287020" y="1304978"/>
                </a:cubicBezTo>
                <a:cubicBezTo>
                  <a:pt x="291633" y="1352919"/>
                  <a:pt x="298335" y="1400623"/>
                  <a:pt x="302238" y="1448681"/>
                </a:cubicBezTo>
                <a:cubicBezTo>
                  <a:pt x="305235" y="1485661"/>
                  <a:pt x="272709" y="1503403"/>
                  <a:pt x="242352" y="1447459"/>
                </a:cubicBezTo>
                <a:cubicBezTo>
                  <a:pt x="195910" y="1361868"/>
                  <a:pt x="138626" y="1285384"/>
                  <a:pt x="67662" y="1218954"/>
                </a:cubicBezTo>
                <a:cubicBezTo>
                  <a:pt x="52365" y="1204682"/>
                  <a:pt x="28750" y="1185522"/>
                  <a:pt x="13335" y="1192421"/>
                </a:cubicBezTo>
                <a:cubicBezTo>
                  <a:pt x="-3027" y="1199754"/>
                  <a:pt x="-543" y="1233305"/>
                  <a:pt x="1428" y="1255816"/>
                </a:cubicBezTo>
                <a:cubicBezTo>
                  <a:pt x="9313" y="1345941"/>
                  <a:pt x="46767" y="1422582"/>
                  <a:pt x="107875" y="1488342"/>
                </a:cubicBezTo>
                <a:cubicBezTo>
                  <a:pt x="139651" y="1516294"/>
                  <a:pt x="244442" y="1569281"/>
                  <a:pt x="295418" y="1576417"/>
                </a:cubicBezTo>
                <a:cubicBezTo>
                  <a:pt x="323685" y="1580359"/>
                  <a:pt x="328534" y="1570622"/>
                  <a:pt x="346670" y="1623963"/>
                </a:cubicBezTo>
                <a:cubicBezTo>
                  <a:pt x="356644" y="1653334"/>
                  <a:pt x="359601" y="1675964"/>
                  <a:pt x="365870" y="1713654"/>
                </a:cubicBezTo>
                <a:cubicBezTo>
                  <a:pt x="367723" y="1724732"/>
                  <a:pt x="377185" y="1721184"/>
                  <a:pt x="376238" y="1714758"/>
                </a:cubicBezTo>
                <a:cubicBezTo>
                  <a:pt x="350731" y="1544720"/>
                  <a:pt x="343516" y="1588323"/>
                  <a:pt x="451736" y="1529699"/>
                </a:cubicBezTo>
                <a:cubicBezTo>
                  <a:pt x="493054" y="1507384"/>
                  <a:pt x="529916" y="1478841"/>
                  <a:pt x="566620" y="1450061"/>
                </a:cubicBezTo>
                <a:cubicBezTo>
                  <a:pt x="579945" y="1439574"/>
                  <a:pt x="700388" y="1340737"/>
                  <a:pt x="753414" y="1227943"/>
                </a:cubicBezTo>
                <a:cubicBezTo>
                  <a:pt x="758815" y="1216470"/>
                  <a:pt x="766700" y="1196955"/>
                  <a:pt x="758381" y="1189307"/>
                </a:cubicBezTo>
                <a:cubicBezTo>
                  <a:pt x="746554" y="1178386"/>
                  <a:pt x="730232" y="1183196"/>
                  <a:pt x="715842" y="1187611"/>
                </a:cubicBezTo>
                <a:cubicBezTo>
                  <a:pt x="589526" y="1226090"/>
                  <a:pt x="486272" y="1277539"/>
                  <a:pt x="415781" y="1460863"/>
                </a:cubicBezTo>
                <a:cubicBezTo>
                  <a:pt x="404664" y="1489762"/>
                  <a:pt x="365515" y="1493034"/>
                  <a:pt x="348010" y="1468945"/>
                </a:cubicBezTo>
                <a:cubicBezTo>
                  <a:pt x="341150" y="1459523"/>
                  <a:pt x="317496" y="1339633"/>
                  <a:pt x="338548" y="1324139"/>
                </a:cubicBezTo>
                <a:cubicBezTo>
                  <a:pt x="383571" y="1290943"/>
                  <a:pt x="388775" y="1283807"/>
                  <a:pt x="430920" y="1247221"/>
                </a:cubicBezTo>
                <a:cubicBezTo>
                  <a:pt x="584321" y="1175547"/>
                  <a:pt x="636086" y="1025497"/>
                  <a:pt x="671450" y="924886"/>
                </a:cubicBezTo>
                <a:cubicBezTo>
                  <a:pt x="677088" y="908800"/>
                  <a:pt x="686352" y="885776"/>
                  <a:pt x="676812" y="877142"/>
                </a:cubicBezTo>
                <a:cubicBezTo>
                  <a:pt x="667113" y="868390"/>
                  <a:pt x="644444" y="874619"/>
                  <a:pt x="629896" y="881637"/>
                </a:cubicBezTo>
                <a:cubicBezTo>
                  <a:pt x="493881" y="948067"/>
                  <a:pt x="415624" y="1059954"/>
                  <a:pt x="383335" y="1204406"/>
                </a:cubicBezTo>
                <a:cubicBezTo>
                  <a:pt x="375647" y="1239021"/>
                  <a:pt x="358537" y="1258339"/>
                  <a:pt x="325972" y="1278682"/>
                </a:cubicBezTo>
                <a:cubicBezTo>
                  <a:pt x="321832" y="1180476"/>
                  <a:pt x="328968" y="1088458"/>
                  <a:pt x="339219" y="995968"/>
                </a:cubicBezTo>
                <a:cubicBezTo>
                  <a:pt x="343358" y="958357"/>
                  <a:pt x="359010" y="945032"/>
                  <a:pt x="391969" y="932731"/>
                </a:cubicBezTo>
                <a:cubicBezTo>
                  <a:pt x="531453" y="880651"/>
                  <a:pt x="639555" y="789699"/>
                  <a:pt x="714107" y="660228"/>
                </a:cubicBezTo>
                <a:cubicBezTo>
                  <a:pt x="722465" y="645680"/>
                  <a:pt x="730035" y="622302"/>
                  <a:pt x="723766" y="612485"/>
                </a:cubicBezTo>
                <a:cubicBezTo>
                  <a:pt x="716315" y="600776"/>
                  <a:pt x="689625" y="606571"/>
                  <a:pt x="675668" y="607793"/>
                </a:cubicBezTo>
                <a:cubicBezTo>
                  <a:pt x="528772" y="620843"/>
                  <a:pt x="413376" y="724293"/>
                  <a:pt x="379668" y="869691"/>
                </a:cubicBezTo>
                <a:cubicBezTo>
                  <a:pt x="377894" y="877182"/>
                  <a:pt x="370522" y="884042"/>
                  <a:pt x="365200" y="884515"/>
                </a:cubicBezTo>
                <a:cubicBezTo>
                  <a:pt x="357393" y="879468"/>
                  <a:pt x="358182" y="857272"/>
                  <a:pt x="359246" y="853212"/>
                </a:cubicBezTo>
                <a:cubicBezTo>
                  <a:pt x="383374" y="763402"/>
                  <a:pt x="403954" y="689402"/>
                  <a:pt x="436321" y="601525"/>
                </a:cubicBezTo>
                <a:cubicBezTo>
                  <a:pt x="443181" y="582956"/>
                  <a:pt x="456980" y="582010"/>
                  <a:pt x="473105" y="579565"/>
                </a:cubicBezTo>
                <a:cubicBezTo>
                  <a:pt x="571666" y="565215"/>
                  <a:pt x="658479" y="525711"/>
                  <a:pt x="728892" y="454234"/>
                </a:cubicBezTo>
                <a:cubicBezTo>
                  <a:pt x="742217" y="440712"/>
                  <a:pt x="760747" y="415244"/>
                  <a:pt x="757908" y="406215"/>
                </a:cubicBezTo>
                <a:cubicBezTo>
                  <a:pt x="754005" y="393797"/>
                  <a:pt x="722032" y="387725"/>
                  <a:pt x="684854" y="393047"/>
                </a:cubicBezTo>
                <a:cubicBezTo>
                  <a:pt x="602812" y="404796"/>
                  <a:pt x="535159" y="445167"/>
                  <a:pt x="477717" y="507142"/>
                </a:cubicBezTo>
                <a:cubicBezTo>
                  <a:pt x="517891" y="434128"/>
                  <a:pt x="524357" y="341244"/>
                  <a:pt x="620474" y="310019"/>
                </a:cubicBezTo>
                <a:close/>
                <a:moveTo>
                  <a:pt x="396936" y="515816"/>
                </a:moveTo>
                <a:cubicBezTo>
                  <a:pt x="353687" y="480058"/>
                  <a:pt x="309335" y="361705"/>
                  <a:pt x="315288" y="302923"/>
                </a:cubicBezTo>
                <a:cubicBezTo>
                  <a:pt x="362755" y="315815"/>
                  <a:pt x="419329" y="440909"/>
                  <a:pt x="396936" y="515816"/>
                </a:cubicBezTo>
                <a:close/>
                <a:moveTo>
                  <a:pt x="287927" y="753113"/>
                </a:moveTo>
                <a:cubicBezTo>
                  <a:pt x="247280" y="714674"/>
                  <a:pt x="183412" y="626323"/>
                  <a:pt x="184083" y="546488"/>
                </a:cubicBezTo>
                <a:cubicBezTo>
                  <a:pt x="242825" y="568684"/>
                  <a:pt x="299755" y="690625"/>
                  <a:pt x="287927" y="753113"/>
                </a:cubicBezTo>
                <a:close/>
                <a:moveTo>
                  <a:pt x="205332" y="1126109"/>
                </a:moveTo>
                <a:cubicBezTo>
                  <a:pt x="141307" y="1043002"/>
                  <a:pt x="101528" y="951655"/>
                  <a:pt x="84890" y="847140"/>
                </a:cubicBezTo>
                <a:cubicBezTo>
                  <a:pt x="184043" y="889640"/>
                  <a:pt x="255087" y="1054159"/>
                  <a:pt x="205332" y="1126109"/>
                </a:cubicBezTo>
                <a:close/>
                <a:moveTo>
                  <a:pt x="196265" y="1488263"/>
                </a:moveTo>
                <a:cubicBezTo>
                  <a:pt x="180692" y="1492758"/>
                  <a:pt x="164173" y="1482310"/>
                  <a:pt x="150808" y="1470286"/>
                </a:cubicBezTo>
                <a:cubicBezTo>
                  <a:pt x="116627" y="1439535"/>
                  <a:pt x="91198" y="1402554"/>
                  <a:pt x="72353" y="1361001"/>
                </a:cubicBezTo>
                <a:cubicBezTo>
                  <a:pt x="59501" y="1332773"/>
                  <a:pt x="50197" y="1303204"/>
                  <a:pt x="47397" y="1271428"/>
                </a:cubicBezTo>
                <a:cubicBezTo>
                  <a:pt x="89345" y="1292993"/>
                  <a:pt x="195082" y="1423686"/>
                  <a:pt x="200326" y="1460548"/>
                </a:cubicBezTo>
                <a:cubicBezTo>
                  <a:pt x="201232" y="1467092"/>
                  <a:pt x="203559" y="1486095"/>
                  <a:pt x="196265" y="1488263"/>
                </a:cubicBezTo>
                <a:close/>
                <a:moveTo>
                  <a:pt x="707799" y="1232122"/>
                </a:moveTo>
                <a:cubicBezTo>
                  <a:pt x="674919" y="1300878"/>
                  <a:pt x="568670" y="1438470"/>
                  <a:pt x="464983" y="1473479"/>
                </a:cubicBezTo>
                <a:cubicBezTo>
                  <a:pt x="492659" y="1355560"/>
                  <a:pt x="557710" y="1263543"/>
                  <a:pt x="707799" y="1232122"/>
                </a:cubicBezTo>
                <a:close/>
                <a:moveTo>
                  <a:pt x="620908" y="939749"/>
                </a:moveTo>
                <a:cubicBezTo>
                  <a:pt x="596149" y="1038429"/>
                  <a:pt x="544858" y="1124414"/>
                  <a:pt x="428437" y="1206850"/>
                </a:cubicBezTo>
                <a:cubicBezTo>
                  <a:pt x="445823" y="1099655"/>
                  <a:pt x="533345" y="972274"/>
                  <a:pt x="620908" y="939749"/>
                </a:cubicBezTo>
                <a:close/>
                <a:moveTo>
                  <a:pt x="675629" y="647770"/>
                </a:moveTo>
                <a:cubicBezTo>
                  <a:pt x="646415" y="726146"/>
                  <a:pt x="512647" y="842922"/>
                  <a:pt x="424652" y="869888"/>
                </a:cubicBezTo>
                <a:cubicBezTo>
                  <a:pt x="433168" y="800028"/>
                  <a:pt x="548485" y="659952"/>
                  <a:pt x="675629" y="647770"/>
                </a:cubicBezTo>
                <a:close/>
                <a:moveTo>
                  <a:pt x="714423" y="423404"/>
                </a:moveTo>
                <a:cubicBezTo>
                  <a:pt x="691123" y="480334"/>
                  <a:pt x="550692" y="539471"/>
                  <a:pt x="485642" y="542427"/>
                </a:cubicBezTo>
                <a:cubicBezTo>
                  <a:pt x="522228" y="491057"/>
                  <a:pt x="639831" y="411577"/>
                  <a:pt x="714423" y="423404"/>
                </a:cubicBezTo>
                <a:close/>
                <a:moveTo>
                  <a:pt x="718484" y="53444"/>
                </a:moveTo>
                <a:cubicBezTo>
                  <a:pt x="712649" y="144869"/>
                  <a:pt x="668966" y="261882"/>
                  <a:pt x="559366" y="296536"/>
                </a:cubicBezTo>
                <a:cubicBezTo>
                  <a:pt x="543990" y="220092"/>
                  <a:pt x="623983" y="97599"/>
                  <a:pt x="718484" y="5344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90094E14-409B-4D3C-8EBF-F7068A592B01}"/>
              </a:ext>
            </a:extLst>
          </p:cNvPr>
          <p:cNvSpPr/>
          <p:nvPr/>
        </p:nvSpPr>
        <p:spPr>
          <a:xfrm>
            <a:off x="76138" y="6226747"/>
            <a:ext cx="514408" cy="516953"/>
          </a:xfrm>
          <a:custGeom>
            <a:avLst/>
            <a:gdLst>
              <a:gd name="connsiteX0" fmla="*/ 375316 w 514408"/>
              <a:gd name="connsiteY0" fmla="*/ 279568 h 516953"/>
              <a:gd name="connsiteX1" fmla="*/ 306081 w 514408"/>
              <a:gd name="connsiteY1" fmla="*/ 293558 h 516953"/>
              <a:gd name="connsiteX2" fmla="*/ 181333 w 514408"/>
              <a:gd name="connsiteY2" fmla="*/ 428029 h 516953"/>
              <a:gd name="connsiteX3" fmla="*/ 201194 w 514408"/>
              <a:gd name="connsiteY3" fmla="*/ 487954 h 516953"/>
              <a:gd name="connsiteX4" fmla="*/ 230088 w 514408"/>
              <a:gd name="connsiteY4" fmla="*/ 470715 h 516953"/>
              <a:gd name="connsiteX5" fmla="*/ 228984 w 514408"/>
              <a:gd name="connsiteY5" fmla="*/ 436649 h 516953"/>
              <a:gd name="connsiteX6" fmla="*/ 216641 w 514408"/>
              <a:gd name="connsiteY6" fmla="*/ 405548 h 516953"/>
              <a:gd name="connsiteX7" fmla="*/ 254982 w 514408"/>
              <a:gd name="connsiteY7" fmla="*/ 403204 h 516953"/>
              <a:gd name="connsiteX8" fmla="*/ 349732 w 514408"/>
              <a:gd name="connsiteY8" fmla="*/ 406307 h 516953"/>
              <a:gd name="connsiteX9" fmla="*/ 463101 w 514408"/>
              <a:gd name="connsiteY9" fmla="*/ 323142 h 516953"/>
              <a:gd name="connsiteX10" fmla="*/ 447447 w 514408"/>
              <a:gd name="connsiteY10" fmla="*/ 285283 h 516953"/>
              <a:gd name="connsiteX11" fmla="*/ 375316 w 514408"/>
              <a:gd name="connsiteY11" fmla="*/ 279568 h 516953"/>
              <a:gd name="connsiteX12" fmla="*/ 383315 w 514408"/>
              <a:gd name="connsiteY12" fmla="*/ 250675 h 516953"/>
              <a:gd name="connsiteX13" fmla="*/ 465101 w 514408"/>
              <a:gd name="connsiteY13" fmla="*/ 254390 h 516953"/>
              <a:gd name="connsiteX14" fmla="*/ 502063 w 514408"/>
              <a:gd name="connsiteY14" fmla="*/ 320246 h 516953"/>
              <a:gd name="connsiteX15" fmla="*/ 295530 w 514408"/>
              <a:gd name="connsiteY15" fmla="*/ 446027 h 516953"/>
              <a:gd name="connsiteX16" fmla="*/ 259602 w 514408"/>
              <a:gd name="connsiteY16" fmla="*/ 472646 h 516953"/>
              <a:gd name="connsiteX17" fmla="*/ 214641 w 514408"/>
              <a:gd name="connsiteY17" fmla="*/ 516504 h 516953"/>
              <a:gd name="connsiteX18" fmla="*/ 159749 w 514408"/>
              <a:gd name="connsiteY18" fmla="*/ 485196 h 516953"/>
              <a:gd name="connsiteX19" fmla="*/ 232915 w 514408"/>
              <a:gd name="connsiteY19" fmla="*/ 295214 h 516953"/>
              <a:gd name="connsiteX20" fmla="*/ 303184 w 514408"/>
              <a:gd name="connsiteY20" fmla="*/ 263768 h 516953"/>
              <a:gd name="connsiteX21" fmla="*/ 383315 w 514408"/>
              <a:gd name="connsiteY21" fmla="*/ 250675 h 516953"/>
              <a:gd name="connsiteX22" fmla="*/ 364765 w 514408"/>
              <a:gd name="connsiteY22" fmla="*/ 147917 h 516953"/>
              <a:gd name="connsiteX23" fmla="*/ 370971 w 514408"/>
              <a:gd name="connsiteY23" fmla="*/ 166053 h 516953"/>
              <a:gd name="connsiteX24" fmla="*/ 337871 w 514408"/>
              <a:gd name="connsiteY24" fmla="*/ 219428 h 516953"/>
              <a:gd name="connsiteX25" fmla="*/ 266912 w 514408"/>
              <a:gd name="connsiteY25" fmla="*/ 255976 h 516953"/>
              <a:gd name="connsiteX26" fmla="*/ 350560 w 514408"/>
              <a:gd name="connsiteY26" fmla="*/ 154468 h 516953"/>
              <a:gd name="connsiteX27" fmla="*/ 364765 w 514408"/>
              <a:gd name="connsiteY27" fmla="*/ 147917 h 516953"/>
              <a:gd name="connsiteX28" fmla="*/ 374488 w 514408"/>
              <a:gd name="connsiteY28" fmla="*/ 96336 h 516953"/>
              <a:gd name="connsiteX29" fmla="*/ 395935 w 514408"/>
              <a:gd name="connsiteY29" fmla="*/ 117782 h 516953"/>
              <a:gd name="connsiteX30" fmla="*/ 374488 w 514408"/>
              <a:gd name="connsiteY30" fmla="*/ 139229 h 516953"/>
              <a:gd name="connsiteX31" fmla="*/ 353042 w 514408"/>
              <a:gd name="connsiteY31" fmla="*/ 117782 h 516953"/>
              <a:gd name="connsiteX32" fmla="*/ 374488 w 514408"/>
              <a:gd name="connsiteY32" fmla="*/ 96336 h 516953"/>
              <a:gd name="connsiteX33" fmla="*/ 248293 w 514408"/>
              <a:gd name="connsiteY33" fmla="*/ 60339 h 516953"/>
              <a:gd name="connsiteX34" fmla="*/ 244293 w 514408"/>
              <a:gd name="connsiteY34" fmla="*/ 259700 h 516953"/>
              <a:gd name="connsiteX35" fmla="*/ 248293 w 514408"/>
              <a:gd name="connsiteY35" fmla="*/ 60339 h 516953"/>
              <a:gd name="connsiteX36" fmla="*/ 124881 w 514408"/>
              <a:gd name="connsiteY36" fmla="*/ 58227 h 516953"/>
              <a:gd name="connsiteX37" fmla="*/ 138440 w 514408"/>
              <a:gd name="connsiteY37" fmla="*/ 64959 h 516953"/>
              <a:gd name="connsiteX38" fmla="*/ 232707 w 514408"/>
              <a:gd name="connsiteY38" fmla="*/ 231288 h 516953"/>
              <a:gd name="connsiteX39" fmla="*/ 218571 w 514408"/>
              <a:gd name="connsiteY39" fmla="*/ 272043 h 516953"/>
              <a:gd name="connsiteX40" fmla="*/ 204572 w 514408"/>
              <a:gd name="connsiteY40" fmla="*/ 248735 h 516953"/>
              <a:gd name="connsiteX41" fmla="*/ 139612 w 514408"/>
              <a:gd name="connsiteY41" fmla="*/ 108886 h 516953"/>
              <a:gd name="connsiteX42" fmla="*/ 114029 w 514408"/>
              <a:gd name="connsiteY42" fmla="*/ 104334 h 516953"/>
              <a:gd name="connsiteX43" fmla="*/ 73963 w 514408"/>
              <a:gd name="connsiteY43" fmla="*/ 301006 h 516953"/>
              <a:gd name="connsiteX44" fmla="*/ 121062 w 514408"/>
              <a:gd name="connsiteY44" fmla="*/ 344657 h 516953"/>
              <a:gd name="connsiteX45" fmla="*/ 141267 w 514408"/>
              <a:gd name="connsiteY45" fmla="*/ 368931 h 516953"/>
              <a:gd name="connsiteX46" fmla="*/ 100788 w 514408"/>
              <a:gd name="connsiteY46" fmla="*/ 380171 h 516953"/>
              <a:gd name="connsiteX47" fmla="*/ 49483 w 514408"/>
              <a:gd name="connsiteY47" fmla="*/ 411617 h 516953"/>
              <a:gd name="connsiteX48" fmla="*/ 41483 w 514408"/>
              <a:gd name="connsiteY48" fmla="*/ 441545 h 516953"/>
              <a:gd name="connsiteX49" fmla="*/ 70860 w 514408"/>
              <a:gd name="connsiteY49" fmla="*/ 453613 h 516953"/>
              <a:gd name="connsiteX50" fmla="*/ 103892 w 514408"/>
              <a:gd name="connsiteY50" fmla="*/ 445062 h 516953"/>
              <a:gd name="connsiteX51" fmla="*/ 131820 w 514408"/>
              <a:gd name="connsiteY51" fmla="*/ 451682 h 516953"/>
              <a:gd name="connsiteX52" fmla="*/ 116097 w 514408"/>
              <a:gd name="connsiteY52" fmla="*/ 478714 h 516953"/>
              <a:gd name="connsiteX53" fmla="*/ 42449 w 514408"/>
              <a:gd name="connsiteY53" fmla="*/ 487265 h 516953"/>
              <a:gd name="connsiteX54" fmla="*/ 19692 w 514408"/>
              <a:gd name="connsiteY54" fmla="*/ 397066 h 516953"/>
              <a:gd name="connsiteX55" fmla="*/ 35484 w 514408"/>
              <a:gd name="connsiteY55" fmla="*/ 299420 h 516953"/>
              <a:gd name="connsiteX56" fmla="*/ 110443 w 514408"/>
              <a:gd name="connsiteY56" fmla="*/ 62614 h 516953"/>
              <a:gd name="connsiteX57" fmla="*/ 124881 w 514408"/>
              <a:gd name="connsiteY57" fmla="*/ 58227 h 516953"/>
              <a:gd name="connsiteX58" fmla="*/ 236777 w 514408"/>
              <a:gd name="connsiteY58" fmla="*/ 0 h 516953"/>
              <a:gd name="connsiteX59" fmla="*/ 260981 w 514408"/>
              <a:gd name="connsiteY59" fmla="*/ 24205 h 516953"/>
              <a:gd name="connsiteX60" fmla="*/ 236777 w 514408"/>
              <a:gd name="connsiteY60" fmla="*/ 48409 h 516953"/>
              <a:gd name="connsiteX61" fmla="*/ 212572 w 514408"/>
              <a:gd name="connsiteY61" fmla="*/ 24205 h 516953"/>
              <a:gd name="connsiteX62" fmla="*/ 236777 w 514408"/>
              <a:gd name="connsiteY62" fmla="*/ 0 h 5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4408" h="516953">
                <a:moveTo>
                  <a:pt x="375316" y="279568"/>
                </a:moveTo>
                <a:cubicBezTo>
                  <a:pt x="352576" y="280284"/>
                  <a:pt x="330320" y="284283"/>
                  <a:pt x="306081" y="293558"/>
                </a:cubicBezTo>
                <a:cubicBezTo>
                  <a:pt x="244155" y="317280"/>
                  <a:pt x="208503" y="327624"/>
                  <a:pt x="181333" y="428029"/>
                </a:cubicBezTo>
                <a:cubicBezTo>
                  <a:pt x="173748" y="456164"/>
                  <a:pt x="184161" y="481265"/>
                  <a:pt x="201194" y="487954"/>
                </a:cubicBezTo>
                <a:cubicBezTo>
                  <a:pt x="213055" y="492644"/>
                  <a:pt x="226571" y="481955"/>
                  <a:pt x="230088" y="470715"/>
                </a:cubicBezTo>
                <a:cubicBezTo>
                  <a:pt x="233191" y="460785"/>
                  <a:pt x="233536" y="446510"/>
                  <a:pt x="228984" y="436649"/>
                </a:cubicBezTo>
                <a:cubicBezTo>
                  <a:pt x="224364" y="426650"/>
                  <a:pt x="210227" y="418926"/>
                  <a:pt x="216641" y="405548"/>
                </a:cubicBezTo>
                <a:cubicBezTo>
                  <a:pt x="222778" y="392860"/>
                  <a:pt x="241604" y="399273"/>
                  <a:pt x="254982" y="403204"/>
                </a:cubicBezTo>
                <a:cubicBezTo>
                  <a:pt x="286220" y="412375"/>
                  <a:pt x="317459" y="415271"/>
                  <a:pt x="349732" y="406307"/>
                </a:cubicBezTo>
                <a:cubicBezTo>
                  <a:pt x="398348" y="392860"/>
                  <a:pt x="436069" y="366035"/>
                  <a:pt x="463101" y="323142"/>
                </a:cubicBezTo>
                <a:cubicBezTo>
                  <a:pt x="476824" y="301420"/>
                  <a:pt x="477582" y="289766"/>
                  <a:pt x="447447" y="285283"/>
                </a:cubicBezTo>
                <a:cubicBezTo>
                  <a:pt x="421277" y="281422"/>
                  <a:pt x="398055" y="278853"/>
                  <a:pt x="375316" y="279568"/>
                </a:cubicBezTo>
                <a:close/>
                <a:moveTo>
                  <a:pt x="383315" y="250675"/>
                </a:moveTo>
                <a:cubicBezTo>
                  <a:pt x="410295" y="249183"/>
                  <a:pt x="437552" y="250494"/>
                  <a:pt x="465101" y="254390"/>
                </a:cubicBezTo>
                <a:cubicBezTo>
                  <a:pt x="518751" y="261975"/>
                  <a:pt x="524474" y="271147"/>
                  <a:pt x="502063" y="320246"/>
                </a:cubicBezTo>
                <a:cubicBezTo>
                  <a:pt x="464687" y="402514"/>
                  <a:pt x="386694" y="450923"/>
                  <a:pt x="295530" y="446027"/>
                </a:cubicBezTo>
                <a:cubicBezTo>
                  <a:pt x="273532" y="444855"/>
                  <a:pt x="259878" y="442441"/>
                  <a:pt x="259602" y="472646"/>
                </a:cubicBezTo>
                <a:cubicBezTo>
                  <a:pt x="259395" y="497264"/>
                  <a:pt x="240845" y="513676"/>
                  <a:pt x="214641" y="516504"/>
                </a:cubicBezTo>
                <a:cubicBezTo>
                  <a:pt x="189195" y="519193"/>
                  <a:pt x="170990" y="509952"/>
                  <a:pt x="159749" y="485196"/>
                </a:cubicBezTo>
                <a:cubicBezTo>
                  <a:pt x="132717" y="425477"/>
                  <a:pt x="171541" y="333831"/>
                  <a:pt x="232915" y="295214"/>
                </a:cubicBezTo>
                <a:cubicBezTo>
                  <a:pt x="258361" y="279077"/>
                  <a:pt x="284703" y="268871"/>
                  <a:pt x="303184" y="263768"/>
                </a:cubicBezTo>
                <a:cubicBezTo>
                  <a:pt x="329630" y="256459"/>
                  <a:pt x="356335" y="252166"/>
                  <a:pt x="383315" y="250675"/>
                </a:cubicBezTo>
                <a:close/>
                <a:moveTo>
                  <a:pt x="364765" y="147917"/>
                </a:moveTo>
                <a:cubicBezTo>
                  <a:pt x="371316" y="150193"/>
                  <a:pt x="372075" y="156054"/>
                  <a:pt x="370971" y="166053"/>
                </a:cubicBezTo>
                <a:cubicBezTo>
                  <a:pt x="365041" y="190534"/>
                  <a:pt x="354076" y="200671"/>
                  <a:pt x="337871" y="219428"/>
                </a:cubicBezTo>
                <a:cubicBezTo>
                  <a:pt x="326907" y="232047"/>
                  <a:pt x="298909" y="251977"/>
                  <a:pt x="266912" y="255976"/>
                </a:cubicBezTo>
                <a:cubicBezTo>
                  <a:pt x="300357" y="225772"/>
                  <a:pt x="331182" y="194465"/>
                  <a:pt x="350560" y="154468"/>
                </a:cubicBezTo>
                <a:cubicBezTo>
                  <a:pt x="352835" y="149779"/>
                  <a:pt x="358283" y="145641"/>
                  <a:pt x="364765" y="147917"/>
                </a:cubicBezTo>
                <a:close/>
                <a:moveTo>
                  <a:pt x="374488" y="96336"/>
                </a:moveTo>
                <a:cubicBezTo>
                  <a:pt x="386333" y="96336"/>
                  <a:pt x="395935" y="105938"/>
                  <a:pt x="395935" y="117782"/>
                </a:cubicBezTo>
                <a:cubicBezTo>
                  <a:pt x="395935" y="129627"/>
                  <a:pt x="386333" y="139229"/>
                  <a:pt x="374488" y="139229"/>
                </a:cubicBezTo>
                <a:cubicBezTo>
                  <a:pt x="362644" y="139229"/>
                  <a:pt x="353042" y="129627"/>
                  <a:pt x="353042" y="117782"/>
                </a:cubicBezTo>
                <a:cubicBezTo>
                  <a:pt x="353042" y="105938"/>
                  <a:pt x="362644" y="96336"/>
                  <a:pt x="374488" y="96336"/>
                </a:cubicBezTo>
                <a:close/>
                <a:moveTo>
                  <a:pt x="248293" y="60339"/>
                </a:moveTo>
                <a:cubicBezTo>
                  <a:pt x="304701" y="87095"/>
                  <a:pt x="292633" y="215980"/>
                  <a:pt x="244293" y="259700"/>
                </a:cubicBezTo>
                <a:cubicBezTo>
                  <a:pt x="259602" y="190810"/>
                  <a:pt x="285393" y="125781"/>
                  <a:pt x="248293" y="60339"/>
                </a:cubicBezTo>
                <a:close/>
                <a:moveTo>
                  <a:pt x="124881" y="58227"/>
                </a:moveTo>
                <a:cubicBezTo>
                  <a:pt x="129510" y="59080"/>
                  <a:pt x="133992" y="61787"/>
                  <a:pt x="138440" y="64959"/>
                </a:cubicBezTo>
                <a:cubicBezTo>
                  <a:pt x="195883" y="105714"/>
                  <a:pt x="230708" y="159226"/>
                  <a:pt x="232707" y="231288"/>
                </a:cubicBezTo>
                <a:cubicBezTo>
                  <a:pt x="232707" y="237012"/>
                  <a:pt x="238707" y="270733"/>
                  <a:pt x="218571" y="272043"/>
                </a:cubicBezTo>
                <a:cubicBezTo>
                  <a:pt x="204365" y="272940"/>
                  <a:pt x="206020" y="258665"/>
                  <a:pt x="204572" y="248735"/>
                </a:cubicBezTo>
                <a:cubicBezTo>
                  <a:pt x="197055" y="195568"/>
                  <a:pt x="182712" y="145503"/>
                  <a:pt x="139612" y="108886"/>
                </a:cubicBezTo>
                <a:cubicBezTo>
                  <a:pt x="132096" y="102473"/>
                  <a:pt x="126855" y="94129"/>
                  <a:pt x="114029" y="104334"/>
                </a:cubicBezTo>
                <a:cubicBezTo>
                  <a:pt x="58930" y="148468"/>
                  <a:pt x="38932" y="242046"/>
                  <a:pt x="73963" y="301006"/>
                </a:cubicBezTo>
                <a:cubicBezTo>
                  <a:pt x="85273" y="320039"/>
                  <a:pt x="82652" y="328038"/>
                  <a:pt x="121062" y="344657"/>
                </a:cubicBezTo>
                <a:cubicBezTo>
                  <a:pt x="131751" y="349278"/>
                  <a:pt x="143336" y="355001"/>
                  <a:pt x="141267" y="368931"/>
                </a:cubicBezTo>
                <a:cubicBezTo>
                  <a:pt x="139130" y="383137"/>
                  <a:pt x="116304" y="385481"/>
                  <a:pt x="100788" y="380171"/>
                </a:cubicBezTo>
                <a:cubicBezTo>
                  <a:pt x="79204" y="372862"/>
                  <a:pt x="67481" y="396446"/>
                  <a:pt x="49483" y="411617"/>
                </a:cubicBezTo>
                <a:cubicBezTo>
                  <a:pt x="40311" y="419409"/>
                  <a:pt x="36312" y="428925"/>
                  <a:pt x="41483" y="441545"/>
                </a:cubicBezTo>
                <a:cubicBezTo>
                  <a:pt x="46862" y="454578"/>
                  <a:pt x="59344" y="455199"/>
                  <a:pt x="70860" y="453613"/>
                </a:cubicBezTo>
                <a:cubicBezTo>
                  <a:pt x="82100" y="452096"/>
                  <a:pt x="93341" y="449062"/>
                  <a:pt x="103892" y="445062"/>
                </a:cubicBezTo>
                <a:cubicBezTo>
                  <a:pt x="117270" y="439959"/>
                  <a:pt x="126510" y="438994"/>
                  <a:pt x="131820" y="451682"/>
                </a:cubicBezTo>
                <a:cubicBezTo>
                  <a:pt x="134992" y="459336"/>
                  <a:pt x="125131" y="473956"/>
                  <a:pt x="116097" y="478714"/>
                </a:cubicBezTo>
                <a:cubicBezTo>
                  <a:pt x="92720" y="491058"/>
                  <a:pt x="67343" y="492989"/>
                  <a:pt x="42449" y="487265"/>
                </a:cubicBezTo>
                <a:cubicBezTo>
                  <a:pt x="453" y="477542"/>
                  <a:pt x="-16304" y="422719"/>
                  <a:pt x="19692" y="397066"/>
                </a:cubicBezTo>
                <a:cubicBezTo>
                  <a:pt x="64240" y="365345"/>
                  <a:pt x="57206" y="342520"/>
                  <a:pt x="35484" y="299420"/>
                </a:cubicBezTo>
                <a:cubicBezTo>
                  <a:pt x="-12098" y="205222"/>
                  <a:pt x="53344" y="110679"/>
                  <a:pt x="110443" y="62614"/>
                </a:cubicBezTo>
                <a:cubicBezTo>
                  <a:pt x="115477" y="58373"/>
                  <a:pt x="120252" y="57373"/>
                  <a:pt x="124881" y="58227"/>
                </a:cubicBezTo>
                <a:close/>
                <a:moveTo>
                  <a:pt x="236777" y="0"/>
                </a:moveTo>
                <a:cubicBezTo>
                  <a:pt x="250145" y="0"/>
                  <a:pt x="260981" y="10837"/>
                  <a:pt x="260981" y="24205"/>
                </a:cubicBezTo>
                <a:cubicBezTo>
                  <a:pt x="260981" y="37573"/>
                  <a:pt x="250145" y="48409"/>
                  <a:pt x="236777" y="48409"/>
                </a:cubicBezTo>
                <a:cubicBezTo>
                  <a:pt x="223409" y="48409"/>
                  <a:pt x="212572" y="37573"/>
                  <a:pt x="212572" y="24205"/>
                </a:cubicBezTo>
                <a:cubicBezTo>
                  <a:pt x="212572" y="10837"/>
                  <a:pt x="223409" y="0"/>
                  <a:pt x="2367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BE4D3AB0-1365-46AF-9517-FCD5DDB22D62}"/>
              </a:ext>
            </a:extLst>
          </p:cNvPr>
          <p:cNvSpPr/>
          <p:nvPr/>
        </p:nvSpPr>
        <p:spPr>
          <a:xfrm rot="18629358">
            <a:off x="2481184" y="4968584"/>
            <a:ext cx="181389" cy="356732"/>
          </a:xfrm>
          <a:custGeom>
            <a:avLst/>
            <a:gdLst>
              <a:gd name="connsiteX0" fmla="*/ 196350 w 398720"/>
              <a:gd name="connsiteY0" fmla="*/ 790736 h 784151"/>
              <a:gd name="connsiteX1" fmla="*/ 183724 w 398720"/>
              <a:gd name="connsiteY1" fmla="*/ 784091 h 784151"/>
              <a:gd name="connsiteX2" fmla="*/ 312 w 398720"/>
              <a:gd name="connsiteY2" fmla="*/ 530903 h 784151"/>
              <a:gd name="connsiteX3" fmla="*/ 32210 w 398720"/>
              <a:gd name="connsiteY3" fmla="*/ 330878 h 784151"/>
              <a:gd name="connsiteX4" fmla="*/ 192363 w 398720"/>
              <a:gd name="connsiteY4" fmla="*/ 6585 h 784151"/>
              <a:gd name="connsiteX5" fmla="*/ 205654 w 398720"/>
              <a:gd name="connsiteY5" fmla="*/ 5920 h 784151"/>
              <a:gd name="connsiteX6" fmla="*/ 390394 w 398720"/>
              <a:gd name="connsiteY6" fmla="*/ 426570 h 784151"/>
              <a:gd name="connsiteX7" fmla="*/ 393717 w 398720"/>
              <a:gd name="connsiteY7" fmla="*/ 574097 h 784151"/>
              <a:gd name="connsiteX8" fmla="*/ 226919 w 398720"/>
              <a:gd name="connsiteY8" fmla="*/ 778774 h 784151"/>
              <a:gd name="connsiteX9" fmla="*/ 202996 w 398720"/>
              <a:gd name="connsiteY9" fmla="*/ 789406 h 784151"/>
              <a:gd name="connsiteX10" fmla="*/ 196350 w 398720"/>
              <a:gd name="connsiteY10" fmla="*/ 790736 h 78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720" h="784151">
                <a:moveTo>
                  <a:pt x="196350" y="790736"/>
                </a:moveTo>
                <a:cubicBezTo>
                  <a:pt x="192363" y="788742"/>
                  <a:pt x="188376" y="786084"/>
                  <a:pt x="183724" y="784091"/>
                </a:cubicBezTo>
                <a:cubicBezTo>
                  <a:pt x="68095" y="740896"/>
                  <a:pt x="4964" y="653842"/>
                  <a:pt x="312" y="530903"/>
                </a:cubicBezTo>
                <a:cubicBezTo>
                  <a:pt x="-2346" y="462456"/>
                  <a:pt x="12274" y="396002"/>
                  <a:pt x="32210" y="330878"/>
                </a:cubicBezTo>
                <a:cubicBezTo>
                  <a:pt x="68759" y="214584"/>
                  <a:pt x="131890" y="111581"/>
                  <a:pt x="192363" y="6585"/>
                </a:cubicBezTo>
                <a:cubicBezTo>
                  <a:pt x="197015" y="-1390"/>
                  <a:pt x="200337" y="-2719"/>
                  <a:pt x="205654" y="5920"/>
                </a:cubicBezTo>
                <a:cubicBezTo>
                  <a:pt x="284069" y="138827"/>
                  <a:pt x="363149" y="271734"/>
                  <a:pt x="390394" y="426570"/>
                </a:cubicBezTo>
                <a:cubicBezTo>
                  <a:pt x="399033" y="475746"/>
                  <a:pt x="402356" y="524922"/>
                  <a:pt x="393717" y="574097"/>
                </a:cubicBezTo>
                <a:cubicBezTo>
                  <a:pt x="376439" y="673113"/>
                  <a:pt x="319289" y="740231"/>
                  <a:pt x="226919" y="778774"/>
                </a:cubicBezTo>
                <a:cubicBezTo>
                  <a:pt x="218944" y="782097"/>
                  <a:pt x="209641" y="783426"/>
                  <a:pt x="202996" y="789406"/>
                </a:cubicBezTo>
                <a:cubicBezTo>
                  <a:pt x="201666" y="790736"/>
                  <a:pt x="199008" y="790736"/>
                  <a:pt x="196350" y="79073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053AE49C-42F0-4DC2-A1A3-130813464D32}"/>
              </a:ext>
            </a:extLst>
          </p:cNvPr>
          <p:cNvSpPr/>
          <p:nvPr/>
        </p:nvSpPr>
        <p:spPr>
          <a:xfrm rot="15559246">
            <a:off x="2430169" y="4435416"/>
            <a:ext cx="867768" cy="728581"/>
          </a:xfrm>
          <a:custGeom>
            <a:avLst/>
            <a:gdLst>
              <a:gd name="connsiteX0" fmla="*/ 719396 w 1198606"/>
              <a:gd name="connsiteY0" fmla="*/ 669711 h 1006353"/>
              <a:gd name="connsiteX1" fmla="*/ 578334 w 1198606"/>
              <a:gd name="connsiteY1" fmla="*/ 712565 h 1006353"/>
              <a:gd name="connsiteX2" fmla="*/ 486120 w 1198606"/>
              <a:gd name="connsiteY2" fmla="*/ 776078 h 1006353"/>
              <a:gd name="connsiteX3" fmla="*/ 541078 w 1198606"/>
              <a:gd name="connsiteY3" fmla="*/ 800167 h 1006353"/>
              <a:gd name="connsiteX4" fmla="*/ 582316 w 1198606"/>
              <a:gd name="connsiteY4" fmla="*/ 801665 h 1006353"/>
              <a:gd name="connsiteX5" fmla="*/ 610741 w 1198606"/>
              <a:gd name="connsiteY5" fmla="*/ 849329 h 1006353"/>
              <a:gd name="connsiteX6" fmla="*/ 583381 w 1198606"/>
              <a:gd name="connsiteY6" fmla="*/ 887019 h 1006353"/>
              <a:gd name="connsiteX7" fmla="*/ 520498 w 1198606"/>
              <a:gd name="connsiteY7" fmla="*/ 852207 h 1006353"/>
              <a:gd name="connsiteX8" fmla="*/ 485371 w 1198606"/>
              <a:gd name="connsiteY8" fmla="*/ 820470 h 1006353"/>
              <a:gd name="connsiteX9" fmla="*/ 385942 w 1198606"/>
              <a:gd name="connsiteY9" fmla="*/ 833638 h 1006353"/>
              <a:gd name="connsiteX10" fmla="*/ 269048 w 1198606"/>
              <a:gd name="connsiteY10" fmla="*/ 893485 h 1006353"/>
              <a:gd name="connsiteX11" fmla="*/ 311351 w 1198606"/>
              <a:gd name="connsiteY11" fmla="*/ 922856 h 1006353"/>
              <a:gd name="connsiteX12" fmla="*/ 357399 w 1198606"/>
              <a:gd name="connsiteY12" fmla="*/ 962636 h 1006353"/>
              <a:gd name="connsiteX13" fmla="*/ 326726 w 1198606"/>
              <a:gd name="connsiteY13" fmla="*/ 1005214 h 1006353"/>
              <a:gd name="connsiteX14" fmla="*/ 271847 w 1198606"/>
              <a:gd name="connsiteY14" fmla="*/ 969850 h 1006353"/>
              <a:gd name="connsiteX15" fmla="*/ 151681 w 1198606"/>
              <a:gd name="connsiteY15" fmla="*/ 935788 h 1006353"/>
              <a:gd name="connsiteX16" fmla="*/ 93 w 1198606"/>
              <a:gd name="connsiteY16" fmla="*/ 969732 h 1006353"/>
              <a:gd name="connsiteX17" fmla="*/ 153849 w 1198606"/>
              <a:gd name="connsiteY17" fmla="*/ 909334 h 1006353"/>
              <a:gd name="connsiteX18" fmla="*/ 198991 w 1198606"/>
              <a:gd name="connsiteY18" fmla="*/ 857411 h 1006353"/>
              <a:gd name="connsiteX19" fmla="*/ 191579 w 1198606"/>
              <a:gd name="connsiteY19" fmla="*/ 756208 h 1006353"/>
              <a:gd name="connsiteX20" fmla="*/ 224301 w 1198606"/>
              <a:gd name="connsiteY20" fmla="*/ 680158 h 1006353"/>
              <a:gd name="connsiteX21" fmla="*/ 287538 w 1198606"/>
              <a:gd name="connsiteY21" fmla="*/ 709056 h 1006353"/>
              <a:gd name="connsiteX22" fmla="*/ 271966 w 1198606"/>
              <a:gd name="connsiteY22" fmla="*/ 771426 h 1006353"/>
              <a:gd name="connsiteX23" fmla="*/ 238179 w 1198606"/>
              <a:gd name="connsiteY23" fmla="*/ 800049 h 1006353"/>
              <a:gd name="connsiteX24" fmla="*/ 242791 w 1198606"/>
              <a:gd name="connsiteY24" fmla="*/ 858752 h 1006353"/>
              <a:gd name="connsiteX25" fmla="*/ 292979 w 1198606"/>
              <a:gd name="connsiteY25" fmla="*/ 847516 h 1006353"/>
              <a:gd name="connsiteX26" fmla="*/ 405260 w 1198606"/>
              <a:gd name="connsiteY26" fmla="*/ 680001 h 1006353"/>
              <a:gd name="connsiteX27" fmla="*/ 388544 w 1198606"/>
              <a:gd name="connsiteY27" fmla="*/ 612979 h 1006353"/>
              <a:gd name="connsiteX28" fmla="*/ 400135 w 1198606"/>
              <a:gd name="connsiteY28" fmla="*/ 534169 h 1006353"/>
              <a:gd name="connsiteX29" fmla="*/ 467866 w 1198606"/>
              <a:gd name="connsiteY29" fmla="*/ 548125 h 1006353"/>
              <a:gd name="connsiteX30" fmla="*/ 455014 w 1198606"/>
              <a:gd name="connsiteY30" fmla="*/ 621770 h 1006353"/>
              <a:gd name="connsiteX31" fmla="*/ 434829 w 1198606"/>
              <a:gd name="connsiteY31" fmla="*/ 742686 h 1006353"/>
              <a:gd name="connsiteX32" fmla="*/ 463924 w 1198606"/>
              <a:gd name="connsiteY32" fmla="*/ 751674 h 1006353"/>
              <a:gd name="connsiteX33" fmla="*/ 607272 w 1198606"/>
              <a:gd name="connsiteY33" fmla="*/ 647357 h 1006353"/>
              <a:gd name="connsiteX34" fmla="*/ 641847 w 1198606"/>
              <a:gd name="connsiteY34" fmla="*/ 611205 h 1006353"/>
              <a:gd name="connsiteX35" fmla="*/ 584169 w 1198606"/>
              <a:gd name="connsiteY35" fmla="*/ 485755 h 1006353"/>
              <a:gd name="connsiteX36" fmla="*/ 545178 w 1198606"/>
              <a:gd name="connsiteY36" fmla="*/ 423859 h 1006353"/>
              <a:gd name="connsiteX37" fmla="*/ 640467 w 1198606"/>
              <a:gd name="connsiteY37" fmla="*/ 389638 h 1006353"/>
              <a:gd name="connsiteX38" fmla="*/ 651940 w 1198606"/>
              <a:gd name="connsiteY38" fmla="*/ 463205 h 1006353"/>
              <a:gd name="connsiteX39" fmla="*/ 670667 w 1198606"/>
              <a:gd name="connsiteY39" fmla="*/ 589836 h 1006353"/>
              <a:gd name="connsiteX40" fmla="*/ 787482 w 1198606"/>
              <a:gd name="connsiteY40" fmla="*/ 436080 h 1006353"/>
              <a:gd name="connsiteX41" fmla="*/ 779439 w 1198606"/>
              <a:gd name="connsiteY41" fmla="*/ 340988 h 1006353"/>
              <a:gd name="connsiteX42" fmla="*/ 737965 w 1198606"/>
              <a:gd name="connsiteY42" fmla="*/ 305979 h 1006353"/>
              <a:gd name="connsiteX43" fmla="*/ 749122 w 1198606"/>
              <a:gd name="connsiteY43" fmla="*/ 227840 h 1006353"/>
              <a:gd name="connsiteX44" fmla="*/ 816656 w 1198606"/>
              <a:gd name="connsiteY44" fmla="*/ 220152 h 1006353"/>
              <a:gd name="connsiteX45" fmla="*/ 834042 w 1198606"/>
              <a:gd name="connsiteY45" fmla="*/ 308936 h 1006353"/>
              <a:gd name="connsiteX46" fmla="*/ 829233 w 1198606"/>
              <a:gd name="connsiteY46" fmla="*/ 425593 h 1006353"/>
              <a:gd name="connsiteX47" fmla="*/ 939661 w 1198606"/>
              <a:gd name="connsiteY47" fmla="*/ 291905 h 1006353"/>
              <a:gd name="connsiteX48" fmla="*/ 906505 w 1198606"/>
              <a:gd name="connsiteY48" fmla="*/ 161094 h 1006353"/>
              <a:gd name="connsiteX49" fmla="*/ 870707 w 1198606"/>
              <a:gd name="connsiteY49" fmla="*/ 89025 h 1006353"/>
              <a:gd name="connsiteX50" fmla="*/ 937966 w 1198606"/>
              <a:gd name="connsiteY50" fmla="*/ 62374 h 1006353"/>
              <a:gd name="connsiteX51" fmla="*/ 965642 w 1198606"/>
              <a:gd name="connsiteY51" fmla="*/ 137439 h 1006353"/>
              <a:gd name="connsiteX52" fmla="*/ 976720 w 1198606"/>
              <a:gd name="connsiteY52" fmla="*/ 231309 h 1006353"/>
              <a:gd name="connsiteX53" fmla="*/ 1049892 w 1198606"/>
              <a:gd name="connsiteY53" fmla="*/ 79012 h 1006353"/>
              <a:gd name="connsiteX54" fmla="*/ 1076504 w 1198606"/>
              <a:gd name="connsiteY54" fmla="*/ 2961 h 1006353"/>
              <a:gd name="connsiteX55" fmla="*/ 1135641 w 1198606"/>
              <a:gd name="connsiteY55" fmla="*/ 19875 h 1006353"/>
              <a:gd name="connsiteX56" fmla="*/ 1102642 w 1198606"/>
              <a:gd name="connsiteY56" fmla="*/ 101286 h 1006353"/>
              <a:gd name="connsiteX57" fmla="*/ 1002583 w 1198606"/>
              <a:gd name="connsiteY57" fmla="*/ 249760 h 1006353"/>
              <a:gd name="connsiteX58" fmla="*/ 1107531 w 1198606"/>
              <a:gd name="connsiteY58" fmla="*/ 240455 h 1006353"/>
              <a:gd name="connsiteX59" fmla="*/ 1192570 w 1198606"/>
              <a:gd name="connsiteY59" fmla="*/ 249760 h 1006353"/>
              <a:gd name="connsiteX60" fmla="*/ 1176051 w 1198606"/>
              <a:gd name="connsiteY60" fmla="*/ 314968 h 1006353"/>
              <a:gd name="connsiteX61" fmla="*/ 1103904 w 1198606"/>
              <a:gd name="connsiteY61" fmla="*/ 298173 h 1006353"/>
              <a:gd name="connsiteX62" fmla="*/ 982594 w 1198606"/>
              <a:gd name="connsiteY62" fmla="*/ 297227 h 1006353"/>
              <a:gd name="connsiteX63" fmla="*/ 875438 w 1198606"/>
              <a:gd name="connsiteY63" fmla="*/ 432335 h 1006353"/>
              <a:gd name="connsiteX64" fmla="*/ 966351 w 1198606"/>
              <a:gd name="connsiteY64" fmla="*/ 418300 h 1006353"/>
              <a:gd name="connsiteX65" fmla="*/ 1039445 w 1198606"/>
              <a:gd name="connsiteY65" fmla="*/ 439431 h 1006353"/>
              <a:gd name="connsiteX66" fmla="*/ 1028445 w 1198606"/>
              <a:gd name="connsiteY66" fmla="*/ 498135 h 1006353"/>
              <a:gd name="connsiteX67" fmla="*/ 949951 w 1198606"/>
              <a:gd name="connsiteY67" fmla="*/ 477121 h 1006353"/>
              <a:gd name="connsiteX68" fmla="*/ 821466 w 1198606"/>
              <a:gd name="connsiteY68" fmla="*/ 481852 h 1006353"/>
              <a:gd name="connsiteX69" fmla="*/ 717976 w 1198606"/>
              <a:gd name="connsiteY69" fmla="*/ 593464 h 1006353"/>
              <a:gd name="connsiteX70" fmla="*/ 766784 w 1198606"/>
              <a:gd name="connsiteY70" fmla="*/ 644479 h 1006353"/>
              <a:gd name="connsiteX71" fmla="*/ 811886 w 1198606"/>
              <a:gd name="connsiteY71" fmla="*/ 628197 h 1006353"/>
              <a:gd name="connsiteX72" fmla="*/ 865109 w 1198606"/>
              <a:gd name="connsiteY72" fmla="*/ 653350 h 1006353"/>
              <a:gd name="connsiteX73" fmla="*/ 848117 w 1198606"/>
              <a:gd name="connsiteY73" fmla="*/ 713985 h 1006353"/>
              <a:gd name="connsiteX74" fmla="*/ 783815 w 1198606"/>
              <a:gd name="connsiteY74" fmla="*/ 710279 h 1006353"/>
              <a:gd name="connsiteX75" fmla="*/ 755706 w 1198606"/>
              <a:gd name="connsiteY75" fmla="*/ 680710 h 1006353"/>
              <a:gd name="connsiteX76" fmla="*/ 719396 w 1198606"/>
              <a:gd name="connsiteY76" fmla="*/ 669711 h 10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98606" h="1006353">
                <a:moveTo>
                  <a:pt x="719396" y="669711"/>
                </a:moveTo>
                <a:cubicBezTo>
                  <a:pt x="655804" y="635687"/>
                  <a:pt x="664674" y="652719"/>
                  <a:pt x="578334" y="712565"/>
                </a:cubicBezTo>
                <a:cubicBezTo>
                  <a:pt x="549239" y="732711"/>
                  <a:pt x="519710" y="753291"/>
                  <a:pt x="486120" y="776078"/>
                </a:cubicBezTo>
                <a:cubicBezTo>
                  <a:pt x="503861" y="791099"/>
                  <a:pt x="521011" y="798196"/>
                  <a:pt x="541078" y="800167"/>
                </a:cubicBezTo>
                <a:cubicBezTo>
                  <a:pt x="550382" y="800995"/>
                  <a:pt x="567098" y="794608"/>
                  <a:pt x="582316" y="801665"/>
                </a:cubicBezTo>
                <a:cubicBezTo>
                  <a:pt x="603014" y="811285"/>
                  <a:pt x="612358" y="823624"/>
                  <a:pt x="610741" y="849329"/>
                </a:cubicBezTo>
                <a:cubicBezTo>
                  <a:pt x="609913" y="863128"/>
                  <a:pt x="597455" y="883668"/>
                  <a:pt x="583381" y="887019"/>
                </a:cubicBezTo>
                <a:cubicBezTo>
                  <a:pt x="560475" y="892460"/>
                  <a:pt x="528659" y="892933"/>
                  <a:pt x="520498" y="852207"/>
                </a:cubicBezTo>
                <a:cubicBezTo>
                  <a:pt x="515137" y="825596"/>
                  <a:pt x="504965" y="830879"/>
                  <a:pt x="485371" y="820470"/>
                </a:cubicBezTo>
                <a:cubicBezTo>
                  <a:pt x="444212" y="798629"/>
                  <a:pt x="435578" y="801980"/>
                  <a:pt x="385942" y="833638"/>
                </a:cubicBezTo>
                <a:cubicBezTo>
                  <a:pt x="349711" y="856741"/>
                  <a:pt x="309301" y="873221"/>
                  <a:pt x="269048" y="893485"/>
                </a:cubicBezTo>
                <a:cubicBezTo>
                  <a:pt x="275869" y="910635"/>
                  <a:pt x="284148" y="927942"/>
                  <a:pt x="311351" y="922856"/>
                </a:cubicBezTo>
                <a:cubicBezTo>
                  <a:pt x="334059" y="918598"/>
                  <a:pt x="358897" y="938587"/>
                  <a:pt x="357399" y="962636"/>
                </a:cubicBezTo>
                <a:cubicBezTo>
                  <a:pt x="356177" y="981757"/>
                  <a:pt x="347818" y="999498"/>
                  <a:pt x="326726" y="1005214"/>
                </a:cubicBezTo>
                <a:cubicBezTo>
                  <a:pt x="303939" y="1011404"/>
                  <a:pt x="275159" y="991337"/>
                  <a:pt x="271847" y="969850"/>
                </a:cubicBezTo>
                <a:cubicBezTo>
                  <a:pt x="264790" y="923842"/>
                  <a:pt x="255920" y="899556"/>
                  <a:pt x="151681" y="935788"/>
                </a:cubicBezTo>
                <a:cubicBezTo>
                  <a:pt x="103938" y="952385"/>
                  <a:pt x="14" y="982348"/>
                  <a:pt x="93" y="969732"/>
                </a:cubicBezTo>
                <a:cubicBezTo>
                  <a:pt x="-3573" y="958693"/>
                  <a:pt x="101769" y="926956"/>
                  <a:pt x="153849" y="909334"/>
                </a:cubicBezTo>
                <a:cubicBezTo>
                  <a:pt x="183418" y="899280"/>
                  <a:pt x="203051" y="887335"/>
                  <a:pt x="198991" y="857411"/>
                </a:cubicBezTo>
                <a:cubicBezTo>
                  <a:pt x="193077" y="813808"/>
                  <a:pt x="217441" y="798353"/>
                  <a:pt x="191579" y="756208"/>
                </a:cubicBezTo>
                <a:cubicBezTo>
                  <a:pt x="178174" y="734367"/>
                  <a:pt x="196428" y="686427"/>
                  <a:pt x="224301" y="680158"/>
                </a:cubicBezTo>
                <a:cubicBezTo>
                  <a:pt x="252056" y="673890"/>
                  <a:pt x="274213" y="684929"/>
                  <a:pt x="287538" y="709056"/>
                </a:cubicBezTo>
                <a:cubicBezTo>
                  <a:pt x="300864" y="733263"/>
                  <a:pt x="290811" y="753330"/>
                  <a:pt x="271966" y="771426"/>
                </a:cubicBezTo>
                <a:cubicBezTo>
                  <a:pt x="261163" y="781755"/>
                  <a:pt x="240544" y="779903"/>
                  <a:pt x="238179" y="800049"/>
                </a:cubicBezTo>
                <a:cubicBezTo>
                  <a:pt x="235498" y="822915"/>
                  <a:pt x="228322" y="844322"/>
                  <a:pt x="242791" y="858752"/>
                </a:cubicBezTo>
                <a:cubicBezTo>
                  <a:pt x="259310" y="875271"/>
                  <a:pt x="277722" y="856110"/>
                  <a:pt x="292979" y="847516"/>
                </a:cubicBezTo>
                <a:cubicBezTo>
                  <a:pt x="422252" y="774620"/>
                  <a:pt x="412633" y="792361"/>
                  <a:pt x="405260" y="680001"/>
                </a:cubicBezTo>
                <a:cubicBezTo>
                  <a:pt x="402698" y="640812"/>
                  <a:pt x="413658" y="632218"/>
                  <a:pt x="388544" y="612979"/>
                </a:cubicBezTo>
                <a:cubicBezTo>
                  <a:pt x="368280" y="597485"/>
                  <a:pt x="372183" y="547692"/>
                  <a:pt x="400135" y="534169"/>
                </a:cubicBezTo>
                <a:cubicBezTo>
                  <a:pt x="424223" y="522539"/>
                  <a:pt x="448903" y="525732"/>
                  <a:pt x="467866" y="548125"/>
                </a:cubicBezTo>
                <a:cubicBezTo>
                  <a:pt x="487461" y="571386"/>
                  <a:pt x="480916" y="608681"/>
                  <a:pt x="455014" y="621770"/>
                </a:cubicBezTo>
                <a:cubicBezTo>
                  <a:pt x="418546" y="640221"/>
                  <a:pt x="435105" y="698215"/>
                  <a:pt x="434829" y="742686"/>
                </a:cubicBezTo>
                <a:cubicBezTo>
                  <a:pt x="434632" y="768193"/>
                  <a:pt x="452727" y="759559"/>
                  <a:pt x="463924" y="751674"/>
                </a:cubicBezTo>
                <a:cubicBezTo>
                  <a:pt x="512219" y="717612"/>
                  <a:pt x="559884" y="682642"/>
                  <a:pt x="607272" y="647357"/>
                </a:cubicBezTo>
                <a:cubicBezTo>
                  <a:pt x="612910" y="643217"/>
                  <a:pt x="643346" y="615778"/>
                  <a:pt x="641847" y="611205"/>
                </a:cubicBezTo>
                <a:cubicBezTo>
                  <a:pt x="624777" y="557824"/>
                  <a:pt x="621228" y="492852"/>
                  <a:pt x="584169" y="485755"/>
                </a:cubicBezTo>
                <a:cubicBezTo>
                  <a:pt x="556099" y="480354"/>
                  <a:pt x="543522" y="449682"/>
                  <a:pt x="545178" y="423859"/>
                </a:cubicBezTo>
                <a:cubicBezTo>
                  <a:pt x="548687" y="369492"/>
                  <a:pt x="601201" y="351041"/>
                  <a:pt x="640467" y="389638"/>
                </a:cubicBezTo>
                <a:cubicBezTo>
                  <a:pt x="654030" y="402964"/>
                  <a:pt x="664004" y="438288"/>
                  <a:pt x="651940" y="463205"/>
                </a:cubicBezTo>
                <a:cubicBezTo>
                  <a:pt x="631676" y="505113"/>
                  <a:pt x="656198" y="545760"/>
                  <a:pt x="670667" y="589836"/>
                </a:cubicBezTo>
                <a:cubicBezTo>
                  <a:pt x="777941" y="470853"/>
                  <a:pt x="779794" y="479526"/>
                  <a:pt x="787482" y="436080"/>
                </a:cubicBezTo>
                <a:cubicBezTo>
                  <a:pt x="791937" y="410927"/>
                  <a:pt x="786733" y="379900"/>
                  <a:pt x="779439" y="340988"/>
                </a:cubicBezTo>
                <a:cubicBezTo>
                  <a:pt x="775891" y="322104"/>
                  <a:pt x="749674" y="331960"/>
                  <a:pt x="737965" y="305979"/>
                </a:cubicBezTo>
                <a:cubicBezTo>
                  <a:pt x="724994" y="277278"/>
                  <a:pt x="727083" y="251889"/>
                  <a:pt x="749122" y="227840"/>
                </a:cubicBezTo>
                <a:cubicBezTo>
                  <a:pt x="768992" y="206156"/>
                  <a:pt x="792804" y="204540"/>
                  <a:pt x="816656" y="220152"/>
                </a:cubicBezTo>
                <a:cubicBezTo>
                  <a:pt x="849576" y="241638"/>
                  <a:pt x="855371" y="290643"/>
                  <a:pt x="834042" y="308936"/>
                </a:cubicBezTo>
                <a:cubicBezTo>
                  <a:pt x="802976" y="335548"/>
                  <a:pt x="821900" y="382029"/>
                  <a:pt x="829233" y="425593"/>
                </a:cubicBezTo>
                <a:cubicBezTo>
                  <a:pt x="874256" y="385262"/>
                  <a:pt x="908516" y="339687"/>
                  <a:pt x="939661" y="291905"/>
                </a:cubicBezTo>
                <a:cubicBezTo>
                  <a:pt x="955510" y="267619"/>
                  <a:pt x="944944" y="166258"/>
                  <a:pt x="906505" y="161094"/>
                </a:cubicBezTo>
                <a:cubicBezTo>
                  <a:pt x="875990" y="156993"/>
                  <a:pt x="855135" y="120250"/>
                  <a:pt x="870707" y="89025"/>
                </a:cubicBezTo>
                <a:cubicBezTo>
                  <a:pt x="884309" y="61744"/>
                  <a:pt x="910093" y="51414"/>
                  <a:pt x="937966" y="62374"/>
                </a:cubicBezTo>
                <a:cubicBezTo>
                  <a:pt x="967416" y="74005"/>
                  <a:pt x="984842" y="101957"/>
                  <a:pt x="965642" y="137439"/>
                </a:cubicBezTo>
                <a:cubicBezTo>
                  <a:pt x="949359" y="167480"/>
                  <a:pt x="972305" y="186247"/>
                  <a:pt x="976720" y="231309"/>
                </a:cubicBezTo>
                <a:cubicBezTo>
                  <a:pt x="1023793" y="160147"/>
                  <a:pt x="1072837" y="102666"/>
                  <a:pt x="1049892" y="79012"/>
                </a:cubicBezTo>
                <a:cubicBezTo>
                  <a:pt x="1033846" y="62453"/>
                  <a:pt x="1042323" y="11201"/>
                  <a:pt x="1076504" y="2961"/>
                </a:cubicBezTo>
                <a:cubicBezTo>
                  <a:pt x="1099883" y="-2676"/>
                  <a:pt x="1121487" y="-1888"/>
                  <a:pt x="1135641" y="19875"/>
                </a:cubicBezTo>
                <a:cubicBezTo>
                  <a:pt x="1151411" y="44160"/>
                  <a:pt x="1148099" y="104716"/>
                  <a:pt x="1102642" y="101286"/>
                </a:cubicBezTo>
                <a:cubicBezTo>
                  <a:pt x="1072088" y="98960"/>
                  <a:pt x="1042520" y="186956"/>
                  <a:pt x="1002583" y="249760"/>
                </a:cubicBezTo>
                <a:cubicBezTo>
                  <a:pt x="1066884" y="251258"/>
                  <a:pt x="1081826" y="269472"/>
                  <a:pt x="1107531" y="240455"/>
                </a:cubicBezTo>
                <a:cubicBezTo>
                  <a:pt x="1132684" y="212030"/>
                  <a:pt x="1176524" y="218417"/>
                  <a:pt x="1192570" y="249760"/>
                </a:cubicBezTo>
                <a:cubicBezTo>
                  <a:pt x="1203845" y="271719"/>
                  <a:pt x="1199864" y="300223"/>
                  <a:pt x="1176051" y="314968"/>
                </a:cubicBezTo>
                <a:cubicBezTo>
                  <a:pt x="1148572" y="332039"/>
                  <a:pt x="1122867" y="327939"/>
                  <a:pt x="1103904" y="298173"/>
                </a:cubicBezTo>
                <a:cubicBezTo>
                  <a:pt x="1089080" y="274913"/>
                  <a:pt x="1006289" y="265293"/>
                  <a:pt x="982594" y="297227"/>
                </a:cubicBezTo>
                <a:cubicBezTo>
                  <a:pt x="950542" y="340476"/>
                  <a:pt x="910684" y="385065"/>
                  <a:pt x="875438" y="432335"/>
                </a:cubicBezTo>
                <a:cubicBezTo>
                  <a:pt x="949359" y="438998"/>
                  <a:pt x="942578" y="434582"/>
                  <a:pt x="966351" y="418300"/>
                </a:cubicBezTo>
                <a:cubicBezTo>
                  <a:pt x="988153" y="403358"/>
                  <a:pt x="1025922" y="411006"/>
                  <a:pt x="1039445" y="439431"/>
                </a:cubicBezTo>
                <a:cubicBezTo>
                  <a:pt x="1049853" y="461273"/>
                  <a:pt x="1047960" y="482286"/>
                  <a:pt x="1028445" y="498135"/>
                </a:cubicBezTo>
                <a:cubicBezTo>
                  <a:pt x="1002543" y="519069"/>
                  <a:pt x="959058" y="503694"/>
                  <a:pt x="949951" y="477121"/>
                </a:cubicBezTo>
                <a:cubicBezTo>
                  <a:pt x="941948" y="453782"/>
                  <a:pt x="850285" y="456739"/>
                  <a:pt x="821466" y="481852"/>
                </a:cubicBezTo>
                <a:cubicBezTo>
                  <a:pt x="780346" y="517689"/>
                  <a:pt x="775142" y="509134"/>
                  <a:pt x="717976" y="593464"/>
                </a:cubicBezTo>
                <a:cubicBezTo>
                  <a:pt x="698185" y="622677"/>
                  <a:pt x="717227" y="631903"/>
                  <a:pt x="766784" y="644479"/>
                </a:cubicBezTo>
                <a:cubicBezTo>
                  <a:pt x="778651" y="647475"/>
                  <a:pt x="799664" y="630089"/>
                  <a:pt x="811886" y="628197"/>
                </a:cubicBezTo>
                <a:cubicBezTo>
                  <a:pt x="833648" y="624924"/>
                  <a:pt x="854977" y="630641"/>
                  <a:pt x="865109" y="653350"/>
                </a:cubicBezTo>
                <a:cubicBezTo>
                  <a:pt x="874965" y="675506"/>
                  <a:pt x="864163" y="699437"/>
                  <a:pt x="848117" y="713985"/>
                </a:cubicBezTo>
                <a:cubicBezTo>
                  <a:pt x="830297" y="730109"/>
                  <a:pt x="799191" y="727271"/>
                  <a:pt x="783815" y="710279"/>
                </a:cubicBezTo>
                <a:cubicBezTo>
                  <a:pt x="765601" y="689817"/>
                  <a:pt x="780504" y="684731"/>
                  <a:pt x="755706" y="680710"/>
                </a:cubicBezTo>
                <a:lnTo>
                  <a:pt x="719396" y="6697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CFA740FC-07CA-4D2A-B165-5BBE25A5FBFC}"/>
              </a:ext>
            </a:extLst>
          </p:cNvPr>
          <p:cNvSpPr/>
          <p:nvPr/>
        </p:nvSpPr>
        <p:spPr>
          <a:xfrm>
            <a:off x="1312478" y="4651185"/>
            <a:ext cx="396397" cy="417167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82640CD5-FE00-4E0D-9E9F-2DD36B49CF6A}"/>
              </a:ext>
            </a:extLst>
          </p:cNvPr>
          <p:cNvSpPr/>
          <p:nvPr/>
        </p:nvSpPr>
        <p:spPr>
          <a:xfrm rot="18629358">
            <a:off x="298345" y="4530772"/>
            <a:ext cx="181389" cy="356732"/>
          </a:xfrm>
          <a:custGeom>
            <a:avLst/>
            <a:gdLst>
              <a:gd name="connsiteX0" fmla="*/ 196350 w 398720"/>
              <a:gd name="connsiteY0" fmla="*/ 790736 h 784151"/>
              <a:gd name="connsiteX1" fmla="*/ 183724 w 398720"/>
              <a:gd name="connsiteY1" fmla="*/ 784091 h 784151"/>
              <a:gd name="connsiteX2" fmla="*/ 312 w 398720"/>
              <a:gd name="connsiteY2" fmla="*/ 530903 h 784151"/>
              <a:gd name="connsiteX3" fmla="*/ 32210 w 398720"/>
              <a:gd name="connsiteY3" fmla="*/ 330878 h 784151"/>
              <a:gd name="connsiteX4" fmla="*/ 192363 w 398720"/>
              <a:gd name="connsiteY4" fmla="*/ 6585 h 784151"/>
              <a:gd name="connsiteX5" fmla="*/ 205654 w 398720"/>
              <a:gd name="connsiteY5" fmla="*/ 5920 h 784151"/>
              <a:gd name="connsiteX6" fmla="*/ 390394 w 398720"/>
              <a:gd name="connsiteY6" fmla="*/ 426570 h 784151"/>
              <a:gd name="connsiteX7" fmla="*/ 393717 w 398720"/>
              <a:gd name="connsiteY7" fmla="*/ 574097 h 784151"/>
              <a:gd name="connsiteX8" fmla="*/ 226919 w 398720"/>
              <a:gd name="connsiteY8" fmla="*/ 778774 h 784151"/>
              <a:gd name="connsiteX9" fmla="*/ 202996 w 398720"/>
              <a:gd name="connsiteY9" fmla="*/ 789406 h 784151"/>
              <a:gd name="connsiteX10" fmla="*/ 196350 w 398720"/>
              <a:gd name="connsiteY10" fmla="*/ 790736 h 78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720" h="784151">
                <a:moveTo>
                  <a:pt x="196350" y="790736"/>
                </a:moveTo>
                <a:cubicBezTo>
                  <a:pt x="192363" y="788742"/>
                  <a:pt x="188376" y="786084"/>
                  <a:pt x="183724" y="784091"/>
                </a:cubicBezTo>
                <a:cubicBezTo>
                  <a:pt x="68095" y="740896"/>
                  <a:pt x="4964" y="653842"/>
                  <a:pt x="312" y="530903"/>
                </a:cubicBezTo>
                <a:cubicBezTo>
                  <a:pt x="-2346" y="462456"/>
                  <a:pt x="12274" y="396002"/>
                  <a:pt x="32210" y="330878"/>
                </a:cubicBezTo>
                <a:cubicBezTo>
                  <a:pt x="68759" y="214584"/>
                  <a:pt x="131890" y="111581"/>
                  <a:pt x="192363" y="6585"/>
                </a:cubicBezTo>
                <a:cubicBezTo>
                  <a:pt x="197015" y="-1390"/>
                  <a:pt x="200337" y="-2719"/>
                  <a:pt x="205654" y="5920"/>
                </a:cubicBezTo>
                <a:cubicBezTo>
                  <a:pt x="284069" y="138827"/>
                  <a:pt x="363149" y="271734"/>
                  <a:pt x="390394" y="426570"/>
                </a:cubicBezTo>
                <a:cubicBezTo>
                  <a:pt x="399033" y="475746"/>
                  <a:pt x="402356" y="524922"/>
                  <a:pt x="393717" y="574097"/>
                </a:cubicBezTo>
                <a:cubicBezTo>
                  <a:pt x="376439" y="673113"/>
                  <a:pt x="319289" y="740231"/>
                  <a:pt x="226919" y="778774"/>
                </a:cubicBezTo>
                <a:cubicBezTo>
                  <a:pt x="218944" y="782097"/>
                  <a:pt x="209641" y="783426"/>
                  <a:pt x="202996" y="789406"/>
                </a:cubicBezTo>
                <a:cubicBezTo>
                  <a:pt x="201666" y="790736"/>
                  <a:pt x="199008" y="790736"/>
                  <a:pt x="196350" y="79073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B0B78B2B-DB16-4F5C-AC8D-8B97258A119E}"/>
              </a:ext>
            </a:extLst>
          </p:cNvPr>
          <p:cNvSpPr/>
          <p:nvPr/>
        </p:nvSpPr>
        <p:spPr>
          <a:xfrm>
            <a:off x="2210518" y="3393299"/>
            <a:ext cx="514408" cy="516953"/>
          </a:xfrm>
          <a:custGeom>
            <a:avLst/>
            <a:gdLst>
              <a:gd name="connsiteX0" fmla="*/ 375316 w 514408"/>
              <a:gd name="connsiteY0" fmla="*/ 279568 h 516953"/>
              <a:gd name="connsiteX1" fmla="*/ 306081 w 514408"/>
              <a:gd name="connsiteY1" fmla="*/ 293558 h 516953"/>
              <a:gd name="connsiteX2" fmla="*/ 181333 w 514408"/>
              <a:gd name="connsiteY2" fmla="*/ 428029 h 516953"/>
              <a:gd name="connsiteX3" fmla="*/ 201194 w 514408"/>
              <a:gd name="connsiteY3" fmla="*/ 487954 h 516953"/>
              <a:gd name="connsiteX4" fmla="*/ 230088 w 514408"/>
              <a:gd name="connsiteY4" fmla="*/ 470715 h 516953"/>
              <a:gd name="connsiteX5" fmla="*/ 228984 w 514408"/>
              <a:gd name="connsiteY5" fmla="*/ 436649 h 516953"/>
              <a:gd name="connsiteX6" fmla="*/ 216641 w 514408"/>
              <a:gd name="connsiteY6" fmla="*/ 405548 h 516953"/>
              <a:gd name="connsiteX7" fmla="*/ 254982 w 514408"/>
              <a:gd name="connsiteY7" fmla="*/ 403204 h 516953"/>
              <a:gd name="connsiteX8" fmla="*/ 349732 w 514408"/>
              <a:gd name="connsiteY8" fmla="*/ 406307 h 516953"/>
              <a:gd name="connsiteX9" fmla="*/ 463101 w 514408"/>
              <a:gd name="connsiteY9" fmla="*/ 323142 h 516953"/>
              <a:gd name="connsiteX10" fmla="*/ 447447 w 514408"/>
              <a:gd name="connsiteY10" fmla="*/ 285283 h 516953"/>
              <a:gd name="connsiteX11" fmla="*/ 375316 w 514408"/>
              <a:gd name="connsiteY11" fmla="*/ 279568 h 516953"/>
              <a:gd name="connsiteX12" fmla="*/ 383315 w 514408"/>
              <a:gd name="connsiteY12" fmla="*/ 250675 h 516953"/>
              <a:gd name="connsiteX13" fmla="*/ 465101 w 514408"/>
              <a:gd name="connsiteY13" fmla="*/ 254390 h 516953"/>
              <a:gd name="connsiteX14" fmla="*/ 502063 w 514408"/>
              <a:gd name="connsiteY14" fmla="*/ 320246 h 516953"/>
              <a:gd name="connsiteX15" fmla="*/ 295530 w 514408"/>
              <a:gd name="connsiteY15" fmla="*/ 446027 h 516953"/>
              <a:gd name="connsiteX16" fmla="*/ 259602 w 514408"/>
              <a:gd name="connsiteY16" fmla="*/ 472646 h 516953"/>
              <a:gd name="connsiteX17" fmla="*/ 214641 w 514408"/>
              <a:gd name="connsiteY17" fmla="*/ 516504 h 516953"/>
              <a:gd name="connsiteX18" fmla="*/ 159749 w 514408"/>
              <a:gd name="connsiteY18" fmla="*/ 485196 h 516953"/>
              <a:gd name="connsiteX19" fmla="*/ 232915 w 514408"/>
              <a:gd name="connsiteY19" fmla="*/ 295214 h 516953"/>
              <a:gd name="connsiteX20" fmla="*/ 303184 w 514408"/>
              <a:gd name="connsiteY20" fmla="*/ 263768 h 516953"/>
              <a:gd name="connsiteX21" fmla="*/ 383315 w 514408"/>
              <a:gd name="connsiteY21" fmla="*/ 250675 h 516953"/>
              <a:gd name="connsiteX22" fmla="*/ 364765 w 514408"/>
              <a:gd name="connsiteY22" fmla="*/ 147917 h 516953"/>
              <a:gd name="connsiteX23" fmla="*/ 370971 w 514408"/>
              <a:gd name="connsiteY23" fmla="*/ 166053 h 516953"/>
              <a:gd name="connsiteX24" fmla="*/ 337871 w 514408"/>
              <a:gd name="connsiteY24" fmla="*/ 219428 h 516953"/>
              <a:gd name="connsiteX25" fmla="*/ 266912 w 514408"/>
              <a:gd name="connsiteY25" fmla="*/ 255976 h 516953"/>
              <a:gd name="connsiteX26" fmla="*/ 350560 w 514408"/>
              <a:gd name="connsiteY26" fmla="*/ 154468 h 516953"/>
              <a:gd name="connsiteX27" fmla="*/ 364765 w 514408"/>
              <a:gd name="connsiteY27" fmla="*/ 147917 h 516953"/>
              <a:gd name="connsiteX28" fmla="*/ 374488 w 514408"/>
              <a:gd name="connsiteY28" fmla="*/ 96336 h 516953"/>
              <a:gd name="connsiteX29" fmla="*/ 395935 w 514408"/>
              <a:gd name="connsiteY29" fmla="*/ 117782 h 516953"/>
              <a:gd name="connsiteX30" fmla="*/ 374488 w 514408"/>
              <a:gd name="connsiteY30" fmla="*/ 139229 h 516953"/>
              <a:gd name="connsiteX31" fmla="*/ 353042 w 514408"/>
              <a:gd name="connsiteY31" fmla="*/ 117782 h 516953"/>
              <a:gd name="connsiteX32" fmla="*/ 374488 w 514408"/>
              <a:gd name="connsiteY32" fmla="*/ 96336 h 516953"/>
              <a:gd name="connsiteX33" fmla="*/ 248293 w 514408"/>
              <a:gd name="connsiteY33" fmla="*/ 60339 h 516953"/>
              <a:gd name="connsiteX34" fmla="*/ 244293 w 514408"/>
              <a:gd name="connsiteY34" fmla="*/ 259700 h 516953"/>
              <a:gd name="connsiteX35" fmla="*/ 248293 w 514408"/>
              <a:gd name="connsiteY35" fmla="*/ 60339 h 516953"/>
              <a:gd name="connsiteX36" fmla="*/ 124881 w 514408"/>
              <a:gd name="connsiteY36" fmla="*/ 58227 h 516953"/>
              <a:gd name="connsiteX37" fmla="*/ 138440 w 514408"/>
              <a:gd name="connsiteY37" fmla="*/ 64959 h 516953"/>
              <a:gd name="connsiteX38" fmla="*/ 232707 w 514408"/>
              <a:gd name="connsiteY38" fmla="*/ 231288 h 516953"/>
              <a:gd name="connsiteX39" fmla="*/ 218571 w 514408"/>
              <a:gd name="connsiteY39" fmla="*/ 272043 h 516953"/>
              <a:gd name="connsiteX40" fmla="*/ 204572 w 514408"/>
              <a:gd name="connsiteY40" fmla="*/ 248735 h 516953"/>
              <a:gd name="connsiteX41" fmla="*/ 139612 w 514408"/>
              <a:gd name="connsiteY41" fmla="*/ 108886 h 516953"/>
              <a:gd name="connsiteX42" fmla="*/ 114029 w 514408"/>
              <a:gd name="connsiteY42" fmla="*/ 104334 h 516953"/>
              <a:gd name="connsiteX43" fmla="*/ 73963 w 514408"/>
              <a:gd name="connsiteY43" fmla="*/ 301006 h 516953"/>
              <a:gd name="connsiteX44" fmla="*/ 121062 w 514408"/>
              <a:gd name="connsiteY44" fmla="*/ 344657 h 516953"/>
              <a:gd name="connsiteX45" fmla="*/ 141267 w 514408"/>
              <a:gd name="connsiteY45" fmla="*/ 368931 h 516953"/>
              <a:gd name="connsiteX46" fmla="*/ 100788 w 514408"/>
              <a:gd name="connsiteY46" fmla="*/ 380171 h 516953"/>
              <a:gd name="connsiteX47" fmla="*/ 49483 w 514408"/>
              <a:gd name="connsiteY47" fmla="*/ 411617 h 516953"/>
              <a:gd name="connsiteX48" fmla="*/ 41483 w 514408"/>
              <a:gd name="connsiteY48" fmla="*/ 441545 h 516953"/>
              <a:gd name="connsiteX49" fmla="*/ 70860 w 514408"/>
              <a:gd name="connsiteY49" fmla="*/ 453613 h 516953"/>
              <a:gd name="connsiteX50" fmla="*/ 103892 w 514408"/>
              <a:gd name="connsiteY50" fmla="*/ 445062 h 516953"/>
              <a:gd name="connsiteX51" fmla="*/ 131820 w 514408"/>
              <a:gd name="connsiteY51" fmla="*/ 451682 h 516953"/>
              <a:gd name="connsiteX52" fmla="*/ 116097 w 514408"/>
              <a:gd name="connsiteY52" fmla="*/ 478714 h 516953"/>
              <a:gd name="connsiteX53" fmla="*/ 42449 w 514408"/>
              <a:gd name="connsiteY53" fmla="*/ 487265 h 516953"/>
              <a:gd name="connsiteX54" fmla="*/ 19692 w 514408"/>
              <a:gd name="connsiteY54" fmla="*/ 397066 h 516953"/>
              <a:gd name="connsiteX55" fmla="*/ 35484 w 514408"/>
              <a:gd name="connsiteY55" fmla="*/ 299420 h 516953"/>
              <a:gd name="connsiteX56" fmla="*/ 110443 w 514408"/>
              <a:gd name="connsiteY56" fmla="*/ 62614 h 516953"/>
              <a:gd name="connsiteX57" fmla="*/ 124881 w 514408"/>
              <a:gd name="connsiteY57" fmla="*/ 58227 h 516953"/>
              <a:gd name="connsiteX58" fmla="*/ 236777 w 514408"/>
              <a:gd name="connsiteY58" fmla="*/ 0 h 516953"/>
              <a:gd name="connsiteX59" fmla="*/ 260981 w 514408"/>
              <a:gd name="connsiteY59" fmla="*/ 24205 h 516953"/>
              <a:gd name="connsiteX60" fmla="*/ 236777 w 514408"/>
              <a:gd name="connsiteY60" fmla="*/ 48409 h 516953"/>
              <a:gd name="connsiteX61" fmla="*/ 212572 w 514408"/>
              <a:gd name="connsiteY61" fmla="*/ 24205 h 516953"/>
              <a:gd name="connsiteX62" fmla="*/ 236777 w 514408"/>
              <a:gd name="connsiteY62" fmla="*/ 0 h 5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4408" h="516953">
                <a:moveTo>
                  <a:pt x="375316" y="279568"/>
                </a:moveTo>
                <a:cubicBezTo>
                  <a:pt x="352576" y="280284"/>
                  <a:pt x="330320" y="284283"/>
                  <a:pt x="306081" y="293558"/>
                </a:cubicBezTo>
                <a:cubicBezTo>
                  <a:pt x="244155" y="317280"/>
                  <a:pt x="208503" y="327624"/>
                  <a:pt x="181333" y="428029"/>
                </a:cubicBezTo>
                <a:cubicBezTo>
                  <a:pt x="173748" y="456164"/>
                  <a:pt x="184161" y="481265"/>
                  <a:pt x="201194" y="487954"/>
                </a:cubicBezTo>
                <a:cubicBezTo>
                  <a:pt x="213055" y="492644"/>
                  <a:pt x="226571" y="481955"/>
                  <a:pt x="230088" y="470715"/>
                </a:cubicBezTo>
                <a:cubicBezTo>
                  <a:pt x="233191" y="460785"/>
                  <a:pt x="233536" y="446510"/>
                  <a:pt x="228984" y="436649"/>
                </a:cubicBezTo>
                <a:cubicBezTo>
                  <a:pt x="224364" y="426650"/>
                  <a:pt x="210227" y="418926"/>
                  <a:pt x="216641" y="405548"/>
                </a:cubicBezTo>
                <a:cubicBezTo>
                  <a:pt x="222778" y="392860"/>
                  <a:pt x="241604" y="399273"/>
                  <a:pt x="254982" y="403204"/>
                </a:cubicBezTo>
                <a:cubicBezTo>
                  <a:pt x="286220" y="412375"/>
                  <a:pt x="317459" y="415271"/>
                  <a:pt x="349732" y="406307"/>
                </a:cubicBezTo>
                <a:cubicBezTo>
                  <a:pt x="398348" y="392860"/>
                  <a:pt x="436069" y="366035"/>
                  <a:pt x="463101" y="323142"/>
                </a:cubicBezTo>
                <a:cubicBezTo>
                  <a:pt x="476824" y="301420"/>
                  <a:pt x="477582" y="289766"/>
                  <a:pt x="447447" y="285283"/>
                </a:cubicBezTo>
                <a:cubicBezTo>
                  <a:pt x="421277" y="281422"/>
                  <a:pt x="398055" y="278853"/>
                  <a:pt x="375316" y="279568"/>
                </a:cubicBezTo>
                <a:close/>
                <a:moveTo>
                  <a:pt x="383315" y="250675"/>
                </a:moveTo>
                <a:cubicBezTo>
                  <a:pt x="410295" y="249183"/>
                  <a:pt x="437552" y="250494"/>
                  <a:pt x="465101" y="254390"/>
                </a:cubicBezTo>
                <a:cubicBezTo>
                  <a:pt x="518751" y="261975"/>
                  <a:pt x="524474" y="271147"/>
                  <a:pt x="502063" y="320246"/>
                </a:cubicBezTo>
                <a:cubicBezTo>
                  <a:pt x="464687" y="402514"/>
                  <a:pt x="386694" y="450923"/>
                  <a:pt x="295530" y="446027"/>
                </a:cubicBezTo>
                <a:cubicBezTo>
                  <a:pt x="273532" y="444855"/>
                  <a:pt x="259878" y="442441"/>
                  <a:pt x="259602" y="472646"/>
                </a:cubicBezTo>
                <a:cubicBezTo>
                  <a:pt x="259395" y="497264"/>
                  <a:pt x="240845" y="513676"/>
                  <a:pt x="214641" y="516504"/>
                </a:cubicBezTo>
                <a:cubicBezTo>
                  <a:pt x="189195" y="519193"/>
                  <a:pt x="170990" y="509952"/>
                  <a:pt x="159749" y="485196"/>
                </a:cubicBezTo>
                <a:cubicBezTo>
                  <a:pt x="132717" y="425477"/>
                  <a:pt x="171541" y="333831"/>
                  <a:pt x="232915" y="295214"/>
                </a:cubicBezTo>
                <a:cubicBezTo>
                  <a:pt x="258361" y="279077"/>
                  <a:pt x="284703" y="268871"/>
                  <a:pt x="303184" y="263768"/>
                </a:cubicBezTo>
                <a:cubicBezTo>
                  <a:pt x="329630" y="256459"/>
                  <a:pt x="356335" y="252166"/>
                  <a:pt x="383315" y="250675"/>
                </a:cubicBezTo>
                <a:close/>
                <a:moveTo>
                  <a:pt x="364765" y="147917"/>
                </a:moveTo>
                <a:cubicBezTo>
                  <a:pt x="371316" y="150193"/>
                  <a:pt x="372075" y="156054"/>
                  <a:pt x="370971" y="166053"/>
                </a:cubicBezTo>
                <a:cubicBezTo>
                  <a:pt x="365041" y="190534"/>
                  <a:pt x="354076" y="200671"/>
                  <a:pt x="337871" y="219428"/>
                </a:cubicBezTo>
                <a:cubicBezTo>
                  <a:pt x="326907" y="232047"/>
                  <a:pt x="298909" y="251977"/>
                  <a:pt x="266912" y="255976"/>
                </a:cubicBezTo>
                <a:cubicBezTo>
                  <a:pt x="300357" y="225772"/>
                  <a:pt x="331182" y="194465"/>
                  <a:pt x="350560" y="154468"/>
                </a:cubicBezTo>
                <a:cubicBezTo>
                  <a:pt x="352835" y="149779"/>
                  <a:pt x="358283" y="145641"/>
                  <a:pt x="364765" y="147917"/>
                </a:cubicBezTo>
                <a:close/>
                <a:moveTo>
                  <a:pt x="374488" y="96336"/>
                </a:moveTo>
                <a:cubicBezTo>
                  <a:pt x="386333" y="96336"/>
                  <a:pt x="395935" y="105938"/>
                  <a:pt x="395935" y="117782"/>
                </a:cubicBezTo>
                <a:cubicBezTo>
                  <a:pt x="395935" y="129627"/>
                  <a:pt x="386333" y="139229"/>
                  <a:pt x="374488" y="139229"/>
                </a:cubicBezTo>
                <a:cubicBezTo>
                  <a:pt x="362644" y="139229"/>
                  <a:pt x="353042" y="129627"/>
                  <a:pt x="353042" y="117782"/>
                </a:cubicBezTo>
                <a:cubicBezTo>
                  <a:pt x="353042" y="105938"/>
                  <a:pt x="362644" y="96336"/>
                  <a:pt x="374488" y="96336"/>
                </a:cubicBezTo>
                <a:close/>
                <a:moveTo>
                  <a:pt x="248293" y="60339"/>
                </a:moveTo>
                <a:cubicBezTo>
                  <a:pt x="304701" y="87095"/>
                  <a:pt x="292633" y="215980"/>
                  <a:pt x="244293" y="259700"/>
                </a:cubicBezTo>
                <a:cubicBezTo>
                  <a:pt x="259602" y="190810"/>
                  <a:pt x="285393" y="125781"/>
                  <a:pt x="248293" y="60339"/>
                </a:cubicBezTo>
                <a:close/>
                <a:moveTo>
                  <a:pt x="124881" y="58227"/>
                </a:moveTo>
                <a:cubicBezTo>
                  <a:pt x="129510" y="59080"/>
                  <a:pt x="133992" y="61787"/>
                  <a:pt x="138440" y="64959"/>
                </a:cubicBezTo>
                <a:cubicBezTo>
                  <a:pt x="195883" y="105714"/>
                  <a:pt x="230708" y="159226"/>
                  <a:pt x="232707" y="231288"/>
                </a:cubicBezTo>
                <a:cubicBezTo>
                  <a:pt x="232707" y="237012"/>
                  <a:pt x="238707" y="270733"/>
                  <a:pt x="218571" y="272043"/>
                </a:cubicBezTo>
                <a:cubicBezTo>
                  <a:pt x="204365" y="272940"/>
                  <a:pt x="206020" y="258665"/>
                  <a:pt x="204572" y="248735"/>
                </a:cubicBezTo>
                <a:cubicBezTo>
                  <a:pt x="197055" y="195568"/>
                  <a:pt x="182712" y="145503"/>
                  <a:pt x="139612" y="108886"/>
                </a:cubicBezTo>
                <a:cubicBezTo>
                  <a:pt x="132096" y="102473"/>
                  <a:pt x="126855" y="94129"/>
                  <a:pt x="114029" y="104334"/>
                </a:cubicBezTo>
                <a:cubicBezTo>
                  <a:pt x="58930" y="148468"/>
                  <a:pt x="38932" y="242046"/>
                  <a:pt x="73963" y="301006"/>
                </a:cubicBezTo>
                <a:cubicBezTo>
                  <a:pt x="85273" y="320039"/>
                  <a:pt x="82652" y="328038"/>
                  <a:pt x="121062" y="344657"/>
                </a:cubicBezTo>
                <a:cubicBezTo>
                  <a:pt x="131751" y="349278"/>
                  <a:pt x="143336" y="355001"/>
                  <a:pt x="141267" y="368931"/>
                </a:cubicBezTo>
                <a:cubicBezTo>
                  <a:pt x="139130" y="383137"/>
                  <a:pt x="116304" y="385481"/>
                  <a:pt x="100788" y="380171"/>
                </a:cubicBezTo>
                <a:cubicBezTo>
                  <a:pt x="79204" y="372862"/>
                  <a:pt x="67481" y="396446"/>
                  <a:pt x="49483" y="411617"/>
                </a:cubicBezTo>
                <a:cubicBezTo>
                  <a:pt x="40311" y="419409"/>
                  <a:pt x="36312" y="428925"/>
                  <a:pt x="41483" y="441545"/>
                </a:cubicBezTo>
                <a:cubicBezTo>
                  <a:pt x="46862" y="454578"/>
                  <a:pt x="59344" y="455199"/>
                  <a:pt x="70860" y="453613"/>
                </a:cubicBezTo>
                <a:cubicBezTo>
                  <a:pt x="82100" y="452096"/>
                  <a:pt x="93341" y="449062"/>
                  <a:pt x="103892" y="445062"/>
                </a:cubicBezTo>
                <a:cubicBezTo>
                  <a:pt x="117270" y="439959"/>
                  <a:pt x="126510" y="438994"/>
                  <a:pt x="131820" y="451682"/>
                </a:cubicBezTo>
                <a:cubicBezTo>
                  <a:pt x="134992" y="459336"/>
                  <a:pt x="125131" y="473956"/>
                  <a:pt x="116097" y="478714"/>
                </a:cubicBezTo>
                <a:cubicBezTo>
                  <a:pt x="92720" y="491058"/>
                  <a:pt x="67343" y="492989"/>
                  <a:pt x="42449" y="487265"/>
                </a:cubicBezTo>
                <a:cubicBezTo>
                  <a:pt x="453" y="477542"/>
                  <a:pt x="-16304" y="422719"/>
                  <a:pt x="19692" y="397066"/>
                </a:cubicBezTo>
                <a:cubicBezTo>
                  <a:pt x="64240" y="365345"/>
                  <a:pt x="57206" y="342520"/>
                  <a:pt x="35484" y="299420"/>
                </a:cubicBezTo>
                <a:cubicBezTo>
                  <a:pt x="-12098" y="205222"/>
                  <a:pt x="53344" y="110679"/>
                  <a:pt x="110443" y="62614"/>
                </a:cubicBezTo>
                <a:cubicBezTo>
                  <a:pt x="115477" y="58373"/>
                  <a:pt x="120252" y="57373"/>
                  <a:pt x="124881" y="58227"/>
                </a:cubicBezTo>
                <a:close/>
                <a:moveTo>
                  <a:pt x="236777" y="0"/>
                </a:moveTo>
                <a:cubicBezTo>
                  <a:pt x="250145" y="0"/>
                  <a:pt x="260981" y="10837"/>
                  <a:pt x="260981" y="24205"/>
                </a:cubicBezTo>
                <a:cubicBezTo>
                  <a:pt x="260981" y="37573"/>
                  <a:pt x="250145" y="48409"/>
                  <a:pt x="236777" y="48409"/>
                </a:cubicBezTo>
                <a:cubicBezTo>
                  <a:pt x="223409" y="48409"/>
                  <a:pt x="212572" y="37573"/>
                  <a:pt x="212572" y="24205"/>
                </a:cubicBezTo>
                <a:cubicBezTo>
                  <a:pt x="212572" y="10837"/>
                  <a:pt x="223409" y="0"/>
                  <a:pt x="2367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9C973AD-0301-44CE-9C33-89C150936229}"/>
              </a:ext>
            </a:extLst>
          </p:cNvPr>
          <p:cNvGrpSpPr/>
          <p:nvPr/>
        </p:nvGrpSpPr>
        <p:grpSpPr>
          <a:xfrm>
            <a:off x="4522560" y="937285"/>
            <a:ext cx="3267432" cy="2311712"/>
            <a:chOff x="3903930" y="930131"/>
            <a:chExt cx="3267432" cy="2311712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D2EF1A2-EEA3-4E08-85C9-8DF1CC5DC4CE}"/>
                </a:ext>
              </a:extLst>
            </p:cNvPr>
            <p:cNvSpPr/>
            <p:nvPr/>
          </p:nvSpPr>
          <p:spPr>
            <a:xfrm>
              <a:off x="3903930" y="930131"/>
              <a:ext cx="684740" cy="68473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C057D2A-B70F-498E-971F-8B5436D2458F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52D0AAD-A6D9-40B2-B7C5-5C853D7F8350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A79FCCF-5F02-44C5-8946-579173D27D34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1401579-0FF5-4A72-8FE7-FDD7267F885D}"/>
              </a:ext>
            </a:extLst>
          </p:cNvPr>
          <p:cNvGrpSpPr/>
          <p:nvPr/>
        </p:nvGrpSpPr>
        <p:grpSpPr>
          <a:xfrm>
            <a:off x="8249179" y="937285"/>
            <a:ext cx="3267432" cy="2311712"/>
            <a:chOff x="3903930" y="930131"/>
            <a:chExt cx="3267432" cy="2311712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909DE96-7FA5-4E20-9BEC-438C94EE6E0C}"/>
                </a:ext>
              </a:extLst>
            </p:cNvPr>
            <p:cNvSpPr/>
            <p:nvPr/>
          </p:nvSpPr>
          <p:spPr>
            <a:xfrm>
              <a:off x="3903930" y="930131"/>
              <a:ext cx="684740" cy="68473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8FCA7F5-A784-4D8A-9EC9-A2A2A91D7609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7FD47CC-A893-49F8-B40C-1D4AAFDCCB72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10DE2AC-F4FA-4F72-A1B0-1CA263E44F0C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57BE6AC-6430-4194-AA65-438B7BDC139E}"/>
              </a:ext>
            </a:extLst>
          </p:cNvPr>
          <p:cNvGrpSpPr/>
          <p:nvPr/>
        </p:nvGrpSpPr>
        <p:grpSpPr>
          <a:xfrm>
            <a:off x="4522560" y="3810557"/>
            <a:ext cx="3267432" cy="2311712"/>
            <a:chOff x="3903930" y="930131"/>
            <a:chExt cx="3267432" cy="231171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A001183-1922-4A8A-90A4-FA9312A1A2E6}"/>
                </a:ext>
              </a:extLst>
            </p:cNvPr>
            <p:cNvSpPr/>
            <p:nvPr/>
          </p:nvSpPr>
          <p:spPr>
            <a:xfrm>
              <a:off x="3903930" y="930131"/>
              <a:ext cx="684740" cy="684738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45F33D0-866E-49EC-A33F-DE6D8E50A844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F00948B-314F-440B-9D29-85F075E93BC2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651A32C-917E-4168-B2E1-146459192D36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A9C724E-2D9E-4DBE-8DCD-FA6C15915F38}"/>
              </a:ext>
            </a:extLst>
          </p:cNvPr>
          <p:cNvGrpSpPr/>
          <p:nvPr/>
        </p:nvGrpSpPr>
        <p:grpSpPr>
          <a:xfrm>
            <a:off x="8249179" y="3810557"/>
            <a:ext cx="3267432" cy="2311712"/>
            <a:chOff x="3903930" y="930131"/>
            <a:chExt cx="3267432" cy="2311712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67DB6B5-85FD-419B-BC05-EF82E43C1064}"/>
                </a:ext>
              </a:extLst>
            </p:cNvPr>
            <p:cNvSpPr/>
            <p:nvPr/>
          </p:nvSpPr>
          <p:spPr>
            <a:xfrm>
              <a:off x="3903930" y="930131"/>
              <a:ext cx="684740" cy="684738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1BC59EE-8E0E-4470-B0B0-763FFF51B301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CC2A7AD-17BB-4135-848A-92871BECA85E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B24E98B-054F-4D47-A44E-8A86E870C134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2163AA6-7A47-4F1C-A5E3-3D6B08ECFA67}"/>
              </a:ext>
            </a:extLst>
          </p:cNvPr>
          <p:cNvSpPr/>
          <p:nvPr/>
        </p:nvSpPr>
        <p:spPr>
          <a:xfrm>
            <a:off x="4836596" y="3122298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42E313-2914-4E47-8880-907B16D7D2ED}"/>
              </a:ext>
            </a:extLst>
          </p:cNvPr>
          <p:cNvGrpSpPr/>
          <p:nvPr/>
        </p:nvGrpSpPr>
        <p:grpSpPr>
          <a:xfrm rot="-3060000">
            <a:off x="4565779" y="3130544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DE62A5-9F0F-4A38-8A9F-D9221CDCF2E1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48B2BF9-DB1A-46B8-8C68-48F88A1A2AD8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BDAC35-7410-4870-AAE8-8532B0765410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FA06A4B-7159-4A70-BC79-26F39B7689D6}"/>
              </a:ext>
            </a:extLst>
          </p:cNvPr>
          <p:cNvSpPr/>
          <p:nvPr/>
        </p:nvSpPr>
        <p:spPr>
          <a:xfrm>
            <a:off x="3700642" y="2448217"/>
            <a:ext cx="797943" cy="79794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59DA02-027B-4740-84E8-88A35CC7696F}"/>
              </a:ext>
            </a:extLst>
          </p:cNvPr>
          <p:cNvSpPr/>
          <p:nvPr/>
        </p:nvSpPr>
        <p:spPr>
          <a:xfrm>
            <a:off x="5676070" y="1742695"/>
            <a:ext cx="797943" cy="797943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767EC7-8562-4266-A343-9904BC3D6A9D}"/>
              </a:ext>
            </a:extLst>
          </p:cNvPr>
          <p:cNvSpPr/>
          <p:nvPr/>
        </p:nvSpPr>
        <p:spPr>
          <a:xfrm>
            <a:off x="7464154" y="2368171"/>
            <a:ext cx="797943" cy="797943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5951D7-AC24-4080-897F-6E7B7F0506FF}"/>
              </a:ext>
            </a:extLst>
          </p:cNvPr>
          <p:cNvSpPr/>
          <p:nvPr/>
        </p:nvSpPr>
        <p:spPr>
          <a:xfrm>
            <a:off x="2869182" y="4953012"/>
            <a:ext cx="797943" cy="79794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5C591F-85BF-40C2-BB30-4DEF81784D50}"/>
              </a:ext>
            </a:extLst>
          </p:cNvPr>
          <p:cNvSpPr/>
          <p:nvPr/>
        </p:nvSpPr>
        <p:spPr>
          <a:xfrm>
            <a:off x="4754290" y="4953012"/>
            <a:ext cx="797943" cy="79794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01F3D2-6731-4E5A-B153-2FE119E1F298}"/>
              </a:ext>
            </a:extLst>
          </p:cNvPr>
          <p:cNvSpPr/>
          <p:nvPr/>
        </p:nvSpPr>
        <p:spPr>
          <a:xfrm>
            <a:off x="6639769" y="4953012"/>
            <a:ext cx="797943" cy="797943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A79673-0263-43FB-ABD7-C8B7F2BFB332}"/>
              </a:ext>
            </a:extLst>
          </p:cNvPr>
          <p:cNvSpPr/>
          <p:nvPr/>
        </p:nvSpPr>
        <p:spPr>
          <a:xfrm>
            <a:off x="8527971" y="4953012"/>
            <a:ext cx="797943" cy="797943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79347D-FF6C-4C42-92A0-156C0711EF5F}"/>
              </a:ext>
            </a:extLst>
          </p:cNvPr>
          <p:cNvGrpSpPr/>
          <p:nvPr/>
        </p:nvGrpSpPr>
        <p:grpSpPr>
          <a:xfrm rot="3060000" flipH="1">
            <a:off x="7237481" y="3035762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5FD407D-D5A1-4164-B5E7-82238A2F29E8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BDB699-9685-4A7E-840D-AD03A7FD29C4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9E3A02-959A-4A3C-AC96-C0882D848609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DBDD80-3DC4-4DB0-B92F-AE1A21030013}"/>
              </a:ext>
            </a:extLst>
          </p:cNvPr>
          <p:cNvGrpSpPr/>
          <p:nvPr/>
        </p:nvGrpSpPr>
        <p:grpSpPr>
          <a:xfrm flipH="1">
            <a:off x="6015002" y="2628563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F63DE9-1FEE-46BC-9D0E-444E624E2991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728C1C-D407-4F1F-ABA7-81D4F25B36E5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EFE36A-7315-4AD7-B886-9AC7AC6BF31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16838B-711B-4F94-B78A-5778340882F4}"/>
              </a:ext>
            </a:extLst>
          </p:cNvPr>
          <p:cNvGrpSpPr/>
          <p:nvPr/>
        </p:nvGrpSpPr>
        <p:grpSpPr>
          <a:xfrm rot="2880000">
            <a:off x="4516343" y="4215286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921BD0-0EDA-4AB8-B948-6D6912D8C7D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E493242-E7E7-4A12-A620-DB5F3702F607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97916E0-143E-43D0-A48C-8A6E2AD1A6F4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C0C48F-B429-4247-AE3C-3E00F6FFC47C}"/>
              </a:ext>
            </a:extLst>
          </p:cNvPr>
          <p:cNvGrpSpPr/>
          <p:nvPr/>
        </p:nvGrpSpPr>
        <p:grpSpPr>
          <a:xfrm rot="18720000" flipH="1">
            <a:off x="7610019" y="4155419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32C26E3-3A28-4065-882E-C1CFC3DE8DE8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A16C5D6-A007-4324-ADB0-B678C3E4615E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8F641A-AE4C-47F4-8804-AA2CFEDDA17A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24E561-D85C-4FED-8A0A-017DE47C51E6}"/>
              </a:ext>
            </a:extLst>
          </p:cNvPr>
          <p:cNvGrpSpPr/>
          <p:nvPr/>
        </p:nvGrpSpPr>
        <p:grpSpPr>
          <a:xfrm rot="1380000">
            <a:off x="5363532" y="4497400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DB437EA-8EC6-49F2-9C87-0E0E017C3020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2BA15A-5F26-4CC6-83AE-6CFF4D8143F1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3A9EBA0-4734-4C6A-8BF4-15F145250C6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7F1136-6AF0-4747-89E6-2E9D88C6BA06}"/>
              </a:ext>
            </a:extLst>
          </p:cNvPr>
          <p:cNvGrpSpPr/>
          <p:nvPr/>
        </p:nvGrpSpPr>
        <p:grpSpPr>
          <a:xfrm rot="19920000" flipH="1">
            <a:off x="6585823" y="4577738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A5A6423-6D5B-4119-AB54-9A2D7231D1A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76A6C8E-CAB8-4D0E-B354-D906F7A514B6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DD1D1B-C085-4DC2-B96F-6885BB3259AE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DAAE7EB-0605-4C8D-BB26-EDD316C2F904}"/>
              </a:ext>
            </a:extLst>
          </p:cNvPr>
          <p:cNvSpPr txBox="1"/>
          <p:nvPr/>
        </p:nvSpPr>
        <p:spPr>
          <a:xfrm>
            <a:off x="6594634" y="199020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20EDEA-6D4E-4B10-8C18-EE06F1B0527F}"/>
              </a:ext>
            </a:extLst>
          </p:cNvPr>
          <p:cNvSpPr txBox="1"/>
          <p:nvPr/>
        </p:nvSpPr>
        <p:spPr>
          <a:xfrm>
            <a:off x="8400256" y="259385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99C8B5-0898-40FB-BA69-9CD4548872ED}"/>
              </a:ext>
            </a:extLst>
          </p:cNvPr>
          <p:cNvSpPr txBox="1"/>
          <p:nvPr/>
        </p:nvSpPr>
        <p:spPr>
          <a:xfrm>
            <a:off x="2098720" y="26956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CB1592-30C1-4582-A802-37ADE5B5E70B}"/>
              </a:ext>
            </a:extLst>
          </p:cNvPr>
          <p:cNvSpPr txBox="1"/>
          <p:nvPr/>
        </p:nvSpPr>
        <p:spPr>
          <a:xfrm>
            <a:off x="2532714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2CE264-7803-4A19-928D-22990C5BB7B5}"/>
              </a:ext>
            </a:extLst>
          </p:cNvPr>
          <p:cNvSpPr txBox="1"/>
          <p:nvPr/>
        </p:nvSpPr>
        <p:spPr>
          <a:xfrm>
            <a:off x="4418976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8C6FE2-9472-4C76-947B-AC487C0675E7}"/>
              </a:ext>
            </a:extLst>
          </p:cNvPr>
          <p:cNvSpPr txBox="1"/>
          <p:nvPr/>
        </p:nvSpPr>
        <p:spPr>
          <a:xfrm>
            <a:off x="6305240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9E5A93-58D9-4A55-875A-F9254D9CA5FC}"/>
              </a:ext>
            </a:extLst>
          </p:cNvPr>
          <p:cNvSpPr txBox="1"/>
          <p:nvPr/>
        </p:nvSpPr>
        <p:spPr>
          <a:xfrm>
            <a:off x="8191502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D5387A-66EA-49F7-ACB1-23F6248C9FCA}"/>
              </a:ext>
            </a:extLst>
          </p:cNvPr>
          <p:cNvSpPr txBox="1"/>
          <p:nvPr/>
        </p:nvSpPr>
        <p:spPr>
          <a:xfrm>
            <a:off x="8175403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D29609-1D8E-4BC1-A94A-39D5F1A6CEDE}"/>
              </a:ext>
            </a:extLst>
          </p:cNvPr>
          <p:cNvSpPr txBox="1"/>
          <p:nvPr/>
        </p:nvSpPr>
        <p:spPr>
          <a:xfrm>
            <a:off x="850656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:a16="http://schemas.microsoft.com/office/drawing/2014/main" id="{E616FDE4-CE04-46A5-BFA8-8BEC7BA3C7C6}"/>
              </a:ext>
            </a:extLst>
          </p:cNvPr>
          <p:cNvSpPr/>
          <p:nvPr/>
        </p:nvSpPr>
        <p:spPr>
          <a:xfrm flipH="1">
            <a:off x="3918730" y="267313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C5073CD4-CC86-4BE5-9D92-13617C7850C3}"/>
              </a:ext>
            </a:extLst>
          </p:cNvPr>
          <p:cNvSpPr/>
          <p:nvPr/>
        </p:nvSpPr>
        <p:spPr>
          <a:xfrm>
            <a:off x="4994656" y="519384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Frame 17">
            <a:extLst>
              <a:ext uri="{FF2B5EF4-FFF2-40B4-BE49-F238E27FC236}">
                <a16:creationId xmlns:a16="http://schemas.microsoft.com/office/drawing/2014/main" id="{1EAEE0A1-5865-40AD-A019-F7C056618052}"/>
              </a:ext>
            </a:extLst>
          </p:cNvPr>
          <p:cNvSpPr/>
          <p:nvPr/>
        </p:nvSpPr>
        <p:spPr>
          <a:xfrm>
            <a:off x="3096288" y="5180118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AC9D7A5D-BC0F-4462-B838-54AEB1CCDD22}"/>
              </a:ext>
            </a:extLst>
          </p:cNvPr>
          <p:cNvSpPr/>
          <p:nvPr/>
        </p:nvSpPr>
        <p:spPr>
          <a:xfrm flipH="1">
            <a:off x="6842898" y="51904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:a16="http://schemas.microsoft.com/office/drawing/2014/main" id="{DD253789-73E7-4D2D-BD8B-151F8DAF2CDA}"/>
              </a:ext>
            </a:extLst>
          </p:cNvPr>
          <p:cNvSpPr>
            <a:spLocks noChangeAspect="1"/>
          </p:cNvSpPr>
          <p:nvPr/>
        </p:nvSpPr>
        <p:spPr>
          <a:xfrm rot="9900000">
            <a:off x="8764109" y="51888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BEA3E0C2-FE33-4C67-A5B4-D311D1BBE413}"/>
              </a:ext>
            </a:extLst>
          </p:cNvPr>
          <p:cNvSpPr/>
          <p:nvPr/>
        </p:nvSpPr>
        <p:spPr>
          <a:xfrm>
            <a:off x="5901172" y="198275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2E63856F-B359-4542-BA91-6BEBDAD891CF}"/>
              </a:ext>
            </a:extLst>
          </p:cNvPr>
          <p:cNvSpPr>
            <a:spLocks noChangeAspect="1"/>
          </p:cNvSpPr>
          <p:nvPr/>
        </p:nvSpPr>
        <p:spPr>
          <a:xfrm>
            <a:off x="7697745" y="258293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7" name="Graphic 233">
            <a:extLst>
              <a:ext uri="{FF2B5EF4-FFF2-40B4-BE49-F238E27FC236}">
                <a16:creationId xmlns:a16="http://schemas.microsoft.com/office/drawing/2014/main" id="{CE7C8FFB-0B9E-48D3-9A18-C809F145AE34}"/>
              </a:ext>
            </a:extLst>
          </p:cNvPr>
          <p:cNvGrpSpPr/>
          <p:nvPr/>
        </p:nvGrpSpPr>
        <p:grpSpPr>
          <a:xfrm>
            <a:off x="5567943" y="3355578"/>
            <a:ext cx="1077916" cy="1004039"/>
            <a:chOff x="2417661" y="40"/>
            <a:chExt cx="7360055" cy="6855619"/>
          </a:xfrm>
          <a:solidFill>
            <a:srgbClr val="000000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E13AC49-C9C2-42BA-B349-21F4E2554A4F}"/>
                </a:ext>
              </a:extLst>
            </p:cNvPr>
            <p:cNvSpPr/>
            <p:nvPr/>
          </p:nvSpPr>
          <p:spPr>
            <a:xfrm>
              <a:off x="2417661" y="3212067"/>
              <a:ext cx="7360055" cy="3643593"/>
            </a:xfrm>
            <a:custGeom>
              <a:avLst/>
              <a:gdLst>
                <a:gd name="connsiteX0" fmla="*/ 7340973 w 7360055"/>
                <a:gd name="connsiteY0" fmla="*/ 2990846 h 3643593"/>
                <a:gd name="connsiteX1" fmla="*/ 7331000 w 7360055"/>
                <a:gd name="connsiteY1" fmla="*/ 2967504 h 3643593"/>
                <a:gd name="connsiteX2" fmla="*/ 7241463 w 7360055"/>
                <a:gd name="connsiteY2" fmla="*/ 2840533 h 3643593"/>
                <a:gd name="connsiteX3" fmla="*/ 7088044 w 7360055"/>
                <a:gd name="connsiteY3" fmla="*/ 2775856 h 3643593"/>
                <a:gd name="connsiteX4" fmla="*/ 7091729 w 7360055"/>
                <a:gd name="connsiteY4" fmla="*/ 2333735 h 3643593"/>
                <a:gd name="connsiteX5" fmla="*/ 7179315 w 7360055"/>
                <a:gd name="connsiteY5" fmla="*/ 1793622 h 3643593"/>
                <a:gd name="connsiteX6" fmla="*/ 7154383 w 7360055"/>
                <a:gd name="connsiteY6" fmla="*/ 1649091 h 3643593"/>
                <a:gd name="connsiteX7" fmla="*/ 7061594 w 7360055"/>
                <a:gd name="connsiteY7" fmla="*/ 1553701 h 3643593"/>
                <a:gd name="connsiteX8" fmla="*/ 6892637 w 7360055"/>
                <a:gd name="connsiteY8" fmla="*/ 1524289 h 3643593"/>
                <a:gd name="connsiteX9" fmla="*/ 6751286 w 7360055"/>
                <a:gd name="connsiteY9" fmla="*/ 1510703 h 3643593"/>
                <a:gd name="connsiteX10" fmla="*/ 6812856 w 7360055"/>
                <a:gd name="connsiteY10" fmla="*/ 1348539 h 3643593"/>
                <a:gd name="connsiteX11" fmla="*/ 6862430 w 7360055"/>
                <a:gd name="connsiteY11" fmla="*/ 1036641 h 3643593"/>
                <a:gd name="connsiteX12" fmla="*/ 6853253 w 7360055"/>
                <a:gd name="connsiteY12" fmla="*/ 1007662 h 3643593"/>
                <a:gd name="connsiteX13" fmla="*/ 6846677 w 7360055"/>
                <a:gd name="connsiteY13" fmla="*/ 974854 h 3643593"/>
                <a:gd name="connsiteX14" fmla="*/ 6768052 w 7360055"/>
                <a:gd name="connsiteY14" fmla="*/ 878957 h 3643593"/>
                <a:gd name="connsiteX15" fmla="*/ 6589917 w 7360055"/>
                <a:gd name="connsiteY15" fmla="*/ 915451 h 3643593"/>
                <a:gd name="connsiteX16" fmla="*/ 6598806 w 7360055"/>
                <a:gd name="connsiteY16" fmla="*/ 1483820 h 3643593"/>
                <a:gd name="connsiteX17" fmla="*/ 6650331 w 7360055"/>
                <a:gd name="connsiteY17" fmla="*/ 1565336 h 3643593"/>
                <a:gd name="connsiteX18" fmla="*/ 6595915 w 7360055"/>
                <a:gd name="connsiteY18" fmla="*/ 1701556 h 3643593"/>
                <a:gd name="connsiteX19" fmla="*/ 6524373 w 7360055"/>
                <a:gd name="connsiteY19" fmla="*/ 1888652 h 3643593"/>
                <a:gd name="connsiteX20" fmla="*/ 5809594 w 7360055"/>
                <a:gd name="connsiteY20" fmla="*/ 2581389 h 3643593"/>
                <a:gd name="connsiteX21" fmla="*/ 5774762 w 7360055"/>
                <a:gd name="connsiteY21" fmla="*/ 2540848 h 3643593"/>
                <a:gd name="connsiteX22" fmla="*/ 5637819 w 7360055"/>
                <a:gd name="connsiteY22" fmla="*/ 2285823 h 3643593"/>
                <a:gd name="connsiteX23" fmla="*/ 5607612 w 7360055"/>
                <a:gd name="connsiteY23" fmla="*/ 1947042 h 3643593"/>
                <a:gd name="connsiteX24" fmla="*/ 5711674 w 7360055"/>
                <a:gd name="connsiteY24" fmla="*/ 1894794 h 3643593"/>
                <a:gd name="connsiteX25" fmla="*/ 6241164 w 7360055"/>
                <a:gd name="connsiteY25" fmla="*/ 1524433 h 3643593"/>
                <a:gd name="connsiteX26" fmla="*/ 6221219 w 7360055"/>
                <a:gd name="connsiteY26" fmla="*/ 1364437 h 3643593"/>
                <a:gd name="connsiteX27" fmla="*/ 5818916 w 7360055"/>
                <a:gd name="connsiteY27" fmla="*/ 1223737 h 3643593"/>
                <a:gd name="connsiteX28" fmla="*/ 5412133 w 7360055"/>
                <a:gd name="connsiteY28" fmla="*/ 1549799 h 3643593"/>
                <a:gd name="connsiteX29" fmla="*/ 5287909 w 7360055"/>
                <a:gd name="connsiteY29" fmla="*/ 1892699 h 3643593"/>
                <a:gd name="connsiteX30" fmla="*/ 5271649 w 7360055"/>
                <a:gd name="connsiteY30" fmla="*/ 2078927 h 3643593"/>
                <a:gd name="connsiteX31" fmla="*/ 5281044 w 7360055"/>
                <a:gd name="connsiteY31" fmla="*/ 2255905 h 3643593"/>
                <a:gd name="connsiteX32" fmla="*/ 5038665 w 7360055"/>
                <a:gd name="connsiteY32" fmla="*/ 2725270 h 3643593"/>
                <a:gd name="connsiteX33" fmla="*/ 4986056 w 7360055"/>
                <a:gd name="connsiteY33" fmla="*/ 2776868 h 3643593"/>
                <a:gd name="connsiteX34" fmla="*/ 4878380 w 7360055"/>
                <a:gd name="connsiteY34" fmla="*/ 2780987 h 3643593"/>
                <a:gd name="connsiteX35" fmla="*/ 4703497 w 7360055"/>
                <a:gd name="connsiteY35" fmla="*/ 2381720 h 3643593"/>
                <a:gd name="connsiteX36" fmla="*/ 4694248 w 7360055"/>
                <a:gd name="connsiteY36" fmla="*/ 1594386 h 3643593"/>
                <a:gd name="connsiteX37" fmla="*/ 4731175 w 7360055"/>
                <a:gd name="connsiteY37" fmla="*/ 1204875 h 3643593"/>
                <a:gd name="connsiteX38" fmla="*/ 4753577 w 7360055"/>
                <a:gd name="connsiteY38" fmla="*/ 1010553 h 3643593"/>
                <a:gd name="connsiteX39" fmla="*/ 4783857 w 7360055"/>
                <a:gd name="connsiteY39" fmla="*/ 835526 h 3643593"/>
                <a:gd name="connsiteX40" fmla="*/ 4790288 w 7360055"/>
                <a:gd name="connsiteY40" fmla="*/ 834297 h 3643593"/>
                <a:gd name="connsiteX41" fmla="*/ 4814136 w 7360055"/>
                <a:gd name="connsiteY41" fmla="*/ 839790 h 3643593"/>
                <a:gd name="connsiteX42" fmla="*/ 5115845 w 7360055"/>
                <a:gd name="connsiteY42" fmla="*/ 850268 h 3643593"/>
                <a:gd name="connsiteX43" fmla="*/ 5350780 w 7360055"/>
                <a:gd name="connsiteY43" fmla="*/ 661872 h 3643593"/>
                <a:gd name="connsiteX44" fmla="*/ 5380264 w 7360055"/>
                <a:gd name="connsiteY44" fmla="*/ 615839 h 3643593"/>
                <a:gd name="connsiteX45" fmla="*/ 5400354 w 7360055"/>
                <a:gd name="connsiteY45" fmla="*/ 591991 h 3643593"/>
                <a:gd name="connsiteX46" fmla="*/ 5306048 w 7360055"/>
                <a:gd name="connsiteY46" fmla="*/ 610347 h 3643593"/>
                <a:gd name="connsiteX47" fmla="*/ 5126757 w 7360055"/>
                <a:gd name="connsiteY47" fmla="*/ 783423 h 3643593"/>
                <a:gd name="connsiteX48" fmla="*/ 4833359 w 7360055"/>
                <a:gd name="connsiteY48" fmla="*/ 770704 h 3643593"/>
                <a:gd name="connsiteX49" fmla="*/ 4808427 w 7360055"/>
                <a:gd name="connsiteY49" fmla="*/ 764995 h 3643593"/>
                <a:gd name="connsiteX50" fmla="*/ 4794624 w 7360055"/>
                <a:gd name="connsiteY50" fmla="*/ 722792 h 3643593"/>
                <a:gd name="connsiteX51" fmla="*/ 4823603 w 7360055"/>
                <a:gd name="connsiteY51" fmla="*/ 521966 h 3643593"/>
                <a:gd name="connsiteX52" fmla="*/ 4789566 w 7360055"/>
                <a:gd name="connsiteY52" fmla="*/ 354960 h 3643593"/>
                <a:gd name="connsiteX53" fmla="*/ 4673796 w 7360055"/>
                <a:gd name="connsiteY53" fmla="*/ 270554 h 3643593"/>
                <a:gd name="connsiteX54" fmla="*/ 4649660 w 7360055"/>
                <a:gd name="connsiteY54" fmla="*/ 266146 h 3643593"/>
                <a:gd name="connsiteX55" fmla="*/ 4609697 w 7360055"/>
                <a:gd name="connsiteY55" fmla="*/ 260509 h 3643593"/>
                <a:gd name="connsiteX56" fmla="*/ 4597050 w 7360055"/>
                <a:gd name="connsiteY56" fmla="*/ 259642 h 3643593"/>
                <a:gd name="connsiteX57" fmla="*/ 4564242 w 7360055"/>
                <a:gd name="connsiteY57" fmla="*/ 265134 h 3643593"/>
                <a:gd name="connsiteX58" fmla="*/ 4488435 w 7360055"/>
                <a:gd name="connsiteY58" fmla="*/ 484532 h 3643593"/>
                <a:gd name="connsiteX59" fmla="*/ 4470875 w 7360055"/>
                <a:gd name="connsiteY59" fmla="*/ 601819 h 3643593"/>
                <a:gd name="connsiteX60" fmla="*/ 4438572 w 7360055"/>
                <a:gd name="connsiteY60" fmla="*/ 669387 h 3643593"/>
                <a:gd name="connsiteX61" fmla="*/ 4085410 w 7360055"/>
                <a:gd name="connsiteY61" fmla="*/ 676108 h 3643593"/>
                <a:gd name="connsiteX62" fmla="*/ 3906336 w 7360055"/>
                <a:gd name="connsiteY62" fmla="*/ 1018213 h 3643593"/>
                <a:gd name="connsiteX63" fmla="*/ 3947094 w 7360055"/>
                <a:gd name="connsiteY63" fmla="*/ 1018286 h 3643593"/>
                <a:gd name="connsiteX64" fmla="*/ 3970436 w 7360055"/>
                <a:gd name="connsiteY64" fmla="*/ 996967 h 3643593"/>
                <a:gd name="connsiteX65" fmla="*/ 3973471 w 7360055"/>
                <a:gd name="connsiteY65" fmla="*/ 948622 h 3643593"/>
                <a:gd name="connsiteX66" fmla="*/ 3983372 w 7360055"/>
                <a:gd name="connsiteY66" fmla="*/ 881848 h 3643593"/>
                <a:gd name="connsiteX67" fmla="*/ 4426287 w 7360055"/>
                <a:gd name="connsiteY67" fmla="*/ 740858 h 3643593"/>
                <a:gd name="connsiteX68" fmla="*/ 4442980 w 7360055"/>
                <a:gd name="connsiteY68" fmla="*/ 758491 h 3643593"/>
                <a:gd name="connsiteX69" fmla="*/ 4440162 w 7360055"/>
                <a:gd name="connsiteY69" fmla="*/ 818038 h 3643593"/>
                <a:gd name="connsiteX70" fmla="*/ 4369775 w 7360055"/>
                <a:gd name="connsiteY70" fmla="*/ 1367689 h 3643593"/>
                <a:gd name="connsiteX71" fmla="*/ 4335955 w 7360055"/>
                <a:gd name="connsiteY71" fmla="*/ 1941189 h 3643593"/>
                <a:gd name="connsiteX72" fmla="*/ 4278793 w 7360055"/>
                <a:gd name="connsiteY72" fmla="*/ 2039976 h 3643593"/>
                <a:gd name="connsiteX73" fmla="*/ 4036198 w 7360055"/>
                <a:gd name="connsiteY73" fmla="*/ 2312128 h 3643593"/>
                <a:gd name="connsiteX74" fmla="*/ 3819184 w 7360055"/>
                <a:gd name="connsiteY74" fmla="*/ 1986788 h 3643593"/>
                <a:gd name="connsiteX75" fmla="*/ 3668149 w 7360055"/>
                <a:gd name="connsiteY75" fmla="*/ 1732847 h 3643593"/>
                <a:gd name="connsiteX76" fmla="*/ 3563292 w 7360055"/>
                <a:gd name="connsiteY76" fmla="*/ 1242019 h 3643593"/>
                <a:gd name="connsiteX77" fmla="*/ 3716639 w 7360055"/>
                <a:gd name="connsiteY77" fmla="*/ 1166285 h 3643593"/>
                <a:gd name="connsiteX78" fmla="*/ 3880176 w 7360055"/>
                <a:gd name="connsiteY78" fmla="*/ 1289932 h 3643593"/>
                <a:gd name="connsiteX79" fmla="*/ 3895135 w 7360055"/>
                <a:gd name="connsiteY79" fmla="*/ 1475943 h 3643593"/>
                <a:gd name="connsiteX80" fmla="*/ 3929028 w 7360055"/>
                <a:gd name="connsiteY80" fmla="*/ 1516701 h 3643593"/>
                <a:gd name="connsiteX81" fmla="*/ 3949479 w 7360055"/>
                <a:gd name="connsiteY81" fmla="*/ 1500297 h 3643593"/>
                <a:gd name="connsiteX82" fmla="*/ 3890582 w 7360055"/>
                <a:gd name="connsiteY82" fmla="*/ 1175463 h 3643593"/>
                <a:gd name="connsiteX83" fmla="*/ 3635413 w 7360055"/>
                <a:gd name="connsiteY83" fmla="*/ 1056153 h 3643593"/>
                <a:gd name="connsiteX84" fmla="*/ 3317011 w 7360055"/>
                <a:gd name="connsiteY84" fmla="*/ 1190350 h 3643593"/>
                <a:gd name="connsiteX85" fmla="*/ 3230437 w 7360055"/>
                <a:gd name="connsiteY85" fmla="*/ 1477822 h 3643593"/>
                <a:gd name="connsiteX86" fmla="*/ 3306966 w 7360055"/>
                <a:gd name="connsiteY86" fmla="*/ 1724103 h 3643593"/>
                <a:gd name="connsiteX87" fmla="*/ 3422302 w 7360055"/>
                <a:gd name="connsiteY87" fmla="*/ 1985921 h 3643593"/>
                <a:gd name="connsiteX88" fmla="*/ 3394841 w 7360055"/>
                <a:gd name="connsiteY88" fmla="*/ 2131536 h 3643593"/>
                <a:gd name="connsiteX89" fmla="*/ 3322864 w 7360055"/>
                <a:gd name="connsiteY89" fmla="*/ 2314657 h 3643593"/>
                <a:gd name="connsiteX90" fmla="*/ 3230437 w 7360055"/>
                <a:gd name="connsiteY90" fmla="*/ 2521048 h 3643593"/>
                <a:gd name="connsiteX91" fmla="*/ 3134974 w 7360055"/>
                <a:gd name="connsiteY91" fmla="*/ 2687114 h 3643593"/>
                <a:gd name="connsiteX92" fmla="*/ 3027443 w 7360055"/>
                <a:gd name="connsiteY92" fmla="*/ 2422839 h 3643593"/>
                <a:gd name="connsiteX93" fmla="*/ 3026576 w 7360055"/>
                <a:gd name="connsiteY93" fmla="*/ 1928831 h 3643593"/>
                <a:gd name="connsiteX94" fmla="*/ 2869109 w 7360055"/>
                <a:gd name="connsiteY94" fmla="*/ 1393633 h 3643593"/>
                <a:gd name="connsiteX95" fmla="*/ 2732672 w 7360055"/>
                <a:gd name="connsiteY95" fmla="*/ 1602769 h 3643593"/>
                <a:gd name="connsiteX96" fmla="*/ 2507492 w 7360055"/>
                <a:gd name="connsiteY96" fmla="*/ 2333735 h 3643593"/>
                <a:gd name="connsiteX97" fmla="*/ 2425760 w 7360055"/>
                <a:gd name="connsiteY97" fmla="*/ 2441483 h 3643593"/>
                <a:gd name="connsiteX98" fmla="*/ 2297705 w 7360055"/>
                <a:gd name="connsiteY98" fmla="*/ 2465114 h 3643593"/>
                <a:gd name="connsiteX99" fmla="*/ 2179407 w 7360055"/>
                <a:gd name="connsiteY99" fmla="*/ 2106749 h 3643593"/>
                <a:gd name="connsiteX100" fmla="*/ 2238954 w 7360055"/>
                <a:gd name="connsiteY100" fmla="*/ 1637673 h 3643593"/>
                <a:gd name="connsiteX101" fmla="*/ 2308184 w 7360055"/>
                <a:gd name="connsiteY101" fmla="*/ 1441979 h 3643593"/>
                <a:gd name="connsiteX102" fmla="*/ 2534809 w 7360055"/>
                <a:gd name="connsiteY102" fmla="*/ 1282127 h 3643593"/>
                <a:gd name="connsiteX103" fmla="*/ 2636992 w 7360055"/>
                <a:gd name="connsiteY103" fmla="*/ 1358729 h 3643593"/>
                <a:gd name="connsiteX104" fmla="*/ 2674498 w 7360055"/>
                <a:gd name="connsiteY104" fmla="*/ 1455059 h 3643593"/>
                <a:gd name="connsiteX105" fmla="*/ 2721037 w 7360055"/>
                <a:gd name="connsiteY105" fmla="*/ 1453180 h 3643593"/>
                <a:gd name="connsiteX106" fmla="*/ 2730793 w 7360055"/>
                <a:gd name="connsiteY106" fmla="*/ 1439377 h 3643593"/>
                <a:gd name="connsiteX107" fmla="*/ 2716990 w 7360055"/>
                <a:gd name="connsiteY107" fmla="*/ 1412349 h 3643593"/>
                <a:gd name="connsiteX108" fmla="*/ 2701453 w 7360055"/>
                <a:gd name="connsiteY108" fmla="*/ 1355332 h 3643593"/>
                <a:gd name="connsiteX109" fmla="*/ 2560752 w 7360055"/>
                <a:gd name="connsiteY109" fmla="*/ 1195770 h 3643593"/>
                <a:gd name="connsiteX110" fmla="*/ 2057856 w 7360055"/>
                <a:gd name="connsiteY110" fmla="*/ 1357355 h 3643593"/>
                <a:gd name="connsiteX111" fmla="*/ 1850093 w 7360055"/>
                <a:gd name="connsiteY111" fmla="*/ 1972769 h 3643593"/>
                <a:gd name="connsiteX112" fmla="*/ 1867075 w 7360055"/>
                <a:gd name="connsiteY112" fmla="*/ 2298759 h 3643593"/>
                <a:gd name="connsiteX113" fmla="*/ 1775515 w 7360055"/>
                <a:gd name="connsiteY113" fmla="*/ 2624965 h 3643593"/>
                <a:gd name="connsiteX114" fmla="*/ 1582276 w 7360055"/>
                <a:gd name="connsiteY114" fmla="*/ 3016283 h 3643593"/>
                <a:gd name="connsiteX115" fmla="*/ 1364685 w 7360055"/>
                <a:gd name="connsiteY115" fmla="*/ 3267261 h 3643593"/>
                <a:gd name="connsiteX116" fmla="*/ 879205 w 7360055"/>
                <a:gd name="connsiteY116" fmla="*/ 3284967 h 3643593"/>
                <a:gd name="connsiteX117" fmla="*/ 535366 w 7360055"/>
                <a:gd name="connsiteY117" fmla="*/ 2363075 h 3643593"/>
                <a:gd name="connsiteX118" fmla="*/ 871184 w 7360055"/>
                <a:gd name="connsiteY118" fmla="*/ 1651549 h 3643593"/>
                <a:gd name="connsiteX119" fmla="*/ 962672 w 7360055"/>
                <a:gd name="connsiteY119" fmla="*/ 1572057 h 3643593"/>
                <a:gd name="connsiteX120" fmla="*/ 1122017 w 7360055"/>
                <a:gd name="connsiteY120" fmla="*/ 1464236 h 3643593"/>
                <a:gd name="connsiteX121" fmla="*/ 1142179 w 7360055"/>
                <a:gd name="connsiteY121" fmla="*/ 1451807 h 3643593"/>
                <a:gd name="connsiteX122" fmla="*/ 1138711 w 7360055"/>
                <a:gd name="connsiteY122" fmla="*/ 1423767 h 3643593"/>
                <a:gd name="connsiteX123" fmla="*/ 902402 w 7360055"/>
                <a:gd name="connsiteY123" fmla="*/ 1446820 h 3643593"/>
                <a:gd name="connsiteX124" fmla="*/ 609655 w 7360055"/>
                <a:gd name="connsiteY124" fmla="*/ 1202129 h 3643593"/>
                <a:gd name="connsiteX125" fmla="*/ 597080 w 7360055"/>
                <a:gd name="connsiteY125" fmla="*/ 773233 h 3643593"/>
                <a:gd name="connsiteX126" fmla="*/ 820309 w 7360055"/>
                <a:gd name="connsiteY126" fmla="*/ 416892 h 3643593"/>
                <a:gd name="connsiteX127" fmla="*/ 1196234 w 7360055"/>
                <a:gd name="connsiteY127" fmla="*/ 210646 h 3643593"/>
                <a:gd name="connsiteX128" fmla="*/ 1410718 w 7360055"/>
                <a:gd name="connsiteY128" fmla="*/ 362331 h 3643593"/>
                <a:gd name="connsiteX129" fmla="*/ 1299429 w 7360055"/>
                <a:gd name="connsiteY129" fmla="*/ 731753 h 3643593"/>
                <a:gd name="connsiteX130" fmla="*/ 1220804 w 7360055"/>
                <a:gd name="connsiteY130" fmla="*/ 750542 h 3643593"/>
                <a:gd name="connsiteX131" fmla="*/ 999961 w 7360055"/>
                <a:gd name="connsiteY131" fmla="*/ 670472 h 3643593"/>
                <a:gd name="connsiteX132" fmla="*/ 960721 w 7360055"/>
                <a:gd name="connsiteY132" fmla="*/ 733993 h 3643593"/>
                <a:gd name="connsiteX133" fmla="*/ 986447 w 7360055"/>
                <a:gd name="connsiteY133" fmla="*/ 752204 h 3643593"/>
                <a:gd name="connsiteX134" fmla="*/ 1261562 w 7360055"/>
                <a:gd name="connsiteY134" fmla="*/ 817676 h 3643593"/>
                <a:gd name="connsiteX135" fmla="*/ 1420546 w 7360055"/>
                <a:gd name="connsiteY135" fmla="*/ 718600 h 3643593"/>
                <a:gd name="connsiteX136" fmla="*/ 1500038 w 7360055"/>
                <a:gd name="connsiteY136" fmla="*/ 439439 h 3643593"/>
                <a:gd name="connsiteX137" fmla="*/ 1340765 w 7360055"/>
                <a:gd name="connsiteY137" fmla="*/ 130648 h 3643593"/>
                <a:gd name="connsiteX138" fmla="*/ 293999 w 7360055"/>
                <a:gd name="connsiteY138" fmla="*/ 459456 h 3643593"/>
                <a:gd name="connsiteX139" fmla="*/ 163198 w 7360055"/>
                <a:gd name="connsiteY139" fmla="*/ 942696 h 3643593"/>
                <a:gd name="connsiteX140" fmla="*/ 740527 w 7360055"/>
                <a:gd name="connsiteY140" fmla="*/ 1530070 h 3643593"/>
                <a:gd name="connsiteX141" fmla="*/ 735686 w 7360055"/>
                <a:gd name="connsiteY141" fmla="*/ 1539826 h 3643593"/>
                <a:gd name="connsiteX142" fmla="*/ 685750 w 7360055"/>
                <a:gd name="connsiteY142" fmla="*/ 1560494 h 3643593"/>
                <a:gd name="connsiteX143" fmla="*/ 165149 w 7360055"/>
                <a:gd name="connsiteY143" fmla="*/ 2040265 h 3643593"/>
                <a:gd name="connsiteX144" fmla="*/ 239 w 7360055"/>
                <a:gd name="connsiteY144" fmla="*/ 2703374 h 3643593"/>
                <a:gd name="connsiteX145" fmla="*/ 109866 w 7360055"/>
                <a:gd name="connsiteY145" fmla="*/ 3180326 h 3643593"/>
                <a:gd name="connsiteX146" fmla="*/ 346608 w 7360055"/>
                <a:gd name="connsiteY146" fmla="*/ 3474302 h 3643593"/>
                <a:gd name="connsiteX147" fmla="*/ 1023519 w 7360055"/>
                <a:gd name="connsiteY147" fmla="*/ 3630540 h 3643593"/>
                <a:gd name="connsiteX148" fmla="*/ 1515792 w 7360055"/>
                <a:gd name="connsiteY148" fmla="*/ 3284388 h 3643593"/>
                <a:gd name="connsiteX149" fmla="*/ 1738225 w 7360055"/>
                <a:gd name="connsiteY149" fmla="*/ 2917569 h 3643593"/>
                <a:gd name="connsiteX150" fmla="*/ 1910001 w 7360055"/>
                <a:gd name="connsiteY150" fmla="*/ 2474075 h 3643593"/>
                <a:gd name="connsiteX151" fmla="*/ 1921635 w 7360055"/>
                <a:gd name="connsiteY151" fmla="*/ 2437798 h 3643593"/>
                <a:gd name="connsiteX152" fmla="*/ 2038055 w 7360055"/>
                <a:gd name="connsiteY152" fmla="*/ 2582112 h 3643593"/>
                <a:gd name="connsiteX153" fmla="*/ 2340848 w 7360055"/>
                <a:gd name="connsiteY153" fmla="*/ 2626411 h 3643593"/>
                <a:gd name="connsiteX154" fmla="*/ 2500121 w 7360055"/>
                <a:gd name="connsiteY154" fmla="*/ 2473858 h 3643593"/>
                <a:gd name="connsiteX155" fmla="*/ 2613939 w 7360055"/>
                <a:gd name="connsiteY155" fmla="*/ 2277729 h 3643593"/>
                <a:gd name="connsiteX156" fmla="*/ 2658600 w 7360055"/>
                <a:gd name="connsiteY156" fmla="*/ 2173161 h 3643593"/>
                <a:gd name="connsiteX157" fmla="*/ 2689674 w 7360055"/>
                <a:gd name="connsiteY157" fmla="*/ 2084780 h 3643593"/>
                <a:gd name="connsiteX158" fmla="*/ 2694082 w 7360055"/>
                <a:gd name="connsiteY158" fmla="*/ 2112603 h 3643593"/>
                <a:gd name="connsiteX159" fmla="*/ 2789328 w 7360055"/>
                <a:gd name="connsiteY159" fmla="*/ 2657051 h 3643593"/>
                <a:gd name="connsiteX160" fmla="*/ 3086773 w 7360055"/>
                <a:gd name="connsiteY160" fmla="*/ 2876811 h 3643593"/>
                <a:gd name="connsiteX161" fmla="*/ 3305593 w 7360055"/>
                <a:gd name="connsiteY161" fmla="*/ 2525095 h 3643593"/>
                <a:gd name="connsiteX162" fmla="*/ 3473104 w 7360055"/>
                <a:gd name="connsiteY162" fmla="*/ 2104364 h 3643593"/>
                <a:gd name="connsiteX163" fmla="*/ 3506636 w 7360055"/>
                <a:gd name="connsiteY163" fmla="*/ 2160443 h 3643593"/>
                <a:gd name="connsiteX164" fmla="*/ 3548839 w 7360055"/>
                <a:gd name="connsiteY164" fmla="*/ 2250557 h 3643593"/>
                <a:gd name="connsiteX165" fmla="*/ 3648204 w 7360055"/>
                <a:gd name="connsiteY165" fmla="*/ 2434690 h 3643593"/>
                <a:gd name="connsiteX166" fmla="*/ 3620960 w 7360055"/>
                <a:gd name="connsiteY166" fmla="*/ 2496477 h 3643593"/>
                <a:gd name="connsiteX167" fmla="*/ 3468190 w 7360055"/>
                <a:gd name="connsiteY167" fmla="*/ 2801727 h 3643593"/>
                <a:gd name="connsiteX168" fmla="*/ 3623200 w 7360055"/>
                <a:gd name="connsiteY168" fmla="*/ 3070771 h 3643593"/>
                <a:gd name="connsiteX169" fmla="*/ 3721915 w 7360055"/>
                <a:gd name="connsiteY169" fmla="*/ 3220795 h 3643593"/>
                <a:gd name="connsiteX170" fmla="*/ 3851848 w 7360055"/>
                <a:gd name="connsiteY170" fmla="*/ 3382742 h 3643593"/>
                <a:gd name="connsiteX171" fmla="*/ 4126602 w 7360055"/>
                <a:gd name="connsiteY171" fmla="*/ 3524816 h 3643593"/>
                <a:gd name="connsiteX172" fmla="*/ 5094743 w 7360055"/>
                <a:gd name="connsiteY172" fmla="*/ 3491790 h 3643593"/>
                <a:gd name="connsiteX173" fmla="*/ 5699317 w 7360055"/>
                <a:gd name="connsiteY173" fmla="*/ 3206486 h 3643593"/>
                <a:gd name="connsiteX174" fmla="*/ 6208933 w 7360055"/>
                <a:gd name="connsiteY174" fmla="*/ 2965625 h 3643593"/>
                <a:gd name="connsiteX175" fmla="*/ 6762054 w 7360055"/>
                <a:gd name="connsiteY175" fmla="*/ 2860985 h 3643593"/>
                <a:gd name="connsiteX176" fmla="*/ 6776507 w 7360055"/>
                <a:gd name="connsiteY176" fmla="*/ 2872041 h 3643593"/>
                <a:gd name="connsiteX177" fmla="*/ 6953413 w 7360055"/>
                <a:gd name="connsiteY177" fmla="*/ 3194707 h 3643593"/>
                <a:gd name="connsiteX178" fmla="*/ 7280415 w 7360055"/>
                <a:gd name="connsiteY178" fmla="*/ 3217977 h 3643593"/>
                <a:gd name="connsiteX179" fmla="*/ 7340973 w 7360055"/>
                <a:gd name="connsiteY179" fmla="*/ 2990846 h 3643593"/>
                <a:gd name="connsiteX180" fmla="*/ 5650827 w 7360055"/>
                <a:gd name="connsiteY180" fmla="*/ 1770425 h 3643593"/>
                <a:gd name="connsiteX181" fmla="*/ 5784807 w 7360055"/>
                <a:gd name="connsiteY181" fmla="*/ 1509113 h 3643593"/>
                <a:gd name="connsiteX182" fmla="*/ 5852375 w 7360055"/>
                <a:gd name="connsiteY182" fmla="*/ 1420299 h 3643593"/>
                <a:gd name="connsiteX183" fmla="*/ 5898770 w 7360055"/>
                <a:gd name="connsiteY183" fmla="*/ 1375783 h 3643593"/>
                <a:gd name="connsiteX184" fmla="*/ 5956727 w 7360055"/>
                <a:gd name="connsiteY184" fmla="*/ 1344998 h 3643593"/>
                <a:gd name="connsiteX185" fmla="*/ 6013094 w 7360055"/>
                <a:gd name="connsiteY185" fmla="*/ 1325197 h 3643593"/>
                <a:gd name="connsiteX186" fmla="*/ 6138113 w 7360055"/>
                <a:gd name="connsiteY186" fmla="*/ 1371520 h 3643593"/>
                <a:gd name="connsiteX187" fmla="*/ 6172367 w 7360055"/>
                <a:gd name="connsiteY187" fmla="*/ 1419215 h 3643593"/>
                <a:gd name="connsiteX188" fmla="*/ 6185592 w 7360055"/>
                <a:gd name="connsiteY188" fmla="*/ 1455348 h 3643593"/>
                <a:gd name="connsiteX189" fmla="*/ 6175619 w 7360055"/>
                <a:gd name="connsiteY189" fmla="*/ 1503838 h 3643593"/>
                <a:gd name="connsiteX190" fmla="*/ 6126478 w 7360055"/>
                <a:gd name="connsiteY190" fmla="*/ 1607033 h 3643593"/>
                <a:gd name="connsiteX191" fmla="*/ 6077843 w 7360055"/>
                <a:gd name="connsiteY191" fmla="*/ 1667302 h 3643593"/>
                <a:gd name="connsiteX192" fmla="*/ 6048287 w 7360055"/>
                <a:gd name="connsiteY192" fmla="*/ 1684718 h 3643593"/>
                <a:gd name="connsiteX193" fmla="*/ 5904334 w 7360055"/>
                <a:gd name="connsiteY193" fmla="*/ 1770136 h 3643593"/>
                <a:gd name="connsiteX194" fmla="*/ 5792250 w 7360055"/>
                <a:gd name="connsiteY194" fmla="*/ 1811978 h 3643593"/>
                <a:gd name="connsiteX195" fmla="*/ 5651910 w 7360055"/>
                <a:gd name="connsiteY195" fmla="*/ 1836693 h 3643593"/>
                <a:gd name="connsiteX196" fmla="*/ 5634711 w 7360055"/>
                <a:gd name="connsiteY196" fmla="*/ 1841101 h 3643593"/>
                <a:gd name="connsiteX197" fmla="*/ 5650827 w 7360055"/>
                <a:gd name="connsiteY197" fmla="*/ 1770425 h 3643593"/>
                <a:gd name="connsiteX198" fmla="*/ 6648814 w 7360055"/>
                <a:gd name="connsiteY198" fmla="*/ 1439521 h 3643593"/>
                <a:gd name="connsiteX199" fmla="*/ 6581896 w 7360055"/>
                <a:gd name="connsiteY199" fmla="*/ 1303807 h 3643593"/>
                <a:gd name="connsiteX200" fmla="*/ 6570333 w 7360055"/>
                <a:gd name="connsiteY200" fmla="*/ 1233998 h 3643593"/>
                <a:gd name="connsiteX201" fmla="*/ 6571562 w 7360055"/>
                <a:gd name="connsiteY201" fmla="*/ 1098790 h 3643593"/>
                <a:gd name="connsiteX202" fmla="*/ 6625617 w 7360055"/>
                <a:gd name="connsiteY202" fmla="*/ 982659 h 3643593"/>
                <a:gd name="connsiteX203" fmla="*/ 6724042 w 7360055"/>
                <a:gd name="connsiteY203" fmla="*/ 948333 h 3643593"/>
                <a:gd name="connsiteX204" fmla="*/ 6780771 w 7360055"/>
                <a:gd name="connsiteY204" fmla="*/ 982225 h 3643593"/>
                <a:gd name="connsiteX205" fmla="*/ 6794139 w 7360055"/>
                <a:gd name="connsiteY205" fmla="*/ 1051600 h 3643593"/>
                <a:gd name="connsiteX206" fmla="*/ 6797609 w 7360055"/>
                <a:gd name="connsiteY206" fmla="*/ 1122420 h 3643593"/>
                <a:gd name="connsiteX207" fmla="*/ 6786624 w 7360055"/>
                <a:gd name="connsiteY207" fmla="*/ 1185508 h 3643593"/>
                <a:gd name="connsiteX208" fmla="*/ 6771593 w 7360055"/>
                <a:gd name="connsiteY208" fmla="*/ 1255967 h 3643593"/>
                <a:gd name="connsiteX209" fmla="*/ 6687476 w 7360055"/>
                <a:gd name="connsiteY209" fmla="*/ 1489529 h 3643593"/>
                <a:gd name="connsiteX210" fmla="*/ 6648814 w 7360055"/>
                <a:gd name="connsiteY210" fmla="*/ 1439521 h 3643593"/>
                <a:gd name="connsiteX211" fmla="*/ 3761227 w 7360055"/>
                <a:gd name="connsiteY211" fmla="*/ 2876305 h 3643593"/>
                <a:gd name="connsiteX212" fmla="*/ 3744967 w 7360055"/>
                <a:gd name="connsiteY212" fmla="*/ 2921182 h 3643593"/>
                <a:gd name="connsiteX213" fmla="*/ 3711580 w 7360055"/>
                <a:gd name="connsiteY213" fmla="*/ 2968588 h 3643593"/>
                <a:gd name="connsiteX214" fmla="*/ 3607012 w 7360055"/>
                <a:gd name="connsiteY214" fmla="*/ 2968949 h 3643593"/>
                <a:gd name="connsiteX215" fmla="*/ 3556716 w 7360055"/>
                <a:gd name="connsiteY215" fmla="*/ 2891119 h 3643593"/>
                <a:gd name="connsiteX216" fmla="*/ 3697922 w 7360055"/>
                <a:gd name="connsiteY216" fmla="*/ 2534272 h 3643593"/>
                <a:gd name="connsiteX217" fmla="*/ 3764696 w 7360055"/>
                <a:gd name="connsiteY217" fmla="*/ 2722524 h 3643593"/>
                <a:gd name="connsiteX218" fmla="*/ 3761227 w 7360055"/>
                <a:gd name="connsiteY218" fmla="*/ 2876305 h 3643593"/>
                <a:gd name="connsiteX219" fmla="*/ 6862142 w 7360055"/>
                <a:gd name="connsiteY219" fmla="*/ 1628785 h 3643593"/>
                <a:gd name="connsiteX220" fmla="*/ 6763065 w 7360055"/>
                <a:gd name="connsiteY220" fmla="*/ 2218038 h 3643593"/>
                <a:gd name="connsiteX221" fmla="*/ 6747023 w 7360055"/>
                <a:gd name="connsiteY221" fmla="*/ 2519602 h 3643593"/>
                <a:gd name="connsiteX222" fmla="*/ 6750058 w 7360055"/>
                <a:gd name="connsiteY222" fmla="*/ 2676419 h 3643593"/>
                <a:gd name="connsiteX223" fmla="*/ 6741386 w 7360055"/>
                <a:gd name="connsiteY223" fmla="*/ 2786190 h 3643593"/>
                <a:gd name="connsiteX224" fmla="*/ 6125105 w 7360055"/>
                <a:gd name="connsiteY224" fmla="*/ 2914678 h 3643593"/>
                <a:gd name="connsiteX225" fmla="*/ 5521255 w 7360055"/>
                <a:gd name="connsiteY225" fmla="*/ 3216459 h 3643593"/>
                <a:gd name="connsiteX226" fmla="*/ 4933158 w 7360055"/>
                <a:gd name="connsiteY226" fmla="*/ 3454863 h 3643593"/>
                <a:gd name="connsiteX227" fmla="*/ 4442547 w 7360055"/>
                <a:gd name="connsiteY227" fmla="*/ 3498728 h 3643593"/>
                <a:gd name="connsiteX228" fmla="*/ 4092998 w 7360055"/>
                <a:gd name="connsiteY228" fmla="*/ 3432244 h 3643593"/>
                <a:gd name="connsiteX229" fmla="*/ 3809284 w 7360055"/>
                <a:gd name="connsiteY229" fmla="*/ 3192900 h 3643593"/>
                <a:gd name="connsiteX230" fmla="*/ 3774958 w 7360055"/>
                <a:gd name="connsiteY230" fmla="*/ 3129162 h 3643593"/>
                <a:gd name="connsiteX231" fmla="*/ 3778643 w 7360055"/>
                <a:gd name="connsiteY231" fmla="*/ 3108494 h 3643593"/>
                <a:gd name="connsiteX232" fmla="*/ 3931557 w 7360055"/>
                <a:gd name="connsiteY232" fmla="*/ 3069615 h 3643593"/>
                <a:gd name="connsiteX233" fmla="*/ 4099502 w 7360055"/>
                <a:gd name="connsiteY233" fmla="*/ 2863586 h 3643593"/>
                <a:gd name="connsiteX234" fmla="*/ 4092059 w 7360055"/>
                <a:gd name="connsiteY234" fmla="*/ 2432017 h 3643593"/>
                <a:gd name="connsiteX235" fmla="*/ 4070885 w 7360055"/>
                <a:gd name="connsiteY235" fmla="*/ 2383382 h 3643593"/>
                <a:gd name="connsiteX236" fmla="*/ 4335016 w 7360055"/>
                <a:gd name="connsiteY236" fmla="*/ 2091935 h 3643593"/>
                <a:gd name="connsiteX237" fmla="*/ 4336389 w 7360055"/>
                <a:gd name="connsiteY237" fmla="*/ 2118962 h 3643593"/>
                <a:gd name="connsiteX238" fmla="*/ 4562869 w 7360055"/>
                <a:gd name="connsiteY238" fmla="*/ 2853686 h 3643593"/>
                <a:gd name="connsiteX239" fmla="*/ 4882355 w 7360055"/>
                <a:gd name="connsiteY239" fmla="*/ 2959555 h 3643593"/>
                <a:gd name="connsiteX240" fmla="*/ 5137814 w 7360055"/>
                <a:gd name="connsiteY240" fmla="*/ 2740446 h 3643593"/>
                <a:gd name="connsiteX241" fmla="*/ 5312335 w 7360055"/>
                <a:gd name="connsiteY241" fmla="*/ 2380852 h 3643593"/>
                <a:gd name="connsiteX242" fmla="*/ 5322813 w 7360055"/>
                <a:gd name="connsiteY242" fmla="*/ 2374638 h 3643593"/>
                <a:gd name="connsiteX243" fmla="*/ 5330329 w 7360055"/>
                <a:gd name="connsiteY243" fmla="*/ 2383887 h 3643593"/>
                <a:gd name="connsiteX244" fmla="*/ 5653212 w 7360055"/>
                <a:gd name="connsiteY244" fmla="*/ 2737338 h 3643593"/>
                <a:gd name="connsiteX245" fmla="*/ 5995750 w 7360055"/>
                <a:gd name="connsiteY245" fmla="*/ 2715948 h 3643593"/>
                <a:gd name="connsiteX246" fmla="*/ 6530949 w 7360055"/>
                <a:gd name="connsiteY246" fmla="*/ 2052550 h 3643593"/>
                <a:gd name="connsiteX247" fmla="*/ 6629735 w 7360055"/>
                <a:gd name="connsiteY247" fmla="*/ 1806197 h 3643593"/>
                <a:gd name="connsiteX248" fmla="*/ 6720718 w 7360055"/>
                <a:gd name="connsiteY248" fmla="*/ 1580511 h 3643593"/>
                <a:gd name="connsiteX249" fmla="*/ 6862142 w 7360055"/>
                <a:gd name="connsiteY249" fmla="*/ 1628785 h 3643593"/>
                <a:gd name="connsiteX250" fmla="*/ 7282077 w 7360055"/>
                <a:gd name="connsiteY250" fmla="*/ 3108711 h 3643593"/>
                <a:gd name="connsiteX251" fmla="*/ 7260397 w 7360055"/>
                <a:gd name="connsiteY251" fmla="*/ 3132125 h 3643593"/>
                <a:gd name="connsiteX252" fmla="*/ 7233514 w 7360055"/>
                <a:gd name="connsiteY252" fmla="*/ 3132053 h 3643593"/>
                <a:gd name="connsiteX253" fmla="*/ 7195864 w 7360055"/>
                <a:gd name="connsiteY253" fmla="*/ 3107410 h 3643593"/>
                <a:gd name="connsiteX254" fmla="*/ 7177580 w 7360055"/>
                <a:gd name="connsiteY254" fmla="*/ 3077926 h 3643593"/>
                <a:gd name="connsiteX255" fmla="*/ 7110012 w 7360055"/>
                <a:gd name="connsiteY255" fmla="*/ 2954352 h 3643593"/>
                <a:gd name="connsiteX256" fmla="*/ 7089995 w 7360055"/>
                <a:gd name="connsiteY256" fmla="*/ 2895600 h 3643593"/>
                <a:gd name="connsiteX257" fmla="*/ 7091151 w 7360055"/>
                <a:gd name="connsiteY257" fmla="*/ 2857805 h 3643593"/>
                <a:gd name="connsiteX258" fmla="*/ 7214436 w 7360055"/>
                <a:gd name="connsiteY258" fmla="*/ 2909692 h 3643593"/>
                <a:gd name="connsiteX259" fmla="*/ 7282077 w 7360055"/>
                <a:gd name="connsiteY259" fmla="*/ 3108711 h 36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7360055" h="3643593">
                  <a:moveTo>
                    <a:pt x="7340973" y="2990846"/>
                  </a:moveTo>
                  <a:cubicBezTo>
                    <a:pt x="7337938" y="2982897"/>
                    <a:pt x="7334614" y="2975092"/>
                    <a:pt x="7331000" y="2967504"/>
                  </a:cubicBezTo>
                  <a:cubicBezTo>
                    <a:pt x="7309031" y="2920748"/>
                    <a:pt x="7278247" y="2876883"/>
                    <a:pt x="7241463" y="2840533"/>
                  </a:cubicBezTo>
                  <a:cubicBezTo>
                    <a:pt x="7193912" y="2793633"/>
                    <a:pt x="7153372" y="2785901"/>
                    <a:pt x="7088044" y="2775856"/>
                  </a:cubicBezTo>
                  <a:cubicBezTo>
                    <a:pt x="7026040" y="2766317"/>
                    <a:pt x="7085008" y="2391186"/>
                    <a:pt x="7091729" y="2333735"/>
                  </a:cubicBezTo>
                  <a:cubicBezTo>
                    <a:pt x="7112758" y="2152927"/>
                    <a:pt x="7148602" y="1973275"/>
                    <a:pt x="7179315" y="1793622"/>
                  </a:cubicBezTo>
                  <a:cubicBezTo>
                    <a:pt x="7188998" y="1736894"/>
                    <a:pt x="7177725" y="1699894"/>
                    <a:pt x="7154383" y="1649091"/>
                  </a:cubicBezTo>
                  <a:cubicBezTo>
                    <a:pt x="7136823" y="1610935"/>
                    <a:pt x="7099678" y="1571767"/>
                    <a:pt x="7061594" y="1553701"/>
                  </a:cubicBezTo>
                  <a:cubicBezTo>
                    <a:pt x="7008985" y="1528697"/>
                    <a:pt x="6950161" y="1523639"/>
                    <a:pt x="6892637" y="1524289"/>
                  </a:cubicBezTo>
                  <a:cubicBezTo>
                    <a:pt x="6884327" y="1524361"/>
                    <a:pt x="6746661" y="1534912"/>
                    <a:pt x="6751286" y="1510703"/>
                  </a:cubicBezTo>
                  <a:cubicBezTo>
                    <a:pt x="6761403" y="1457371"/>
                    <a:pt x="6795802" y="1401654"/>
                    <a:pt x="6812856" y="1348539"/>
                  </a:cubicBezTo>
                  <a:cubicBezTo>
                    <a:pt x="6841112" y="1260448"/>
                    <a:pt x="6886929" y="1129719"/>
                    <a:pt x="6862430" y="1036641"/>
                  </a:cubicBezTo>
                  <a:cubicBezTo>
                    <a:pt x="6859829" y="1026813"/>
                    <a:pt x="6855855" y="1017491"/>
                    <a:pt x="6853253" y="1007662"/>
                  </a:cubicBezTo>
                  <a:cubicBezTo>
                    <a:pt x="6850362" y="996895"/>
                    <a:pt x="6849134" y="985694"/>
                    <a:pt x="6846677" y="974854"/>
                  </a:cubicBezTo>
                  <a:cubicBezTo>
                    <a:pt x="6837065" y="933084"/>
                    <a:pt x="6807075" y="896590"/>
                    <a:pt x="6768052" y="878957"/>
                  </a:cubicBezTo>
                  <a:cubicBezTo>
                    <a:pt x="6709589" y="852581"/>
                    <a:pt x="6635517" y="873032"/>
                    <a:pt x="6589917" y="915451"/>
                  </a:cubicBezTo>
                  <a:cubicBezTo>
                    <a:pt x="6438521" y="1056225"/>
                    <a:pt x="6480363" y="1336398"/>
                    <a:pt x="6598806" y="1483820"/>
                  </a:cubicBezTo>
                  <a:cubicBezTo>
                    <a:pt x="6619618" y="1509691"/>
                    <a:pt x="6652355" y="1532238"/>
                    <a:pt x="6650331" y="1565336"/>
                  </a:cubicBezTo>
                  <a:cubicBezTo>
                    <a:pt x="6647513" y="1612019"/>
                    <a:pt x="6612103" y="1658125"/>
                    <a:pt x="6595915" y="1701556"/>
                  </a:cubicBezTo>
                  <a:cubicBezTo>
                    <a:pt x="6572646" y="1764210"/>
                    <a:pt x="6550171" y="1826937"/>
                    <a:pt x="6524373" y="1888652"/>
                  </a:cubicBezTo>
                  <a:cubicBezTo>
                    <a:pt x="6446976" y="2073940"/>
                    <a:pt x="6123226" y="2842196"/>
                    <a:pt x="5809594" y="2581389"/>
                  </a:cubicBezTo>
                  <a:cubicBezTo>
                    <a:pt x="5795864" y="2569971"/>
                    <a:pt x="5785096" y="2555446"/>
                    <a:pt x="5774762" y="2540848"/>
                  </a:cubicBezTo>
                  <a:cubicBezTo>
                    <a:pt x="5719190" y="2462223"/>
                    <a:pt x="5669977" y="2376878"/>
                    <a:pt x="5637819" y="2285823"/>
                  </a:cubicBezTo>
                  <a:cubicBezTo>
                    <a:pt x="5604504" y="2191444"/>
                    <a:pt x="5565409" y="2043806"/>
                    <a:pt x="5607612" y="1947042"/>
                  </a:cubicBezTo>
                  <a:cubicBezTo>
                    <a:pt x="5625317" y="1906501"/>
                    <a:pt x="5672723" y="1902816"/>
                    <a:pt x="5711674" y="1894794"/>
                  </a:cubicBezTo>
                  <a:cubicBezTo>
                    <a:pt x="5908525" y="1854253"/>
                    <a:pt x="6192746" y="1745710"/>
                    <a:pt x="6241164" y="1524433"/>
                  </a:cubicBezTo>
                  <a:cubicBezTo>
                    <a:pt x="6252871" y="1470812"/>
                    <a:pt x="6247523" y="1412639"/>
                    <a:pt x="6221219" y="1364437"/>
                  </a:cubicBezTo>
                  <a:cubicBezTo>
                    <a:pt x="6146713" y="1227783"/>
                    <a:pt x="5958099" y="1202635"/>
                    <a:pt x="5818916" y="1223737"/>
                  </a:cubicBezTo>
                  <a:cubicBezTo>
                    <a:pt x="5639047" y="1251053"/>
                    <a:pt x="5499286" y="1398763"/>
                    <a:pt x="5412133" y="1549799"/>
                  </a:cubicBezTo>
                  <a:cubicBezTo>
                    <a:pt x="5351069" y="1655668"/>
                    <a:pt x="5309155" y="1772376"/>
                    <a:pt x="5287909" y="1892699"/>
                  </a:cubicBezTo>
                  <a:cubicBezTo>
                    <a:pt x="5277069" y="1954124"/>
                    <a:pt x="5271577" y="2016562"/>
                    <a:pt x="5271649" y="2078927"/>
                  </a:cubicBezTo>
                  <a:cubicBezTo>
                    <a:pt x="5271721" y="2128284"/>
                    <a:pt x="5298171" y="2210234"/>
                    <a:pt x="5281044" y="2255905"/>
                  </a:cubicBezTo>
                  <a:cubicBezTo>
                    <a:pt x="5218389" y="2422766"/>
                    <a:pt x="5150460" y="2584352"/>
                    <a:pt x="5038665" y="2725270"/>
                  </a:cubicBezTo>
                  <a:cubicBezTo>
                    <a:pt x="5023345" y="2744637"/>
                    <a:pt x="5007013" y="2763860"/>
                    <a:pt x="4986056" y="2776868"/>
                  </a:cubicBezTo>
                  <a:cubicBezTo>
                    <a:pt x="4961486" y="2792188"/>
                    <a:pt x="4903745" y="2801004"/>
                    <a:pt x="4878380" y="2780987"/>
                  </a:cubicBezTo>
                  <a:cubicBezTo>
                    <a:pt x="4752638" y="2681260"/>
                    <a:pt x="4722287" y="2536223"/>
                    <a:pt x="4703497" y="2381720"/>
                  </a:cubicBezTo>
                  <a:cubicBezTo>
                    <a:pt x="4671773" y="2120552"/>
                    <a:pt x="4675386" y="1856421"/>
                    <a:pt x="4694248" y="1594386"/>
                  </a:cubicBezTo>
                  <a:cubicBezTo>
                    <a:pt x="4703570" y="1464308"/>
                    <a:pt x="4716722" y="1334447"/>
                    <a:pt x="4731175" y="1204875"/>
                  </a:cubicBezTo>
                  <a:cubicBezTo>
                    <a:pt x="4738402" y="1140342"/>
                    <a:pt x="4743099" y="1074653"/>
                    <a:pt x="4753577" y="1010553"/>
                  </a:cubicBezTo>
                  <a:cubicBezTo>
                    <a:pt x="4756829" y="990680"/>
                    <a:pt x="4774968" y="837261"/>
                    <a:pt x="4783857" y="835526"/>
                  </a:cubicBezTo>
                  <a:cubicBezTo>
                    <a:pt x="4787759" y="834803"/>
                    <a:pt x="4789132" y="834081"/>
                    <a:pt x="4790288" y="834297"/>
                  </a:cubicBezTo>
                  <a:cubicBezTo>
                    <a:pt x="4798237" y="836032"/>
                    <a:pt x="4806259" y="837694"/>
                    <a:pt x="4814136" y="839790"/>
                  </a:cubicBezTo>
                  <a:cubicBezTo>
                    <a:pt x="4913862" y="865950"/>
                    <a:pt x="5015106" y="880692"/>
                    <a:pt x="5115845" y="850268"/>
                  </a:cubicBezTo>
                  <a:cubicBezTo>
                    <a:pt x="5217016" y="819628"/>
                    <a:pt x="5286680" y="741219"/>
                    <a:pt x="5350780" y="661872"/>
                  </a:cubicBezTo>
                  <a:cubicBezTo>
                    <a:pt x="5362198" y="647780"/>
                    <a:pt x="5370003" y="630870"/>
                    <a:pt x="5380264" y="615839"/>
                  </a:cubicBezTo>
                  <a:cubicBezTo>
                    <a:pt x="5386118" y="607312"/>
                    <a:pt x="5393561" y="599940"/>
                    <a:pt x="5400354" y="591991"/>
                  </a:cubicBezTo>
                  <a:cubicBezTo>
                    <a:pt x="5366317" y="591341"/>
                    <a:pt x="5333075" y="574647"/>
                    <a:pt x="5306048" y="610347"/>
                  </a:cubicBezTo>
                  <a:cubicBezTo>
                    <a:pt x="5257702" y="674157"/>
                    <a:pt x="5201768" y="750036"/>
                    <a:pt x="5126757" y="783423"/>
                  </a:cubicBezTo>
                  <a:cubicBezTo>
                    <a:pt x="5036642" y="823530"/>
                    <a:pt x="4923113" y="801923"/>
                    <a:pt x="4833359" y="770704"/>
                  </a:cubicBezTo>
                  <a:cubicBezTo>
                    <a:pt x="4825337" y="767958"/>
                    <a:pt x="4816593" y="767524"/>
                    <a:pt x="4808427" y="764995"/>
                  </a:cubicBezTo>
                  <a:cubicBezTo>
                    <a:pt x="4784363" y="757551"/>
                    <a:pt x="4792456" y="738257"/>
                    <a:pt x="4794624" y="722792"/>
                  </a:cubicBezTo>
                  <a:cubicBezTo>
                    <a:pt x="4803874" y="655801"/>
                    <a:pt x="4815509" y="589100"/>
                    <a:pt x="4823603" y="521966"/>
                  </a:cubicBezTo>
                  <a:cubicBezTo>
                    <a:pt x="4830685" y="463069"/>
                    <a:pt x="4826927" y="405401"/>
                    <a:pt x="4789566" y="354960"/>
                  </a:cubicBezTo>
                  <a:cubicBezTo>
                    <a:pt x="4759720" y="314708"/>
                    <a:pt x="4720697" y="287175"/>
                    <a:pt x="4673796" y="270554"/>
                  </a:cubicBezTo>
                  <a:cubicBezTo>
                    <a:pt x="4666209" y="267880"/>
                    <a:pt x="4657754" y="267374"/>
                    <a:pt x="4649660" y="266146"/>
                  </a:cubicBezTo>
                  <a:cubicBezTo>
                    <a:pt x="4636363" y="264122"/>
                    <a:pt x="4623066" y="262243"/>
                    <a:pt x="4609697" y="260509"/>
                  </a:cubicBezTo>
                  <a:cubicBezTo>
                    <a:pt x="4605433" y="259931"/>
                    <a:pt x="4599218" y="261882"/>
                    <a:pt x="4597050" y="259642"/>
                  </a:cubicBezTo>
                  <a:cubicBezTo>
                    <a:pt x="4583103" y="245333"/>
                    <a:pt x="4569517" y="256679"/>
                    <a:pt x="4564242" y="265134"/>
                  </a:cubicBezTo>
                  <a:cubicBezTo>
                    <a:pt x="4523051" y="331474"/>
                    <a:pt x="4502527" y="408437"/>
                    <a:pt x="4488435" y="484532"/>
                  </a:cubicBezTo>
                  <a:cubicBezTo>
                    <a:pt x="4481209" y="523411"/>
                    <a:pt x="4475933" y="562651"/>
                    <a:pt x="4470875" y="601819"/>
                  </a:cubicBezTo>
                  <a:cubicBezTo>
                    <a:pt x="4467189" y="630292"/>
                    <a:pt x="4475500" y="675458"/>
                    <a:pt x="4438572" y="669387"/>
                  </a:cubicBezTo>
                  <a:cubicBezTo>
                    <a:pt x="4320201" y="649948"/>
                    <a:pt x="4200240" y="626606"/>
                    <a:pt x="4085410" y="676108"/>
                  </a:cubicBezTo>
                  <a:cubicBezTo>
                    <a:pt x="3934954" y="740930"/>
                    <a:pt x="3912334" y="871225"/>
                    <a:pt x="3906336" y="1018213"/>
                  </a:cubicBezTo>
                  <a:cubicBezTo>
                    <a:pt x="3922596" y="1018213"/>
                    <a:pt x="3934809" y="1017852"/>
                    <a:pt x="3947094" y="1018286"/>
                  </a:cubicBezTo>
                  <a:cubicBezTo>
                    <a:pt x="3962125" y="1018792"/>
                    <a:pt x="3969569" y="1012793"/>
                    <a:pt x="3970436" y="996967"/>
                  </a:cubicBezTo>
                  <a:cubicBezTo>
                    <a:pt x="3971303" y="980924"/>
                    <a:pt x="3968701" y="965170"/>
                    <a:pt x="3973471" y="948622"/>
                  </a:cubicBezTo>
                  <a:cubicBezTo>
                    <a:pt x="3979614" y="927159"/>
                    <a:pt x="3977952" y="903600"/>
                    <a:pt x="3983372" y="881848"/>
                  </a:cubicBezTo>
                  <a:cubicBezTo>
                    <a:pt x="4034246" y="676108"/>
                    <a:pt x="4269760" y="693380"/>
                    <a:pt x="4426287" y="740858"/>
                  </a:cubicBezTo>
                  <a:cubicBezTo>
                    <a:pt x="4434742" y="743387"/>
                    <a:pt x="4445871" y="741798"/>
                    <a:pt x="4442980" y="758491"/>
                  </a:cubicBezTo>
                  <a:cubicBezTo>
                    <a:pt x="4439584" y="777930"/>
                    <a:pt x="4441174" y="798165"/>
                    <a:pt x="4440162" y="818038"/>
                  </a:cubicBezTo>
                  <a:cubicBezTo>
                    <a:pt x="4430912" y="1001086"/>
                    <a:pt x="4387986" y="1184785"/>
                    <a:pt x="4369775" y="1367689"/>
                  </a:cubicBezTo>
                  <a:cubicBezTo>
                    <a:pt x="4350842" y="1558326"/>
                    <a:pt x="4339568" y="1749685"/>
                    <a:pt x="4335955" y="1941189"/>
                  </a:cubicBezTo>
                  <a:cubicBezTo>
                    <a:pt x="4335016" y="1991124"/>
                    <a:pt x="4300328" y="2000302"/>
                    <a:pt x="4278793" y="2039976"/>
                  </a:cubicBezTo>
                  <a:cubicBezTo>
                    <a:pt x="4220258" y="2147724"/>
                    <a:pt x="4136502" y="2241669"/>
                    <a:pt x="4036198" y="2312128"/>
                  </a:cubicBezTo>
                  <a:cubicBezTo>
                    <a:pt x="3950490" y="2215220"/>
                    <a:pt x="3886319" y="2096921"/>
                    <a:pt x="3819184" y="1986788"/>
                  </a:cubicBezTo>
                  <a:cubicBezTo>
                    <a:pt x="3767948" y="1902816"/>
                    <a:pt x="3715989" y="1818843"/>
                    <a:pt x="3668149" y="1732847"/>
                  </a:cubicBezTo>
                  <a:cubicBezTo>
                    <a:pt x="3594800" y="1598433"/>
                    <a:pt x="3486257" y="1395945"/>
                    <a:pt x="3563292" y="1242019"/>
                  </a:cubicBezTo>
                  <a:cubicBezTo>
                    <a:pt x="3592776" y="1183123"/>
                    <a:pt x="3651311" y="1156530"/>
                    <a:pt x="3716639" y="1166285"/>
                  </a:cubicBezTo>
                  <a:cubicBezTo>
                    <a:pt x="3785942" y="1176619"/>
                    <a:pt x="3853149" y="1224531"/>
                    <a:pt x="3880176" y="1289932"/>
                  </a:cubicBezTo>
                  <a:cubicBezTo>
                    <a:pt x="3905180" y="1350418"/>
                    <a:pt x="3907059" y="1412711"/>
                    <a:pt x="3895135" y="1475943"/>
                  </a:cubicBezTo>
                  <a:cubicBezTo>
                    <a:pt x="3887547" y="1516340"/>
                    <a:pt x="3887186" y="1515761"/>
                    <a:pt x="3929028" y="1516701"/>
                  </a:cubicBezTo>
                  <a:cubicBezTo>
                    <a:pt x="3941891" y="1516990"/>
                    <a:pt x="3947889" y="1512943"/>
                    <a:pt x="3949479" y="1500297"/>
                  </a:cubicBezTo>
                  <a:cubicBezTo>
                    <a:pt x="3963643" y="1388141"/>
                    <a:pt x="3973254" y="1263916"/>
                    <a:pt x="3890582" y="1175463"/>
                  </a:cubicBezTo>
                  <a:cubicBezTo>
                    <a:pt x="3825688" y="1106016"/>
                    <a:pt x="3729647" y="1062873"/>
                    <a:pt x="3635413" y="1056153"/>
                  </a:cubicBezTo>
                  <a:cubicBezTo>
                    <a:pt x="3514874" y="1047553"/>
                    <a:pt x="3393974" y="1096838"/>
                    <a:pt x="3317011" y="1190350"/>
                  </a:cubicBezTo>
                  <a:cubicBezTo>
                    <a:pt x="3247853" y="1274395"/>
                    <a:pt x="3216562" y="1368774"/>
                    <a:pt x="3230437" y="1477822"/>
                  </a:cubicBezTo>
                  <a:cubicBezTo>
                    <a:pt x="3241276" y="1563385"/>
                    <a:pt x="3274302" y="1644322"/>
                    <a:pt x="3306966" y="1724103"/>
                  </a:cubicBezTo>
                  <a:cubicBezTo>
                    <a:pt x="3343026" y="1812122"/>
                    <a:pt x="3374245" y="1904044"/>
                    <a:pt x="3422302" y="1985921"/>
                  </a:cubicBezTo>
                  <a:cubicBezTo>
                    <a:pt x="3449473" y="2032243"/>
                    <a:pt x="3411462" y="2086298"/>
                    <a:pt x="3394841" y="2131536"/>
                  </a:cubicBezTo>
                  <a:cubicBezTo>
                    <a:pt x="3372149" y="2193107"/>
                    <a:pt x="3348157" y="2254099"/>
                    <a:pt x="3322864" y="2314657"/>
                  </a:cubicBezTo>
                  <a:cubicBezTo>
                    <a:pt x="3293741" y="2384177"/>
                    <a:pt x="3262956" y="2452973"/>
                    <a:pt x="3230437" y="2521048"/>
                  </a:cubicBezTo>
                  <a:cubicBezTo>
                    <a:pt x="3204060" y="2576186"/>
                    <a:pt x="3181441" y="2646139"/>
                    <a:pt x="3134974" y="2687114"/>
                  </a:cubicBezTo>
                  <a:cubicBezTo>
                    <a:pt x="3053386" y="2759668"/>
                    <a:pt x="3028527" y="2462079"/>
                    <a:pt x="3027443" y="2422839"/>
                  </a:cubicBezTo>
                  <a:cubicBezTo>
                    <a:pt x="3022746" y="2258218"/>
                    <a:pt x="3022456" y="2093452"/>
                    <a:pt x="3026576" y="1928831"/>
                  </a:cubicBezTo>
                  <a:cubicBezTo>
                    <a:pt x="3030767" y="1760958"/>
                    <a:pt x="3113655" y="1435330"/>
                    <a:pt x="2869109" y="1393633"/>
                  </a:cubicBezTo>
                  <a:cubicBezTo>
                    <a:pt x="2765842" y="1376000"/>
                    <a:pt x="2750088" y="1534840"/>
                    <a:pt x="2732672" y="1602769"/>
                  </a:cubicBezTo>
                  <a:cubicBezTo>
                    <a:pt x="2670017" y="1847243"/>
                    <a:pt x="2625791" y="2108339"/>
                    <a:pt x="2507492" y="2333735"/>
                  </a:cubicBezTo>
                  <a:cubicBezTo>
                    <a:pt x="2486391" y="2373987"/>
                    <a:pt x="2461820" y="2413878"/>
                    <a:pt x="2425760" y="2441483"/>
                  </a:cubicBezTo>
                  <a:cubicBezTo>
                    <a:pt x="2389699" y="2469161"/>
                    <a:pt x="2339692" y="2482530"/>
                    <a:pt x="2297705" y="2465114"/>
                  </a:cubicBezTo>
                  <a:cubicBezTo>
                    <a:pt x="2174854" y="2414167"/>
                    <a:pt x="2180780" y="2214714"/>
                    <a:pt x="2179407" y="2106749"/>
                  </a:cubicBezTo>
                  <a:cubicBezTo>
                    <a:pt x="2177383" y="1948632"/>
                    <a:pt x="2201086" y="1790949"/>
                    <a:pt x="2238954" y="1637673"/>
                  </a:cubicBezTo>
                  <a:cubicBezTo>
                    <a:pt x="2255647" y="1570322"/>
                    <a:pt x="2275231" y="1503043"/>
                    <a:pt x="2308184" y="1441979"/>
                  </a:cubicBezTo>
                  <a:cubicBezTo>
                    <a:pt x="2351760" y="1361330"/>
                    <a:pt x="2432987" y="1267963"/>
                    <a:pt x="2534809" y="1282127"/>
                  </a:cubicBezTo>
                  <a:cubicBezTo>
                    <a:pt x="2584961" y="1289064"/>
                    <a:pt x="2615457" y="1311322"/>
                    <a:pt x="2636992" y="1358729"/>
                  </a:cubicBezTo>
                  <a:cubicBezTo>
                    <a:pt x="2647977" y="1382937"/>
                    <a:pt x="2654697" y="1437715"/>
                    <a:pt x="2674498" y="1455059"/>
                  </a:cubicBezTo>
                  <a:cubicBezTo>
                    <a:pt x="2699285" y="1476738"/>
                    <a:pt x="2698346" y="1443713"/>
                    <a:pt x="2721037" y="1453180"/>
                  </a:cubicBezTo>
                  <a:cubicBezTo>
                    <a:pt x="2722338" y="1453758"/>
                    <a:pt x="2731804" y="1442918"/>
                    <a:pt x="2730793" y="1439377"/>
                  </a:cubicBezTo>
                  <a:cubicBezTo>
                    <a:pt x="2728047" y="1429838"/>
                    <a:pt x="2720025" y="1421889"/>
                    <a:pt x="2716990" y="1412349"/>
                  </a:cubicBezTo>
                  <a:cubicBezTo>
                    <a:pt x="2710920" y="1393633"/>
                    <a:pt x="2709041" y="1373254"/>
                    <a:pt x="2701453" y="1355332"/>
                  </a:cubicBezTo>
                  <a:cubicBezTo>
                    <a:pt x="2672474" y="1286680"/>
                    <a:pt x="2626008" y="1231541"/>
                    <a:pt x="2560752" y="1195770"/>
                  </a:cubicBezTo>
                  <a:cubicBezTo>
                    <a:pt x="2388326" y="1101246"/>
                    <a:pt x="2167338" y="1217522"/>
                    <a:pt x="2057856" y="1357355"/>
                  </a:cubicBezTo>
                  <a:cubicBezTo>
                    <a:pt x="1921925" y="1531010"/>
                    <a:pt x="1862522" y="1755611"/>
                    <a:pt x="1850093" y="1972769"/>
                  </a:cubicBezTo>
                  <a:cubicBezTo>
                    <a:pt x="1843805" y="2082323"/>
                    <a:pt x="1851682" y="2190288"/>
                    <a:pt x="1867075" y="2298759"/>
                  </a:cubicBezTo>
                  <a:cubicBezTo>
                    <a:pt x="1882829" y="2409831"/>
                    <a:pt x="1815405" y="2524299"/>
                    <a:pt x="1775515" y="2624965"/>
                  </a:cubicBezTo>
                  <a:cubicBezTo>
                    <a:pt x="1722544" y="2758512"/>
                    <a:pt x="1662058" y="2896250"/>
                    <a:pt x="1582276" y="3016283"/>
                  </a:cubicBezTo>
                  <a:cubicBezTo>
                    <a:pt x="1520778" y="3108855"/>
                    <a:pt x="1455089" y="3199043"/>
                    <a:pt x="1364685" y="3267261"/>
                  </a:cubicBezTo>
                  <a:cubicBezTo>
                    <a:pt x="1218781" y="3377322"/>
                    <a:pt x="1031902" y="3389029"/>
                    <a:pt x="879205" y="3284967"/>
                  </a:cubicBezTo>
                  <a:cubicBezTo>
                    <a:pt x="593684" y="3090355"/>
                    <a:pt x="503785" y="2688126"/>
                    <a:pt x="535366" y="2363075"/>
                  </a:cubicBezTo>
                  <a:cubicBezTo>
                    <a:pt x="561309" y="2096054"/>
                    <a:pt x="678740" y="1837560"/>
                    <a:pt x="871184" y="1651549"/>
                  </a:cubicBezTo>
                  <a:cubicBezTo>
                    <a:pt x="900234" y="1623510"/>
                    <a:pt x="930152" y="1595759"/>
                    <a:pt x="962672" y="1572057"/>
                  </a:cubicBezTo>
                  <a:cubicBezTo>
                    <a:pt x="1014486" y="1534334"/>
                    <a:pt x="1068758" y="1499935"/>
                    <a:pt x="1122017" y="1464236"/>
                  </a:cubicBezTo>
                  <a:cubicBezTo>
                    <a:pt x="1128088" y="1460189"/>
                    <a:pt x="1134375" y="1456576"/>
                    <a:pt x="1142179" y="1451807"/>
                  </a:cubicBezTo>
                  <a:cubicBezTo>
                    <a:pt x="1141168" y="1443785"/>
                    <a:pt x="1139939" y="1433451"/>
                    <a:pt x="1138711" y="1423767"/>
                  </a:cubicBezTo>
                  <a:cubicBezTo>
                    <a:pt x="1060302" y="1435691"/>
                    <a:pt x="982400" y="1457515"/>
                    <a:pt x="902402" y="1446820"/>
                  </a:cubicBezTo>
                  <a:cubicBezTo>
                    <a:pt x="770373" y="1429187"/>
                    <a:pt x="660240" y="1325414"/>
                    <a:pt x="609655" y="1202129"/>
                  </a:cubicBezTo>
                  <a:cubicBezTo>
                    <a:pt x="559213" y="1079133"/>
                    <a:pt x="546639" y="898614"/>
                    <a:pt x="597080" y="773233"/>
                  </a:cubicBezTo>
                  <a:cubicBezTo>
                    <a:pt x="649401" y="643227"/>
                    <a:pt x="723256" y="518714"/>
                    <a:pt x="820309" y="416892"/>
                  </a:cubicBezTo>
                  <a:cubicBezTo>
                    <a:pt x="923937" y="308132"/>
                    <a:pt x="1048451" y="233554"/>
                    <a:pt x="1196234" y="210646"/>
                  </a:cubicBezTo>
                  <a:cubicBezTo>
                    <a:pt x="1300947" y="194458"/>
                    <a:pt x="1381595" y="265134"/>
                    <a:pt x="1410718" y="362331"/>
                  </a:cubicBezTo>
                  <a:cubicBezTo>
                    <a:pt x="1447718" y="485978"/>
                    <a:pt x="1426617" y="665485"/>
                    <a:pt x="1299429" y="731753"/>
                  </a:cubicBezTo>
                  <a:cubicBezTo>
                    <a:pt x="1275365" y="744327"/>
                    <a:pt x="1247904" y="749096"/>
                    <a:pt x="1220804" y="750542"/>
                  </a:cubicBezTo>
                  <a:cubicBezTo>
                    <a:pt x="1137265" y="754950"/>
                    <a:pt x="1071142" y="707688"/>
                    <a:pt x="999961" y="670472"/>
                  </a:cubicBezTo>
                  <a:cubicBezTo>
                    <a:pt x="987892" y="690055"/>
                    <a:pt x="974595" y="711518"/>
                    <a:pt x="960721" y="733993"/>
                  </a:cubicBezTo>
                  <a:cubicBezTo>
                    <a:pt x="969826" y="740497"/>
                    <a:pt x="977558" y="747506"/>
                    <a:pt x="986447" y="752204"/>
                  </a:cubicBezTo>
                  <a:cubicBezTo>
                    <a:pt x="1068541" y="795780"/>
                    <a:pt x="1166316" y="838489"/>
                    <a:pt x="1261562" y="817676"/>
                  </a:cubicBezTo>
                  <a:cubicBezTo>
                    <a:pt x="1329130" y="802934"/>
                    <a:pt x="1375742" y="768247"/>
                    <a:pt x="1420546" y="718600"/>
                  </a:cubicBezTo>
                  <a:cubicBezTo>
                    <a:pt x="1485007" y="647058"/>
                    <a:pt x="1507265" y="533022"/>
                    <a:pt x="1500038" y="439439"/>
                  </a:cubicBezTo>
                  <a:cubicBezTo>
                    <a:pt x="1490499" y="316298"/>
                    <a:pt x="1427122" y="214765"/>
                    <a:pt x="1340765" y="130648"/>
                  </a:cubicBezTo>
                  <a:cubicBezTo>
                    <a:pt x="1010511" y="-191295"/>
                    <a:pt x="481383" y="144812"/>
                    <a:pt x="293999" y="459456"/>
                  </a:cubicBezTo>
                  <a:cubicBezTo>
                    <a:pt x="207786" y="604276"/>
                    <a:pt x="156405" y="773305"/>
                    <a:pt x="163198" y="942696"/>
                  </a:cubicBezTo>
                  <a:cubicBezTo>
                    <a:pt x="175844" y="1257123"/>
                    <a:pt x="428413" y="1511859"/>
                    <a:pt x="740527" y="1530070"/>
                  </a:cubicBezTo>
                  <a:cubicBezTo>
                    <a:pt x="738432" y="1534551"/>
                    <a:pt x="737781" y="1538959"/>
                    <a:pt x="735686" y="1539826"/>
                  </a:cubicBezTo>
                  <a:cubicBezTo>
                    <a:pt x="719137" y="1546980"/>
                    <a:pt x="701576" y="1552039"/>
                    <a:pt x="685750" y="1560494"/>
                  </a:cubicBezTo>
                  <a:cubicBezTo>
                    <a:pt x="473145" y="1674673"/>
                    <a:pt x="284965" y="1827876"/>
                    <a:pt x="165149" y="2040265"/>
                  </a:cubicBezTo>
                  <a:cubicBezTo>
                    <a:pt x="52415" y="2240946"/>
                    <a:pt x="-4169" y="2473497"/>
                    <a:pt x="239" y="2703374"/>
                  </a:cubicBezTo>
                  <a:cubicBezTo>
                    <a:pt x="3419" y="2867561"/>
                    <a:pt x="38323" y="3032037"/>
                    <a:pt x="109866" y="3180326"/>
                  </a:cubicBezTo>
                  <a:cubicBezTo>
                    <a:pt x="165366" y="3295300"/>
                    <a:pt x="244424" y="3397050"/>
                    <a:pt x="346608" y="3474302"/>
                  </a:cubicBezTo>
                  <a:cubicBezTo>
                    <a:pt x="534354" y="3616160"/>
                    <a:pt x="792848" y="3671226"/>
                    <a:pt x="1023519" y="3630540"/>
                  </a:cubicBezTo>
                  <a:cubicBezTo>
                    <a:pt x="1228248" y="3594480"/>
                    <a:pt x="1392507" y="3443156"/>
                    <a:pt x="1515792" y="3284388"/>
                  </a:cubicBezTo>
                  <a:cubicBezTo>
                    <a:pt x="1603595" y="3171293"/>
                    <a:pt x="1676800" y="3046780"/>
                    <a:pt x="1738225" y="2917569"/>
                  </a:cubicBezTo>
                  <a:cubicBezTo>
                    <a:pt x="1806661" y="2773688"/>
                    <a:pt x="1844528" y="2618100"/>
                    <a:pt x="1910001" y="2474075"/>
                  </a:cubicBezTo>
                  <a:cubicBezTo>
                    <a:pt x="1914553" y="2464102"/>
                    <a:pt x="1916866" y="2453046"/>
                    <a:pt x="1921635" y="2437798"/>
                  </a:cubicBezTo>
                  <a:cubicBezTo>
                    <a:pt x="1947290" y="2500379"/>
                    <a:pt x="1991805" y="2542655"/>
                    <a:pt x="2038055" y="2582112"/>
                  </a:cubicBezTo>
                  <a:cubicBezTo>
                    <a:pt x="2117692" y="2650042"/>
                    <a:pt x="2245891" y="2671577"/>
                    <a:pt x="2340848" y="2626411"/>
                  </a:cubicBezTo>
                  <a:cubicBezTo>
                    <a:pt x="2407983" y="2594469"/>
                    <a:pt x="2457629" y="2534923"/>
                    <a:pt x="2500121" y="2473858"/>
                  </a:cubicBezTo>
                  <a:cubicBezTo>
                    <a:pt x="2543336" y="2411710"/>
                    <a:pt x="2581420" y="2346093"/>
                    <a:pt x="2613939" y="2277729"/>
                  </a:cubicBezTo>
                  <a:cubicBezTo>
                    <a:pt x="2630199" y="2243620"/>
                    <a:pt x="2645808" y="2208788"/>
                    <a:pt x="2658600" y="2173161"/>
                  </a:cubicBezTo>
                  <a:cubicBezTo>
                    <a:pt x="2665392" y="2154228"/>
                    <a:pt x="2694515" y="2101980"/>
                    <a:pt x="2689674" y="2084780"/>
                  </a:cubicBezTo>
                  <a:cubicBezTo>
                    <a:pt x="2692347" y="2094319"/>
                    <a:pt x="2692853" y="2103570"/>
                    <a:pt x="2694082" y="2112603"/>
                  </a:cubicBezTo>
                  <a:cubicBezTo>
                    <a:pt x="2718724" y="2296085"/>
                    <a:pt x="2736574" y="2478122"/>
                    <a:pt x="2789328" y="2657051"/>
                  </a:cubicBezTo>
                  <a:cubicBezTo>
                    <a:pt x="2827051" y="2784961"/>
                    <a:pt x="2926343" y="2991352"/>
                    <a:pt x="3086773" y="2876811"/>
                  </a:cubicBezTo>
                  <a:cubicBezTo>
                    <a:pt x="3197050" y="2798041"/>
                    <a:pt x="3250021" y="2644405"/>
                    <a:pt x="3305593" y="2525095"/>
                  </a:cubicBezTo>
                  <a:cubicBezTo>
                    <a:pt x="3369331" y="2388151"/>
                    <a:pt x="3425265" y="2247595"/>
                    <a:pt x="3473104" y="2104364"/>
                  </a:cubicBezTo>
                  <a:cubicBezTo>
                    <a:pt x="3474911" y="2098872"/>
                    <a:pt x="3504179" y="2154444"/>
                    <a:pt x="3506636" y="2160443"/>
                  </a:cubicBezTo>
                  <a:cubicBezTo>
                    <a:pt x="3519138" y="2191155"/>
                    <a:pt x="3533591" y="2221073"/>
                    <a:pt x="3548839" y="2250557"/>
                  </a:cubicBezTo>
                  <a:cubicBezTo>
                    <a:pt x="3580780" y="2312561"/>
                    <a:pt x="3616768" y="2372397"/>
                    <a:pt x="3648204" y="2434690"/>
                  </a:cubicBezTo>
                  <a:cubicBezTo>
                    <a:pt x="3663885" y="2465837"/>
                    <a:pt x="3642784" y="2477760"/>
                    <a:pt x="3620960" y="2496477"/>
                  </a:cubicBezTo>
                  <a:cubicBezTo>
                    <a:pt x="3529544" y="2574741"/>
                    <a:pt x="3462626" y="2676924"/>
                    <a:pt x="3468190" y="2801727"/>
                  </a:cubicBezTo>
                  <a:cubicBezTo>
                    <a:pt x="3472960" y="2909186"/>
                    <a:pt x="3532651" y="3012742"/>
                    <a:pt x="3623200" y="3070771"/>
                  </a:cubicBezTo>
                  <a:cubicBezTo>
                    <a:pt x="3690262" y="3113769"/>
                    <a:pt x="3688384" y="3153805"/>
                    <a:pt x="3721915" y="3220795"/>
                  </a:cubicBezTo>
                  <a:cubicBezTo>
                    <a:pt x="3753133" y="3283160"/>
                    <a:pt x="3798588" y="3338010"/>
                    <a:pt x="3851848" y="3382742"/>
                  </a:cubicBezTo>
                  <a:cubicBezTo>
                    <a:pt x="3931340" y="3449515"/>
                    <a:pt x="4027381" y="3494392"/>
                    <a:pt x="4126602" y="3524816"/>
                  </a:cubicBezTo>
                  <a:cubicBezTo>
                    <a:pt x="4430695" y="3617966"/>
                    <a:pt x="4795781" y="3595347"/>
                    <a:pt x="5094743" y="3491790"/>
                  </a:cubicBezTo>
                  <a:cubicBezTo>
                    <a:pt x="5305831" y="3418658"/>
                    <a:pt x="5502899" y="3311560"/>
                    <a:pt x="5699317" y="3206486"/>
                  </a:cubicBezTo>
                  <a:cubicBezTo>
                    <a:pt x="5864949" y="3117889"/>
                    <a:pt x="6032316" y="3030592"/>
                    <a:pt x="6208933" y="2965625"/>
                  </a:cubicBezTo>
                  <a:cubicBezTo>
                    <a:pt x="6389381" y="2899285"/>
                    <a:pt x="6570622" y="2869801"/>
                    <a:pt x="6762054" y="2860985"/>
                  </a:cubicBezTo>
                  <a:cubicBezTo>
                    <a:pt x="6766823" y="2860768"/>
                    <a:pt x="6774989" y="2867199"/>
                    <a:pt x="6776507" y="2872041"/>
                  </a:cubicBezTo>
                  <a:cubicBezTo>
                    <a:pt x="6813290" y="2991424"/>
                    <a:pt x="6852385" y="3112758"/>
                    <a:pt x="6953413" y="3194707"/>
                  </a:cubicBezTo>
                  <a:cubicBezTo>
                    <a:pt x="7054585" y="3276800"/>
                    <a:pt x="7169270" y="3272681"/>
                    <a:pt x="7280415" y="3217977"/>
                  </a:cubicBezTo>
                  <a:cubicBezTo>
                    <a:pt x="7372192" y="3172955"/>
                    <a:pt x="7372914" y="3074457"/>
                    <a:pt x="7340973" y="2990846"/>
                  </a:cubicBezTo>
                  <a:close/>
                  <a:moveTo>
                    <a:pt x="5650827" y="1770425"/>
                  </a:moveTo>
                  <a:cubicBezTo>
                    <a:pt x="5679444" y="1675179"/>
                    <a:pt x="5728223" y="1590051"/>
                    <a:pt x="5784807" y="1509113"/>
                  </a:cubicBezTo>
                  <a:cubicBezTo>
                    <a:pt x="5806125" y="1478617"/>
                    <a:pt x="5828672" y="1448916"/>
                    <a:pt x="5852375" y="1420299"/>
                  </a:cubicBezTo>
                  <a:cubicBezTo>
                    <a:pt x="5865961" y="1403822"/>
                    <a:pt x="5881498" y="1388213"/>
                    <a:pt x="5898770" y="1375783"/>
                  </a:cubicBezTo>
                  <a:cubicBezTo>
                    <a:pt x="5916403" y="1363137"/>
                    <a:pt x="5936781" y="1353959"/>
                    <a:pt x="5956727" y="1344998"/>
                  </a:cubicBezTo>
                  <a:cubicBezTo>
                    <a:pt x="5975082" y="1336688"/>
                    <a:pt x="5995895" y="1322235"/>
                    <a:pt x="6013094" y="1325197"/>
                  </a:cubicBezTo>
                  <a:cubicBezTo>
                    <a:pt x="6056887" y="1332713"/>
                    <a:pt x="6102414" y="1340084"/>
                    <a:pt x="6138113" y="1371520"/>
                  </a:cubicBezTo>
                  <a:cubicBezTo>
                    <a:pt x="6153216" y="1384889"/>
                    <a:pt x="6166297" y="1399197"/>
                    <a:pt x="6172367" y="1419215"/>
                  </a:cubicBezTo>
                  <a:cubicBezTo>
                    <a:pt x="6176053" y="1431572"/>
                    <a:pt x="6185519" y="1443279"/>
                    <a:pt x="6185592" y="1455348"/>
                  </a:cubicBezTo>
                  <a:cubicBezTo>
                    <a:pt x="6185736" y="1471463"/>
                    <a:pt x="6179232" y="1487650"/>
                    <a:pt x="6175619" y="1503838"/>
                  </a:cubicBezTo>
                  <a:cubicBezTo>
                    <a:pt x="6167164" y="1541994"/>
                    <a:pt x="6150904" y="1576392"/>
                    <a:pt x="6126478" y="1607033"/>
                  </a:cubicBezTo>
                  <a:cubicBezTo>
                    <a:pt x="6110363" y="1627267"/>
                    <a:pt x="6095260" y="1648369"/>
                    <a:pt x="6077843" y="1667302"/>
                  </a:cubicBezTo>
                  <a:cubicBezTo>
                    <a:pt x="6070473" y="1675324"/>
                    <a:pt x="6057031" y="1677564"/>
                    <a:pt x="6048287" y="1684718"/>
                  </a:cubicBezTo>
                  <a:cubicBezTo>
                    <a:pt x="6004638" y="1720707"/>
                    <a:pt x="5955570" y="1747517"/>
                    <a:pt x="5904334" y="1770136"/>
                  </a:cubicBezTo>
                  <a:cubicBezTo>
                    <a:pt x="5867912" y="1786251"/>
                    <a:pt x="5829900" y="1798826"/>
                    <a:pt x="5792250" y="1811978"/>
                  </a:cubicBezTo>
                  <a:cubicBezTo>
                    <a:pt x="5746867" y="1827804"/>
                    <a:pt x="5699534" y="1833224"/>
                    <a:pt x="5651910" y="1836693"/>
                  </a:cubicBezTo>
                  <a:cubicBezTo>
                    <a:pt x="5648081" y="1836982"/>
                    <a:pt x="5644395" y="1838572"/>
                    <a:pt x="5634711" y="1841101"/>
                  </a:cubicBezTo>
                  <a:cubicBezTo>
                    <a:pt x="5640637" y="1814941"/>
                    <a:pt x="5644250" y="1792249"/>
                    <a:pt x="5650827" y="1770425"/>
                  </a:cubicBezTo>
                  <a:close/>
                  <a:moveTo>
                    <a:pt x="6648814" y="1439521"/>
                  </a:moveTo>
                  <a:cubicBezTo>
                    <a:pt x="6616005" y="1399486"/>
                    <a:pt x="6602636" y="1349695"/>
                    <a:pt x="6581896" y="1303807"/>
                  </a:cubicBezTo>
                  <a:cubicBezTo>
                    <a:pt x="6572501" y="1282994"/>
                    <a:pt x="6571273" y="1257484"/>
                    <a:pt x="6570333" y="1233998"/>
                  </a:cubicBezTo>
                  <a:cubicBezTo>
                    <a:pt x="6568527" y="1188832"/>
                    <a:pt x="6562529" y="1142077"/>
                    <a:pt x="6571562" y="1098790"/>
                  </a:cubicBezTo>
                  <a:cubicBezTo>
                    <a:pt x="6580089" y="1057742"/>
                    <a:pt x="6599528" y="1015250"/>
                    <a:pt x="6625617" y="982659"/>
                  </a:cubicBezTo>
                  <a:cubicBezTo>
                    <a:pt x="6646935" y="956065"/>
                    <a:pt x="6685813" y="947104"/>
                    <a:pt x="6724042" y="948333"/>
                  </a:cubicBezTo>
                  <a:cubicBezTo>
                    <a:pt x="6750708" y="949200"/>
                    <a:pt x="6770148" y="965170"/>
                    <a:pt x="6780771" y="982225"/>
                  </a:cubicBezTo>
                  <a:cubicBezTo>
                    <a:pt x="6792405" y="1000942"/>
                    <a:pt x="6791538" y="1027969"/>
                    <a:pt x="6794139" y="1051600"/>
                  </a:cubicBezTo>
                  <a:cubicBezTo>
                    <a:pt x="6796741" y="1075086"/>
                    <a:pt x="6798982" y="1098934"/>
                    <a:pt x="6797609" y="1122420"/>
                  </a:cubicBezTo>
                  <a:cubicBezTo>
                    <a:pt x="6796380" y="1143594"/>
                    <a:pt x="6787491" y="1164334"/>
                    <a:pt x="6786624" y="1185508"/>
                  </a:cubicBezTo>
                  <a:cubicBezTo>
                    <a:pt x="6785612" y="1210223"/>
                    <a:pt x="6777157" y="1232553"/>
                    <a:pt x="6771593" y="1255967"/>
                  </a:cubicBezTo>
                  <a:cubicBezTo>
                    <a:pt x="6752876" y="1334303"/>
                    <a:pt x="6723825" y="1408808"/>
                    <a:pt x="6687476" y="1489529"/>
                  </a:cubicBezTo>
                  <a:cubicBezTo>
                    <a:pt x="6672228" y="1469801"/>
                    <a:pt x="6660954" y="1454336"/>
                    <a:pt x="6648814" y="1439521"/>
                  </a:cubicBezTo>
                  <a:close/>
                  <a:moveTo>
                    <a:pt x="3761227" y="2876305"/>
                  </a:moveTo>
                  <a:cubicBezTo>
                    <a:pt x="3757252" y="2891409"/>
                    <a:pt x="3751905" y="2906440"/>
                    <a:pt x="3744967" y="2921182"/>
                  </a:cubicBezTo>
                  <a:cubicBezTo>
                    <a:pt x="3736729" y="2938815"/>
                    <a:pt x="3726467" y="2956014"/>
                    <a:pt x="3711580" y="2968588"/>
                  </a:cubicBezTo>
                  <a:cubicBezTo>
                    <a:pt x="3684553" y="2991424"/>
                    <a:pt x="3634690" y="2991930"/>
                    <a:pt x="3607012" y="2968949"/>
                  </a:cubicBezTo>
                  <a:cubicBezTo>
                    <a:pt x="3582225" y="2948354"/>
                    <a:pt x="3566255" y="2922699"/>
                    <a:pt x="3556716" y="2891119"/>
                  </a:cubicBezTo>
                  <a:cubicBezTo>
                    <a:pt x="3514946" y="2752514"/>
                    <a:pt x="3567700" y="2605092"/>
                    <a:pt x="3697922" y="2534272"/>
                  </a:cubicBezTo>
                  <a:cubicBezTo>
                    <a:pt x="3709846" y="2527768"/>
                    <a:pt x="3762094" y="2705758"/>
                    <a:pt x="3764696" y="2722524"/>
                  </a:cubicBezTo>
                  <a:cubicBezTo>
                    <a:pt x="3772862" y="2774772"/>
                    <a:pt x="3774379" y="2826370"/>
                    <a:pt x="3761227" y="2876305"/>
                  </a:cubicBezTo>
                  <a:close/>
                  <a:moveTo>
                    <a:pt x="6862142" y="1628785"/>
                  </a:moveTo>
                  <a:cubicBezTo>
                    <a:pt x="6818059" y="1823107"/>
                    <a:pt x="6782432" y="2019669"/>
                    <a:pt x="6763065" y="2218038"/>
                  </a:cubicBezTo>
                  <a:cubicBezTo>
                    <a:pt x="6753310" y="2318271"/>
                    <a:pt x="6747673" y="2418864"/>
                    <a:pt x="6747023" y="2519602"/>
                  </a:cubicBezTo>
                  <a:cubicBezTo>
                    <a:pt x="6746661" y="2571850"/>
                    <a:pt x="6747673" y="2624170"/>
                    <a:pt x="6750058" y="2676419"/>
                  </a:cubicBezTo>
                  <a:cubicBezTo>
                    <a:pt x="6751069" y="2698460"/>
                    <a:pt x="6772243" y="2784889"/>
                    <a:pt x="6741386" y="2786190"/>
                  </a:cubicBezTo>
                  <a:cubicBezTo>
                    <a:pt x="6532972" y="2795079"/>
                    <a:pt x="6321451" y="2837932"/>
                    <a:pt x="6125105" y="2914678"/>
                  </a:cubicBezTo>
                  <a:cubicBezTo>
                    <a:pt x="5914596" y="2996916"/>
                    <a:pt x="5723815" y="3117600"/>
                    <a:pt x="5521255" y="3216459"/>
                  </a:cubicBezTo>
                  <a:cubicBezTo>
                    <a:pt x="5336760" y="3306502"/>
                    <a:pt x="5135212" y="3415406"/>
                    <a:pt x="4933158" y="3454863"/>
                  </a:cubicBezTo>
                  <a:cubicBezTo>
                    <a:pt x="4768753" y="3486949"/>
                    <a:pt x="4610709" y="3507761"/>
                    <a:pt x="4442547" y="3498728"/>
                  </a:cubicBezTo>
                  <a:cubicBezTo>
                    <a:pt x="4323597" y="3492369"/>
                    <a:pt x="4203709" y="3476254"/>
                    <a:pt x="4092998" y="3432244"/>
                  </a:cubicBezTo>
                  <a:cubicBezTo>
                    <a:pt x="3970436" y="3383537"/>
                    <a:pt x="3878442" y="3303972"/>
                    <a:pt x="3809284" y="3192900"/>
                  </a:cubicBezTo>
                  <a:cubicBezTo>
                    <a:pt x="3796421" y="3172305"/>
                    <a:pt x="3798733" y="3143832"/>
                    <a:pt x="3774958" y="3129162"/>
                  </a:cubicBezTo>
                  <a:cubicBezTo>
                    <a:pt x="3773006" y="3127934"/>
                    <a:pt x="3776981" y="3117021"/>
                    <a:pt x="3778643" y="3108494"/>
                  </a:cubicBezTo>
                  <a:cubicBezTo>
                    <a:pt x="3778788" y="3119117"/>
                    <a:pt x="3920573" y="3075469"/>
                    <a:pt x="3931557" y="3069615"/>
                  </a:cubicBezTo>
                  <a:cubicBezTo>
                    <a:pt x="4012856" y="3026328"/>
                    <a:pt x="4069945" y="2949799"/>
                    <a:pt x="4099502" y="2863586"/>
                  </a:cubicBezTo>
                  <a:cubicBezTo>
                    <a:pt x="4146691" y="2725631"/>
                    <a:pt x="4130938" y="2569682"/>
                    <a:pt x="4092059" y="2432017"/>
                  </a:cubicBezTo>
                  <a:cubicBezTo>
                    <a:pt x="4087434" y="2415540"/>
                    <a:pt x="4078400" y="2400292"/>
                    <a:pt x="4070885" y="2383382"/>
                  </a:cubicBezTo>
                  <a:cubicBezTo>
                    <a:pt x="4181740" y="2308081"/>
                    <a:pt x="4262100" y="2205030"/>
                    <a:pt x="4335016" y="2091935"/>
                  </a:cubicBezTo>
                  <a:cubicBezTo>
                    <a:pt x="4335521" y="2100968"/>
                    <a:pt x="4336100" y="2109929"/>
                    <a:pt x="4336389" y="2118962"/>
                  </a:cubicBezTo>
                  <a:cubicBezTo>
                    <a:pt x="4344410" y="2362497"/>
                    <a:pt x="4379531" y="2671721"/>
                    <a:pt x="4562869" y="2853686"/>
                  </a:cubicBezTo>
                  <a:cubicBezTo>
                    <a:pt x="4642867" y="2933106"/>
                    <a:pt x="4769115" y="2987377"/>
                    <a:pt x="4882355" y="2959555"/>
                  </a:cubicBezTo>
                  <a:cubicBezTo>
                    <a:pt x="4995306" y="2931805"/>
                    <a:pt x="5076822" y="2833452"/>
                    <a:pt x="5137814" y="2740446"/>
                  </a:cubicBezTo>
                  <a:cubicBezTo>
                    <a:pt x="5211596" y="2627928"/>
                    <a:pt x="5257124" y="2502620"/>
                    <a:pt x="5312335" y="2380852"/>
                  </a:cubicBezTo>
                  <a:cubicBezTo>
                    <a:pt x="5313780" y="2377673"/>
                    <a:pt x="5319489" y="2374276"/>
                    <a:pt x="5322813" y="2374638"/>
                  </a:cubicBezTo>
                  <a:cubicBezTo>
                    <a:pt x="5325632" y="2374999"/>
                    <a:pt x="5328594" y="2380202"/>
                    <a:pt x="5330329" y="2383887"/>
                  </a:cubicBezTo>
                  <a:cubicBezTo>
                    <a:pt x="5400210" y="2533333"/>
                    <a:pt x="5488157" y="2679381"/>
                    <a:pt x="5653212" y="2737338"/>
                  </a:cubicBezTo>
                  <a:cubicBezTo>
                    <a:pt x="5763778" y="2776145"/>
                    <a:pt x="5888580" y="2763282"/>
                    <a:pt x="5995750" y="2715948"/>
                  </a:cubicBezTo>
                  <a:cubicBezTo>
                    <a:pt x="6259519" y="2599383"/>
                    <a:pt x="6418070" y="2302516"/>
                    <a:pt x="6530949" y="2052550"/>
                  </a:cubicBezTo>
                  <a:cubicBezTo>
                    <a:pt x="6567371" y="1971901"/>
                    <a:pt x="6600034" y="1889519"/>
                    <a:pt x="6629735" y="1806197"/>
                  </a:cubicBezTo>
                  <a:cubicBezTo>
                    <a:pt x="6637179" y="1785240"/>
                    <a:pt x="6695859" y="1577549"/>
                    <a:pt x="6720718" y="1580511"/>
                  </a:cubicBezTo>
                  <a:cubicBezTo>
                    <a:pt x="6751358" y="1584197"/>
                    <a:pt x="6873415" y="1579211"/>
                    <a:pt x="6862142" y="1628785"/>
                  </a:cubicBezTo>
                  <a:close/>
                  <a:moveTo>
                    <a:pt x="7282077" y="3108711"/>
                  </a:moveTo>
                  <a:cubicBezTo>
                    <a:pt x="7281282" y="3117383"/>
                    <a:pt x="7269502" y="3127283"/>
                    <a:pt x="7260397" y="3132125"/>
                  </a:cubicBezTo>
                  <a:cubicBezTo>
                    <a:pt x="7253243" y="3135955"/>
                    <a:pt x="7241174" y="3135521"/>
                    <a:pt x="7233514" y="3132053"/>
                  </a:cubicBezTo>
                  <a:cubicBezTo>
                    <a:pt x="7219928" y="3125982"/>
                    <a:pt x="7206704" y="3117600"/>
                    <a:pt x="7195864" y="3107410"/>
                  </a:cubicBezTo>
                  <a:cubicBezTo>
                    <a:pt x="7187698" y="3099750"/>
                    <a:pt x="7183217" y="3088115"/>
                    <a:pt x="7177580" y="3077926"/>
                  </a:cubicBezTo>
                  <a:cubicBezTo>
                    <a:pt x="7154817" y="3036879"/>
                    <a:pt x="7131258" y="2996194"/>
                    <a:pt x="7110012" y="2954352"/>
                  </a:cubicBezTo>
                  <a:cubicBezTo>
                    <a:pt x="7100690" y="2936069"/>
                    <a:pt x="7094403" y="2915690"/>
                    <a:pt x="7089995" y="2895600"/>
                  </a:cubicBezTo>
                  <a:cubicBezTo>
                    <a:pt x="7087248" y="2883026"/>
                    <a:pt x="7090573" y="2869078"/>
                    <a:pt x="7091151" y="2857805"/>
                  </a:cubicBezTo>
                  <a:cubicBezTo>
                    <a:pt x="7146940" y="2852240"/>
                    <a:pt x="7184518" y="2874209"/>
                    <a:pt x="7214436" y="2909692"/>
                  </a:cubicBezTo>
                  <a:cubicBezTo>
                    <a:pt x="7262709" y="2967070"/>
                    <a:pt x="7289014" y="3032832"/>
                    <a:pt x="7282077" y="310871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C4F41F7-DC6C-4168-B16B-9EFCDC3BE0E2}"/>
                </a:ext>
              </a:extLst>
            </p:cNvPr>
            <p:cNvSpPr/>
            <p:nvPr/>
          </p:nvSpPr>
          <p:spPr>
            <a:xfrm>
              <a:off x="3064200" y="40"/>
              <a:ext cx="3143510" cy="3681789"/>
            </a:xfrm>
            <a:custGeom>
              <a:avLst/>
              <a:gdLst>
                <a:gd name="connsiteX0" fmla="*/ 60385 w 3143510"/>
                <a:gd name="connsiteY0" fmla="*/ 2092625 h 3681789"/>
                <a:gd name="connsiteX1" fmla="*/ 154547 w 3143510"/>
                <a:gd name="connsiteY1" fmla="*/ 2131360 h 3681789"/>
                <a:gd name="connsiteX2" fmla="*/ 225368 w 3143510"/>
                <a:gd name="connsiteY2" fmla="*/ 1971580 h 3681789"/>
                <a:gd name="connsiteX3" fmla="*/ 250805 w 3143510"/>
                <a:gd name="connsiteY3" fmla="*/ 1746762 h 3681789"/>
                <a:gd name="connsiteX4" fmla="*/ 416510 w 3143510"/>
                <a:gd name="connsiteY4" fmla="*/ 1360937 h 3681789"/>
                <a:gd name="connsiteX5" fmla="*/ 499399 w 3143510"/>
                <a:gd name="connsiteY5" fmla="*/ 1283396 h 3681789"/>
                <a:gd name="connsiteX6" fmla="*/ 569785 w 3143510"/>
                <a:gd name="connsiteY6" fmla="*/ 1316493 h 3681789"/>
                <a:gd name="connsiteX7" fmla="*/ 574699 w 3143510"/>
                <a:gd name="connsiteY7" fmla="*/ 1405669 h 3681789"/>
                <a:gd name="connsiteX8" fmla="*/ 520934 w 3143510"/>
                <a:gd name="connsiteY8" fmla="*/ 2118352 h 3681789"/>
                <a:gd name="connsiteX9" fmla="*/ 639305 w 3143510"/>
                <a:gd name="connsiteY9" fmla="*/ 2443402 h 3681789"/>
                <a:gd name="connsiteX10" fmla="*/ 861738 w 3143510"/>
                <a:gd name="connsiteY10" fmla="*/ 2331101 h 3681789"/>
                <a:gd name="connsiteX11" fmla="*/ 1046521 w 3143510"/>
                <a:gd name="connsiteY11" fmla="*/ 1928004 h 3681789"/>
                <a:gd name="connsiteX12" fmla="*/ 1073404 w 3143510"/>
                <a:gd name="connsiteY12" fmla="*/ 1850752 h 3681789"/>
                <a:gd name="connsiteX13" fmla="*/ 1088218 w 3143510"/>
                <a:gd name="connsiteY13" fmla="*/ 1871348 h 3681789"/>
                <a:gd name="connsiteX14" fmla="*/ 1092988 w 3143510"/>
                <a:gd name="connsiteY14" fmla="*/ 1891366 h 3681789"/>
                <a:gd name="connsiteX15" fmla="*/ 1249226 w 3143510"/>
                <a:gd name="connsiteY15" fmla="*/ 2051000 h 3681789"/>
                <a:gd name="connsiteX16" fmla="*/ 1480187 w 3143510"/>
                <a:gd name="connsiteY16" fmla="*/ 1997596 h 3681789"/>
                <a:gd name="connsiteX17" fmla="*/ 1656659 w 3143510"/>
                <a:gd name="connsiteY17" fmla="*/ 1693430 h 3681789"/>
                <a:gd name="connsiteX18" fmla="*/ 1667138 w 3143510"/>
                <a:gd name="connsiteY18" fmla="*/ 1649276 h 3681789"/>
                <a:gd name="connsiteX19" fmla="*/ 1674870 w 3143510"/>
                <a:gd name="connsiteY19" fmla="*/ 1662717 h 3681789"/>
                <a:gd name="connsiteX20" fmla="*/ 1721337 w 3143510"/>
                <a:gd name="connsiteY20" fmla="*/ 1967028 h 3681789"/>
                <a:gd name="connsiteX21" fmla="*/ 1845706 w 3143510"/>
                <a:gd name="connsiteY21" fmla="*/ 2242504 h 3681789"/>
                <a:gd name="connsiteX22" fmla="*/ 1983010 w 3143510"/>
                <a:gd name="connsiteY22" fmla="*/ 2225377 h 3681789"/>
                <a:gd name="connsiteX23" fmla="*/ 2039522 w 3143510"/>
                <a:gd name="connsiteY23" fmla="*/ 2156363 h 3681789"/>
                <a:gd name="connsiteX24" fmla="*/ 2055709 w 3143510"/>
                <a:gd name="connsiteY24" fmla="*/ 2123121 h 3681789"/>
                <a:gd name="connsiteX25" fmla="*/ 2057805 w 3143510"/>
                <a:gd name="connsiteY25" fmla="*/ 2114088 h 3681789"/>
                <a:gd name="connsiteX26" fmla="*/ 2066405 w 3143510"/>
                <a:gd name="connsiteY26" fmla="*/ 2106211 h 3681789"/>
                <a:gd name="connsiteX27" fmla="*/ 2076594 w 3143510"/>
                <a:gd name="connsiteY27" fmla="*/ 2090963 h 3681789"/>
                <a:gd name="connsiteX28" fmla="*/ 2156231 w 3143510"/>
                <a:gd name="connsiteY28" fmla="*/ 1912901 h 3681789"/>
                <a:gd name="connsiteX29" fmla="*/ 2157387 w 3143510"/>
                <a:gd name="connsiteY29" fmla="*/ 1933496 h 3681789"/>
                <a:gd name="connsiteX30" fmla="*/ 2112944 w 3143510"/>
                <a:gd name="connsiteY30" fmla="*/ 2055481 h 3681789"/>
                <a:gd name="connsiteX31" fmla="*/ 1833565 w 3143510"/>
                <a:gd name="connsiteY31" fmla="*/ 2930833 h 3681789"/>
                <a:gd name="connsiteX32" fmla="*/ 1812680 w 3143510"/>
                <a:gd name="connsiteY32" fmla="*/ 3371003 h 3681789"/>
                <a:gd name="connsiteX33" fmla="*/ 2051012 w 3143510"/>
                <a:gd name="connsiteY33" fmla="*/ 3681166 h 3681789"/>
                <a:gd name="connsiteX34" fmla="*/ 2279949 w 3143510"/>
                <a:gd name="connsiteY34" fmla="*/ 3451290 h 3681789"/>
                <a:gd name="connsiteX35" fmla="*/ 2379531 w 3143510"/>
                <a:gd name="connsiteY35" fmla="*/ 2962919 h 3681789"/>
                <a:gd name="connsiteX36" fmla="*/ 2414652 w 3143510"/>
                <a:gd name="connsiteY36" fmla="*/ 2458144 h 3681789"/>
                <a:gd name="connsiteX37" fmla="*/ 2419422 w 3143510"/>
                <a:gd name="connsiteY37" fmla="*/ 2034162 h 3681789"/>
                <a:gd name="connsiteX38" fmla="*/ 2415447 w 3143510"/>
                <a:gd name="connsiteY38" fmla="*/ 1633522 h 3681789"/>
                <a:gd name="connsiteX39" fmla="*/ 2426215 w 3143510"/>
                <a:gd name="connsiteY39" fmla="*/ 1560245 h 3681789"/>
                <a:gd name="connsiteX40" fmla="*/ 2552463 w 3143510"/>
                <a:gd name="connsiteY40" fmla="*/ 1341497 h 3681789"/>
                <a:gd name="connsiteX41" fmla="*/ 2595750 w 3143510"/>
                <a:gd name="connsiteY41" fmla="*/ 1270460 h 3681789"/>
                <a:gd name="connsiteX42" fmla="*/ 2676470 w 3143510"/>
                <a:gd name="connsiteY42" fmla="*/ 1192630 h 3681789"/>
                <a:gd name="connsiteX43" fmla="*/ 2704798 w 3143510"/>
                <a:gd name="connsiteY43" fmla="*/ 1174708 h 3681789"/>
                <a:gd name="connsiteX44" fmla="*/ 2803224 w 3143510"/>
                <a:gd name="connsiteY44" fmla="*/ 1207300 h 3681789"/>
                <a:gd name="connsiteX45" fmla="*/ 2849546 w 3143510"/>
                <a:gd name="connsiteY45" fmla="*/ 1449173 h 3681789"/>
                <a:gd name="connsiteX46" fmla="*/ 2818255 w 3143510"/>
                <a:gd name="connsiteY46" fmla="*/ 1766924 h 3681789"/>
                <a:gd name="connsiteX47" fmla="*/ 2797660 w 3143510"/>
                <a:gd name="connsiteY47" fmla="*/ 1800094 h 3681789"/>
                <a:gd name="connsiteX48" fmla="*/ 2609191 w 3143510"/>
                <a:gd name="connsiteY48" fmla="*/ 1895846 h 3681789"/>
                <a:gd name="connsiteX49" fmla="*/ 2483449 w 3143510"/>
                <a:gd name="connsiteY49" fmla="*/ 2072102 h 3681789"/>
                <a:gd name="connsiteX50" fmla="*/ 2549355 w 3143510"/>
                <a:gd name="connsiteY50" fmla="*/ 2213381 h 3681789"/>
                <a:gd name="connsiteX51" fmla="*/ 2895941 w 3143510"/>
                <a:gd name="connsiteY51" fmla="*/ 2106067 h 3681789"/>
                <a:gd name="connsiteX52" fmla="*/ 3015034 w 3143510"/>
                <a:gd name="connsiteY52" fmla="*/ 1937182 h 3681789"/>
                <a:gd name="connsiteX53" fmla="*/ 3142150 w 3143510"/>
                <a:gd name="connsiteY53" fmla="*/ 1510093 h 3681789"/>
                <a:gd name="connsiteX54" fmla="*/ 3094238 w 3143510"/>
                <a:gd name="connsiteY54" fmla="*/ 1181863 h 3681789"/>
                <a:gd name="connsiteX55" fmla="*/ 2838996 w 3143510"/>
                <a:gd name="connsiteY55" fmla="*/ 1017747 h 3681789"/>
                <a:gd name="connsiteX56" fmla="*/ 2443992 w 3143510"/>
                <a:gd name="connsiteY56" fmla="*/ 1411884 h 3681789"/>
                <a:gd name="connsiteX57" fmla="*/ 2412340 w 3143510"/>
                <a:gd name="connsiteY57" fmla="*/ 1457989 h 3681789"/>
                <a:gd name="connsiteX58" fmla="*/ 2283274 w 3143510"/>
                <a:gd name="connsiteY58" fmla="*/ 1026130 h 3681789"/>
                <a:gd name="connsiteX59" fmla="*/ 2188678 w 3143510"/>
                <a:gd name="connsiteY59" fmla="*/ 1058650 h 3681789"/>
                <a:gd name="connsiteX60" fmla="*/ 2150377 w 3143510"/>
                <a:gd name="connsiteY60" fmla="*/ 1325165 h 3681789"/>
                <a:gd name="connsiteX61" fmla="*/ 2177549 w 3143510"/>
                <a:gd name="connsiteY61" fmla="*/ 1694948 h 3681789"/>
                <a:gd name="connsiteX62" fmla="*/ 2125373 w 3143510"/>
                <a:gd name="connsiteY62" fmla="*/ 1860508 h 3681789"/>
                <a:gd name="connsiteX63" fmla="*/ 2038727 w 3143510"/>
                <a:gd name="connsiteY63" fmla="*/ 2047170 h 3681789"/>
                <a:gd name="connsiteX64" fmla="*/ 1937411 w 3143510"/>
                <a:gd name="connsiteY64" fmla="*/ 2045219 h 3681789"/>
                <a:gd name="connsiteX65" fmla="*/ 1923247 w 3143510"/>
                <a:gd name="connsiteY65" fmla="*/ 1833409 h 3681789"/>
                <a:gd name="connsiteX66" fmla="*/ 1928594 w 3143510"/>
                <a:gd name="connsiteY66" fmla="*/ 1395552 h 3681789"/>
                <a:gd name="connsiteX67" fmla="*/ 1925270 w 3143510"/>
                <a:gd name="connsiteY67" fmla="*/ 1259909 h 3681789"/>
                <a:gd name="connsiteX68" fmla="*/ 1824098 w 3143510"/>
                <a:gd name="connsiteY68" fmla="*/ 1140310 h 3681789"/>
                <a:gd name="connsiteX69" fmla="*/ 1743378 w 3143510"/>
                <a:gd name="connsiteY69" fmla="*/ 1172974 h 3681789"/>
                <a:gd name="connsiteX70" fmla="*/ 1706522 w 3143510"/>
                <a:gd name="connsiteY70" fmla="*/ 1288599 h 3681789"/>
                <a:gd name="connsiteX71" fmla="*/ 1606579 w 3143510"/>
                <a:gd name="connsiteY71" fmla="*/ 1661706 h 3681789"/>
                <a:gd name="connsiteX72" fmla="*/ 1407487 w 3143510"/>
                <a:gd name="connsiteY72" fmla="*/ 1939350 h 3681789"/>
                <a:gd name="connsiteX73" fmla="*/ 1397732 w 3143510"/>
                <a:gd name="connsiteY73" fmla="*/ 1939567 h 3681789"/>
                <a:gd name="connsiteX74" fmla="*/ 1325538 w 3143510"/>
                <a:gd name="connsiteY74" fmla="*/ 1867663 h 3681789"/>
                <a:gd name="connsiteX75" fmla="*/ 1298005 w 3143510"/>
                <a:gd name="connsiteY75" fmla="*/ 1738813 h 3681789"/>
                <a:gd name="connsiteX76" fmla="*/ 1385663 w 3143510"/>
                <a:gd name="connsiteY76" fmla="*/ 1191040 h 3681789"/>
                <a:gd name="connsiteX77" fmla="*/ 1541757 w 3143510"/>
                <a:gd name="connsiteY77" fmla="*/ 1055470 h 3681789"/>
                <a:gd name="connsiteX78" fmla="*/ 1633173 w 3143510"/>
                <a:gd name="connsiteY78" fmla="*/ 1105984 h 3681789"/>
                <a:gd name="connsiteX79" fmla="*/ 1667210 w 3143510"/>
                <a:gd name="connsiteY79" fmla="*/ 1193136 h 3681789"/>
                <a:gd name="connsiteX80" fmla="*/ 1693587 w 3143510"/>
                <a:gd name="connsiteY80" fmla="*/ 1183525 h 3681789"/>
                <a:gd name="connsiteX81" fmla="*/ 1705294 w 3143510"/>
                <a:gd name="connsiteY81" fmla="*/ 1177888 h 3681789"/>
                <a:gd name="connsiteX82" fmla="*/ 1655936 w 3143510"/>
                <a:gd name="connsiteY82" fmla="*/ 1063708 h 3681789"/>
                <a:gd name="connsiteX83" fmla="*/ 1482354 w 3143510"/>
                <a:gd name="connsiteY83" fmla="*/ 973738 h 3681789"/>
                <a:gd name="connsiteX84" fmla="*/ 1236796 w 3143510"/>
                <a:gd name="connsiteY84" fmla="*/ 1071730 h 3681789"/>
                <a:gd name="connsiteX85" fmla="*/ 1099275 w 3143510"/>
                <a:gd name="connsiteY85" fmla="*/ 1328778 h 3681789"/>
                <a:gd name="connsiteX86" fmla="*/ 1051796 w 3143510"/>
                <a:gd name="connsiteY86" fmla="*/ 1571518 h 3681789"/>
                <a:gd name="connsiteX87" fmla="*/ 1026937 w 3143510"/>
                <a:gd name="connsiteY87" fmla="*/ 1808622 h 3681789"/>
                <a:gd name="connsiteX88" fmla="*/ 815705 w 3143510"/>
                <a:gd name="connsiteY88" fmla="*/ 2286658 h 3681789"/>
                <a:gd name="connsiteX89" fmla="*/ 782752 w 3143510"/>
                <a:gd name="connsiteY89" fmla="*/ 2313541 h 3681789"/>
                <a:gd name="connsiteX90" fmla="*/ 747992 w 3143510"/>
                <a:gd name="connsiteY90" fmla="*/ 2236867 h 3681789"/>
                <a:gd name="connsiteX91" fmla="*/ 775092 w 3143510"/>
                <a:gd name="connsiteY91" fmla="*/ 1750014 h 3681789"/>
                <a:gd name="connsiteX92" fmla="*/ 785137 w 3143510"/>
                <a:gd name="connsiteY92" fmla="*/ 1303269 h 3681789"/>
                <a:gd name="connsiteX93" fmla="*/ 698924 w 3143510"/>
                <a:gd name="connsiteY93" fmla="*/ 1186415 h 3681789"/>
                <a:gd name="connsiteX94" fmla="*/ 510094 w 3143510"/>
                <a:gd name="connsiteY94" fmla="*/ 1200146 h 3681789"/>
                <a:gd name="connsiteX95" fmla="*/ 228186 w 3143510"/>
                <a:gd name="connsiteY95" fmla="*/ 1647831 h 3681789"/>
                <a:gd name="connsiteX96" fmla="*/ 220670 w 3143510"/>
                <a:gd name="connsiteY96" fmla="*/ 1650938 h 3681789"/>
                <a:gd name="connsiteX97" fmla="*/ 219803 w 3143510"/>
                <a:gd name="connsiteY97" fmla="*/ 1642411 h 3681789"/>
                <a:gd name="connsiteX98" fmla="*/ 242856 w 3143510"/>
                <a:gd name="connsiteY98" fmla="*/ 1313386 h 3681789"/>
                <a:gd name="connsiteX99" fmla="*/ 324588 w 3143510"/>
                <a:gd name="connsiteY99" fmla="*/ 1211925 h 3681789"/>
                <a:gd name="connsiteX100" fmla="*/ 497447 w 3143510"/>
                <a:gd name="connsiteY100" fmla="*/ 991226 h 3681789"/>
                <a:gd name="connsiteX101" fmla="*/ 777115 w 3143510"/>
                <a:gd name="connsiteY101" fmla="*/ 519404 h 3681789"/>
                <a:gd name="connsiteX102" fmla="*/ 772346 w 3143510"/>
                <a:gd name="connsiteY102" fmla="*/ 36959 h 3681789"/>
                <a:gd name="connsiteX103" fmla="*/ 692420 w 3143510"/>
                <a:gd name="connsiteY103" fmla="*/ 4801 h 3681789"/>
                <a:gd name="connsiteX104" fmla="*/ 444838 w 3143510"/>
                <a:gd name="connsiteY104" fmla="*/ 56471 h 3681789"/>
                <a:gd name="connsiteX105" fmla="*/ 183454 w 3143510"/>
                <a:gd name="connsiteY105" fmla="*/ 443381 h 3681789"/>
                <a:gd name="connsiteX106" fmla="*/ 53376 w 3143510"/>
                <a:gd name="connsiteY106" fmla="*/ 952781 h 3681789"/>
                <a:gd name="connsiteX107" fmla="*/ 18833 w 3143510"/>
                <a:gd name="connsiteY107" fmla="*/ 1930461 h 3681789"/>
                <a:gd name="connsiteX108" fmla="*/ 60385 w 3143510"/>
                <a:gd name="connsiteY108" fmla="*/ 2092625 h 3681789"/>
                <a:gd name="connsiteX109" fmla="*/ 2761165 w 3143510"/>
                <a:gd name="connsiteY109" fmla="*/ 1937832 h 3681789"/>
                <a:gd name="connsiteX110" fmla="*/ 2676687 w 3143510"/>
                <a:gd name="connsiteY110" fmla="*/ 2061190 h 3681789"/>
                <a:gd name="connsiteX111" fmla="*/ 2585922 w 3143510"/>
                <a:gd name="connsiteY111" fmla="*/ 2134106 h 3681789"/>
                <a:gd name="connsiteX112" fmla="*/ 2540972 w 3143510"/>
                <a:gd name="connsiteY112" fmla="*/ 2128180 h 3681789"/>
                <a:gd name="connsiteX113" fmla="*/ 2535914 w 3143510"/>
                <a:gd name="connsiteY113" fmla="*/ 2106717 h 3681789"/>
                <a:gd name="connsiteX114" fmla="*/ 2592064 w 3143510"/>
                <a:gd name="connsiteY114" fmla="*/ 1975266 h 3681789"/>
                <a:gd name="connsiteX115" fmla="*/ 2768103 w 3143510"/>
                <a:gd name="connsiteY115" fmla="*/ 1869180 h 3681789"/>
                <a:gd name="connsiteX116" fmla="*/ 2797876 w 3143510"/>
                <a:gd name="connsiteY116" fmla="*/ 1860364 h 3681789"/>
                <a:gd name="connsiteX117" fmla="*/ 2761165 w 3143510"/>
                <a:gd name="connsiteY117" fmla="*/ 1937832 h 3681789"/>
                <a:gd name="connsiteX118" fmla="*/ 2158037 w 3143510"/>
                <a:gd name="connsiteY118" fmla="*/ 2160772 h 3681789"/>
                <a:gd name="connsiteX119" fmla="*/ 2158110 w 3143510"/>
                <a:gd name="connsiteY119" fmla="*/ 2164602 h 3681789"/>
                <a:gd name="connsiteX120" fmla="*/ 2155436 w 3143510"/>
                <a:gd name="connsiteY120" fmla="*/ 2244311 h 3681789"/>
                <a:gd name="connsiteX121" fmla="*/ 2147631 w 3143510"/>
                <a:gd name="connsiteY121" fmla="*/ 2413340 h 3681789"/>
                <a:gd name="connsiteX122" fmla="*/ 2123856 w 3143510"/>
                <a:gd name="connsiteY122" fmla="*/ 2742003 h 3681789"/>
                <a:gd name="connsiteX123" fmla="*/ 2025936 w 3143510"/>
                <a:gd name="connsiteY123" fmla="*/ 3442401 h 3681789"/>
                <a:gd name="connsiteX124" fmla="*/ 1991393 w 3143510"/>
                <a:gd name="connsiteY124" fmla="*/ 3521387 h 3681789"/>
                <a:gd name="connsiteX125" fmla="*/ 1913852 w 3143510"/>
                <a:gd name="connsiteY125" fmla="*/ 3516979 h 3681789"/>
                <a:gd name="connsiteX126" fmla="*/ 1871577 w 3143510"/>
                <a:gd name="connsiteY126" fmla="*/ 3361897 h 3681789"/>
                <a:gd name="connsiteX127" fmla="*/ 1860665 w 3143510"/>
                <a:gd name="connsiteY127" fmla="*/ 3140981 h 3681789"/>
                <a:gd name="connsiteX128" fmla="*/ 1973616 w 3143510"/>
                <a:gd name="connsiteY128" fmla="*/ 2625800 h 3681789"/>
                <a:gd name="connsiteX129" fmla="*/ 2156375 w 3143510"/>
                <a:gd name="connsiteY129" fmla="*/ 2116617 h 3681789"/>
                <a:gd name="connsiteX130" fmla="*/ 2158037 w 3143510"/>
                <a:gd name="connsiteY130" fmla="*/ 2160772 h 3681789"/>
                <a:gd name="connsiteX131" fmla="*/ 254635 w 3143510"/>
                <a:gd name="connsiteY131" fmla="*/ 1124628 h 3681789"/>
                <a:gd name="connsiteX132" fmla="*/ 351688 w 3143510"/>
                <a:gd name="connsiteY132" fmla="*/ 584660 h 3681789"/>
                <a:gd name="connsiteX133" fmla="*/ 441803 w 3143510"/>
                <a:gd name="connsiteY133" fmla="*/ 328768 h 3681789"/>
                <a:gd name="connsiteX134" fmla="*/ 633885 w 3143510"/>
                <a:gd name="connsiteY134" fmla="*/ 91231 h 3681789"/>
                <a:gd name="connsiteX135" fmla="*/ 753629 w 3143510"/>
                <a:gd name="connsiteY135" fmla="*/ 439334 h 3681789"/>
                <a:gd name="connsiteX136" fmla="*/ 614807 w 3143510"/>
                <a:gd name="connsiteY136" fmla="*/ 719218 h 3681789"/>
                <a:gd name="connsiteX137" fmla="*/ 245096 w 3143510"/>
                <a:gd name="connsiteY137" fmla="*/ 1199279 h 3681789"/>
                <a:gd name="connsiteX138" fmla="*/ 254635 w 3143510"/>
                <a:gd name="connsiteY138" fmla="*/ 1124628 h 368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143510" h="3681789">
                  <a:moveTo>
                    <a:pt x="60385" y="2092625"/>
                  </a:moveTo>
                  <a:cubicBezTo>
                    <a:pt x="80403" y="2127602"/>
                    <a:pt x="110032" y="2148631"/>
                    <a:pt x="154547" y="2131360"/>
                  </a:cubicBezTo>
                  <a:cubicBezTo>
                    <a:pt x="217418" y="2107006"/>
                    <a:pt x="220165" y="2028164"/>
                    <a:pt x="225368" y="1971580"/>
                  </a:cubicBezTo>
                  <a:cubicBezTo>
                    <a:pt x="232233" y="1896424"/>
                    <a:pt x="233317" y="1820545"/>
                    <a:pt x="250805" y="1746762"/>
                  </a:cubicBezTo>
                  <a:cubicBezTo>
                    <a:pt x="280000" y="1623839"/>
                    <a:pt x="327912" y="1454665"/>
                    <a:pt x="416510" y="1360937"/>
                  </a:cubicBezTo>
                  <a:cubicBezTo>
                    <a:pt x="442453" y="1333476"/>
                    <a:pt x="469481" y="1306376"/>
                    <a:pt x="499399" y="1283396"/>
                  </a:cubicBezTo>
                  <a:cubicBezTo>
                    <a:pt x="524402" y="1264245"/>
                    <a:pt x="566533" y="1288310"/>
                    <a:pt x="569785" y="1316493"/>
                  </a:cubicBezTo>
                  <a:cubicBezTo>
                    <a:pt x="573182" y="1345761"/>
                    <a:pt x="578602" y="1375100"/>
                    <a:pt x="574699" y="1405669"/>
                  </a:cubicBezTo>
                  <a:cubicBezTo>
                    <a:pt x="545070" y="1640243"/>
                    <a:pt x="515369" y="1881248"/>
                    <a:pt x="520934" y="2118352"/>
                  </a:cubicBezTo>
                  <a:cubicBezTo>
                    <a:pt x="523246" y="2216272"/>
                    <a:pt x="529533" y="2399031"/>
                    <a:pt x="639305" y="2443402"/>
                  </a:cubicBezTo>
                  <a:cubicBezTo>
                    <a:pt x="733322" y="2481341"/>
                    <a:pt x="814549" y="2403728"/>
                    <a:pt x="861738" y="2331101"/>
                  </a:cubicBezTo>
                  <a:cubicBezTo>
                    <a:pt x="942603" y="2206588"/>
                    <a:pt x="995935" y="2066754"/>
                    <a:pt x="1046521" y="1928004"/>
                  </a:cubicBezTo>
                  <a:cubicBezTo>
                    <a:pt x="1055699" y="1902928"/>
                    <a:pt x="1064082" y="1877563"/>
                    <a:pt x="1073404" y="1850752"/>
                  </a:cubicBezTo>
                  <a:cubicBezTo>
                    <a:pt x="1080052" y="1859713"/>
                    <a:pt x="1085328" y="1864989"/>
                    <a:pt x="1088218" y="1871348"/>
                  </a:cubicBezTo>
                  <a:cubicBezTo>
                    <a:pt x="1091037" y="1877418"/>
                    <a:pt x="1090242" y="1885223"/>
                    <a:pt x="1092988" y="1891366"/>
                  </a:cubicBezTo>
                  <a:cubicBezTo>
                    <a:pt x="1125652" y="1963559"/>
                    <a:pt x="1174214" y="2021299"/>
                    <a:pt x="1249226" y="2051000"/>
                  </a:cubicBezTo>
                  <a:cubicBezTo>
                    <a:pt x="1338257" y="2086266"/>
                    <a:pt x="1414714" y="2066248"/>
                    <a:pt x="1480187" y="1997596"/>
                  </a:cubicBezTo>
                  <a:cubicBezTo>
                    <a:pt x="1563220" y="1910588"/>
                    <a:pt x="1610120" y="1802551"/>
                    <a:pt x="1656659" y="1693430"/>
                  </a:cubicBezTo>
                  <a:cubicBezTo>
                    <a:pt x="1662296" y="1680206"/>
                    <a:pt x="1663524" y="1665030"/>
                    <a:pt x="1667138" y="1649276"/>
                  </a:cubicBezTo>
                  <a:cubicBezTo>
                    <a:pt x="1669450" y="1653106"/>
                    <a:pt x="1674292" y="1657659"/>
                    <a:pt x="1674870" y="1662717"/>
                  </a:cubicBezTo>
                  <a:cubicBezTo>
                    <a:pt x="1686143" y="1762155"/>
                    <a:pt x="1699223" y="1867157"/>
                    <a:pt x="1721337" y="1967028"/>
                  </a:cubicBezTo>
                  <a:cubicBezTo>
                    <a:pt x="1742583" y="2062852"/>
                    <a:pt x="1763829" y="2178910"/>
                    <a:pt x="1845706" y="2242504"/>
                  </a:cubicBezTo>
                  <a:cubicBezTo>
                    <a:pt x="1888848" y="2276035"/>
                    <a:pt x="1945577" y="2258764"/>
                    <a:pt x="1983010" y="2225377"/>
                  </a:cubicBezTo>
                  <a:cubicBezTo>
                    <a:pt x="2005268" y="2205576"/>
                    <a:pt x="2022467" y="2180861"/>
                    <a:pt x="2039522" y="2156363"/>
                  </a:cubicBezTo>
                  <a:cubicBezTo>
                    <a:pt x="2046604" y="2146174"/>
                    <a:pt x="2053903" y="2135406"/>
                    <a:pt x="2055709" y="2123121"/>
                  </a:cubicBezTo>
                  <a:cubicBezTo>
                    <a:pt x="2056143" y="2120014"/>
                    <a:pt x="2056287" y="2116762"/>
                    <a:pt x="2057805" y="2114088"/>
                  </a:cubicBezTo>
                  <a:cubicBezTo>
                    <a:pt x="2059684" y="2110691"/>
                    <a:pt x="2063442" y="2108740"/>
                    <a:pt x="2066405" y="2106211"/>
                  </a:cubicBezTo>
                  <a:cubicBezTo>
                    <a:pt x="2071030" y="2102164"/>
                    <a:pt x="2073848" y="2096455"/>
                    <a:pt x="2076594" y="2090963"/>
                  </a:cubicBezTo>
                  <a:cubicBezTo>
                    <a:pt x="2105284" y="2032067"/>
                    <a:pt x="2131733" y="1973604"/>
                    <a:pt x="2156231" y="1912901"/>
                  </a:cubicBezTo>
                  <a:cubicBezTo>
                    <a:pt x="2159627" y="1920705"/>
                    <a:pt x="2159555" y="1927498"/>
                    <a:pt x="2157387" y="1933496"/>
                  </a:cubicBezTo>
                  <a:cubicBezTo>
                    <a:pt x="2142862" y="1974254"/>
                    <a:pt x="2128408" y="2015084"/>
                    <a:pt x="2112944" y="2055481"/>
                  </a:cubicBezTo>
                  <a:cubicBezTo>
                    <a:pt x="2003028" y="2342375"/>
                    <a:pt x="1889426" y="2627246"/>
                    <a:pt x="1833565" y="2930833"/>
                  </a:cubicBezTo>
                  <a:cubicBezTo>
                    <a:pt x="1807043" y="3075148"/>
                    <a:pt x="1790856" y="3224954"/>
                    <a:pt x="1812680" y="3371003"/>
                  </a:cubicBezTo>
                  <a:cubicBezTo>
                    <a:pt x="1832048" y="3500647"/>
                    <a:pt x="1885235" y="3694174"/>
                    <a:pt x="2051012" y="3681166"/>
                  </a:cubicBezTo>
                  <a:cubicBezTo>
                    <a:pt x="2167721" y="3671989"/>
                    <a:pt x="2240998" y="3548776"/>
                    <a:pt x="2279949" y="3451290"/>
                  </a:cubicBezTo>
                  <a:cubicBezTo>
                    <a:pt x="2341736" y="3296641"/>
                    <a:pt x="2361104" y="3127179"/>
                    <a:pt x="2379531" y="2962919"/>
                  </a:cubicBezTo>
                  <a:cubicBezTo>
                    <a:pt x="2398320" y="2795263"/>
                    <a:pt x="2409088" y="2626740"/>
                    <a:pt x="2414652" y="2458144"/>
                  </a:cubicBezTo>
                  <a:cubicBezTo>
                    <a:pt x="2419277" y="2316865"/>
                    <a:pt x="2420289" y="2175514"/>
                    <a:pt x="2419422" y="2034162"/>
                  </a:cubicBezTo>
                  <a:cubicBezTo>
                    <a:pt x="2418627" y="1901555"/>
                    <a:pt x="2406775" y="1765551"/>
                    <a:pt x="2415447" y="1633522"/>
                  </a:cubicBezTo>
                  <a:cubicBezTo>
                    <a:pt x="2417037" y="1608807"/>
                    <a:pt x="2415230" y="1580841"/>
                    <a:pt x="2426215" y="1560245"/>
                  </a:cubicBezTo>
                  <a:cubicBezTo>
                    <a:pt x="2465744" y="1485956"/>
                    <a:pt x="2509971" y="1414196"/>
                    <a:pt x="2552463" y="1341497"/>
                  </a:cubicBezTo>
                  <a:cubicBezTo>
                    <a:pt x="2566482" y="1317505"/>
                    <a:pt x="2577900" y="1291273"/>
                    <a:pt x="2595750" y="1270460"/>
                  </a:cubicBezTo>
                  <a:cubicBezTo>
                    <a:pt x="2620031" y="1242204"/>
                    <a:pt x="2649009" y="1217995"/>
                    <a:pt x="2676470" y="1192630"/>
                  </a:cubicBezTo>
                  <a:cubicBezTo>
                    <a:pt x="2684636" y="1185114"/>
                    <a:pt x="2693164" y="1178611"/>
                    <a:pt x="2704798" y="1174708"/>
                  </a:cubicBezTo>
                  <a:cubicBezTo>
                    <a:pt x="2742810" y="1162062"/>
                    <a:pt x="2778581" y="1174130"/>
                    <a:pt x="2803224" y="1207300"/>
                  </a:cubicBezTo>
                  <a:cubicBezTo>
                    <a:pt x="2849908" y="1270243"/>
                    <a:pt x="2849619" y="1374161"/>
                    <a:pt x="2849546" y="1449173"/>
                  </a:cubicBezTo>
                  <a:cubicBezTo>
                    <a:pt x="2849474" y="1555042"/>
                    <a:pt x="2835093" y="1662501"/>
                    <a:pt x="2818255" y="1766924"/>
                  </a:cubicBezTo>
                  <a:cubicBezTo>
                    <a:pt x="2816304" y="1779065"/>
                    <a:pt x="2807777" y="1794963"/>
                    <a:pt x="2797660" y="1800094"/>
                  </a:cubicBezTo>
                  <a:cubicBezTo>
                    <a:pt x="2734211" y="1832614"/>
                    <a:pt x="2667943" y="1853209"/>
                    <a:pt x="2609191" y="1895846"/>
                  </a:cubicBezTo>
                  <a:cubicBezTo>
                    <a:pt x="2551307" y="1937905"/>
                    <a:pt x="2496312" y="1999403"/>
                    <a:pt x="2483449" y="2072102"/>
                  </a:cubicBezTo>
                  <a:cubicBezTo>
                    <a:pt x="2472971" y="2131215"/>
                    <a:pt x="2481570" y="2189316"/>
                    <a:pt x="2549355" y="2213381"/>
                  </a:cubicBezTo>
                  <a:cubicBezTo>
                    <a:pt x="2681023" y="2260137"/>
                    <a:pt x="2805970" y="2199217"/>
                    <a:pt x="2895941" y="2106067"/>
                  </a:cubicBezTo>
                  <a:cubicBezTo>
                    <a:pt x="2943925" y="2056348"/>
                    <a:pt x="2983310" y="1998463"/>
                    <a:pt x="3015034" y="1937182"/>
                  </a:cubicBezTo>
                  <a:cubicBezTo>
                    <a:pt x="3081663" y="1808766"/>
                    <a:pt x="3135573" y="1655057"/>
                    <a:pt x="3142150" y="1510093"/>
                  </a:cubicBezTo>
                  <a:cubicBezTo>
                    <a:pt x="3147136" y="1399743"/>
                    <a:pt x="3139981" y="1284335"/>
                    <a:pt x="3094238" y="1181863"/>
                  </a:cubicBezTo>
                  <a:cubicBezTo>
                    <a:pt x="3047120" y="1076355"/>
                    <a:pt x="2954620" y="1015796"/>
                    <a:pt x="2838996" y="1017747"/>
                  </a:cubicBezTo>
                  <a:cubicBezTo>
                    <a:pt x="2636074" y="1021144"/>
                    <a:pt x="2534035" y="1265980"/>
                    <a:pt x="2443992" y="1411884"/>
                  </a:cubicBezTo>
                  <a:cubicBezTo>
                    <a:pt x="2434236" y="1427710"/>
                    <a:pt x="2422963" y="1442669"/>
                    <a:pt x="2412340" y="1457989"/>
                  </a:cubicBezTo>
                  <a:cubicBezTo>
                    <a:pt x="2397814" y="1387603"/>
                    <a:pt x="2409883" y="986962"/>
                    <a:pt x="2283274" y="1026130"/>
                  </a:cubicBezTo>
                  <a:cubicBezTo>
                    <a:pt x="2251405" y="1035958"/>
                    <a:pt x="2220547" y="1049038"/>
                    <a:pt x="2188678" y="1058650"/>
                  </a:cubicBezTo>
                  <a:cubicBezTo>
                    <a:pt x="2115979" y="1080691"/>
                    <a:pt x="2148643" y="1270171"/>
                    <a:pt x="2150377" y="1325165"/>
                  </a:cubicBezTo>
                  <a:cubicBezTo>
                    <a:pt x="2154207" y="1448522"/>
                    <a:pt x="2163530" y="1572458"/>
                    <a:pt x="2177549" y="1694948"/>
                  </a:cubicBezTo>
                  <a:cubicBezTo>
                    <a:pt x="2183764" y="1748713"/>
                    <a:pt x="2145319" y="1812741"/>
                    <a:pt x="2125373" y="1860508"/>
                  </a:cubicBezTo>
                  <a:cubicBezTo>
                    <a:pt x="2098924" y="1923813"/>
                    <a:pt x="2071102" y="1986612"/>
                    <a:pt x="2038727" y="2047170"/>
                  </a:cubicBezTo>
                  <a:cubicBezTo>
                    <a:pt x="2007364" y="2105994"/>
                    <a:pt x="1959018" y="2119074"/>
                    <a:pt x="1937411" y="2045219"/>
                  </a:cubicBezTo>
                  <a:cubicBezTo>
                    <a:pt x="1918911" y="1982131"/>
                    <a:pt x="1925920" y="1898953"/>
                    <a:pt x="1923247" y="1833409"/>
                  </a:cubicBezTo>
                  <a:cubicBezTo>
                    <a:pt x="1917321" y="1687505"/>
                    <a:pt x="1919127" y="1541239"/>
                    <a:pt x="1928594" y="1395552"/>
                  </a:cubicBezTo>
                  <a:cubicBezTo>
                    <a:pt x="1931557" y="1350241"/>
                    <a:pt x="1935170" y="1304208"/>
                    <a:pt x="1925270" y="1259909"/>
                  </a:cubicBezTo>
                  <a:cubicBezTo>
                    <a:pt x="1913418" y="1206939"/>
                    <a:pt x="1877141" y="1157726"/>
                    <a:pt x="1824098" y="1140310"/>
                  </a:cubicBezTo>
                  <a:cubicBezTo>
                    <a:pt x="1778571" y="1125423"/>
                    <a:pt x="1759132" y="1132216"/>
                    <a:pt x="1743378" y="1172974"/>
                  </a:cubicBezTo>
                  <a:cubicBezTo>
                    <a:pt x="1728780" y="1210696"/>
                    <a:pt x="1717651" y="1249720"/>
                    <a:pt x="1706522" y="1288599"/>
                  </a:cubicBezTo>
                  <a:cubicBezTo>
                    <a:pt x="1671184" y="1412173"/>
                    <a:pt x="1643579" y="1538276"/>
                    <a:pt x="1606579" y="1661706"/>
                  </a:cubicBezTo>
                  <a:cubicBezTo>
                    <a:pt x="1578106" y="1756663"/>
                    <a:pt x="1531206" y="1934364"/>
                    <a:pt x="1407487" y="1939350"/>
                  </a:cubicBezTo>
                  <a:cubicBezTo>
                    <a:pt x="1404235" y="1939495"/>
                    <a:pt x="1400550" y="1940651"/>
                    <a:pt x="1397732" y="1939567"/>
                  </a:cubicBezTo>
                  <a:cubicBezTo>
                    <a:pt x="1365284" y="1926342"/>
                    <a:pt x="1339558" y="1899965"/>
                    <a:pt x="1325538" y="1867663"/>
                  </a:cubicBezTo>
                  <a:cubicBezTo>
                    <a:pt x="1307689" y="1826471"/>
                    <a:pt x="1299667" y="1783112"/>
                    <a:pt x="1298005" y="1738813"/>
                  </a:cubicBezTo>
                  <a:cubicBezTo>
                    <a:pt x="1291212" y="1549622"/>
                    <a:pt x="1310363" y="1366718"/>
                    <a:pt x="1385663" y="1191040"/>
                  </a:cubicBezTo>
                  <a:cubicBezTo>
                    <a:pt x="1418472" y="1114583"/>
                    <a:pt x="1457567" y="1068406"/>
                    <a:pt x="1541757" y="1055470"/>
                  </a:cubicBezTo>
                  <a:cubicBezTo>
                    <a:pt x="1579696" y="1049617"/>
                    <a:pt x="1621104" y="1074404"/>
                    <a:pt x="1633173" y="1105984"/>
                  </a:cubicBezTo>
                  <a:cubicBezTo>
                    <a:pt x="1644157" y="1134890"/>
                    <a:pt x="1655647" y="1163652"/>
                    <a:pt x="1667210" y="1193136"/>
                  </a:cubicBezTo>
                  <a:cubicBezTo>
                    <a:pt x="1678266" y="1189161"/>
                    <a:pt x="1685999" y="1186487"/>
                    <a:pt x="1693587" y="1183525"/>
                  </a:cubicBezTo>
                  <a:cubicBezTo>
                    <a:pt x="1697272" y="1182079"/>
                    <a:pt x="1700741" y="1180128"/>
                    <a:pt x="1705294" y="1177888"/>
                  </a:cubicBezTo>
                  <a:cubicBezTo>
                    <a:pt x="1716856" y="1172251"/>
                    <a:pt x="1662585" y="1073103"/>
                    <a:pt x="1655936" y="1063708"/>
                  </a:cubicBezTo>
                  <a:cubicBezTo>
                    <a:pt x="1613444" y="1003945"/>
                    <a:pt x="1556788" y="973087"/>
                    <a:pt x="1482354" y="973738"/>
                  </a:cubicBezTo>
                  <a:cubicBezTo>
                    <a:pt x="1389493" y="974533"/>
                    <a:pt x="1301763" y="1004523"/>
                    <a:pt x="1236796" y="1071730"/>
                  </a:cubicBezTo>
                  <a:cubicBezTo>
                    <a:pt x="1168578" y="1142261"/>
                    <a:pt x="1128109" y="1234978"/>
                    <a:pt x="1099275" y="1328778"/>
                  </a:cubicBezTo>
                  <a:cubicBezTo>
                    <a:pt x="1074994" y="1407692"/>
                    <a:pt x="1057939" y="1489136"/>
                    <a:pt x="1051796" y="1571518"/>
                  </a:cubicBezTo>
                  <a:cubicBezTo>
                    <a:pt x="1045654" y="1653901"/>
                    <a:pt x="1058878" y="1729997"/>
                    <a:pt x="1026937" y="1808622"/>
                  </a:cubicBezTo>
                  <a:cubicBezTo>
                    <a:pt x="961175" y="1970352"/>
                    <a:pt x="917599" y="2141983"/>
                    <a:pt x="815705" y="2286658"/>
                  </a:cubicBezTo>
                  <a:cubicBezTo>
                    <a:pt x="807322" y="2298582"/>
                    <a:pt x="797133" y="2311156"/>
                    <a:pt x="782752" y="2313541"/>
                  </a:cubicBezTo>
                  <a:cubicBezTo>
                    <a:pt x="749799" y="2318961"/>
                    <a:pt x="747992" y="2256596"/>
                    <a:pt x="747992" y="2236867"/>
                  </a:cubicBezTo>
                  <a:cubicBezTo>
                    <a:pt x="747920" y="2074270"/>
                    <a:pt x="758326" y="1911744"/>
                    <a:pt x="775092" y="1750014"/>
                  </a:cubicBezTo>
                  <a:cubicBezTo>
                    <a:pt x="789762" y="1608374"/>
                    <a:pt x="834494" y="1442018"/>
                    <a:pt x="785137" y="1303269"/>
                  </a:cubicBezTo>
                  <a:cubicBezTo>
                    <a:pt x="768154" y="1255573"/>
                    <a:pt x="742211" y="1214165"/>
                    <a:pt x="698924" y="1186415"/>
                  </a:cubicBezTo>
                  <a:cubicBezTo>
                    <a:pt x="639088" y="1148115"/>
                    <a:pt x="567111" y="1164663"/>
                    <a:pt x="510094" y="1200146"/>
                  </a:cubicBezTo>
                  <a:cubicBezTo>
                    <a:pt x="353422" y="1297560"/>
                    <a:pt x="292213" y="1485739"/>
                    <a:pt x="228186" y="1647831"/>
                  </a:cubicBezTo>
                  <a:cubicBezTo>
                    <a:pt x="227536" y="1649421"/>
                    <a:pt x="223778" y="1649710"/>
                    <a:pt x="220670" y="1650938"/>
                  </a:cubicBezTo>
                  <a:cubicBezTo>
                    <a:pt x="220309" y="1647542"/>
                    <a:pt x="219514" y="1644940"/>
                    <a:pt x="219803" y="1642411"/>
                  </a:cubicBezTo>
                  <a:cubicBezTo>
                    <a:pt x="232666" y="1540011"/>
                    <a:pt x="201448" y="1409210"/>
                    <a:pt x="242856" y="1313386"/>
                  </a:cubicBezTo>
                  <a:cubicBezTo>
                    <a:pt x="258393" y="1277470"/>
                    <a:pt x="299801" y="1242349"/>
                    <a:pt x="324588" y="1211925"/>
                  </a:cubicBezTo>
                  <a:cubicBezTo>
                    <a:pt x="383629" y="1139515"/>
                    <a:pt x="441875" y="1066382"/>
                    <a:pt x="497447" y="991226"/>
                  </a:cubicBezTo>
                  <a:cubicBezTo>
                    <a:pt x="606279" y="844021"/>
                    <a:pt x="705355" y="688361"/>
                    <a:pt x="777115" y="519404"/>
                  </a:cubicBezTo>
                  <a:cubicBezTo>
                    <a:pt x="831097" y="392217"/>
                    <a:pt x="912830" y="140371"/>
                    <a:pt x="772346" y="36959"/>
                  </a:cubicBezTo>
                  <a:cubicBezTo>
                    <a:pt x="749076" y="19832"/>
                    <a:pt x="723205" y="10366"/>
                    <a:pt x="692420" y="4801"/>
                  </a:cubicBezTo>
                  <a:cubicBezTo>
                    <a:pt x="605629" y="-11025"/>
                    <a:pt x="519777" y="13834"/>
                    <a:pt x="444838" y="56471"/>
                  </a:cubicBezTo>
                  <a:cubicBezTo>
                    <a:pt x="306666" y="135024"/>
                    <a:pt x="237508" y="302752"/>
                    <a:pt x="183454" y="443381"/>
                  </a:cubicBezTo>
                  <a:cubicBezTo>
                    <a:pt x="120438" y="607351"/>
                    <a:pt x="79608" y="779271"/>
                    <a:pt x="53376" y="952781"/>
                  </a:cubicBezTo>
                  <a:cubicBezTo>
                    <a:pt x="5391" y="1270532"/>
                    <a:pt x="-19685" y="1611337"/>
                    <a:pt x="18833" y="1930461"/>
                  </a:cubicBezTo>
                  <a:cubicBezTo>
                    <a:pt x="23458" y="1968039"/>
                    <a:pt x="32563" y="2043918"/>
                    <a:pt x="60385" y="2092625"/>
                  </a:cubicBezTo>
                  <a:close/>
                  <a:moveTo>
                    <a:pt x="2761165" y="1937832"/>
                  </a:moveTo>
                  <a:cubicBezTo>
                    <a:pt x="2737535" y="1981119"/>
                    <a:pt x="2709929" y="2021444"/>
                    <a:pt x="2676687" y="2061190"/>
                  </a:cubicBezTo>
                  <a:cubicBezTo>
                    <a:pt x="2651539" y="2091252"/>
                    <a:pt x="2622633" y="2120086"/>
                    <a:pt x="2585922" y="2134106"/>
                  </a:cubicBezTo>
                  <a:cubicBezTo>
                    <a:pt x="2570674" y="2139959"/>
                    <a:pt x="2550295" y="2141549"/>
                    <a:pt x="2540972" y="2128180"/>
                  </a:cubicBezTo>
                  <a:cubicBezTo>
                    <a:pt x="2536709" y="2122037"/>
                    <a:pt x="2535986" y="2114160"/>
                    <a:pt x="2535914" y="2106717"/>
                  </a:cubicBezTo>
                  <a:cubicBezTo>
                    <a:pt x="2535625" y="2057938"/>
                    <a:pt x="2558894" y="2011109"/>
                    <a:pt x="2592064" y="1975266"/>
                  </a:cubicBezTo>
                  <a:cubicBezTo>
                    <a:pt x="2639398" y="1924102"/>
                    <a:pt x="2703425" y="1892305"/>
                    <a:pt x="2768103" y="1869180"/>
                  </a:cubicBezTo>
                  <a:cubicBezTo>
                    <a:pt x="2776992" y="1866000"/>
                    <a:pt x="2786170" y="1863760"/>
                    <a:pt x="2797876" y="1860364"/>
                  </a:cubicBezTo>
                  <a:cubicBezTo>
                    <a:pt x="2786748" y="1887463"/>
                    <a:pt x="2774607" y="1913190"/>
                    <a:pt x="2761165" y="1937832"/>
                  </a:cubicBezTo>
                  <a:close/>
                  <a:moveTo>
                    <a:pt x="2158037" y="2160772"/>
                  </a:moveTo>
                  <a:cubicBezTo>
                    <a:pt x="2158110" y="2162362"/>
                    <a:pt x="2158110" y="2163735"/>
                    <a:pt x="2158110" y="2164602"/>
                  </a:cubicBezTo>
                  <a:cubicBezTo>
                    <a:pt x="2157531" y="2191195"/>
                    <a:pt x="2156447" y="2217789"/>
                    <a:pt x="2155436" y="2244311"/>
                  </a:cubicBezTo>
                  <a:cubicBezTo>
                    <a:pt x="2153340" y="2300678"/>
                    <a:pt x="2150738" y="2357045"/>
                    <a:pt x="2147631" y="2413340"/>
                  </a:cubicBezTo>
                  <a:cubicBezTo>
                    <a:pt x="2141633" y="2523039"/>
                    <a:pt x="2133684" y="2632593"/>
                    <a:pt x="2123856" y="2742003"/>
                  </a:cubicBezTo>
                  <a:cubicBezTo>
                    <a:pt x="2103115" y="2973470"/>
                    <a:pt x="2088446" y="3218884"/>
                    <a:pt x="2025936" y="3442401"/>
                  </a:cubicBezTo>
                  <a:cubicBezTo>
                    <a:pt x="2018348" y="3469500"/>
                    <a:pt x="2004545" y="3496528"/>
                    <a:pt x="1991393" y="3521387"/>
                  </a:cubicBezTo>
                  <a:cubicBezTo>
                    <a:pt x="1970580" y="3560844"/>
                    <a:pt x="1933219" y="3551088"/>
                    <a:pt x="1913852" y="3516979"/>
                  </a:cubicBezTo>
                  <a:cubicBezTo>
                    <a:pt x="1887258" y="3470079"/>
                    <a:pt x="1878514" y="3415374"/>
                    <a:pt x="1871577" y="3361897"/>
                  </a:cubicBezTo>
                  <a:cubicBezTo>
                    <a:pt x="1861893" y="3287102"/>
                    <a:pt x="1854811" y="3215993"/>
                    <a:pt x="1860665" y="3140981"/>
                  </a:cubicBezTo>
                  <a:cubicBezTo>
                    <a:pt x="1874251" y="2964798"/>
                    <a:pt x="1920356" y="2793673"/>
                    <a:pt x="1973616" y="2625800"/>
                  </a:cubicBezTo>
                  <a:cubicBezTo>
                    <a:pt x="2026803" y="2458289"/>
                    <a:pt x="2064526" y="2268230"/>
                    <a:pt x="2156375" y="2116617"/>
                  </a:cubicBezTo>
                  <a:cubicBezTo>
                    <a:pt x="2155147" y="2118713"/>
                    <a:pt x="2157531" y="2148486"/>
                    <a:pt x="2158037" y="2160772"/>
                  </a:cubicBezTo>
                  <a:close/>
                  <a:moveTo>
                    <a:pt x="254635" y="1124628"/>
                  </a:moveTo>
                  <a:cubicBezTo>
                    <a:pt x="278266" y="943531"/>
                    <a:pt x="305510" y="762216"/>
                    <a:pt x="351688" y="584660"/>
                  </a:cubicBezTo>
                  <a:cubicBezTo>
                    <a:pt x="374451" y="497074"/>
                    <a:pt x="403141" y="410717"/>
                    <a:pt x="441803" y="328768"/>
                  </a:cubicBezTo>
                  <a:cubicBezTo>
                    <a:pt x="487403" y="232149"/>
                    <a:pt x="536760" y="144129"/>
                    <a:pt x="633885" y="91231"/>
                  </a:cubicBezTo>
                  <a:cubicBezTo>
                    <a:pt x="855306" y="-29380"/>
                    <a:pt x="787232" y="339174"/>
                    <a:pt x="753629" y="439334"/>
                  </a:cubicBezTo>
                  <a:cubicBezTo>
                    <a:pt x="720459" y="538266"/>
                    <a:pt x="669439" y="630260"/>
                    <a:pt x="614807" y="719218"/>
                  </a:cubicBezTo>
                  <a:cubicBezTo>
                    <a:pt x="511828" y="886947"/>
                    <a:pt x="396854" y="1073320"/>
                    <a:pt x="245096" y="1199279"/>
                  </a:cubicBezTo>
                  <a:cubicBezTo>
                    <a:pt x="247264" y="1182441"/>
                    <a:pt x="250877" y="1153534"/>
                    <a:pt x="254635" y="11246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E11482-7F8D-4D4A-9AF9-12270DC4C330}"/>
                </a:ext>
              </a:extLst>
            </p:cNvPr>
            <p:cNvSpPr/>
            <p:nvPr/>
          </p:nvSpPr>
          <p:spPr>
            <a:xfrm>
              <a:off x="6014878" y="1017994"/>
              <a:ext cx="1337379" cy="2668898"/>
            </a:xfrm>
            <a:custGeom>
              <a:avLst/>
              <a:gdLst>
                <a:gd name="connsiteX0" fmla="*/ 127010 w 1337379"/>
                <a:gd name="connsiteY0" fmla="*/ 1519827 h 2668898"/>
                <a:gd name="connsiteX1" fmla="*/ 90444 w 1337379"/>
                <a:gd name="connsiteY1" fmla="*/ 1639571 h 2668898"/>
                <a:gd name="connsiteX2" fmla="*/ 36750 w 1337379"/>
                <a:gd name="connsiteY2" fmla="*/ 2496279 h 2668898"/>
                <a:gd name="connsiteX3" fmla="*/ 313238 w 1337379"/>
                <a:gd name="connsiteY3" fmla="*/ 2638208 h 2668898"/>
                <a:gd name="connsiteX4" fmla="*/ 365486 w 1337379"/>
                <a:gd name="connsiteY4" fmla="*/ 2608652 h 2668898"/>
                <a:gd name="connsiteX5" fmla="*/ 415928 w 1337379"/>
                <a:gd name="connsiteY5" fmla="*/ 2537687 h 2668898"/>
                <a:gd name="connsiteX6" fmla="*/ 490650 w 1337379"/>
                <a:gd name="connsiteY6" fmla="*/ 2377402 h 2668898"/>
                <a:gd name="connsiteX7" fmla="*/ 564506 w 1337379"/>
                <a:gd name="connsiteY7" fmla="*/ 2033129 h 2668898"/>
                <a:gd name="connsiteX8" fmla="*/ 611478 w 1337379"/>
                <a:gd name="connsiteY8" fmla="*/ 1261983 h 2668898"/>
                <a:gd name="connsiteX9" fmla="*/ 611045 w 1337379"/>
                <a:gd name="connsiteY9" fmla="*/ 879626 h 2668898"/>
                <a:gd name="connsiteX10" fmla="*/ 609455 w 1337379"/>
                <a:gd name="connsiteY10" fmla="*/ 684220 h 2668898"/>
                <a:gd name="connsiteX11" fmla="*/ 622679 w 1337379"/>
                <a:gd name="connsiteY11" fmla="*/ 531740 h 2668898"/>
                <a:gd name="connsiteX12" fmla="*/ 840054 w 1337379"/>
                <a:gd name="connsiteY12" fmla="*/ 194405 h 2668898"/>
                <a:gd name="connsiteX13" fmla="*/ 958497 w 1337379"/>
                <a:gd name="connsiteY13" fmla="*/ 159356 h 2668898"/>
                <a:gd name="connsiteX14" fmla="*/ 1029462 w 1337379"/>
                <a:gd name="connsiteY14" fmla="*/ 275775 h 2668898"/>
                <a:gd name="connsiteX15" fmla="*/ 1037700 w 1337379"/>
                <a:gd name="connsiteY15" fmla="*/ 535353 h 2668898"/>
                <a:gd name="connsiteX16" fmla="*/ 1002507 w 1337379"/>
                <a:gd name="connsiteY16" fmla="*/ 784742 h 2668898"/>
                <a:gd name="connsiteX17" fmla="*/ 788023 w 1337379"/>
                <a:gd name="connsiteY17" fmla="*/ 887720 h 2668898"/>
                <a:gd name="connsiteX18" fmla="*/ 673265 w 1337379"/>
                <a:gd name="connsiteY18" fmla="*/ 1058122 h 2668898"/>
                <a:gd name="connsiteX19" fmla="*/ 700437 w 1337379"/>
                <a:gd name="connsiteY19" fmla="*/ 1168616 h 2668898"/>
                <a:gd name="connsiteX20" fmla="*/ 915788 w 1337379"/>
                <a:gd name="connsiteY20" fmla="*/ 1198245 h 2668898"/>
                <a:gd name="connsiteX21" fmla="*/ 971288 w 1337379"/>
                <a:gd name="connsiteY21" fmla="*/ 1175337 h 2668898"/>
                <a:gd name="connsiteX22" fmla="*/ 1312960 w 1337379"/>
                <a:gd name="connsiteY22" fmla="*/ 241666 h 2668898"/>
                <a:gd name="connsiteX23" fmla="*/ 1043192 w 1337379"/>
                <a:gd name="connsiteY23" fmla="*/ 516 h 2668898"/>
                <a:gd name="connsiteX24" fmla="*/ 824011 w 1337379"/>
                <a:gd name="connsiteY24" fmla="*/ 111805 h 2668898"/>
                <a:gd name="connsiteX25" fmla="*/ 679119 w 1337379"/>
                <a:gd name="connsiteY25" fmla="*/ 316389 h 2668898"/>
                <a:gd name="connsiteX26" fmla="*/ 605697 w 1337379"/>
                <a:gd name="connsiteY26" fmla="*/ 435627 h 2668898"/>
                <a:gd name="connsiteX27" fmla="*/ 589220 w 1337379"/>
                <a:gd name="connsiteY27" fmla="*/ 267537 h 2668898"/>
                <a:gd name="connsiteX28" fmla="*/ 556484 w 1337379"/>
                <a:gd name="connsiteY28" fmla="*/ 62592 h 2668898"/>
                <a:gd name="connsiteX29" fmla="*/ 496576 w 1337379"/>
                <a:gd name="connsiteY29" fmla="*/ 6586 h 2668898"/>
                <a:gd name="connsiteX30" fmla="*/ 427201 w 1337379"/>
                <a:gd name="connsiteY30" fmla="*/ 21618 h 2668898"/>
                <a:gd name="connsiteX31" fmla="*/ 411230 w 1337379"/>
                <a:gd name="connsiteY31" fmla="*/ 27254 h 2668898"/>
                <a:gd name="connsiteX32" fmla="*/ 344891 w 1337379"/>
                <a:gd name="connsiteY32" fmla="*/ 86512 h 2668898"/>
                <a:gd name="connsiteX33" fmla="*/ 354719 w 1337379"/>
                <a:gd name="connsiteY33" fmla="*/ 441625 h 2668898"/>
                <a:gd name="connsiteX34" fmla="*/ 312949 w 1337379"/>
                <a:gd name="connsiteY34" fmla="*/ 1029722 h 2668898"/>
                <a:gd name="connsiteX35" fmla="*/ 127010 w 1337379"/>
                <a:gd name="connsiteY35" fmla="*/ 1519827 h 2668898"/>
                <a:gd name="connsiteX36" fmla="*/ 930747 w 1337379"/>
                <a:gd name="connsiteY36" fmla="*/ 956734 h 2668898"/>
                <a:gd name="connsiteX37" fmla="*/ 884931 w 1337379"/>
                <a:gd name="connsiteY37" fmla="*/ 1027265 h 2668898"/>
                <a:gd name="connsiteX38" fmla="*/ 786939 w 1337379"/>
                <a:gd name="connsiteY38" fmla="*/ 1114345 h 2668898"/>
                <a:gd name="connsiteX39" fmla="*/ 755214 w 1337379"/>
                <a:gd name="connsiteY39" fmla="*/ 1120198 h 2668898"/>
                <a:gd name="connsiteX40" fmla="*/ 727320 w 1337379"/>
                <a:gd name="connsiteY40" fmla="*/ 1092954 h 2668898"/>
                <a:gd name="connsiteX41" fmla="*/ 755214 w 1337379"/>
                <a:gd name="connsiteY41" fmla="*/ 1000816 h 2668898"/>
                <a:gd name="connsiteX42" fmla="*/ 808908 w 1337379"/>
                <a:gd name="connsiteY42" fmla="*/ 937439 h 2668898"/>
                <a:gd name="connsiteX43" fmla="*/ 982273 w 1337379"/>
                <a:gd name="connsiteY43" fmla="*/ 842410 h 2668898"/>
                <a:gd name="connsiteX44" fmla="*/ 990294 w 1337379"/>
                <a:gd name="connsiteY44" fmla="*/ 849347 h 2668898"/>
                <a:gd name="connsiteX45" fmla="*/ 930747 w 1337379"/>
                <a:gd name="connsiteY45" fmla="*/ 956734 h 2668898"/>
                <a:gd name="connsiteX46" fmla="*/ 228254 w 1337379"/>
                <a:gd name="connsiteY46" fmla="*/ 1393868 h 2668898"/>
                <a:gd name="connsiteX47" fmla="*/ 345902 w 1337379"/>
                <a:gd name="connsiteY47" fmla="*/ 1095122 h 2668898"/>
                <a:gd name="connsiteX48" fmla="*/ 352189 w 1337379"/>
                <a:gd name="connsiteY48" fmla="*/ 1162474 h 2668898"/>
                <a:gd name="connsiteX49" fmla="*/ 344963 w 1337379"/>
                <a:gd name="connsiteY49" fmla="*/ 1266030 h 2668898"/>
                <a:gd name="connsiteX50" fmla="*/ 300013 w 1337379"/>
                <a:gd name="connsiteY50" fmla="*/ 1889104 h 2668898"/>
                <a:gd name="connsiteX51" fmla="*/ 263519 w 1337379"/>
                <a:gd name="connsiteY51" fmla="*/ 2221959 h 2668898"/>
                <a:gd name="connsiteX52" fmla="*/ 167406 w 1337379"/>
                <a:gd name="connsiteY52" fmla="*/ 2517959 h 2668898"/>
                <a:gd name="connsiteX53" fmla="*/ 127805 w 1337379"/>
                <a:gd name="connsiteY53" fmla="*/ 2526197 h 2668898"/>
                <a:gd name="connsiteX54" fmla="*/ 110244 w 1337379"/>
                <a:gd name="connsiteY54" fmla="*/ 2508058 h 2668898"/>
                <a:gd name="connsiteX55" fmla="*/ 73244 w 1337379"/>
                <a:gd name="connsiteY55" fmla="*/ 2402984 h 2668898"/>
                <a:gd name="connsiteX56" fmla="*/ 55034 w 1337379"/>
                <a:gd name="connsiteY56" fmla="*/ 2249564 h 2668898"/>
                <a:gd name="connsiteX57" fmla="*/ 121229 w 1337379"/>
                <a:gd name="connsiteY57" fmla="*/ 1752450 h 2668898"/>
                <a:gd name="connsiteX58" fmla="*/ 228254 w 1337379"/>
                <a:gd name="connsiteY58" fmla="*/ 1393868 h 266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337379" h="2668898">
                  <a:moveTo>
                    <a:pt x="127010" y="1519827"/>
                  </a:moveTo>
                  <a:cubicBezTo>
                    <a:pt x="114147" y="1559501"/>
                    <a:pt x="101934" y="1599391"/>
                    <a:pt x="90444" y="1639571"/>
                  </a:cubicBezTo>
                  <a:cubicBezTo>
                    <a:pt x="11240" y="1917721"/>
                    <a:pt x="-37539" y="2213070"/>
                    <a:pt x="36750" y="2496279"/>
                  </a:cubicBezTo>
                  <a:cubicBezTo>
                    <a:pt x="64500" y="2601931"/>
                    <a:pt x="205129" y="2728179"/>
                    <a:pt x="313238" y="2638208"/>
                  </a:cubicBezTo>
                  <a:cubicBezTo>
                    <a:pt x="328848" y="2625201"/>
                    <a:pt x="350238" y="2621515"/>
                    <a:pt x="365486" y="2608652"/>
                  </a:cubicBezTo>
                  <a:cubicBezTo>
                    <a:pt x="386082" y="2591308"/>
                    <a:pt x="401980" y="2560379"/>
                    <a:pt x="415928" y="2537687"/>
                  </a:cubicBezTo>
                  <a:cubicBezTo>
                    <a:pt x="446857" y="2487318"/>
                    <a:pt x="471138" y="2433119"/>
                    <a:pt x="490650" y="2377402"/>
                  </a:cubicBezTo>
                  <a:cubicBezTo>
                    <a:pt x="529529" y="2266330"/>
                    <a:pt x="549258" y="2149477"/>
                    <a:pt x="564506" y="2033129"/>
                  </a:cubicBezTo>
                  <a:cubicBezTo>
                    <a:pt x="597965" y="1777526"/>
                    <a:pt x="608877" y="1519538"/>
                    <a:pt x="611478" y="1261983"/>
                  </a:cubicBezTo>
                  <a:cubicBezTo>
                    <a:pt x="612779" y="1134507"/>
                    <a:pt x="612056" y="1007031"/>
                    <a:pt x="611045" y="879626"/>
                  </a:cubicBezTo>
                  <a:cubicBezTo>
                    <a:pt x="610539" y="814515"/>
                    <a:pt x="609888" y="749332"/>
                    <a:pt x="609455" y="684220"/>
                  </a:cubicBezTo>
                  <a:cubicBezTo>
                    <a:pt x="609166" y="640355"/>
                    <a:pt x="594496" y="569607"/>
                    <a:pt x="622679" y="531740"/>
                  </a:cubicBezTo>
                  <a:cubicBezTo>
                    <a:pt x="702316" y="424932"/>
                    <a:pt x="738159" y="285315"/>
                    <a:pt x="840054" y="194405"/>
                  </a:cubicBezTo>
                  <a:cubicBezTo>
                    <a:pt x="870405" y="167377"/>
                    <a:pt x="917595" y="147432"/>
                    <a:pt x="958497" y="159356"/>
                  </a:cubicBezTo>
                  <a:cubicBezTo>
                    <a:pt x="1010384" y="174459"/>
                    <a:pt x="1019995" y="229526"/>
                    <a:pt x="1029462" y="275775"/>
                  </a:cubicBezTo>
                  <a:cubicBezTo>
                    <a:pt x="1046950" y="361121"/>
                    <a:pt x="1045866" y="448996"/>
                    <a:pt x="1037700" y="535353"/>
                  </a:cubicBezTo>
                  <a:cubicBezTo>
                    <a:pt x="1035532" y="558261"/>
                    <a:pt x="1015587" y="782863"/>
                    <a:pt x="1002507" y="784742"/>
                  </a:cubicBezTo>
                  <a:cubicBezTo>
                    <a:pt x="926700" y="795509"/>
                    <a:pt x="847931" y="840531"/>
                    <a:pt x="788023" y="887720"/>
                  </a:cubicBezTo>
                  <a:cubicBezTo>
                    <a:pt x="732306" y="931585"/>
                    <a:pt x="689091" y="988458"/>
                    <a:pt x="673265" y="1058122"/>
                  </a:cubicBezTo>
                  <a:cubicBezTo>
                    <a:pt x="663798" y="1099820"/>
                    <a:pt x="676084" y="1137759"/>
                    <a:pt x="700437" y="1168616"/>
                  </a:cubicBezTo>
                  <a:cubicBezTo>
                    <a:pt x="743579" y="1223321"/>
                    <a:pt x="857470" y="1215661"/>
                    <a:pt x="915788" y="1198245"/>
                  </a:cubicBezTo>
                  <a:cubicBezTo>
                    <a:pt x="935011" y="1192464"/>
                    <a:pt x="953511" y="1184515"/>
                    <a:pt x="971288" y="1175337"/>
                  </a:cubicBezTo>
                  <a:cubicBezTo>
                    <a:pt x="1267722" y="1022712"/>
                    <a:pt x="1394981" y="544892"/>
                    <a:pt x="1312960" y="241666"/>
                  </a:cubicBezTo>
                  <a:cubicBezTo>
                    <a:pt x="1278778" y="115274"/>
                    <a:pt x="1188446" y="-9023"/>
                    <a:pt x="1043192" y="516"/>
                  </a:cubicBezTo>
                  <a:cubicBezTo>
                    <a:pt x="959581" y="6008"/>
                    <a:pt x="882835" y="52114"/>
                    <a:pt x="824011" y="111805"/>
                  </a:cubicBezTo>
                  <a:cubicBezTo>
                    <a:pt x="765187" y="171496"/>
                    <a:pt x="721827" y="244340"/>
                    <a:pt x="679119" y="316389"/>
                  </a:cubicBezTo>
                  <a:cubicBezTo>
                    <a:pt x="656572" y="354400"/>
                    <a:pt x="635904" y="404047"/>
                    <a:pt x="605697" y="435627"/>
                  </a:cubicBezTo>
                  <a:cubicBezTo>
                    <a:pt x="590376" y="385258"/>
                    <a:pt x="595001" y="320725"/>
                    <a:pt x="589220" y="267537"/>
                  </a:cubicBezTo>
                  <a:cubicBezTo>
                    <a:pt x="581777" y="199174"/>
                    <a:pt x="575851" y="128715"/>
                    <a:pt x="556484" y="62592"/>
                  </a:cubicBezTo>
                  <a:cubicBezTo>
                    <a:pt x="546656" y="28844"/>
                    <a:pt x="521508" y="4057"/>
                    <a:pt x="496576" y="6586"/>
                  </a:cubicBezTo>
                  <a:cubicBezTo>
                    <a:pt x="473162" y="8971"/>
                    <a:pt x="450254" y="16198"/>
                    <a:pt x="427201" y="21618"/>
                  </a:cubicBezTo>
                  <a:cubicBezTo>
                    <a:pt x="421709" y="22918"/>
                    <a:pt x="416650" y="26821"/>
                    <a:pt x="411230" y="27254"/>
                  </a:cubicBezTo>
                  <a:cubicBezTo>
                    <a:pt x="384781" y="29494"/>
                    <a:pt x="349082" y="60207"/>
                    <a:pt x="344891" y="86512"/>
                  </a:cubicBezTo>
                  <a:cubicBezTo>
                    <a:pt x="326824" y="199824"/>
                    <a:pt x="349660" y="326940"/>
                    <a:pt x="354719" y="441625"/>
                  </a:cubicBezTo>
                  <a:cubicBezTo>
                    <a:pt x="363318" y="638549"/>
                    <a:pt x="390201" y="842843"/>
                    <a:pt x="312949" y="1029722"/>
                  </a:cubicBezTo>
                  <a:cubicBezTo>
                    <a:pt x="246393" y="1191163"/>
                    <a:pt x="180992" y="1353616"/>
                    <a:pt x="127010" y="1519827"/>
                  </a:cubicBezTo>
                  <a:close/>
                  <a:moveTo>
                    <a:pt x="930747" y="956734"/>
                  </a:moveTo>
                  <a:cubicBezTo>
                    <a:pt x="916655" y="981087"/>
                    <a:pt x="904443" y="1008114"/>
                    <a:pt x="884931" y="1027265"/>
                  </a:cubicBezTo>
                  <a:cubicBezTo>
                    <a:pt x="853857" y="1057761"/>
                    <a:pt x="830298" y="1097724"/>
                    <a:pt x="786939" y="1114345"/>
                  </a:cubicBezTo>
                  <a:cubicBezTo>
                    <a:pt x="777038" y="1118175"/>
                    <a:pt x="765693" y="1120632"/>
                    <a:pt x="755214" y="1120198"/>
                  </a:cubicBezTo>
                  <a:cubicBezTo>
                    <a:pt x="739099" y="1119548"/>
                    <a:pt x="728982" y="1111165"/>
                    <a:pt x="727320" y="1092954"/>
                  </a:cubicBezTo>
                  <a:cubicBezTo>
                    <a:pt x="724068" y="1058050"/>
                    <a:pt x="739244" y="1029866"/>
                    <a:pt x="755214" y="1000816"/>
                  </a:cubicBezTo>
                  <a:cubicBezTo>
                    <a:pt x="769017" y="975667"/>
                    <a:pt x="790191" y="957890"/>
                    <a:pt x="808908" y="937439"/>
                  </a:cubicBezTo>
                  <a:cubicBezTo>
                    <a:pt x="856314" y="885408"/>
                    <a:pt x="920630" y="866691"/>
                    <a:pt x="982273" y="842410"/>
                  </a:cubicBezTo>
                  <a:cubicBezTo>
                    <a:pt x="984946" y="844722"/>
                    <a:pt x="987620" y="847035"/>
                    <a:pt x="990294" y="849347"/>
                  </a:cubicBezTo>
                  <a:cubicBezTo>
                    <a:pt x="970421" y="885119"/>
                    <a:pt x="951199" y="921323"/>
                    <a:pt x="930747" y="956734"/>
                  </a:cubicBezTo>
                  <a:close/>
                  <a:moveTo>
                    <a:pt x="228254" y="1393868"/>
                  </a:moveTo>
                  <a:cubicBezTo>
                    <a:pt x="262941" y="1292552"/>
                    <a:pt x="301676" y="1192753"/>
                    <a:pt x="345902" y="1095122"/>
                  </a:cubicBezTo>
                  <a:cubicBezTo>
                    <a:pt x="340988" y="1105962"/>
                    <a:pt x="352262" y="1149899"/>
                    <a:pt x="352189" y="1162474"/>
                  </a:cubicBezTo>
                  <a:cubicBezTo>
                    <a:pt x="351900" y="1197089"/>
                    <a:pt x="346336" y="1231487"/>
                    <a:pt x="344963" y="1266030"/>
                  </a:cubicBezTo>
                  <a:cubicBezTo>
                    <a:pt x="336580" y="1474155"/>
                    <a:pt x="321693" y="1681991"/>
                    <a:pt x="300013" y="1889104"/>
                  </a:cubicBezTo>
                  <a:cubicBezTo>
                    <a:pt x="288379" y="2000104"/>
                    <a:pt x="281297" y="2111682"/>
                    <a:pt x="263519" y="2221959"/>
                  </a:cubicBezTo>
                  <a:cubicBezTo>
                    <a:pt x="249933" y="2306582"/>
                    <a:pt x="235119" y="2456388"/>
                    <a:pt x="167406" y="2517959"/>
                  </a:cubicBezTo>
                  <a:cubicBezTo>
                    <a:pt x="156783" y="2527570"/>
                    <a:pt x="140596" y="2532628"/>
                    <a:pt x="127805" y="2526197"/>
                  </a:cubicBezTo>
                  <a:cubicBezTo>
                    <a:pt x="120217" y="2522367"/>
                    <a:pt x="114869" y="2515213"/>
                    <a:pt x="110244" y="2508058"/>
                  </a:cubicBezTo>
                  <a:cubicBezTo>
                    <a:pt x="89360" y="2475539"/>
                    <a:pt x="82639" y="2439695"/>
                    <a:pt x="73244" y="2402984"/>
                  </a:cubicBezTo>
                  <a:cubicBezTo>
                    <a:pt x="60309" y="2352543"/>
                    <a:pt x="60020" y="2300873"/>
                    <a:pt x="55034" y="2249564"/>
                  </a:cubicBezTo>
                  <a:cubicBezTo>
                    <a:pt x="39063" y="2086100"/>
                    <a:pt x="79676" y="1910278"/>
                    <a:pt x="121229" y="1752450"/>
                  </a:cubicBezTo>
                  <a:cubicBezTo>
                    <a:pt x="152881" y="1631911"/>
                    <a:pt x="187858" y="1511950"/>
                    <a:pt x="228254" y="139386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02EE0CA-9875-4EC6-976E-2B6D4C915863}"/>
                </a:ext>
              </a:extLst>
            </p:cNvPr>
            <p:cNvSpPr/>
            <p:nvPr/>
          </p:nvSpPr>
          <p:spPr>
            <a:xfrm>
              <a:off x="7486730" y="976373"/>
              <a:ext cx="1290032" cy="2654434"/>
            </a:xfrm>
            <a:custGeom>
              <a:avLst/>
              <a:gdLst>
                <a:gd name="connsiteX0" fmla="*/ 9632 w 1290032"/>
                <a:gd name="connsiteY0" fmla="*/ 860545 h 2654434"/>
                <a:gd name="connsiteX1" fmla="*/ 162473 w 1290032"/>
                <a:gd name="connsiteY1" fmla="*/ 1118677 h 2654434"/>
                <a:gd name="connsiteX2" fmla="*/ 535508 w 1290032"/>
                <a:gd name="connsiteY2" fmla="*/ 977832 h 2654434"/>
                <a:gd name="connsiteX3" fmla="*/ 703236 w 1290032"/>
                <a:gd name="connsiteY3" fmla="*/ 608121 h 2654434"/>
                <a:gd name="connsiteX4" fmla="*/ 715522 w 1290032"/>
                <a:gd name="connsiteY4" fmla="*/ 560787 h 2654434"/>
                <a:gd name="connsiteX5" fmla="*/ 710752 w 1290032"/>
                <a:gd name="connsiteY5" fmla="*/ 858666 h 2654434"/>
                <a:gd name="connsiteX6" fmla="*/ 654023 w 1290032"/>
                <a:gd name="connsiteY6" fmla="*/ 1078570 h 2654434"/>
                <a:gd name="connsiteX7" fmla="*/ 469963 w 1290032"/>
                <a:gd name="connsiteY7" fmla="*/ 1234591 h 2654434"/>
                <a:gd name="connsiteX8" fmla="*/ 306209 w 1290032"/>
                <a:gd name="connsiteY8" fmla="*/ 1447630 h 2654434"/>
                <a:gd name="connsiteX9" fmla="*/ 110803 w 1290032"/>
                <a:gd name="connsiteY9" fmla="*/ 1941998 h 2654434"/>
                <a:gd name="connsiteX10" fmla="*/ 186393 w 1290032"/>
                <a:gd name="connsiteY10" fmla="*/ 2564277 h 2654434"/>
                <a:gd name="connsiteX11" fmla="*/ 364744 w 1290032"/>
                <a:gd name="connsiteY11" fmla="*/ 2654392 h 2654434"/>
                <a:gd name="connsiteX12" fmla="*/ 628731 w 1290032"/>
                <a:gd name="connsiteY12" fmla="*/ 2435933 h 2654434"/>
                <a:gd name="connsiteX13" fmla="*/ 816476 w 1290032"/>
                <a:gd name="connsiteY13" fmla="*/ 1906733 h 2654434"/>
                <a:gd name="connsiteX14" fmla="*/ 941062 w 1290032"/>
                <a:gd name="connsiteY14" fmla="*/ 1033982 h 2654434"/>
                <a:gd name="connsiteX15" fmla="*/ 950746 w 1290032"/>
                <a:gd name="connsiteY15" fmla="*/ 1016349 h 2654434"/>
                <a:gd name="connsiteX16" fmla="*/ 1286853 w 1290032"/>
                <a:gd name="connsiteY16" fmla="*/ 607904 h 2654434"/>
                <a:gd name="connsiteX17" fmla="*/ 1290033 w 1290032"/>
                <a:gd name="connsiteY17" fmla="*/ 591211 h 2654434"/>
                <a:gd name="connsiteX18" fmla="*/ 1252310 w 1290032"/>
                <a:gd name="connsiteY18" fmla="*/ 599666 h 2654434"/>
                <a:gd name="connsiteX19" fmla="*/ 1236267 w 1290032"/>
                <a:gd name="connsiteY19" fmla="*/ 613252 h 2654434"/>
                <a:gd name="connsiteX20" fmla="*/ 1115800 w 1290032"/>
                <a:gd name="connsiteY20" fmla="*/ 804828 h 2654434"/>
                <a:gd name="connsiteX21" fmla="*/ 943808 w 1290032"/>
                <a:gd name="connsiteY21" fmla="*/ 952611 h 2654434"/>
                <a:gd name="connsiteX22" fmla="*/ 964548 w 1290032"/>
                <a:gd name="connsiteY22" fmla="*/ 511357 h 2654434"/>
                <a:gd name="connsiteX23" fmla="*/ 906808 w 1290032"/>
                <a:gd name="connsiteY23" fmla="*/ 298680 h 2654434"/>
                <a:gd name="connsiteX24" fmla="*/ 745728 w 1290032"/>
                <a:gd name="connsiteY24" fmla="*/ 284516 h 2654434"/>
                <a:gd name="connsiteX25" fmla="*/ 684375 w 1290032"/>
                <a:gd name="connsiteY25" fmla="*/ 433022 h 2654434"/>
                <a:gd name="connsiteX26" fmla="*/ 579228 w 1290032"/>
                <a:gd name="connsiteY26" fmla="*/ 776716 h 2654434"/>
                <a:gd name="connsiteX27" fmla="*/ 506313 w 1290032"/>
                <a:gd name="connsiteY27" fmla="*/ 933750 h 2654434"/>
                <a:gd name="connsiteX28" fmla="*/ 328829 w 1290032"/>
                <a:gd name="connsiteY28" fmla="*/ 1022998 h 2654434"/>
                <a:gd name="connsiteX29" fmla="*/ 246590 w 1290032"/>
                <a:gd name="connsiteY29" fmla="*/ 821593 h 2654434"/>
                <a:gd name="connsiteX30" fmla="*/ 272028 w 1290032"/>
                <a:gd name="connsiteY30" fmla="*/ 536723 h 2654434"/>
                <a:gd name="connsiteX31" fmla="*/ 399938 w 1290032"/>
                <a:gd name="connsiteY31" fmla="*/ 111223 h 2654434"/>
                <a:gd name="connsiteX32" fmla="*/ 362070 w 1290032"/>
                <a:gd name="connsiteY32" fmla="*/ 26022 h 2654434"/>
                <a:gd name="connsiteX33" fmla="*/ 328395 w 1290032"/>
                <a:gd name="connsiteY33" fmla="*/ 9907 h 2654434"/>
                <a:gd name="connsiteX34" fmla="*/ 220503 w 1290032"/>
                <a:gd name="connsiteY34" fmla="*/ 20963 h 2654434"/>
                <a:gd name="connsiteX35" fmla="*/ 44969 w 1290032"/>
                <a:gd name="connsiteY35" fmla="*/ 406428 h 2654434"/>
                <a:gd name="connsiteX36" fmla="*/ 8259 w 1290032"/>
                <a:gd name="connsiteY36" fmla="*/ 850283 h 2654434"/>
                <a:gd name="connsiteX37" fmla="*/ 9632 w 1290032"/>
                <a:gd name="connsiteY37" fmla="*/ 860545 h 2654434"/>
                <a:gd name="connsiteX38" fmla="*/ 671945 w 1290032"/>
                <a:gd name="connsiteY38" fmla="*/ 1183572 h 2654434"/>
                <a:gd name="connsiteX39" fmla="*/ 482176 w 1290032"/>
                <a:gd name="connsiteY39" fmla="*/ 2072799 h 2654434"/>
                <a:gd name="connsiteX40" fmla="*/ 281133 w 1290032"/>
                <a:gd name="connsiteY40" fmla="*/ 2520990 h 2654434"/>
                <a:gd name="connsiteX41" fmla="*/ 149971 w 1290032"/>
                <a:gd name="connsiteY41" fmla="*/ 2324066 h 2654434"/>
                <a:gd name="connsiteX42" fmla="*/ 250204 w 1290032"/>
                <a:gd name="connsiteY42" fmla="*/ 1671436 h 2654434"/>
                <a:gd name="connsiteX43" fmla="*/ 414463 w 1290032"/>
                <a:gd name="connsiteY43" fmla="*/ 1379700 h 2654434"/>
                <a:gd name="connsiteX44" fmla="*/ 639137 w 1290032"/>
                <a:gd name="connsiteY44" fmla="*/ 1151269 h 2654434"/>
                <a:gd name="connsiteX45" fmla="*/ 681557 w 1290032"/>
                <a:gd name="connsiteY45" fmla="*/ 1127204 h 2654434"/>
                <a:gd name="connsiteX46" fmla="*/ 671945 w 1290032"/>
                <a:gd name="connsiteY46" fmla="*/ 1183572 h 265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90032" h="2654434">
                  <a:moveTo>
                    <a:pt x="9632" y="860545"/>
                  </a:moveTo>
                  <a:cubicBezTo>
                    <a:pt x="24880" y="963378"/>
                    <a:pt x="64336" y="1069175"/>
                    <a:pt x="162473" y="1118677"/>
                  </a:cubicBezTo>
                  <a:cubicBezTo>
                    <a:pt x="301729" y="1188919"/>
                    <a:pt x="451969" y="1087386"/>
                    <a:pt x="535508" y="977832"/>
                  </a:cubicBezTo>
                  <a:cubicBezTo>
                    <a:pt x="618686" y="868855"/>
                    <a:pt x="661539" y="736537"/>
                    <a:pt x="703236" y="608121"/>
                  </a:cubicBezTo>
                  <a:cubicBezTo>
                    <a:pt x="708223" y="592656"/>
                    <a:pt x="711475" y="576613"/>
                    <a:pt x="715522" y="560787"/>
                  </a:cubicBezTo>
                  <a:cubicBezTo>
                    <a:pt x="730552" y="659430"/>
                    <a:pt x="720580" y="760023"/>
                    <a:pt x="710752" y="858666"/>
                  </a:cubicBezTo>
                  <a:cubicBezTo>
                    <a:pt x="704682" y="919513"/>
                    <a:pt x="724265" y="1050820"/>
                    <a:pt x="654023" y="1078570"/>
                  </a:cubicBezTo>
                  <a:cubicBezTo>
                    <a:pt x="585732" y="1105525"/>
                    <a:pt x="519465" y="1182343"/>
                    <a:pt x="469963" y="1234591"/>
                  </a:cubicBezTo>
                  <a:cubicBezTo>
                    <a:pt x="408248" y="1299702"/>
                    <a:pt x="353543" y="1371462"/>
                    <a:pt x="306209" y="1447630"/>
                  </a:cubicBezTo>
                  <a:cubicBezTo>
                    <a:pt x="212192" y="1598881"/>
                    <a:pt x="146792" y="1767694"/>
                    <a:pt x="110803" y="1941998"/>
                  </a:cubicBezTo>
                  <a:cubicBezTo>
                    <a:pt x="70335" y="2138272"/>
                    <a:pt x="55593" y="2396043"/>
                    <a:pt x="186393" y="2564277"/>
                  </a:cubicBezTo>
                  <a:cubicBezTo>
                    <a:pt x="231487" y="2622306"/>
                    <a:pt x="290889" y="2652802"/>
                    <a:pt x="364744" y="2654392"/>
                  </a:cubicBezTo>
                  <a:cubicBezTo>
                    <a:pt x="487813" y="2657066"/>
                    <a:pt x="576049" y="2531541"/>
                    <a:pt x="628731" y="2435933"/>
                  </a:cubicBezTo>
                  <a:cubicBezTo>
                    <a:pt x="719351" y="2271457"/>
                    <a:pt x="773334" y="2089492"/>
                    <a:pt x="816476" y="1906733"/>
                  </a:cubicBezTo>
                  <a:cubicBezTo>
                    <a:pt x="884550" y="1618176"/>
                    <a:pt x="919093" y="1328970"/>
                    <a:pt x="941062" y="1033982"/>
                  </a:cubicBezTo>
                  <a:cubicBezTo>
                    <a:pt x="941496" y="1027767"/>
                    <a:pt x="945687" y="1019384"/>
                    <a:pt x="950746" y="1016349"/>
                  </a:cubicBezTo>
                  <a:cubicBezTo>
                    <a:pt x="1109079" y="920597"/>
                    <a:pt x="1226656" y="784882"/>
                    <a:pt x="1286853" y="607904"/>
                  </a:cubicBezTo>
                  <a:cubicBezTo>
                    <a:pt x="1288515" y="603135"/>
                    <a:pt x="1288804" y="597859"/>
                    <a:pt x="1290033" y="591211"/>
                  </a:cubicBezTo>
                  <a:cubicBezTo>
                    <a:pt x="1275868" y="594246"/>
                    <a:pt x="1263583" y="595691"/>
                    <a:pt x="1252310" y="599666"/>
                  </a:cubicBezTo>
                  <a:cubicBezTo>
                    <a:pt x="1246023" y="601906"/>
                    <a:pt x="1239663" y="607471"/>
                    <a:pt x="1236267" y="613252"/>
                  </a:cubicBezTo>
                  <a:cubicBezTo>
                    <a:pt x="1197966" y="678146"/>
                    <a:pt x="1161328" y="744558"/>
                    <a:pt x="1115800" y="804828"/>
                  </a:cubicBezTo>
                  <a:cubicBezTo>
                    <a:pt x="1076271" y="857220"/>
                    <a:pt x="1015351" y="946251"/>
                    <a:pt x="943808" y="952611"/>
                  </a:cubicBezTo>
                  <a:cubicBezTo>
                    <a:pt x="972859" y="812343"/>
                    <a:pt x="966283" y="654154"/>
                    <a:pt x="964548" y="511357"/>
                  </a:cubicBezTo>
                  <a:cubicBezTo>
                    <a:pt x="963753" y="444945"/>
                    <a:pt x="959924" y="347026"/>
                    <a:pt x="906808" y="298680"/>
                  </a:cubicBezTo>
                  <a:cubicBezTo>
                    <a:pt x="863015" y="258862"/>
                    <a:pt x="792050" y="240000"/>
                    <a:pt x="745728" y="284516"/>
                  </a:cubicBezTo>
                  <a:cubicBezTo>
                    <a:pt x="707066" y="321660"/>
                    <a:pt x="697672" y="383664"/>
                    <a:pt x="684375" y="433022"/>
                  </a:cubicBezTo>
                  <a:cubicBezTo>
                    <a:pt x="653156" y="548719"/>
                    <a:pt x="618035" y="663404"/>
                    <a:pt x="579228" y="776716"/>
                  </a:cubicBezTo>
                  <a:cubicBezTo>
                    <a:pt x="560440" y="831494"/>
                    <a:pt x="540349" y="886849"/>
                    <a:pt x="506313" y="933750"/>
                  </a:cubicBezTo>
                  <a:cubicBezTo>
                    <a:pt x="467217" y="987660"/>
                    <a:pt x="399070" y="1038173"/>
                    <a:pt x="328829" y="1022998"/>
                  </a:cubicBezTo>
                  <a:cubicBezTo>
                    <a:pt x="250565" y="1006087"/>
                    <a:pt x="249553" y="881429"/>
                    <a:pt x="246590" y="821593"/>
                  </a:cubicBezTo>
                  <a:cubicBezTo>
                    <a:pt x="241893" y="726058"/>
                    <a:pt x="252444" y="630162"/>
                    <a:pt x="272028" y="536723"/>
                  </a:cubicBezTo>
                  <a:cubicBezTo>
                    <a:pt x="302524" y="390746"/>
                    <a:pt x="363227" y="254815"/>
                    <a:pt x="399938" y="111223"/>
                  </a:cubicBezTo>
                  <a:cubicBezTo>
                    <a:pt x="409332" y="74368"/>
                    <a:pt x="393940" y="45606"/>
                    <a:pt x="362070" y="26022"/>
                  </a:cubicBezTo>
                  <a:cubicBezTo>
                    <a:pt x="351520" y="19518"/>
                    <a:pt x="339090" y="16194"/>
                    <a:pt x="328395" y="9907"/>
                  </a:cubicBezTo>
                  <a:cubicBezTo>
                    <a:pt x="300139" y="-6859"/>
                    <a:pt x="244205" y="-1800"/>
                    <a:pt x="220503" y="20963"/>
                  </a:cubicBezTo>
                  <a:cubicBezTo>
                    <a:pt x="124461" y="113319"/>
                    <a:pt x="79368" y="280614"/>
                    <a:pt x="44969" y="406428"/>
                  </a:cubicBezTo>
                  <a:cubicBezTo>
                    <a:pt x="5657" y="550525"/>
                    <a:pt x="-11542" y="701705"/>
                    <a:pt x="8259" y="850283"/>
                  </a:cubicBezTo>
                  <a:cubicBezTo>
                    <a:pt x="8620" y="853896"/>
                    <a:pt x="9126" y="857220"/>
                    <a:pt x="9632" y="860545"/>
                  </a:cubicBezTo>
                  <a:close/>
                  <a:moveTo>
                    <a:pt x="671945" y="1183572"/>
                  </a:moveTo>
                  <a:cubicBezTo>
                    <a:pt x="617385" y="1482173"/>
                    <a:pt x="561162" y="1779401"/>
                    <a:pt x="482176" y="2072799"/>
                  </a:cubicBezTo>
                  <a:cubicBezTo>
                    <a:pt x="444453" y="2212922"/>
                    <a:pt x="404780" y="2429719"/>
                    <a:pt x="281133" y="2520990"/>
                  </a:cubicBezTo>
                  <a:cubicBezTo>
                    <a:pt x="204243" y="2577718"/>
                    <a:pt x="154668" y="2366848"/>
                    <a:pt x="149971" y="2324066"/>
                  </a:cubicBezTo>
                  <a:cubicBezTo>
                    <a:pt x="125401" y="2102428"/>
                    <a:pt x="163991" y="1876453"/>
                    <a:pt x="250204" y="1671436"/>
                  </a:cubicBezTo>
                  <a:cubicBezTo>
                    <a:pt x="293563" y="1568313"/>
                    <a:pt x="348846" y="1470249"/>
                    <a:pt x="414463" y="1379700"/>
                  </a:cubicBezTo>
                  <a:cubicBezTo>
                    <a:pt x="480658" y="1288212"/>
                    <a:pt x="552346" y="1221294"/>
                    <a:pt x="639137" y="1151269"/>
                  </a:cubicBezTo>
                  <a:cubicBezTo>
                    <a:pt x="651927" y="1141007"/>
                    <a:pt x="660961" y="1125904"/>
                    <a:pt x="681557" y="1127204"/>
                  </a:cubicBezTo>
                  <a:cubicBezTo>
                    <a:pt x="678377" y="1146210"/>
                    <a:pt x="675414" y="1164927"/>
                    <a:pt x="671945" y="118357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735B708-CD2A-41C0-AFC3-DF04D4247ECD}"/>
                </a:ext>
              </a:extLst>
            </p:cNvPr>
            <p:cNvSpPr/>
            <p:nvPr/>
          </p:nvSpPr>
          <p:spPr>
            <a:xfrm>
              <a:off x="8566484" y="2047537"/>
              <a:ext cx="1160680" cy="1698170"/>
            </a:xfrm>
            <a:custGeom>
              <a:avLst/>
              <a:gdLst>
                <a:gd name="connsiteX0" fmla="*/ 202 w 1160680"/>
                <a:gd name="connsiteY0" fmla="*/ 1143853 h 1698170"/>
                <a:gd name="connsiteX1" fmla="*/ 133315 w 1160680"/>
                <a:gd name="connsiteY1" fmla="*/ 1507277 h 1698170"/>
                <a:gd name="connsiteX2" fmla="*/ 509674 w 1160680"/>
                <a:gd name="connsiteY2" fmla="*/ 1697046 h 1698170"/>
                <a:gd name="connsiteX3" fmla="*/ 740996 w 1160680"/>
                <a:gd name="connsiteY3" fmla="*/ 1653686 h 1698170"/>
                <a:gd name="connsiteX4" fmla="*/ 1054340 w 1160680"/>
                <a:gd name="connsiteY4" fmla="*/ 1354579 h 1698170"/>
                <a:gd name="connsiteX5" fmla="*/ 1159558 w 1160680"/>
                <a:gd name="connsiteY5" fmla="*/ 853851 h 1698170"/>
                <a:gd name="connsiteX6" fmla="*/ 1141853 w 1160680"/>
                <a:gd name="connsiteY6" fmla="*/ 501990 h 1698170"/>
                <a:gd name="connsiteX7" fmla="*/ 1077898 w 1160680"/>
                <a:gd name="connsiteY7" fmla="*/ 185612 h 1698170"/>
                <a:gd name="connsiteX8" fmla="*/ 1007150 w 1160680"/>
                <a:gd name="connsiteY8" fmla="*/ 65507 h 1698170"/>
                <a:gd name="connsiteX9" fmla="*/ 778791 w 1160680"/>
                <a:gd name="connsiteY9" fmla="*/ 16727 h 1698170"/>
                <a:gd name="connsiteX10" fmla="*/ 465158 w 1160680"/>
                <a:gd name="connsiteY10" fmla="*/ 259829 h 1698170"/>
                <a:gd name="connsiteX11" fmla="*/ 194596 w 1160680"/>
                <a:gd name="connsiteY11" fmla="*/ 598176 h 1698170"/>
                <a:gd name="connsiteX12" fmla="*/ 41177 w 1160680"/>
                <a:gd name="connsiteY12" fmla="*/ 890635 h 1698170"/>
                <a:gd name="connsiteX13" fmla="*/ 202 w 1160680"/>
                <a:gd name="connsiteY13" fmla="*/ 1143853 h 1698170"/>
                <a:gd name="connsiteX14" fmla="*/ 258985 w 1160680"/>
                <a:gd name="connsiteY14" fmla="*/ 548963 h 1698170"/>
                <a:gd name="connsiteX15" fmla="*/ 335297 w 1160680"/>
                <a:gd name="connsiteY15" fmla="*/ 436590 h 1698170"/>
                <a:gd name="connsiteX16" fmla="*/ 380319 w 1160680"/>
                <a:gd name="connsiteY16" fmla="*/ 380657 h 1698170"/>
                <a:gd name="connsiteX17" fmla="*/ 423389 w 1160680"/>
                <a:gd name="connsiteY17" fmla="*/ 394459 h 1698170"/>
                <a:gd name="connsiteX18" fmla="*/ 598777 w 1160680"/>
                <a:gd name="connsiteY18" fmla="*/ 345536 h 1698170"/>
                <a:gd name="connsiteX19" fmla="*/ 624287 w 1160680"/>
                <a:gd name="connsiteY19" fmla="*/ 355508 h 1698170"/>
                <a:gd name="connsiteX20" fmla="*/ 739406 w 1160680"/>
                <a:gd name="connsiteY20" fmla="*/ 505242 h 1698170"/>
                <a:gd name="connsiteX21" fmla="*/ 768674 w 1160680"/>
                <a:gd name="connsiteY21" fmla="*/ 515070 h 1698170"/>
                <a:gd name="connsiteX22" fmla="*/ 961117 w 1160680"/>
                <a:gd name="connsiteY22" fmla="*/ 466797 h 1698170"/>
                <a:gd name="connsiteX23" fmla="*/ 986843 w 1160680"/>
                <a:gd name="connsiteY23" fmla="*/ 476192 h 1698170"/>
                <a:gd name="connsiteX24" fmla="*/ 1096976 w 1160680"/>
                <a:gd name="connsiteY24" fmla="*/ 619278 h 1698170"/>
                <a:gd name="connsiteX25" fmla="*/ 1134844 w 1160680"/>
                <a:gd name="connsiteY25" fmla="*/ 634381 h 1698170"/>
                <a:gd name="connsiteX26" fmla="*/ 1134844 w 1160680"/>
                <a:gd name="connsiteY26" fmla="*/ 823717 h 1698170"/>
                <a:gd name="connsiteX27" fmla="*/ 1098494 w 1160680"/>
                <a:gd name="connsiteY27" fmla="*/ 867654 h 1698170"/>
                <a:gd name="connsiteX28" fmla="*/ 1032009 w 1160680"/>
                <a:gd name="connsiteY28" fmla="*/ 880879 h 1698170"/>
                <a:gd name="connsiteX29" fmla="*/ 990095 w 1160680"/>
                <a:gd name="connsiteY29" fmla="*/ 829787 h 1698170"/>
                <a:gd name="connsiteX30" fmla="*/ 907135 w 1160680"/>
                <a:gd name="connsiteY30" fmla="*/ 717486 h 1698170"/>
                <a:gd name="connsiteX31" fmla="*/ 879746 w 1160680"/>
                <a:gd name="connsiteY31" fmla="*/ 707730 h 1698170"/>
                <a:gd name="connsiteX32" fmla="*/ 686147 w 1160680"/>
                <a:gd name="connsiteY32" fmla="*/ 761062 h 1698170"/>
                <a:gd name="connsiteX33" fmla="*/ 654350 w 1160680"/>
                <a:gd name="connsiteY33" fmla="*/ 748488 h 1698170"/>
                <a:gd name="connsiteX34" fmla="*/ 540315 w 1160680"/>
                <a:gd name="connsiteY34" fmla="*/ 593262 h 1698170"/>
                <a:gd name="connsiteX35" fmla="*/ 522610 w 1160680"/>
                <a:gd name="connsiteY35" fmla="*/ 586830 h 1698170"/>
                <a:gd name="connsiteX36" fmla="*/ 385377 w 1160680"/>
                <a:gd name="connsiteY36" fmla="*/ 626576 h 1698170"/>
                <a:gd name="connsiteX37" fmla="*/ 339561 w 1160680"/>
                <a:gd name="connsiteY37" fmla="*/ 640451 h 1698170"/>
                <a:gd name="connsiteX38" fmla="*/ 299526 w 1160680"/>
                <a:gd name="connsiteY38" fmla="*/ 626865 h 1698170"/>
                <a:gd name="connsiteX39" fmla="*/ 259925 w 1160680"/>
                <a:gd name="connsiteY39" fmla="*/ 576063 h 1698170"/>
                <a:gd name="connsiteX40" fmla="*/ 258985 w 1160680"/>
                <a:gd name="connsiteY40" fmla="*/ 548963 h 1698170"/>
                <a:gd name="connsiteX41" fmla="*/ 102386 w 1160680"/>
                <a:gd name="connsiteY41" fmla="*/ 806373 h 1698170"/>
                <a:gd name="connsiteX42" fmla="*/ 215265 w 1160680"/>
                <a:gd name="connsiteY42" fmla="*/ 948519 h 1698170"/>
                <a:gd name="connsiteX43" fmla="*/ 413417 w 1160680"/>
                <a:gd name="connsiteY43" fmla="*/ 889478 h 1698170"/>
                <a:gd name="connsiteX44" fmla="*/ 445069 w 1160680"/>
                <a:gd name="connsiteY44" fmla="*/ 900102 h 1698170"/>
                <a:gd name="connsiteX45" fmla="*/ 556863 w 1160680"/>
                <a:gd name="connsiteY45" fmla="*/ 1052220 h 1698170"/>
                <a:gd name="connsiteX46" fmla="*/ 585625 w 1160680"/>
                <a:gd name="connsiteY46" fmla="*/ 1061904 h 1698170"/>
                <a:gd name="connsiteX47" fmla="*/ 776551 w 1160680"/>
                <a:gd name="connsiteY47" fmla="*/ 1010595 h 1698170"/>
                <a:gd name="connsiteX48" fmla="*/ 794762 w 1160680"/>
                <a:gd name="connsiteY48" fmla="*/ 1004019 h 1698170"/>
                <a:gd name="connsiteX49" fmla="*/ 840506 w 1160680"/>
                <a:gd name="connsiteY49" fmla="*/ 1065590 h 1698170"/>
                <a:gd name="connsiteX50" fmla="*/ 926791 w 1160680"/>
                <a:gd name="connsiteY50" fmla="*/ 1180131 h 1698170"/>
                <a:gd name="connsiteX51" fmla="*/ 947965 w 1160680"/>
                <a:gd name="connsiteY51" fmla="*/ 1183238 h 1698170"/>
                <a:gd name="connsiteX52" fmla="*/ 1076308 w 1160680"/>
                <a:gd name="connsiteY52" fmla="*/ 1148839 h 1698170"/>
                <a:gd name="connsiteX53" fmla="*/ 1095603 w 1160680"/>
                <a:gd name="connsiteY53" fmla="*/ 1145515 h 1698170"/>
                <a:gd name="connsiteX54" fmla="*/ 1078332 w 1160680"/>
                <a:gd name="connsiteY54" fmla="*/ 1234546 h 1698170"/>
                <a:gd name="connsiteX55" fmla="*/ 1016328 w 1160680"/>
                <a:gd name="connsiteY55" fmla="*/ 1372068 h 1698170"/>
                <a:gd name="connsiteX56" fmla="*/ 968343 w 1160680"/>
                <a:gd name="connsiteY56" fmla="*/ 1397361 h 1698170"/>
                <a:gd name="connsiteX57" fmla="*/ 887117 w 1160680"/>
                <a:gd name="connsiteY57" fmla="*/ 1416945 h 1698170"/>
                <a:gd name="connsiteX58" fmla="*/ 822801 w 1160680"/>
                <a:gd name="connsiteY58" fmla="*/ 1391363 h 1698170"/>
                <a:gd name="connsiteX59" fmla="*/ 753426 w 1160680"/>
                <a:gd name="connsiteY59" fmla="*/ 1298863 h 1698170"/>
                <a:gd name="connsiteX60" fmla="*/ 726760 w 1160680"/>
                <a:gd name="connsiteY60" fmla="*/ 1262874 h 1698170"/>
                <a:gd name="connsiteX61" fmla="*/ 692795 w 1160680"/>
                <a:gd name="connsiteY61" fmla="*/ 1251890 h 1698170"/>
                <a:gd name="connsiteX62" fmla="*/ 504399 w 1160680"/>
                <a:gd name="connsiteY62" fmla="*/ 1300958 h 1698170"/>
                <a:gd name="connsiteX63" fmla="*/ 479106 w 1160680"/>
                <a:gd name="connsiteY63" fmla="*/ 1292142 h 1698170"/>
                <a:gd name="connsiteX64" fmla="*/ 367962 w 1160680"/>
                <a:gd name="connsiteY64" fmla="*/ 1144503 h 1698170"/>
                <a:gd name="connsiteX65" fmla="*/ 330600 w 1160680"/>
                <a:gd name="connsiteY65" fmla="*/ 1131279 h 1698170"/>
                <a:gd name="connsiteX66" fmla="*/ 157886 w 1160680"/>
                <a:gd name="connsiteY66" fmla="*/ 1181359 h 1698170"/>
                <a:gd name="connsiteX67" fmla="*/ 123560 w 1160680"/>
                <a:gd name="connsiteY67" fmla="*/ 1171964 h 1698170"/>
                <a:gd name="connsiteX68" fmla="*/ 29108 w 1160680"/>
                <a:gd name="connsiteY68" fmla="*/ 1053015 h 1698170"/>
                <a:gd name="connsiteX69" fmla="*/ 22098 w 1160680"/>
                <a:gd name="connsiteY69" fmla="*/ 1027289 h 1698170"/>
                <a:gd name="connsiteX70" fmla="*/ 97905 w 1160680"/>
                <a:gd name="connsiteY70" fmla="*/ 811937 h 1698170"/>
                <a:gd name="connsiteX71" fmla="*/ 102386 w 1160680"/>
                <a:gd name="connsiteY71" fmla="*/ 806373 h 169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160680" h="1698170">
                  <a:moveTo>
                    <a:pt x="202" y="1143853"/>
                  </a:moveTo>
                  <a:cubicBezTo>
                    <a:pt x="3454" y="1274581"/>
                    <a:pt x="45585" y="1402275"/>
                    <a:pt x="133315" y="1507277"/>
                  </a:cubicBezTo>
                  <a:cubicBezTo>
                    <a:pt x="231235" y="1624491"/>
                    <a:pt x="358133" y="1685917"/>
                    <a:pt x="509674" y="1697046"/>
                  </a:cubicBezTo>
                  <a:cubicBezTo>
                    <a:pt x="590395" y="1702972"/>
                    <a:pt x="667213" y="1685050"/>
                    <a:pt x="740996" y="1653686"/>
                  </a:cubicBezTo>
                  <a:cubicBezTo>
                    <a:pt x="878517" y="1595224"/>
                    <a:pt x="995082" y="1492028"/>
                    <a:pt x="1054340" y="1354579"/>
                  </a:cubicBezTo>
                  <a:cubicBezTo>
                    <a:pt x="1122341" y="1196824"/>
                    <a:pt x="1153560" y="1024976"/>
                    <a:pt x="1159558" y="853851"/>
                  </a:cubicBezTo>
                  <a:cubicBezTo>
                    <a:pt x="1163677" y="736348"/>
                    <a:pt x="1156162" y="618627"/>
                    <a:pt x="1141853" y="501990"/>
                  </a:cubicBezTo>
                  <a:cubicBezTo>
                    <a:pt x="1128918" y="396338"/>
                    <a:pt x="1118800" y="284471"/>
                    <a:pt x="1077898" y="185612"/>
                  </a:cubicBezTo>
                  <a:cubicBezTo>
                    <a:pt x="1059832" y="141891"/>
                    <a:pt x="1039525" y="99833"/>
                    <a:pt x="1007150" y="65507"/>
                  </a:cubicBezTo>
                  <a:cubicBezTo>
                    <a:pt x="937703" y="-7987"/>
                    <a:pt x="863486" y="-12323"/>
                    <a:pt x="778791" y="16727"/>
                  </a:cubicBezTo>
                  <a:cubicBezTo>
                    <a:pt x="651676" y="60303"/>
                    <a:pt x="555490" y="164800"/>
                    <a:pt x="465158" y="259829"/>
                  </a:cubicBezTo>
                  <a:cubicBezTo>
                    <a:pt x="365577" y="364614"/>
                    <a:pt x="274884" y="477998"/>
                    <a:pt x="194596" y="598176"/>
                  </a:cubicBezTo>
                  <a:cubicBezTo>
                    <a:pt x="133315" y="689953"/>
                    <a:pt x="77671" y="786500"/>
                    <a:pt x="41177" y="890635"/>
                  </a:cubicBezTo>
                  <a:cubicBezTo>
                    <a:pt x="12343" y="972728"/>
                    <a:pt x="-1894" y="1058941"/>
                    <a:pt x="202" y="1143853"/>
                  </a:cubicBezTo>
                  <a:close/>
                  <a:moveTo>
                    <a:pt x="258985" y="548963"/>
                  </a:moveTo>
                  <a:cubicBezTo>
                    <a:pt x="284206" y="511385"/>
                    <a:pt x="309210" y="473590"/>
                    <a:pt x="335297" y="436590"/>
                  </a:cubicBezTo>
                  <a:cubicBezTo>
                    <a:pt x="348233" y="418235"/>
                    <a:pt x="363409" y="401541"/>
                    <a:pt x="380319" y="380657"/>
                  </a:cubicBezTo>
                  <a:cubicBezTo>
                    <a:pt x="391231" y="403926"/>
                    <a:pt x="406407" y="399373"/>
                    <a:pt x="423389" y="394459"/>
                  </a:cubicBezTo>
                  <a:cubicBezTo>
                    <a:pt x="481708" y="377621"/>
                    <a:pt x="540387" y="362084"/>
                    <a:pt x="598777" y="345536"/>
                  </a:cubicBezTo>
                  <a:cubicBezTo>
                    <a:pt x="610701" y="342139"/>
                    <a:pt x="617133" y="346114"/>
                    <a:pt x="624287" y="355508"/>
                  </a:cubicBezTo>
                  <a:cubicBezTo>
                    <a:pt x="662299" y="405661"/>
                    <a:pt x="701395" y="455090"/>
                    <a:pt x="739406" y="505242"/>
                  </a:cubicBezTo>
                  <a:cubicBezTo>
                    <a:pt x="747645" y="516082"/>
                    <a:pt x="754871" y="518684"/>
                    <a:pt x="768674" y="515070"/>
                  </a:cubicBezTo>
                  <a:cubicBezTo>
                    <a:pt x="832629" y="498160"/>
                    <a:pt x="897090" y="483274"/>
                    <a:pt x="961117" y="466797"/>
                  </a:cubicBezTo>
                  <a:cubicBezTo>
                    <a:pt x="973186" y="463690"/>
                    <a:pt x="979617" y="466580"/>
                    <a:pt x="986843" y="476192"/>
                  </a:cubicBezTo>
                  <a:cubicBezTo>
                    <a:pt x="1023121" y="524176"/>
                    <a:pt x="1060193" y="571582"/>
                    <a:pt x="1096976" y="619278"/>
                  </a:cubicBezTo>
                  <a:cubicBezTo>
                    <a:pt x="1106082" y="631057"/>
                    <a:pt x="1113019" y="646738"/>
                    <a:pt x="1134844" y="634381"/>
                  </a:cubicBezTo>
                  <a:cubicBezTo>
                    <a:pt x="1134844" y="700143"/>
                    <a:pt x="1134844" y="761930"/>
                    <a:pt x="1134844" y="823717"/>
                  </a:cubicBezTo>
                  <a:cubicBezTo>
                    <a:pt x="1134844" y="847058"/>
                    <a:pt x="1123137" y="861512"/>
                    <a:pt x="1098494" y="867654"/>
                  </a:cubicBezTo>
                  <a:cubicBezTo>
                    <a:pt x="1076164" y="873291"/>
                    <a:pt x="1050654" y="887094"/>
                    <a:pt x="1032009" y="880879"/>
                  </a:cubicBezTo>
                  <a:cubicBezTo>
                    <a:pt x="1014304" y="874953"/>
                    <a:pt x="1003537" y="847853"/>
                    <a:pt x="990095" y="829787"/>
                  </a:cubicBezTo>
                  <a:cubicBezTo>
                    <a:pt x="962273" y="792498"/>
                    <a:pt x="934162" y="755353"/>
                    <a:pt x="907135" y="717486"/>
                  </a:cubicBezTo>
                  <a:cubicBezTo>
                    <a:pt x="899475" y="706791"/>
                    <a:pt x="892248" y="704262"/>
                    <a:pt x="879746" y="707730"/>
                  </a:cubicBezTo>
                  <a:cubicBezTo>
                    <a:pt x="815285" y="725725"/>
                    <a:pt x="750391" y="742346"/>
                    <a:pt x="686147" y="761062"/>
                  </a:cubicBezTo>
                  <a:cubicBezTo>
                    <a:pt x="670104" y="765760"/>
                    <a:pt x="662082" y="758967"/>
                    <a:pt x="654350" y="748488"/>
                  </a:cubicBezTo>
                  <a:cubicBezTo>
                    <a:pt x="616338" y="696746"/>
                    <a:pt x="578760" y="644715"/>
                    <a:pt x="540315" y="593262"/>
                  </a:cubicBezTo>
                  <a:cubicBezTo>
                    <a:pt x="537063" y="588926"/>
                    <a:pt x="527741" y="585457"/>
                    <a:pt x="522610" y="586830"/>
                  </a:cubicBezTo>
                  <a:cubicBezTo>
                    <a:pt x="476721" y="599404"/>
                    <a:pt x="431122" y="613207"/>
                    <a:pt x="385377" y="626576"/>
                  </a:cubicBezTo>
                  <a:cubicBezTo>
                    <a:pt x="370057" y="631057"/>
                    <a:pt x="353942" y="633803"/>
                    <a:pt x="339561" y="640451"/>
                  </a:cubicBezTo>
                  <a:cubicBezTo>
                    <a:pt x="320555" y="649196"/>
                    <a:pt x="310005" y="642764"/>
                    <a:pt x="299526" y="626865"/>
                  </a:cubicBezTo>
                  <a:cubicBezTo>
                    <a:pt x="287747" y="609016"/>
                    <a:pt x="274378" y="591961"/>
                    <a:pt x="259925" y="576063"/>
                  </a:cubicBezTo>
                  <a:cubicBezTo>
                    <a:pt x="250964" y="566162"/>
                    <a:pt x="252915" y="557996"/>
                    <a:pt x="258985" y="548963"/>
                  </a:cubicBezTo>
                  <a:close/>
                  <a:moveTo>
                    <a:pt x="102386" y="806373"/>
                  </a:moveTo>
                  <a:cubicBezTo>
                    <a:pt x="140181" y="853924"/>
                    <a:pt x="177397" y="900896"/>
                    <a:pt x="215265" y="948519"/>
                  </a:cubicBezTo>
                  <a:cubicBezTo>
                    <a:pt x="281748" y="928863"/>
                    <a:pt x="347872" y="910002"/>
                    <a:pt x="413417" y="889478"/>
                  </a:cubicBezTo>
                  <a:cubicBezTo>
                    <a:pt x="428448" y="884781"/>
                    <a:pt x="436325" y="887961"/>
                    <a:pt x="445069" y="900102"/>
                  </a:cubicBezTo>
                  <a:cubicBezTo>
                    <a:pt x="481924" y="951121"/>
                    <a:pt x="520081" y="1001201"/>
                    <a:pt x="556863" y="1052220"/>
                  </a:cubicBezTo>
                  <a:cubicBezTo>
                    <a:pt x="565029" y="1063566"/>
                    <a:pt x="571967" y="1065806"/>
                    <a:pt x="585625" y="1061904"/>
                  </a:cubicBezTo>
                  <a:cubicBezTo>
                    <a:pt x="649002" y="1043982"/>
                    <a:pt x="712885" y="1027650"/>
                    <a:pt x="776551" y="1010595"/>
                  </a:cubicBezTo>
                  <a:cubicBezTo>
                    <a:pt x="781754" y="1009222"/>
                    <a:pt x="786668" y="1006982"/>
                    <a:pt x="794762" y="1004019"/>
                  </a:cubicBezTo>
                  <a:cubicBezTo>
                    <a:pt x="809287" y="1023531"/>
                    <a:pt x="824824" y="1044633"/>
                    <a:pt x="840506" y="1065590"/>
                  </a:cubicBezTo>
                  <a:cubicBezTo>
                    <a:pt x="869051" y="1103890"/>
                    <a:pt x="897307" y="1142552"/>
                    <a:pt x="926791" y="1180131"/>
                  </a:cubicBezTo>
                  <a:cubicBezTo>
                    <a:pt x="930043" y="1184249"/>
                    <a:pt x="941389" y="1184900"/>
                    <a:pt x="947965" y="1183238"/>
                  </a:cubicBezTo>
                  <a:cubicBezTo>
                    <a:pt x="990890" y="1172326"/>
                    <a:pt x="1033527" y="1160330"/>
                    <a:pt x="1076308" y="1148839"/>
                  </a:cubicBezTo>
                  <a:cubicBezTo>
                    <a:pt x="1080789" y="1147611"/>
                    <a:pt x="1085558" y="1147250"/>
                    <a:pt x="1095603" y="1145515"/>
                  </a:cubicBezTo>
                  <a:cubicBezTo>
                    <a:pt x="1089822" y="1176951"/>
                    <a:pt x="1088376" y="1207375"/>
                    <a:pt x="1078332" y="1234546"/>
                  </a:cubicBezTo>
                  <a:cubicBezTo>
                    <a:pt x="1060916" y="1281664"/>
                    <a:pt x="1040537" y="1328130"/>
                    <a:pt x="1016328" y="1372068"/>
                  </a:cubicBezTo>
                  <a:cubicBezTo>
                    <a:pt x="1008957" y="1385437"/>
                    <a:pt x="985687" y="1391868"/>
                    <a:pt x="968343" y="1397361"/>
                  </a:cubicBezTo>
                  <a:cubicBezTo>
                    <a:pt x="941822" y="1405743"/>
                    <a:pt x="914217" y="1410513"/>
                    <a:pt x="887117" y="1416945"/>
                  </a:cubicBezTo>
                  <a:cubicBezTo>
                    <a:pt x="851273" y="1425544"/>
                    <a:pt x="843685" y="1421425"/>
                    <a:pt x="822801" y="1391363"/>
                  </a:cubicBezTo>
                  <a:cubicBezTo>
                    <a:pt x="800832" y="1359710"/>
                    <a:pt x="776696" y="1329648"/>
                    <a:pt x="753426" y="1298863"/>
                  </a:cubicBezTo>
                  <a:cubicBezTo>
                    <a:pt x="744393" y="1286939"/>
                    <a:pt x="732903" y="1276171"/>
                    <a:pt x="726760" y="1262874"/>
                  </a:cubicBezTo>
                  <a:cubicBezTo>
                    <a:pt x="718450" y="1245025"/>
                    <a:pt x="706381" y="1248349"/>
                    <a:pt x="692795" y="1251890"/>
                  </a:cubicBezTo>
                  <a:cubicBezTo>
                    <a:pt x="629996" y="1268150"/>
                    <a:pt x="567053" y="1283976"/>
                    <a:pt x="504399" y="1300958"/>
                  </a:cubicBezTo>
                  <a:cubicBezTo>
                    <a:pt x="492547" y="1304138"/>
                    <a:pt x="486622" y="1302331"/>
                    <a:pt x="479106" y="1292142"/>
                  </a:cubicBezTo>
                  <a:cubicBezTo>
                    <a:pt x="442467" y="1242568"/>
                    <a:pt x="403516" y="1194800"/>
                    <a:pt x="367962" y="1144503"/>
                  </a:cubicBezTo>
                  <a:cubicBezTo>
                    <a:pt x="356688" y="1128605"/>
                    <a:pt x="345487" y="1127160"/>
                    <a:pt x="330600" y="1131279"/>
                  </a:cubicBezTo>
                  <a:cubicBezTo>
                    <a:pt x="272860" y="1147539"/>
                    <a:pt x="215120" y="1163654"/>
                    <a:pt x="157886" y="1181359"/>
                  </a:cubicBezTo>
                  <a:cubicBezTo>
                    <a:pt x="142782" y="1186056"/>
                    <a:pt x="133676" y="1185117"/>
                    <a:pt x="123560" y="1171964"/>
                  </a:cubicBezTo>
                  <a:cubicBezTo>
                    <a:pt x="92702" y="1131857"/>
                    <a:pt x="60110" y="1093050"/>
                    <a:pt x="29108" y="1053015"/>
                  </a:cubicBezTo>
                  <a:cubicBezTo>
                    <a:pt x="23977" y="1046439"/>
                    <a:pt x="20653" y="1035310"/>
                    <a:pt x="22098" y="1027289"/>
                  </a:cubicBezTo>
                  <a:cubicBezTo>
                    <a:pt x="35540" y="951482"/>
                    <a:pt x="59532" y="879144"/>
                    <a:pt x="97905" y="811937"/>
                  </a:cubicBezTo>
                  <a:cubicBezTo>
                    <a:pt x="98773" y="810420"/>
                    <a:pt x="100145" y="809119"/>
                    <a:pt x="102386" y="80637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75D7623-E969-4C2D-A28E-0B961EE28B73}"/>
                </a:ext>
              </a:extLst>
            </p:cNvPr>
            <p:cNvSpPr/>
            <p:nvPr/>
          </p:nvSpPr>
          <p:spPr>
            <a:xfrm>
              <a:off x="4005385" y="2564561"/>
              <a:ext cx="639844" cy="948194"/>
            </a:xfrm>
            <a:custGeom>
              <a:avLst/>
              <a:gdLst>
                <a:gd name="connsiteX0" fmla="*/ 241556 w 639844"/>
                <a:gd name="connsiteY0" fmla="*/ 17414 h 948194"/>
                <a:gd name="connsiteX1" fmla="*/ 73683 w 639844"/>
                <a:gd name="connsiteY1" fmla="*/ 63447 h 948194"/>
                <a:gd name="connsiteX2" fmla="*/ 23314 w 639844"/>
                <a:gd name="connsiteY2" fmla="*/ 207689 h 948194"/>
                <a:gd name="connsiteX3" fmla="*/ 7705 w 639844"/>
                <a:gd name="connsiteY3" fmla="*/ 598646 h 948194"/>
                <a:gd name="connsiteX4" fmla="*/ 85751 w 639844"/>
                <a:gd name="connsiteY4" fmla="*/ 813419 h 948194"/>
                <a:gd name="connsiteX5" fmla="*/ 338030 w 639844"/>
                <a:gd name="connsiteY5" fmla="*/ 948194 h 948194"/>
                <a:gd name="connsiteX6" fmla="*/ 380306 w 639844"/>
                <a:gd name="connsiteY6" fmla="*/ 945593 h 948194"/>
                <a:gd name="connsiteX7" fmla="*/ 635837 w 639844"/>
                <a:gd name="connsiteY7" fmla="*/ 677921 h 948194"/>
                <a:gd name="connsiteX8" fmla="*/ 591321 w 639844"/>
                <a:gd name="connsiteY8" fmla="*/ 439951 h 948194"/>
                <a:gd name="connsiteX9" fmla="*/ 364480 w 639844"/>
                <a:gd name="connsiteY9" fmla="*/ 115334 h 948194"/>
                <a:gd name="connsiteX10" fmla="*/ 241556 w 639844"/>
                <a:gd name="connsiteY10" fmla="*/ 17414 h 948194"/>
                <a:gd name="connsiteX11" fmla="*/ 614807 w 639844"/>
                <a:gd name="connsiteY11" fmla="*/ 581158 h 948194"/>
                <a:gd name="connsiteX12" fmla="*/ 606931 w 639844"/>
                <a:gd name="connsiteY12" fmla="*/ 690640 h 948194"/>
                <a:gd name="connsiteX13" fmla="*/ 561114 w 639844"/>
                <a:gd name="connsiteY13" fmla="*/ 732409 h 948194"/>
                <a:gd name="connsiteX14" fmla="*/ 387749 w 639844"/>
                <a:gd name="connsiteY14" fmla="*/ 859308 h 948194"/>
                <a:gd name="connsiteX15" fmla="*/ 325023 w 639844"/>
                <a:gd name="connsiteY15" fmla="*/ 905413 h 948194"/>
                <a:gd name="connsiteX16" fmla="*/ 297128 w 639844"/>
                <a:gd name="connsiteY16" fmla="*/ 913218 h 948194"/>
                <a:gd name="connsiteX17" fmla="*/ 204990 w 639844"/>
                <a:gd name="connsiteY17" fmla="*/ 885757 h 948194"/>
                <a:gd name="connsiteX18" fmla="*/ 614807 w 639844"/>
                <a:gd name="connsiteY18" fmla="*/ 581158 h 948194"/>
                <a:gd name="connsiteX19" fmla="*/ 508577 w 639844"/>
                <a:gd name="connsiteY19" fmla="*/ 329023 h 948194"/>
                <a:gd name="connsiteX20" fmla="*/ 545505 w 639844"/>
                <a:gd name="connsiteY20" fmla="*/ 391172 h 948194"/>
                <a:gd name="connsiteX21" fmla="*/ 538929 w 639844"/>
                <a:gd name="connsiteY21" fmla="*/ 412490 h 948194"/>
                <a:gd name="connsiteX22" fmla="*/ 332899 w 639844"/>
                <a:gd name="connsiteY22" fmla="*/ 565042 h 948194"/>
                <a:gd name="connsiteX23" fmla="*/ 86474 w 639844"/>
                <a:gd name="connsiteY23" fmla="*/ 747947 h 948194"/>
                <a:gd name="connsiteX24" fmla="*/ 73539 w 639844"/>
                <a:gd name="connsiteY24" fmla="*/ 755534 h 948194"/>
                <a:gd name="connsiteX25" fmla="*/ 47451 w 639844"/>
                <a:gd name="connsiteY25" fmla="*/ 688183 h 948194"/>
                <a:gd name="connsiteX26" fmla="*/ 55183 w 639844"/>
                <a:gd name="connsiteY26" fmla="*/ 662529 h 948194"/>
                <a:gd name="connsiteX27" fmla="*/ 175577 w 639844"/>
                <a:gd name="connsiteY27" fmla="*/ 574003 h 948194"/>
                <a:gd name="connsiteX28" fmla="*/ 490366 w 639844"/>
                <a:gd name="connsiteY28" fmla="*/ 341380 h 948194"/>
                <a:gd name="connsiteX29" fmla="*/ 508577 w 639844"/>
                <a:gd name="connsiteY29" fmla="*/ 329023 h 948194"/>
                <a:gd name="connsiteX30" fmla="*/ 23242 w 639844"/>
                <a:gd name="connsiteY30" fmla="*/ 465388 h 948194"/>
                <a:gd name="connsiteX31" fmla="*/ 23892 w 639844"/>
                <a:gd name="connsiteY31" fmla="*/ 368336 h 948194"/>
                <a:gd name="connsiteX32" fmla="*/ 37044 w 639844"/>
                <a:gd name="connsiteY32" fmla="*/ 347451 h 948194"/>
                <a:gd name="connsiteX33" fmla="*/ 340632 w 639844"/>
                <a:gd name="connsiteY33" fmla="*/ 120826 h 948194"/>
                <a:gd name="connsiteX34" fmla="*/ 404081 w 639844"/>
                <a:gd name="connsiteY34" fmla="*/ 180084 h 948194"/>
                <a:gd name="connsiteX35" fmla="*/ 23242 w 639844"/>
                <a:gd name="connsiteY35" fmla="*/ 465388 h 94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9844" h="948194">
                  <a:moveTo>
                    <a:pt x="241556" y="17414"/>
                  </a:moveTo>
                  <a:cubicBezTo>
                    <a:pt x="175433" y="-16768"/>
                    <a:pt x="112562" y="-219"/>
                    <a:pt x="73683" y="63447"/>
                  </a:cubicBezTo>
                  <a:cubicBezTo>
                    <a:pt x="46583" y="107818"/>
                    <a:pt x="32492" y="157103"/>
                    <a:pt x="23314" y="207689"/>
                  </a:cubicBezTo>
                  <a:cubicBezTo>
                    <a:pt x="-100" y="337189"/>
                    <a:pt x="-6965" y="467701"/>
                    <a:pt x="7705" y="598646"/>
                  </a:cubicBezTo>
                  <a:cubicBezTo>
                    <a:pt x="16376" y="676115"/>
                    <a:pt x="35527" y="750982"/>
                    <a:pt x="85751" y="813419"/>
                  </a:cubicBezTo>
                  <a:cubicBezTo>
                    <a:pt x="151296" y="894862"/>
                    <a:pt x="233318" y="946460"/>
                    <a:pt x="338030" y="948194"/>
                  </a:cubicBezTo>
                  <a:cubicBezTo>
                    <a:pt x="354362" y="947255"/>
                    <a:pt x="367515" y="947544"/>
                    <a:pt x="380306" y="945593"/>
                  </a:cubicBezTo>
                  <a:cubicBezTo>
                    <a:pt x="529968" y="921962"/>
                    <a:pt x="614374" y="810239"/>
                    <a:pt x="635837" y="677921"/>
                  </a:cubicBezTo>
                  <a:cubicBezTo>
                    <a:pt x="649495" y="593515"/>
                    <a:pt x="626659" y="515251"/>
                    <a:pt x="591321" y="439951"/>
                  </a:cubicBezTo>
                  <a:cubicBezTo>
                    <a:pt x="534376" y="318834"/>
                    <a:pt x="454233" y="213543"/>
                    <a:pt x="364480" y="115334"/>
                  </a:cubicBezTo>
                  <a:cubicBezTo>
                    <a:pt x="328781" y="76383"/>
                    <a:pt x="289107" y="41984"/>
                    <a:pt x="241556" y="17414"/>
                  </a:cubicBezTo>
                  <a:close/>
                  <a:moveTo>
                    <a:pt x="614807" y="581158"/>
                  </a:moveTo>
                  <a:cubicBezTo>
                    <a:pt x="621962" y="620759"/>
                    <a:pt x="619433" y="657542"/>
                    <a:pt x="606931" y="690640"/>
                  </a:cubicBezTo>
                  <a:cubicBezTo>
                    <a:pt x="600354" y="707911"/>
                    <a:pt x="577880" y="719907"/>
                    <a:pt x="561114" y="732409"/>
                  </a:cubicBezTo>
                  <a:cubicBezTo>
                    <a:pt x="503663" y="775191"/>
                    <a:pt x="445561" y="817032"/>
                    <a:pt x="387749" y="859308"/>
                  </a:cubicBezTo>
                  <a:cubicBezTo>
                    <a:pt x="366792" y="874628"/>
                    <a:pt x="346630" y="891032"/>
                    <a:pt x="325023" y="905413"/>
                  </a:cubicBezTo>
                  <a:cubicBezTo>
                    <a:pt x="317218" y="910616"/>
                    <a:pt x="305439" y="915241"/>
                    <a:pt x="297128" y="913218"/>
                  </a:cubicBezTo>
                  <a:cubicBezTo>
                    <a:pt x="267860" y="906208"/>
                    <a:pt x="239316" y="896235"/>
                    <a:pt x="204990" y="885757"/>
                  </a:cubicBezTo>
                  <a:cubicBezTo>
                    <a:pt x="344751" y="781911"/>
                    <a:pt x="478370" y="682546"/>
                    <a:pt x="614807" y="581158"/>
                  </a:cubicBezTo>
                  <a:close/>
                  <a:moveTo>
                    <a:pt x="508577" y="329023"/>
                  </a:moveTo>
                  <a:cubicBezTo>
                    <a:pt x="521296" y="350558"/>
                    <a:pt x="532931" y="371154"/>
                    <a:pt x="545505" y="391172"/>
                  </a:cubicBezTo>
                  <a:cubicBezTo>
                    <a:pt x="552225" y="401867"/>
                    <a:pt x="547167" y="406419"/>
                    <a:pt x="538929" y="412490"/>
                  </a:cubicBezTo>
                  <a:cubicBezTo>
                    <a:pt x="470060" y="463076"/>
                    <a:pt x="401480" y="514095"/>
                    <a:pt x="332899" y="565042"/>
                  </a:cubicBezTo>
                  <a:cubicBezTo>
                    <a:pt x="250734" y="626035"/>
                    <a:pt x="168640" y="687027"/>
                    <a:pt x="86474" y="747947"/>
                  </a:cubicBezTo>
                  <a:cubicBezTo>
                    <a:pt x="83294" y="750331"/>
                    <a:pt x="79537" y="752066"/>
                    <a:pt x="73539" y="755534"/>
                  </a:cubicBezTo>
                  <a:cubicBezTo>
                    <a:pt x="64216" y="731325"/>
                    <a:pt x="56267" y="709574"/>
                    <a:pt x="47451" y="688183"/>
                  </a:cubicBezTo>
                  <a:cubicBezTo>
                    <a:pt x="42753" y="676909"/>
                    <a:pt x="44705" y="669972"/>
                    <a:pt x="55183" y="662529"/>
                  </a:cubicBezTo>
                  <a:cubicBezTo>
                    <a:pt x="95724" y="633622"/>
                    <a:pt x="135470" y="603560"/>
                    <a:pt x="175577" y="574003"/>
                  </a:cubicBezTo>
                  <a:cubicBezTo>
                    <a:pt x="280507" y="496462"/>
                    <a:pt x="385437" y="418921"/>
                    <a:pt x="490366" y="341380"/>
                  </a:cubicBezTo>
                  <a:cubicBezTo>
                    <a:pt x="495714" y="337406"/>
                    <a:pt x="501423" y="333865"/>
                    <a:pt x="508577" y="329023"/>
                  </a:cubicBezTo>
                  <a:close/>
                  <a:moveTo>
                    <a:pt x="23242" y="465388"/>
                  </a:moveTo>
                  <a:cubicBezTo>
                    <a:pt x="23242" y="429617"/>
                    <a:pt x="22375" y="398904"/>
                    <a:pt x="23892" y="368336"/>
                  </a:cubicBezTo>
                  <a:cubicBezTo>
                    <a:pt x="24253" y="361109"/>
                    <a:pt x="30757" y="352148"/>
                    <a:pt x="37044" y="347451"/>
                  </a:cubicBezTo>
                  <a:cubicBezTo>
                    <a:pt x="137493" y="271933"/>
                    <a:pt x="238376" y="196994"/>
                    <a:pt x="340632" y="120826"/>
                  </a:cubicBezTo>
                  <a:cubicBezTo>
                    <a:pt x="360794" y="139687"/>
                    <a:pt x="380956" y="158476"/>
                    <a:pt x="404081" y="180084"/>
                  </a:cubicBezTo>
                  <a:cubicBezTo>
                    <a:pt x="275449" y="276342"/>
                    <a:pt x="151224" y="369492"/>
                    <a:pt x="23242" y="46538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539C2B90-1EB6-4B25-B585-560C10B260AA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22871F59-989A-4195-B985-C4F2159EDFF3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32">
              <a:extLst>
                <a:ext uri="{FF2B5EF4-FFF2-40B4-BE49-F238E27FC236}">
                  <a16:creationId xmlns:a16="http://schemas.microsoft.com/office/drawing/2014/main" id="{9016B3F8-047B-43AE-8041-B50F359A322B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grp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4">
              <a:extLst>
                <a:ext uri="{FF2B5EF4-FFF2-40B4-BE49-F238E27FC236}">
                  <a16:creationId xmlns:a16="http://schemas.microsoft.com/office/drawing/2014/main" id="{6315FC22-1E7E-417D-B5F4-A5D1222BE269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0">
              <a:extLst>
                <a:ext uri="{FF2B5EF4-FFF2-40B4-BE49-F238E27FC236}">
                  <a16:creationId xmlns:a16="http://schemas.microsoft.com/office/drawing/2014/main" id="{BB9A2737-81E6-476E-BC58-7AB377A2293B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7">
            <a:extLst>
              <a:ext uri="{FF2B5EF4-FFF2-40B4-BE49-F238E27FC236}">
                <a16:creationId xmlns:a16="http://schemas.microsoft.com/office/drawing/2014/main" id="{E57F6504-54A9-461B-80D9-95C33415D111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54A27C1C-9232-451F-921B-7F8CC455F85C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A171D275-E6F6-41D5-8015-A85BD4419425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1E732179-6327-4A97-823D-883A0F8B0CBD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3446C-6467-41C6-B10E-7AC484B4FB40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868019-2217-43EC-B4F5-04D0DA789160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77DD2F-C202-4B68-BB04-FD6A853A7BCC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35314B-C2B9-4C59-A102-AA78B3E5441C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AC72FC-4F78-4CDC-B1D1-708756D0EFB2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타원 4">
            <a:extLst>
              <a:ext uri="{FF2B5EF4-FFF2-40B4-BE49-F238E27FC236}">
                <a16:creationId xmlns:a16="http://schemas.microsoft.com/office/drawing/2014/main" id="{80F0E910-24A2-4F6F-ADF8-808FA2862642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3B95ADFA-E195-4E1B-A755-9F3BD53D6446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352A0B-2937-4CE6-8951-1162FADD0936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5BE085-6B48-48CC-9710-CFA87CCCBB4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78168F75-2D5D-4123-B776-C7453E39E8BB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03CD03-C991-4B66-984D-3E82F79A192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46BF0C-DE4A-422F-AEE8-3377F2FC5553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6935FA89-6574-4562-995E-713470FAF224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53FEB3-410A-44BE-9691-770824ED4A4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8ACB92-1C93-4017-BC66-FD2CFF5D7EF6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7F134266-C524-406B-AF80-FE3D885079F2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DEAE08-A82E-470B-B353-48447327B51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7BFAC2-D098-4760-BABF-683BD1B3E3B6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A97D0D-ECE0-4583-A788-B1F34E1718B0}"/>
              </a:ext>
            </a:extLst>
          </p:cNvPr>
          <p:cNvGrpSpPr/>
          <p:nvPr/>
        </p:nvGrpSpPr>
        <p:grpSpPr>
          <a:xfrm>
            <a:off x="5062354" y="3000734"/>
            <a:ext cx="2078074" cy="1906974"/>
            <a:chOff x="1420517" y="2803728"/>
            <a:chExt cx="2814232" cy="2582520"/>
          </a:xfrm>
          <a:solidFill>
            <a:schemeClr val="accent5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C476CC-2AB8-4AFC-8753-3102E410084C}"/>
                </a:ext>
              </a:extLst>
            </p:cNvPr>
            <p:cNvSpPr/>
            <p:nvPr/>
          </p:nvSpPr>
          <p:spPr>
            <a:xfrm>
              <a:off x="3797056" y="4155018"/>
              <a:ext cx="386531" cy="575650"/>
            </a:xfrm>
            <a:custGeom>
              <a:avLst/>
              <a:gdLst>
                <a:gd name="connsiteX0" fmla="*/ 386532 w 386531"/>
                <a:gd name="connsiteY0" fmla="*/ 287825 h 575650"/>
                <a:gd name="connsiteX1" fmla="*/ 193266 w 386531"/>
                <a:gd name="connsiteY1" fmla="*/ 575651 h 575650"/>
                <a:gd name="connsiteX2" fmla="*/ 0 w 386531"/>
                <a:gd name="connsiteY2" fmla="*/ 287825 h 575650"/>
                <a:gd name="connsiteX3" fmla="*/ 193266 w 386531"/>
                <a:gd name="connsiteY3" fmla="*/ 0 h 575650"/>
                <a:gd name="connsiteX4" fmla="*/ 386532 w 386531"/>
                <a:gd name="connsiteY4" fmla="*/ 287825 h 57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31" h="575650">
                  <a:moveTo>
                    <a:pt x="386532" y="287825"/>
                  </a:moveTo>
                  <a:cubicBezTo>
                    <a:pt x="386532" y="446787"/>
                    <a:pt x="300004" y="575651"/>
                    <a:pt x="193266" y="575651"/>
                  </a:cubicBezTo>
                  <a:cubicBezTo>
                    <a:pt x="86528" y="575651"/>
                    <a:pt x="0" y="446787"/>
                    <a:pt x="0" y="287825"/>
                  </a:cubicBezTo>
                  <a:cubicBezTo>
                    <a:pt x="0" y="128864"/>
                    <a:pt x="86528" y="0"/>
                    <a:pt x="193266" y="0"/>
                  </a:cubicBezTo>
                  <a:cubicBezTo>
                    <a:pt x="300004" y="0"/>
                    <a:pt x="386532" y="128864"/>
                    <a:pt x="386532" y="287825"/>
                  </a:cubicBezTo>
                  <a:close/>
                </a:path>
              </a:pathLst>
            </a:custGeom>
            <a:grpFill/>
            <a:ln w="2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297B23-4F2F-45EE-A631-1C44E42E4111}"/>
                </a:ext>
              </a:extLst>
            </p:cNvPr>
            <p:cNvSpPr/>
            <p:nvPr/>
          </p:nvSpPr>
          <p:spPr>
            <a:xfrm>
              <a:off x="1627742" y="4447632"/>
              <a:ext cx="2298651" cy="938616"/>
            </a:xfrm>
            <a:custGeom>
              <a:avLst/>
              <a:gdLst>
                <a:gd name="connsiteX0" fmla="*/ 1180327 w 2298651"/>
                <a:gd name="connsiteY0" fmla="*/ 600457 h 938616"/>
                <a:gd name="connsiteX1" fmla="*/ 1179463 w 2298651"/>
                <a:gd name="connsiteY1" fmla="*/ 589769 h 938616"/>
                <a:gd name="connsiteX2" fmla="*/ 1233543 w 2298651"/>
                <a:gd name="connsiteY2" fmla="*/ 557509 h 938616"/>
                <a:gd name="connsiteX3" fmla="*/ 1596996 w 2298651"/>
                <a:gd name="connsiteY3" fmla="*/ 389790 h 938616"/>
                <a:gd name="connsiteX4" fmla="*/ 1779821 w 2298651"/>
                <a:gd name="connsiteY4" fmla="*/ 332575 h 938616"/>
                <a:gd name="connsiteX5" fmla="*/ 1920414 w 2298651"/>
                <a:gd name="connsiteY5" fmla="*/ 309990 h 938616"/>
                <a:gd name="connsiteX6" fmla="*/ 2088182 w 2298651"/>
                <a:gd name="connsiteY6" fmla="*/ 319172 h 938616"/>
                <a:gd name="connsiteX7" fmla="*/ 2098697 w 2298651"/>
                <a:gd name="connsiteY7" fmla="*/ 319913 h 938616"/>
                <a:gd name="connsiteX8" fmla="*/ 2119603 w 2298651"/>
                <a:gd name="connsiteY8" fmla="*/ 323788 h 938616"/>
                <a:gd name="connsiteX9" fmla="*/ 2125675 w 2298651"/>
                <a:gd name="connsiteY9" fmla="*/ 318358 h 938616"/>
                <a:gd name="connsiteX10" fmla="*/ 2121825 w 2298651"/>
                <a:gd name="connsiteY10" fmla="*/ 301993 h 938616"/>
                <a:gd name="connsiteX11" fmla="*/ 2110224 w 2298651"/>
                <a:gd name="connsiteY11" fmla="*/ 270770 h 938616"/>
                <a:gd name="connsiteX12" fmla="*/ 2106349 w 2298651"/>
                <a:gd name="connsiteY12" fmla="*/ 264031 h 938616"/>
                <a:gd name="connsiteX13" fmla="*/ 2106398 w 2298651"/>
                <a:gd name="connsiteY13" fmla="*/ 264105 h 938616"/>
                <a:gd name="connsiteX14" fmla="*/ 2072188 w 2298651"/>
                <a:gd name="connsiteY14" fmla="*/ 227599 h 938616"/>
                <a:gd name="connsiteX15" fmla="*/ 2067918 w 2298651"/>
                <a:gd name="connsiteY15" fmla="*/ 225724 h 938616"/>
                <a:gd name="connsiteX16" fmla="*/ 2067868 w 2298651"/>
                <a:gd name="connsiteY16" fmla="*/ 225674 h 938616"/>
                <a:gd name="connsiteX17" fmla="*/ 2065992 w 2298651"/>
                <a:gd name="connsiteY17" fmla="*/ 223700 h 938616"/>
                <a:gd name="connsiteX18" fmla="*/ 2066067 w 2298651"/>
                <a:gd name="connsiteY18" fmla="*/ 223749 h 938616"/>
                <a:gd name="connsiteX19" fmla="*/ 2064215 w 2298651"/>
                <a:gd name="connsiteY19" fmla="*/ 222219 h 938616"/>
                <a:gd name="connsiteX20" fmla="*/ 2062364 w 2298651"/>
                <a:gd name="connsiteY20" fmla="*/ 221774 h 938616"/>
                <a:gd name="connsiteX21" fmla="*/ 2054984 w 2298651"/>
                <a:gd name="connsiteY21" fmla="*/ 215949 h 938616"/>
                <a:gd name="connsiteX22" fmla="*/ 1928756 w 2298651"/>
                <a:gd name="connsiteY22" fmla="*/ 185886 h 938616"/>
                <a:gd name="connsiteX23" fmla="*/ 1716238 w 2298651"/>
                <a:gd name="connsiteY23" fmla="*/ 217208 h 938616"/>
                <a:gd name="connsiteX24" fmla="*/ 1508459 w 2298651"/>
                <a:gd name="connsiteY24" fmla="*/ 295354 h 938616"/>
                <a:gd name="connsiteX25" fmla="*/ 1133553 w 2298651"/>
                <a:gd name="connsiteY25" fmla="*/ 498024 h 938616"/>
                <a:gd name="connsiteX26" fmla="*/ 1114646 w 2298651"/>
                <a:gd name="connsiteY26" fmla="*/ 534801 h 938616"/>
                <a:gd name="connsiteX27" fmla="*/ 1115312 w 2298651"/>
                <a:gd name="connsiteY27" fmla="*/ 548179 h 938616"/>
                <a:gd name="connsiteX28" fmla="*/ 1108204 w 2298651"/>
                <a:gd name="connsiteY28" fmla="*/ 606356 h 938616"/>
                <a:gd name="connsiteX29" fmla="*/ 1099663 w 2298651"/>
                <a:gd name="connsiteY29" fmla="*/ 645898 h 938616"/>
                <a:gd name="connsiteX30" fmla="*/ 1095862 w 2298651"/>
                <a:gd name="connsiteY30" fmla="*/ 656042 h 938616"/>
                <a:gd name="connsiteX31" fmla="*/ 1095862 w 2298651"/>
                <a:gd name="connsiteY31" fmla="*/ 655993 h 938616"/>
                <a:gd name="connsiteX32" fmla="*/ 1084656 w 2298651"/>
                <a:gd name="connsiteY32" fmla="*/ 680947 h 938616"/>
                <a:gd name="connsiteX33" fmla="*/ 967043 w 2298651"/>
                <a:gd name="connsiteY33" fmla="*/ 832672 h 938616"/>
                <a:gd name="connsiteX34" fmla="*/ 917134 w 2298651"/>
                <a:gd name="connsiteY34" fmla="*/ 869277 h 938616"/>
                <a:gd name="connsiteX35" fmla="*/ 913012 w 2298651"/>
                <a:gd name="connsiteY35" fmla="*/ 872781 h 938616"/>
                <a:gd name="connsiteX36" fmla="*/ 911063 w 2298651"/>
                <a:gd name="connsiteY36" fmla="*/ 874756 h 938616"/>
                <a:gd name="connsiteX37" fmla="*/ 885343 w 2298651"/>
                <a:gd name="connsiteY37" fmla="*/ 886110 h 938616"/>
                <a:gd name="connsiteX38" fmla="*/ 825167 w 2298651"/>
                <a:gd name="connsiteY38" fmla="*/ 912299 h 938616"/>
                <a:gd name="connsiteX39" fmla="*/ 792339 w 2298651"/>
                <a:gd name="connsiteY39" fmla="*/ 922739 h 938616"/>
                <a:gd name="connsiteX40" fmla="*/ 781157 w 2298651"/>
                <a:gd name="connsiteY40" fmla="*/ 926738 h 938616"/>
                <a:gd name="connsiteX41" fmla="*/ 736457 w 2298651"/>
                <a:gd name="connsiteY41" fmla="*/ 933699 h 938616"/>
                <a:gd name="connsiteX42" fmla="*/ 705529 w 2298651"/>
                <a:gd name="connsiteY42" fmla="*/ 936537 h 938616"/>
                <a:gd name="connsiteX43" fmla="*/ 679119 w 2298651"/>
                <a:gd name="connsiteY43" fmla="*/ 938018 h 938616"/>
                <a:gd name="connsiteX44" fmla="*/ 669789 w 2298651"/>
                <a:gd name="connsiteY44" fmla="*/ 934365 h 938616"/>
                <a:gd name="connsiteX45" fmla="*/ 677687 w 2298651"/>
                <a:gd name="connsiteY45" fmla="*/ 927182 h 938616"/>
                <a:gd name="connsiteX46" fmla="*/ 690695 w 2298651"/>
                <a:gd name="connsiteY46" fmla="*/ 925479 h 938616"/>
                <a:gd name="connsiteX47" fmla="*/ 694126 w 2298651"/>
                <a:gd name="connsiteY47" fmla="*/ 925010 h 938616"/>
                <a:gd name="connsiteX48" fmla="*/ 703925 w 2298651"/>
                <a:gd name="connsiteY48" fmla="*/ 923159 h 938616"/>
                <a:gd name="connsiteX49" fmla="*/ 703925 w 2298651"/>
                <a:gd name="connsiteY49" fmla="*/ 923184 h 938616"/>
                <a:gd name="connsiteX50" fmla="*/ 746478 w 2298651"/>
                <a:gd name="connsiteY50" fmla="*/ 914347 h 938616"/>
                <a:gd name="connsiteX51" fmla="*/ 987974 w 2298651"/>
                <a:gd name="connsiteY51" fmla="*/ 771878 h 938616"/>
                <a:gd name="connsiteX52" fmla="*/ 1031193 w 2298651"/>
                <a:gd name="connsiteY52" fmla="*/ 717083 h 938616"/>
                <a:gd name="connsiteX53" fmla="*/ 1076782 w 2298651"/>
                <a:gd name="connsiteY53" fmla="*/ 625436 h 938616"/>
                <a:gd name="connsiteX54" fmla="*/ 1088038 w 2298651"/>
                <a:gd name="connsiteY54" fmla="*/ 591300 h 938616"/>
                <a:gd name="connsiteX55" fmla="*/ 1090037 w 2298651"/>
                <a:gd name="connsiteY55" fmla="*/ 581278 h 938616"/>
                <a:gd name="connsiteX56" fmla="*/ 1092061 w 2298651"/>
                <a:gd name="connsiteY56" fmla="*/ 560249 h 938616"/>
                <a:gd name="connsiteX57" fmla="*/ 1093344 w 2298651"/>
                <a:gd name="connsiteY57" fmla="*/ 552202 h 938616"/>
                <a:gd name="connsiteX58" fmla="*/ 1095961 w 2298651"/>
                <a:gd name="connsiteY58" fmla="*/ 529519 h 938616"/>
                <a:gd name="connsiteX59" fmla="*/ 1088655 w 2298651"/>
                <a:gd name="connsiteY59" fmla="*/ 525076 h 938616"/>
                <a:gd name="connsiteX60" fmla="*/ 992392 w 2298651"/>
                <a:gd name="connsiteY60" fmla="*/ 582438 h 938616"/>
                <a:gd name="connsiteX61" fmla="*/ 643995 w 2298651"/>
                <a:gd name="connsiteY61" fmla="*/ 736854 h 938616"/>
                <a:gd name="connsiteX62" fmla="*/ 523173 w 2298651"/>
                <a:gd name="connsiteY62" fmla="*/ 761931 h 938616"/>
                <a:gd name="connsiteX63" fmla="*/ 514559 w 2298651"/>
                <a:gd name="connsiteY63" fmla="*/ 762005 h 938616"/>
                <a:gd name="connsiteX64" fmla="*/ 417556 w 2298651"/>
                <a:gd name="connsiteY64" fmla="*/ 767633 h 938616"/>
                <a:gd name="connsiteX65" fmla="*/ 323885 w 2298651"/>
                <a:gd name="connsiteY65" fmla="*/ 758476 h 938616"/>
                <a:gd name="connsiteX66" fmla="*/ 272940 w 2298651"/>
                <a:gd name="connsiteY66" fmla="*/ 742383 h 938616"/>
                <a:gd name="connsiteX67" fmla="*/ 199755 w 2298651"/>
                <a:gd name="connsiteY67" fmla="*/ 688476 h 938616"/>
                <a:gd name="connsiteX68" fmla="*/ 173493 w 2298651"/>
                <a:gd name="connsiteY68" fmla="*/ 673691 h 938616"/>
                <a:gd name="connsiteX69" fmla="*/ 136864 w 2298651"/>
                <a:gd name="connsiteY69" fmla="*/ 675887 h 938616"/>
                <a:gd name="connsiteX70" fmla="*/ 124004 w 2298651"/>
                <a:gd name="connsiteY70" fmla="*/ 675073 h 938616"/>
                <a:gd name="connsiteX71" fmla="*/ 27174 w 2298651"/>
                <a:gd name="connsiteY71" fmla="*/ 662188 h 938616"/>
                <a:gd name="connsiteX72" fmla="*/ 25915 w 2298651"/>
                <a:gd name="connsiteY72" fmla="*/ 662016 h 938616"/>
                <a:gd name="connsiteX73" fmla="*/ 22064 w 2298651"/>
                <a:gd name="connsiteY73" fmla="*/ 661596 h 938616"/>
                <a:gd name="connsiteX74" fmla="*/ 3799 w 2298651"/>
                <a:gd name="connsiteY74" fmla="*/ 654413 h 938616"/>
                <a:gd name="connsiteX75" fmla="*/ 47 w 2298651"/>
                <a:gd name="connsiteY75" fmla="*/ 649427 h 938616"/>
                <a:gd name="connsiteX76" fmla="*/ 6292 w 2298651"/>
                <a:gd name="connsiteY76" fmla="*/ 646638 h 938616"/>
                <a:gd name="connsiteX77" fmla="*/ 21423 w 2298651"/>
                <a:gd name="connsiteY77" fmla="*/ 648909 h 938616"/>
                <a:gd name="connsiteX78" fmla="*/ 168853 w 2298651"/>
                <a:gd name="connsiteY78" fmla="*/ 661571 h 938616"/>
                <a:gd name="connsiteX79" fmla="*/ 177245 w 2298651"/>
                <a:gd name="connsiteY79" fmla="*/ 650341 h 938616"/>
                <a:gd name="connsiteX80" fmla="*/ 190401 w 2298651"/>
                <a:gd name="connsiteY80" fmla="*/ 520608 h 938616"/>
                <a:gd name="connsiteX81" fmla="*/ 294512 w 2298651"/>
                <a:gd name="connsiteY81" fmla="*/ 393196 h 938616"/>
                <a:gd name="connsiteX82" fmla="*/ 303053 w 2298651"/>
                <a:gd name="connsiteY82" fmla="*/ 385520 h 938616"/>
                <a:gd name="connsiteX83" fmla="*/ 304287 w 2298651"/>
                <a:gd name="connsiteY83" fmla="*/ 384853 h 938616"/>
                <a:gd name="connsiteX84" fmla="*/ 306311 w 2298651"/>
                <a:gd name="connsiteY84" fmla="*/ 383298 h 938616"/>
                <a:gd name="connsiteX85" fmla="*/ 306409 w 2298651"/>
                <a:gd name="connsiteY85" fmla="*/ 383273 h 938616"/>
                <a:gd name="connsiteX86" fmla="*/ 325835 w 2298651"/>
                <a:gd name="connsiteY86" fmla="*/ 369501 h 938616"/>
                <a:gd name="connsiteX87" fmla="*/ 368783 w 2298651"/>
                <a:gd name="connsiteY87" fmla="*/ 339733 h 938616"/>
                <a:gd name="connsiteX88" fmla="*/ 369819 w 2298651"/>
                <a:gd name="connsiteY88" fmla="*/ 339437 h 938616"/>
                <a:gd name="connsiteX89" fmla="*/ 456332 w 2298651"/>
                <a:gd name="connsiteY89" fmla="*/ 295403 h 938616"/>
                <a:gd name="connsiteX90" fmla="*/ 465662 w 2298651"/>
                <a:gd name="connsiteY90" fmla="*/ 291108 h 938616"/>
                <a:gd name="connsiteX91" fmla="*/ 479312 w 2298651"/>
                <a:gd name="connsiteY91" fmla="*/ 285480 h 938616"/>
                <a:gd name="connsiteX92" fmla="*/ 479411 w 2298651"/>
                <a:gd name="connsiteY92" fmla="*/ 285579 h 938616"/>
                <a:gd name="connsiteX93" fmla="*/ 485433 w 2298651"/>
                <a:gd name="connsiteY93" fmla="*/ 283654 h 938616"/>
                <a:gd name="connsiteX94" fmla="*/ 599665 w 2298651"/>
                <a:gd name="connsiteY94" fmla="*/ 251468 h 938616"/>
                <a:gd name="connsiteX95" fmla="*/ 686030 w 2298651"/>
                <a:gd name="connsiteY95" fmla="*/ 240533 h 938616"/>
                <a:gd name="connsiteX96" fmla="*/ 790216 w 2298651"/>
                <a:gd name="connsiteY96" fmla="*/ 243224 h 938616"/>
                <a:gd name="connsiteX97" fmla="*/ 973855 w 2298651"/>
                <a:gd name="connsiteY97" fmla="*/ 302413 h 938616"/>
                <a:gd name="connsiteX98" fmla="*/ 987752 w 2298651"/>
                <a:gd name="connsiteY98" fmla="*/ 302413 h 938616"/>
                <a:gd name="connsiteX99" fmla="*/ 1039931 w 2298651"/>
                <a:gd name="connsiteY99" fmla="*/ 267956 h 938616"/>
                <a:gd name="connsiteX100" fmla="*/ 1177142 w 2298651"/>
                <a:gd name="connsiteY100" fmla="*/ 184108 h 938616"/>
                <a:gd name="connsiteX101" fmla="*/ 1375394 w 2298651"/>
                <a:gd name="connsiteY101" fmla="*/ 82144 h 938616"/>
                <a:gd name="connsiteX102" fmla="*/ 1537905 w 2298651"/>
                <a:gd name="connsiteY102" fmla="*/ 27694 h 938616"/>
                <a:gd name="connsiteX103" fmla="*/ 1699010 w 2298651"/>
                <a:gd name="connsiteY103" fmla="*/ 2123 h 938616"/>
                <a:gd name="connsiteX104" fmla="*/ 1724778 w 2298651"/>
                <a:gd name="connsiteY104" fmla="*/ 592 h 938616"/>
                <a:gd name="connsiteX105" fmla="*/ 1734651 w 2298651"/>
                <a:gd name="connsiteY105" fmla="*/ 395 h 938616"/>
                <a:gd name="connsiteX106" fmla="*/ 1743957 w 2298651"/>
                <a:gd name="connsiteY106" fmla="*/ 370 h 938616"/>
                <a:gd name="connsiteX107" fmla="*/ 1819708 w 2298651"/>
                <a:gd name="connsiteY107" fmla="*/ 395 h 938616"/>
                <a:gd name="connsiteX108" fmla="*/ 1821831 w 2298651"/>
                <a:gd name="connsiteY108" fmla="*/ 0 h 938616"/>
                <a:gd name="connsiteX109" fmla="*/ 1826052 w 2298651"/>
                <a:gd name="connsiteY109" fmla="*/ 148 h 938616"/>
                <a:gd name="connsiteX110" fmla="*/ 1846884 w 2298651"/>
                <a:gd name="connsiteY110" fmla="*/ 469 h 938616"/>
                <a:gd name="connsiteX111" fmla="*/ 1998485 w 2298651"/>
                <a:gd name="connsiteY111" fmla="*/ 25522 h 938616"/>
                <a:gd name="connsiteX112" fmla="*/ 2002286 w 2298651"/>
                <a:gd name="connsiteY112" fmla="*/ 25942 h 938616"/>
                <a:gd name="connsiteX113" fmla="*/ 2009716 w 2298651"/>
                <a:gd name="connsiteY113" fmla="*/ 27916 h 938616"/>
                <a:gd name="connsiteX114" fmla="*/ 2021687 w 2298651"/>
                <a:gd name="connsiteY114" fmla="*/ 31742 h 938616"/>
                <a:gd name="connsiteX115" fmla="*/ 2021613 w 2298651"/>
                <a:gd name="connsiteY115" fmla="*/ 31668 h 938616"/>
                <a:gd name="connsiteX116" fmla="*/ 2025587 w 2298651"/>
                <a:gd name="connsiteY116" fmla="*/ 33593 h 938616"/>
                <a:gd name="connsiteX117" fmla="*/ 2027487 w 2298651"/>
                <a:gd name="connsiteY117" fmla="*/ 34704 h 938616"/>
                <a:gd name="connsiteX118" fmla="*/ 2029413 w 2298651"/>
                <a:gd name="connsiteY118" fmla="*/ 35025 h 938616"/>
                <a:gd name="connsiteX119" fmla="*/ 2038200 w 2298651"/>
                <a:gd name="connsiteY119" fmla="*/ 38801 h 938616"/>
                <a:gd name="connsiteX120" fmla="*/ 2127576 w 2298651"/>
                <a:gd name="connsiteY120" fmla="*/ 83378 h 938616"/>
                <a:gd name="connsiteX121" fmla="*/ 2130933 w 2298651"/>
                <a:gd name="connsiteY121" fmla="*/ 92733 h 938616"/>
                <a:gd name="connsiteX122" fmla="*/ 2116518 w 2298651"/>
                <a:gd name="connsiteY122" fmla="*/ 89722 h 938616"/>
                <a:gd name="connsiteX123" fmla="*/ 2071275 w 2298651"/>
                <a:gd name="connsiteY123" fmla="*/ 66446 h 938616"/>
                <a:gd name="connsiteX124" fmla="*/ 2010160 w 2298651"/>
                <a:gd name="connsiteY124" fmla="*/ 45194 h 938616"/>
                <a:gd name="connsiteX125" fmla="*/ 1964176 w 2298651"/>
                <a:gd name="connsiteY125" fmla="*/ 35321 h 938616"/>
                <a:gd name="connsiteX126" fmla="*/ 1964250 w 2298651"/>
                <a:gd name="connsiteY126" fmla="*/ 35370 h 938616"/>
                <a:gd name="connsiteX127" fmla="*/ 1960573 w 2298651"/>
                <a:gd name="connsiteY127" fmla="*/ 31816 h 938616"/>
                <a:gd name="connsiteX128" fmla="*/ 1919599 w 2298651"/>
                <a:gd name="connsiteY128" fmla="*/ 27521 h 938616"/>
                <a:gd name="connsiteX129" fmla="*/ 1909306 w 2298651"/>
                <a:gd name="connsiteY129" fmla="*/ 24090 h 938616"/>
                <a:gd name="connsiteX130" fmla="*/ 1847254 w 2298651"/>
                <a:gd name="connsiteY130" fmla="*/ 23054 h 938616"/>
                <a:gd name="connsiteX131" fmla="*/ 1805269 w 2298651"/>
                <a:gd name="connsiteY131" fmla="*/ 24016 h 938616"/>
                <a:gd name="connsiteX132" fmla="*/ 1795297 w 2298651"/>
                <a:gd name="connsiteY132" fmla="*/ 25942 h 938616"/>
                <a:gd name="connsiteX133" fmla="*/ 1743068 w 2298651"/>
                <a:gd name="connsiteY133" fmla="*/ 32285 h 938616"/>
                <a:gd name="connsiteX134" fmla="*/ 1582334 w 2298651"/>
                <a:gd name="connsiteY134" fmla="*/ 71012 h 938616"/>
                <a:gd name="connsiteX135" fmla="*/ 1369273 w 2298651"/>
                <a:gd name="connsiteY135" fmla="*/ 156563 h 938616"/>
                <a:gd name="connsiteX136" fmla="*/ 1086804 w 2298651"/>
                <a:gd name="connsiteY136" fmla="*/ 310361 h 938616"/>
                <a:gd name="connsiteX137" fmla="*/ 1034896 w 2298651"/>
                <a:gd name="connsiteY137" fmla="*/ 341165 h 938616"/>
                <a:gd name="connsiteX138" fmla="*/ 1032477 w 2298651"/>
                <a:gd name="connsiteY138" fmla="*/ 348742 h 938616"/>
                <a:gd name="connsiteX139" fmla="*/ 1047657 w 2298651"/>
                <a:gd name="connsiteY139" fmla="*/ 363256 h 938616"/>
                <a:gd name="connsiteX140" fmla="*/ 1057209 w 2298651"/>
                <a:gd name="connsiteY140" fmla="*/ 373524 h 938616"/>
                <a:gd name="connsiteX141" fmla="*/ 1090111 w 2298651"/>
                <a:gd name="connsiteY141" fmla="*/ 431800 h 938616"/>
                <a:gd name="connsiteX142" fmla="*/ 1099713 w 2298651"/>
                <a:gd name="connsiteY142" fmla="*/ 423605 h 938616"/>
                <a:gd name="connsiteX143" fmla="*/ 1111289 w 2298651"/>
                <a:gd name="connsiteY143" fmla="*/ 416373 h 938616"/>
                <a:gd name="connsiteX144" fmla="*/ 1190693 w 2298651"/>
                <a:gd name="connsiteY144" fmla="*/ 368020 h 938616"/>
                <a:gd name="connsiteX145" fmla="*/ 1449270 w 2298651"/>
                <a:gd name="connsiteY145" fmla="*/ 234091 h 938616"/>
                <a:gd name="connsiteX146" fmla="*/ 1635698 w 2298651"/>
                <a:gd name="connsiteY146" fmla="*/ 170879 h 938616"/>
                <a:gd name="connsiteX147" fmla="*/ 1716362 w 2298651"/>
                <a:gd name="connsiteY147" fmla="*/ 154588 h 938616"/>
                <a:gd name="connsiteX148" fmla="*/ 1739613 w 2298651"/>
                <a:gd name="connsiteY148" fmla="*/ 150910 h 938616"/>
                <a:gd name="connsiteX149" fmla="*/ 1822497 w 2298651"/>
                <a:gd name="connsiteY149" fmla="*/ 143802 h 938616"/>
                <a:gd name="connsiteX150" fmla="*/ 1907653 w 2298651"/>
                <a:gd name="connsiteY150" fmla="*/ 145998 h 938616"/>
                <a:gd name="connsiteX151" fmla="*/ 1975185 w 2298651"/>
                <a:gd name="connsiteY151" fmla="*/ 157698 h 938616"/>
                <a:gd name="connsiteX152" fmla="*/ 1979455 w 2298651"/>
                <a:gd name="connsiteY152" fmla="*/ 156044 h 938616"/>
                <a:gd name="connsiteX153" fmla="*/ 2098500 w 2298651"/>
                <a:gd name="connsiteY153" fmla="*/ 216270 h 938616"/>
                <a:gd name="connsiteX154" fmla="*/ 2133500 w 2298651"/>
                <a:gd name="connsiteY154" fmla="*/ 261908 h 938616"/>
                <a:gd name="connsiteX155" fmla="*/ 2133796 w 2298651"/>
                <a:gd name="connsiteY155" fmla="*/ 266623 h 938616"/>
                <a:gd name="connsiteX156" fmla="*/ 2144558 w 2298651"/>
                <a:gd name="connsiteY156" fmla="*/ 324874 h 938616"/>
                <a:gd name="connsiteX157" fmla="*/ 2151716 w 2298651"/>
                <a:gd name="connsiteY157" fmla="*/ 333883 h 938616"/>
                <a:gd name="connsiteX158" fmla="*/ 2162083 w 2298651"/>
                <a:gd name="connsiteY158" fmla="*/ 335167 h 938616"/>
                <a:gd name="connsiteX159" fmla="*/ 2173807 w 2298651"/>
                <a:gd name="connsiteY159" fmla="*/ 338795 h 938616"/>
                <a:gd name="connsiteX160" fmla="*/ 2276487 w 2298651"/>
                <a:gd name="connsiteY160" fmla="*/ 381348 h 938616"/>
                <a:gd name="connsiteX161" fmla="*/ 2298652 w 2298651"/>
                <a:gd name="connsiteY161" fmla="*/ 400008 h 938616"/>
                <a:gd name="connsiteX162" fmla="*/ 2285052 w 2298651"/>
                <a:gd name="connsiteY162" fmla="*/ 400033 h 938616"/>
                <a:gd name="connsiteX163" fmla="*/ 2271600 w 2298651"/>
                <a:gd name="connsiteY163" fmla="*/ 396355 h 938616"/>
                <a:gd name="connsiteX164" fmla="*/ 2268663 w 2298651"/>
                <a:gd name="connsiteY164" fmla="*/ 393048 h 938616"/>
                <a:gd name="connsiteX165" fmla="*/ 2226159 w 2298651"/>
                <a:gd name="connsiteY165" fmla="*/ 378288 h 938616"/>
                <a:gd name="connsiteX166" fmla="*/ 2187308 w 2298651"/>
                <a:gd name="connsiteY166" fmla="*/ 369846 h 938616"/>
                <a:gd name="connsiteX167" fmla="*/ 2160059 w 2298651"/>
                <a:gd name="connsiteY167" fmla="*/ 362713 h 938616"/>
                <a:gd name="connsiteX168" fmla="*/ 2132414 w 2298651"/>
                <a:gd name="connsiteY168" fmla="*/ 380213 h 938616"/>
                <a:gd name="connsiteX169" fmla="*/ 2131772 w 2298651"/>
                <a:gd name="connsiteY169" fmla="*/ 381990 h 938616"/>
                <a:gd name="connsiteX170" fmla="*/ 2125429 w 2298651"/>
                <a:gd name="connsiteY170" fmla="*/ 399984 h 938616"/>
                <a:gd name="connsiteX171" fmla="*/ 2111236 w 2298651"/>
                <a:gd name="connsiteY171" fmla="*/ 420569 h 938616"/>
                <a:gd name="connsiteX172" fmla="*/ 2040791 w 2298651"/>
                <a:gd name="connsiteY172" fmla="*/ 492075 h 938616"/>
                <a:gd name="connsiteX173" fmla="*/ 2026451 w 2298651"/>
                <a:gd name="connsiteY173" fmla="*/ 500442 h 938616"/>
                <a:gd name="connsiteX174" fmla="*/ 2016207 w 2298651"/>
                <a:gd name="connsiteY174" fmla="*/ 500344 h 938616"/>
                <a:gd name="connsiteX175" fmla="*/ 2025883 w 2298651"/>
                <a:gd name="connsiteY175" fmla="*/ 488817 h 938616"/>
                <a:gd name="connsiteX176" fmla="*/ 2102992 w 2298651"/>
                <a:gd name="connsiteY176" fmla="*/ 408006 h 938616"/>
                <a:gd name="connsiteX177" fmla="*/ 2104448 w 2298651"/>
                <a:gd name="connsiteY177" fmla="*/ 404501 h 938616"/>
                <a:gd name="connsiteX178" fmla="*/ 2105756 w 2298651"/>
                <a:gd name="connsiteY178" fmla="*/ 402477 h 938616"/>
                <a:gd name="connsiteX179" fmla="*/ 2106201 w 2298651"/>
                <a:gd name="connsiteY179" fmla="*/ 400527 h 938616"/>
                <a:gd name="connsiteX180" fmla="*/ 2110594 w 2298651"/>
                <a:gd name="connsiteY180" fmla="*/ 391073 h 938616"/>
                <a:gd name="connsiteX181" fmla="*/ 2114149 w 2298651"/>
                <a:gd name="connsiteY181" fmla="*/ 381521 h 938616"/>
                <a:gd name="connsiteX182" fmla="*/ 2117259 w 2298651"/>
                <a:gd name="connsiteY182" fmla="*/ 376856 h 938616"/>
                <a:gd name="connsiteX183" fmla="*/ 2121084 w 2298651"/>
                <a:gd name="connsiteY183" fmla="*/ 367032 h 938616"/>
                <a:gd name="connsiteX184" fmla="*/ 2114075 w 2298651"/>
                <a:gd name="connsiteY184" fmla="*/ 356073 h 938616"/>
                <a:gd name="connsiteX185" fmla="*/ 2041409 w 2298651"/>
                <a:gd name="connsiteY185" fmla="*/ 350840 h 938616"/>
                <a:gd name="connsiteX186" fmla="*/ 1941592 w 2298651"/>
                <a:gd name="connsiteY186" fmla="*/ 352247 h 938616"/>
                <a:gd name="connsiteX187" fmla="*/ 1782684 w 2298651"/>
                <a:gd name="connsiteY187" fmla="*/ 371179 h 938616"/>
                <a:gd name="connsiteX188" fmla="*/ 1644165 w 2298651"/>
                <a:gd name="connsiteY188" fmla="*/ 405019 h 938616"/>
                <a:gd name="connsiteX189" fmla="*/ 1589838 w 2298651"/>
                <a:gd name="connsiteY189" fmla="*/ 422717 h 938616"/>
                <a:gd name="connsiteX190" fmla="*/ 1579619 w 2298651"/>
                <a:gd name="connsiteY190" fmla="*/ 427209 h 938616"/>
                <a:gd name="connsiteX191" fmla="*/ 1579520 w 2298651"/>
                <a:gd name="connsiteY191" fmla="*/ 427184 h 938616"/>
                <a:gd name="connsiteX192" fmla="*/ 1562391 w 2298651"/>
                <a:gd name="connsiteY192" fmla="*/ 431454 h 938616"/>
                <a:gd name="connsiteX193" fmla="*/ 1502412 w 2298651"/>
                <a:gd name="connsiteY193" fmla="*/ 453027 h 938616"/>
                <a:gd name="connsiteX194" fmla="*/ 1456823 w 2298651"/>
                <a:gd name="connsiteY194" fmla="*/ 470181 h 938616"/>
                <a:gd name="connsiteX195" fmla="*/ 1445296 w 2298651"/>
                <a:gd name="connsiteY195" fmla="*/ 477191 h 938616"/>
                <a:gd name="connsiteX196" fmla="*/ 1443099 w 2298651"/>
                <a:gd name="connsiteY196" fmla="*/ 477438 h 938616"/>
                <a:gd name="connsiteX197" fmla="*/ 1435595 w 2298651"/>
                <a:gd name="connsiteY197" fmla="*/ 478475 h 938616"/>
                <a:gd name="connsiteX198" fmla="*/ 1382355 w 2298651"/>
                <a:gd name="connsiteY198" fmla="*/ 501775 h 938616"/>
                <a:gd name="connsiteX199" fmla="*/ 1254646 w 2298651"/>
                <a:gd name="connsiteY199" fmla="*/ 562569 h 938616"/>
                <a:gd name="connsiteX200" fmla="*/ 1212883 w 2298651"/>
                <a:gd name="connsiteY200" fmla="*/ 584611 h 938616"/>
                <a:gd name="connsiteX201" fmla="*/ 1205133 w 2298651"/>
                <a:gd name="connsiteY201" fmla="*/ 588831 h 938616"/>
                <a:gd name="connsiteX202" fmla="*/ 1205207 w 2298651"/>
                <a:gd name="connsiteY202" fmla="*/ 588757 h 938616"/>
                <a:gd name="connsiteX203" fmla="*/ 1180327 w 2298651"/>
                <a:gd name="connsiteY203" fmla="*/ 600457 h 938616"/>
                <a:gd name="connsiteX204" fmla="*/ 927328 w 2298651"/>
                <a:gd name="connsiteY204" fmla="*/ 339289 h 938616"/>
                <a:gd name="connsiteX205" fmla="*/ 939744 w 2298651"/>
                <a:gd name="connsiteY205" fmla="*/ 331464 h 938616"/>
                <a:gd name="connsiteX206" fmla="*/ 955911 w 2298651"/>
                <a:gd name="connsiteY206" fmla="*/ 321369 h 938616"/>
                <a:gd name="connsiteX207" fmla="*/ 941743 w 2298651"/>
                <a:gd name="connsiteY207" fmla="*/ 312755 h 938616"/>
                <a:gd name="connsiteX208" fmla="*/ 937177 w 2298651"/>
                <a:gd name="connsiteY208" fmla="*/ 312089 h 938616"/>
                <a:gd name="connsiteX209" fmla="*/ 927945 w 2298651"/>
                <a:gd name="connsiteY209" fmla="*/ 307374 h 938616"/>
                <a:gd name="connsiteX210" fmla="*/ 838940 w 2298651"/>
                <a:gd name="connsiteY210" fmla="*/ 286320 h 938616"/>
                <a:gd name="connsiteX211" fmla="*/ 731866 w 2298651"/>
                <a:gd name="connsiteY211" fmla="*/ 285949 h 938616"/>
                <a:gd name="connsiteX212" fmla="*/ 547041 w 2298651"/>
                <a:gd name="connsiteY212" fmla="*/ 323443 h 938616"/>
                <a:gd name="connsiteX213" fmla="*/ 346099 w 2298651"/>
                <a:gd name="connsiteY213" fmla="*/ 412276 h 938616"/>
                <a:gd name="connsiteX214" fmla="*/ 219033 w 2298651"/>
                <a:gd name="connsiteY214" fmla="*/ 532431 h 938616"/>
                <a:gd name="connsiteX215" fmla="*/ 196374 w 2298651"/>
                <a:gd name="connsiteY215" fmla="*/ 585154 h 938616"/>
                <a:gd name="connsiteX216" fmla="*/ 190327 w 2298651"/>
                <a:gd name="connsiteY216" fmla="*/ 626546 h 938616"/>
                <a:gd name="connsiteX217" fmla="*/ 196793 w 2298651"/>
                <a:gd name="connsiteY217" fmla="*/ 650982 h 938616"/>
                <a:gd name="connsiteX218" fmla="*/ 202939 w 2298651"/>
                <a:gd name="connsiteY218" fmla="*/ 658066 h 938616"/>
                <a:gd name="connsiteX219" fmla="*/ 220045 w 2298651"/>
                <a:gd name="connsiteY219" fmla="*/ 657597 h 938616"/>
                <a:gd name="connsiteX220" fmla="*/ 235126 w 2298651"/>
                <a:gd name="connsiteY220" fmla="*/ 656067 h 938616"/>
                <a:gd name="connsiteX221" fmla="*/ 240877 w 2298651"/>
                <a:gd name="connsiteY221" fmla="*/ 655820 h 938616"/>
                <a:gd name="connsiteX222" fmla="*/ 367697 w 2298651"/>
                <a:gd name="connsiteY222" fmla="*/ 631730 h 938616"/>
                <a:gd name="connsiteX223" fmla="*/ 636763 w 2298651"/>
                <a:gd name="connsiteY223" fmla="*/ 521028 h 938616"/>
                <a:gd name="connsiteX224" fmla="*/ 840519 w 2298651"/>
                <a:gd name="connsiteY224" fmla="*/ 395121 h 938616"/>
                <a:gd name="connsiteX225" fmla="*/ 915456 w 2298651"/>
                <a:gd name="connsiteY225" fmla="*/ 347187 h 938616"/>
                <a:gd name="connsiteX226" fmla="*/ 927328 w 2298651"/>
                <a:gd name="connsiteY226" fmla="*/ 339289 h 938616"/>
                <a:gd name="connsiteX227" fmla="*/ 384678 w 2298651"/>
                <a:gd name="connsiteY227" fmla="*/ 650069 h 938616"/>
                <a:gd name="connsiteX228" fmla="*/ 380630 w 2298651"/>
                <a:gd name="connsiteY228" fmla="*/ 650316 h 938616"/>
                <a:gd name="connsiteX229" fmla="*/ 351924 w 2298651"/>
                <a:gd name="connsiteY229" fmla="*/ 655351 h 938616"/>
                <a:gd name="connsiteX230" fmla="*/ 318035 w 2298651"/>
                <a:gd name="connsiteY230" fmla="*/ 662016 h 938616"/>
                <a:gd name="connsiteX231" fmla="*/ 281208 w 2298651"/>
                <a:gd name="connsiteY231" fmla="*/ 666459 h 938616"/>
                <a:gd name="connsiteX232" fmla="*/ 227129 w 2298651"/>
                <a:gd name="connsiteY232" fmla="*/ 673542 h 938616"/>
                <a:gd name="connsiteX233" fmla="*/ 212936 w 2298651"/>
                <a:gd name="connsiteY233" fmla="*/ 673518 h 938616"/>
                <a:gd name="connsiteX234" fmla="*/ 209036 w 2298651"/>
                <a:gd name="connsiteY234" fmla="*/ 678726 h 938616"/>
                <a:gd name="connsiteX235" fmla="*/ 238853 w 2298651"/>
                <a:gd name="connsiteY235" fmla="*/ 704495 h 938616"/>
                <a:gd name="connsiteX236" fmla="*/ 254674 w 2298651"/>
                <a:gd name="connsiteY236" fmla="*/ 715281 h 938616"/>
                <a:gd name="connsiteX237" fmla="*/ 315863 w 2298651"/>
                <a:gd name="connsiteY237" fmla="*/ 736459 h 938616"/>
                <a:gd name="connsiteX238" fmla="*/ 376508 w 2298651"/>
                <a:gd name="connsiteY238" fmla="*/ 744061 h 938616"/>
                <a:gd name="connsiteX239" fmla="*/ 489284 w 2298651"/>
                <a:gd name="connsiteY239" fmla="*/ 738014 h 938616"/>
                <a:gd name="connsiteX240" fmla="*/ 673417 w 2298651"/>
                <a:gd name="connsiteY240" fmla="*/ 683860 h 938616"/>
                <a:gd name="connsiteX241" fmla="*/ 907632 w 2298651"/>
                <a:gd name="connsiteY241" fmla="*/ 555287 h 938616"/>
                <a:gd name="connsiteX242" fmla="*/ 1057308 w 2298651"/>
                <a:gd name="connsiteY242" fmla="*/ 451842 h 938616"/>
                <a:gd name="connsiteX243" fmla="*/ 1065132 w 2298651"/>
                <a:gd name="connsiteY243" fmla="*/ 446634 h 938616"/>
                <a:gd name="connsiteX244" fmla="*/ 1072710 w 2298651"/>
                <a:gd name="connsiteY244" fmla="*/ 431726 h 938616"/>
                <a:gd name="connsiteX245" fmla="*/ 1064885 w 2298651"/>
                <a:gd name="connsiteY245" fmla="*/ 419458 h 938616"/>
                <a:gd name="connsiteX246" fmla="*/ 1064392 w 2298651"/>
                <a:gd name="connsiteY246" fmla="*/ 414769 h 938616"/>
                <a:gd name="connsiteX247" fmla="*/ 1031267 w 2298651"/>
                <a:gd name="connsiteY247" fmla="*/ 373573 h 938616"/>
                <a:gd name="connsiteX248" fmla="*/ 1023986 w 2298651"/>
                <a:gd name="connsiteY248" fmla="*/ 364811 h 938616"/>
                <a:gd name="connsiteX249" fmla="*/ 999254 w 2298651"/>
                <a:gd name="connsiteY249" fmla="*/ 362145 h 938616"/>
                <a:gd name="connsiteX250" fmla="*/ 774320 w 2298651"/>
                <a:gd name="connsiteY250" fmla="*/ 491902 h 938616"/>
                <a:gd name="connsiteX251" fmla="*/ 571477 w 2298651"/>
                <a:gd name="connsiteY251" fmla="*/ 589152 h 938616"/>
                <a:gd name="connsiteX252" fmla="*/ 547683 w 2298651"/>
                <a:gd name="connsiteY252" fmla="*/ 597791 h 938616"/>
                <a:gd name="connsiteX253" fmla="*/ 461466 w 2298651"/>
                <a:gd name="connsiteY253" fmla="*/ 627460 h 938616"/>
                <a:gd name="connsiteX254" fmla="*/ 403536 w 2298651"/>
                <a:gd name="connsiteY254" fmla="*/ 643701 h 938616"/>
                <a:gd name="connsiteX255" fmla="*/ 384728 w 2298651"/>
                <a:gd name="connsiteY255" fmla="*/ 649971 h 938616"/>
                <a:gd name="connsiteX256" fmla="*/ 384678 w 2298651"/>
                <a:gd name="connsiteY256" fmla="*/ 650069 h 93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2298651" h="938616">
                  <a:moveTo>
                    <a:pt x="1180327" y="600457"/>
                  </a:moveTo>
                  <a:cubicBezTo>
                    <a:pt x="1172848" y="596730"/>
                    <a:pt x="1172428" y="594484"/>
                    <a:pt x="1179463" y="589769"/>
                  </a:cubicBezTo>
                  <a:cubicBezTo>
                    <a:pt x="1196913" y="578094"/>
                    <a:pt x="1215129" y="567629"/>
                    <a:pt x="1233543" y="557509"/>
                  </a:cubicBezTo>
                  <a:cubicBezTo>
                    <a:pt x="1350786" y="493161"/>
                    <a:pt x="1471830" y="436958"/>
                    <a:pt x="1596996" y="389790"/>
                  </a:cubicBezTo>
                  <a:cubicBezTo>
                    <a:pt x="1656802" y="367254"/>
                    <a:pt x="1717670" y="347804"/>
                    <a:pt x="1779821" y="332575"/>
                  </a:cubicBezTo>
                  <a:cubicBezTo>
                    <a:pt x="1826052" y="321246"/>
                    <a:pt x="1872825" y="313323"/>
                    <a:pt x="1920414" y="309990"/>
                  </a:cubicBezTo>
                  <a:cubicBezTo>
                    <a:pt x="1976789" y="306041"/>
                    <a:pt x="2032621" y="309546"/>
                    <a:pt x="2088182" y="319172"/>
                  </a:cubicBezTo>
                  <a:cubicBezTo>
                    <a:pt x="2091613" y="319765"/>
                    <a:pt x="2095192" y="319666"/>
                    <a:pt x="2098697" y="319913"/>
                  </a:cubicBezTo>
                  <a:cubicBezTo>
                    <a:pt x="2105065" y="324405"/>
                    <a:pt x="2112470" y="323369"/>
                    <a:pt x="2119603" y="323788"/>
                  </a:cubicBezTo>
                  <a:cubicBezTo>
                    <a:pt x="2124910" y="325590"/>
                    <a:pt x="2124960" y="322159"/>
                    <a:pt x="2125675" y="318358"/>
                  </a:cubicBezTo>
                  <a:cubicBezTo>
                    <a:pt x="2126835" y="312187"/>
                    <a:pt x="2122516" y="307596"/>
                    <a:pt x="2121825" y="301993"/>
                  </a:cubicBezTo>
                  <a:cubicBezTo>
                    <a:pt x="2120393" y="290738"/>
                    <a:pt x="2116419" y="280322"/>
                    <a:pt x="2110224" y="270770"/>
                  </a:cubicBezTo>
                  <a:cubicBezTo>
                    <a:pt x="2110224" y="267783"/>
                    <a:pt x="2109632" y="265142"/>
                    <a:pt x="2106349" y="264031"/>
                  </a:cubicBezTo>
                  <a:lnTo>
                    <a:pt x="2106398" y="264105"/>
                  </a:lnTo>
                  <a:cubicBezTo>
                    <a:pt x="2099043" y="248160"/>
                    <a:pt x="2086059" y="237472"/>
                    <a:pt x="2072188" y="227599"/>
                  </a:cubicBezTo>
                  <a:cubicBezTo>
                    <a:pt x="2070756" y="226982"/>
                    <a:pt x="2069349" y="226341"/>
                    <a:pt x="2067918" y="225724"/>
                  </a:cubicBezTo>
                  <a:lnTo>
                    <a:pt x="2067868" y="225674"/>
                  </a:lnTo>
                  <a:cubicBezTo>
                    <a:pt x="2067251" y="225008"/>
                    <a:pt x="2066609" y="224341"/>
                    <a:pt x="2065992" y="223700"/>
                  </a:cubicBezTo>
                  <a:lnTo>
                    <a:pt x="2066067" y="223749"/>
                  </a:lnTo>
                  <a:cubicBezTo>
                    <a:pt x="2065449" y="223231"/>
                    <a:pt x="2064832" y="222712"/>
                    <a:pt x="2064215" y="222219"/>
                  </a:cubicBezTo>
                  <a:cubicBezTo>
                    <a:pt x="2063623" y="221947"/>
                    <a:pt x="2063006" y="221799"/>
                    <a:pt x="2062364" y="221774"/>
                  </a:cubicBezTo>
                  <a:cubicBezTo>
                    <a:pt x="2060612" y="218936"/>
                    <a:pt x="2057847" y="217504"/>
                    <a:pt x="2054984" y="215949"/>
                  </a:cubicBezTo>
                  <a:cubicBezTo>
                    <a:pt x="2015664" y="194377"/>
                    <a:pt x="1972618" y="187293"/>
                    <a:pt x="1928756" y="185886"/>
                  </a:cubicBezTo>
                  <a:cubicBezTo>
                    <a:pt x="1856189" y="183565"/>
                    <a:pt x="1785720" y="197733"/>
                    <a:pt x="1716238" y="217208"/>
                  </a:cubicBezTo>
                  <a:cubicBezTo>
                    <a:pt x="1644757" y="237250"/>
                    <a:pt x="1575793" y="264179"/>
                    <a:pt x="1508459" y="295354"/>
                  </a:cubicBezTo>
                  <a:cubicBezTo>
                    <a:pt x="1379294" y="355160"/>
                    <a:pt x="1256102" y="425975"/>
                    <a:pt x="1133553" y="498024"/>
                  </a:cubicBezTo>
                  <a:cubicBezTo>
                    <a:pt x="1117879" y="507230"/>
                    <a:pt x="1108426" y="515820"/>
                    <a:pt x="1114646" y="534801"/>
                  </a:cubicBezTo>
                  <a:cubicBezTo>
                    <a:pt x="1115979" y="538898"/>
                    <a:pt x="1115139" y="543687"/>
                    <a:pt x="1115312" y="548179"/>
                  </a:cubicBezTo>
                  <a:cubicBezTo>
                    <a:pt x="1114942" y="567826"/>
                    <a:pt x="1111610" y="587030"/>
                    <a:pt x="1108204" y="606356"/>
                  </a:cubicBezTo>
                  <a:cubicBezTo>
                    <a:pt x="1105859" y="619709"/>
                    <a:pt x="1100922" y="632396"/>
                    <a:pt x="1099663" y="645898"/>
                  </a:cubicBezTo>
                  <a:cubicBezTo>
                    <a:pt x="1097467" y="648934"/>
                    <a:pt x="1095837" y="652167"/>
                    <a:pt x="1095862" y="656042"/>
                  </a:cubicBezTo>
                  <a:cubicBezTo>
                    <a:pt x="1095862" y="656042"/>
                    <a:pt x="1095862" y="655993"/>
                    <a:pt x="1095862" y="655993"/>
                  </a:cubicBezTo>
                  <a:cubicBezTo>
                    <a:pt x="1092110" y="664311"/>
                    <a:pt x="1088211" y="672555"/>
                    <a:pt x="1084656" y="680947"/>
                  </a:cubicBezTo>
                  <a:cubicBezTo>
                    <a:pt x="1058863" y="741938"/>
                    <a:pt x="1017322" y="790662"/>
                    <a:pt x="967043" y="832672"/>
                  </a:cubicBezTo>
                  <a:cubicBezTo>
                    <a:pt x="951172" y="845951"/>
                    <a:pt x="933524" y="856762"/>
                    <a:pt x="917134" y="869277"/>
                  </a:cubicBezTo>
                  <a:cubicBezTo>
                    <a:pt x="914543" y="869005"/>
                    <a:pt x="913185" y="870190"/>
                    <a:pt x="913012" y="872781"/>
                  </a:cubicBezTo>
                  <a:cubicBezTo>
                    <a:pt x="912371" y="873448"/>
                    <a:pt x="911704" y="874090"/>
                    <a:pt x="911063" y="874756"/>
                  </a:cubicBezTo>
                  <a:cubicBezTo>
                    <a:pt x="900967" y="875003"/>
                    <a:pt x="893859" y="882284"/>
                    <a:pt x="885343" y="886110"/>
                  </a:cubicBezTo>
                  <a:cubicBezTo>
                    <a:pt x="865375" y="895070"/>
                    <a:pt x="845703" y="904548"/>
                    <a:pt x="825167" y="912299"/>
                  </a:cubicBezTo>
                  <a:cubicBezTo>
                    <a:pt x="814380" y="916371"/>
                    <a:pt x="802705" y="917284"/>
                    <a:pt x="792339" y="922739"/>
                  </a:cubicBezTo>
                  <a:cubicBezTo>
                    <a:pt x="788957" y="924516"/>
                    <a:pt x="783700" y="921875"/>
                    <a:pt x="781157" y="926738"/>
                  </a:cubicBezTo>
                  <a:cubicBezTo>
                    <a:pt x="766249" y="929009"/>
                    <a:pt x="751242" y="930835"/>
                    <a:pt x="736457" y="933699"/>
                  </a:cubicBezTo>
                  <a:cubicBezTo>
                    <a:pt x="726189" y="935673"/>
                    <a:pt x="715526" y="932267"/>
                    <a:pt x="705529" y="936537"/>
                  </a:cubicBezTo>
                  <a:cubicBezTo>
                    <a:pt x="696742" y="936932"/>
                    <a:pt x="687906" y="935698"/>
                    <a:pt x="679119" y="938018"/>
                  </a:cubicBezTo>
                  <a:cubicBezTo>
                    <a:pt x="675787" y="938882"/>
                    <a:pt x="670603" y="939573"/>
                    <a:pt x="669789" y="934365"/>
                  </a:cubicBezTo>
                  <a:cubicBezTo>
                    <a:pt x="668974" y="929083"/>
                    <a:pt x="673146" y="927725"/>
                    <a:pt x="677687" y="927182"/>
                  </a:cubicBezTo>
                  <a:cubicBezTo>
                    <a:pt x="682031" y="926664"/>
                    <a:pt x="686598" y="927873"/>
                    <a:pt x="690695" y="925479"/>
                  </a:cubicBezTo>
                  <a:cubicBezTo>
                    <a:pt x="691830" y="925306"/>
                    <a:pt x="692991" y="925158"/>
                    <a:pt x="694126" y="925010"/>
                  </a:cubicBezTo>
                  <a:cubicBezTo>
                    <a:pt x="697532" y="925109"/>
                    <a:pt x="701012" y="925652"/>
                    <a:pt x="703925" y="923159"/>
                  </a:cubicBezTo>
                  <a:lnTo>
                    <a:pt x="703925" y="923184"/>
                  </a:lnTo>
                  <a:cubicBezTo>
                    <a:pt x="718661" y="922863"/>
                    <a:pt x="732335" y="917507"/>
                    <a:pt x="746478" y="914347"/>
                  </a:cubicBezTo>
                  <a:cubicBezTo>
                    <a:pt x="841827" y="892059"/>
                    <a:pt x="921503" y="843113"/>
                    <a:pt x="987974" y="771878"/>
                  </a:cubicBezTo>
                  <a:cubicBezTo>
                    <a:pt x="1003870" y="754823"/>
                    <a:pt x="1017766" y="736261"/>
                    <a:pt x="1031193" y="717083"/>
                  </a:cubicBezTo>
                  <a:cubicBezTo>
                    <a:pt x="1051088" y="688648"/>
                    <a:pt x="1066786" y="658585"/>
                    <a:pt x="1076782" y="625436"/>
                  </a:cubicBezTo>
                  <a:cubicBezTo>
                    <a:pt x="1084459" y="615365"/>
                    <a:pt x="1085224" y="602974"/>
                    <a:pt x="1088038" y="591300"/>
                  </a:cubicBezTo>
                  <a:cubicBezTo>
                    <a:pt x="1088828" y="587992"/>
                    <a:pt x="1087766" y="584314"/>
                    <a:pt x="1090037" y="581278"/>
                  </a:cubicBezTo>
                  <a:cubicBezTo>
                    <a:pt x="1093665" y="574565"/>
                    <a:pt x="1091345" y="567259"/>
                    <a:pt x="1092061" y="560249"/>
                  </a:cubicBezTo>
                  <a:cubicBezTo>
                    <a:pt x="1090555" y="557262"/>
                    <a:pt x="1098034" y="555707"/>
                    <a:pt x="1093344" y="552202"/>
                  </a:cubicBezTo>
                  <a:cubicBezTo>
                    <a:pt x="1095467" y="544773"/>
                    <a:pt x="1095936" y="537195"/>
                    <a:pt x="1095961" y="529519"/>
                  </a:cubicBezTo>
                  <a:cubicBezTo>
                    <a:pt x="1095986" y="523447"/>
                    <a:pt x="1095171" y="521102"/>
                    <a:pt x="1088655" y="525076"/>
                  </a:cubicBezTo>
                  <a:cubicBezTo>
                    <a:pt x="1056691" y="544402"/>
                    <a:pt x="1024702" y="563704"/>
                    <a:pt x="992392" y="582438"/>
                  </a:cubicBezTo>
                  <a:cubicBezTo>
                    <a:pt x="881863" y="646490"/>
                    <a:pt x="767557" y="702150"/>
                    <a:pt x="643995" y="736854"/>
                  </a:cubicBezTo>
                  <a:cubicBezTo>
                    <a:pt x="604305" y="748010"/>
                    <a:pt x="564048" y="756452"/>
                    <a:pt x="523173" y="761931"/>
                  </a:cubicBezTo>
                  <a:cubicBezTo>
                    <a:pt x="520310" y="761931"/>
                    <a:pt x="517348" y="761512"/>
                    <a:pt x="514559" y="762005"/>
                  </a:cubicBezTo>
                  <a:cubicBezTo>
                    <a:pt x="482447" y="767781"/>
                    <a:pt x="450038" y="768596"/>
                    <a:pt x="417556" y="767633"/>
                  </a:cubicBezTo>
                  <a:cubicBezTo>
                    <a:pt x="386135" y="766695"/>
                    <a:pt x="354862" y="765017"/>
                    <a:pt x="323885" y="758476"/>
                  </a:cubicBezTo>
                  <a:cubicBezTo>
                    <a:pt x="306237" y="754749"/>
                    <a:pt x="289477" y="749072"/>
                    <a:pt x="272940" y="742383"/>
                  </a:cubicBezTo>
                  <a:cubicBezTo>
                    <a:pt x="243987" y="730658"/>
                    <a:pt x="218243" y="713923"/>
                    <a:pt x="199755" y="688476"/>
                  </a:cubicBezTo>
                  <a:cubicBezTo>
                    <a:pt x="192622" y="678627"/>
                    <a:pt x="186205" y="672061"/>
                    <a:pt x="173493" y="673691"/>
                  </a:cubicBezTo>
                  <a:cubicBezTo>
                    <a:pt x="161349" y="675270"/>
                    <a:pt x="148860" y="671198"/>
                    <a:pt x="136864" y="675887"/>
                  </a:cubicBezTo>
                  <a:cubicBezTo>
                    <a:pt x="132816" y="672111"/>
                    <a:pt x="128299" y="675443"/>
                    <a:pt x="124004" y="675073"/>
                  </a:cubicBezTo>
                  <a:cubicBezTo>
                    <a:pt x="91522" y="672234"/>
                    <a:pt x="58916" y="670408"/>
                    <a:pt x="27174" y="662188"/>
                  </a:cubicBezTo>
                  <a:cubicBezTo>
                    <a:pt x="26779" y="662016"/>
                    <a:pt x="26334" y="661942"/>
                    <a:pt x="25915" y="662016"/>
                  </a:cubicBezTo>
                  <a:cubicBezTo>
                    <a:pt x="24631" y="661867"/>
                    <a:pt x="23348" y="661744"/>
                    <a:pt x="22064" y="661596"/>
                  </a:cubicBezTo>
                  <a:cubicBezTo>
                    <a:pt x="15301" y="660905"/>
                    <a:pt x="9402" y="658214"/>
                    <a:pt x="3799" y="654413"/>
                  </a:cubicBezTo>
                  <a:cubicBezTo>
                    <a:pt x="1800" y="653056"/>
                    <a:pt x="-348" y="651550"/>
                    <a:pt x="47" y="649427"/>
                  </a:cubicBezTo>
                  <a:cubicBezTo>
                    <a:pt x="615" y="646342"/>
                    <a:pt x="3849" y="646391"/>
                    <a:pt x="6292" y="646638"/>
                  </a:cubicBezTo>
                  <a:cubicBezTo>
                    <a:pt x="11352" y="647157"/>
                    <a:pt x="16437" y="647897"/>
                    <a:pt x="21423" y="648909"/>
                  </a:cubicBezTo>
                  <a:cubicBezTo>
                    <a:pt x="70072" y="658758"/>
                    <a:pt x="119142" y="663891"/>
                    <a:pt x="168853" y="661571"/>
                  </a:cubicBezTo>
                  <a:cubicBezTo>
                    <a:pt x="180231" y="661028"/>
                    <a:pt x="180577" y="660930"/>
                    <a:pt x="177245" y="650341"/>
                  </a:cubicBezTo>
                  <a:cubicBezTo>
                    <a:pt x="162978" y="605171"/>
                    <a:pt x="171222" y="562396"/>
                    <a:pt x="190401" y="520608"/>
                  </a:cubicBezTo>
                  <a:cubicBezTo>
                    <a:pt x="214071" y="469071"/>
                    <a:pt x="252132" y="429381"/>
                    <a:pt x="294512" y="393196"/>
                  </a:cubicBezTo>
                  <a:cubicBezTo>
                    <a:pt x="297425" y="390703"/>
                    <a:pt x="300214" y="388087"/>
                    <a:pt x="303053" y="385520"/>
                  </a:cubicBezTo>
                  <a:cubicBezTo>
                    <a:pt x="303522" y="385396"/>
                    <a:pt x="303917" y="385174"/>
                    <a:pt x="304287" y="384853"/>
                  </a:cubicBezTo>
                  <a:cubicBezTo>
                    <a:pt x="304953" y="384335"/>
                    <a:pt x="305620" y="383817"/>
                    <a:pt x="306311" y="383298"/>
                  </a:cubicBezTo>
                  <a:cubicBezTo>
                    <a:pt x="306311" y="383298"/>
                    <a:pt x="306409" y="383273"/>
                    <a:pt x="306409" y="383273"/>
                  </a:cubicBezTo>
                  <a:cubicBezTo>
                    <a:pt x="312876" y="378682"/>
                    <a:pt x="319319" y="374042"/>
                    <a:pt x="325835" y="369501"/>
                  </a:cubicBezTo>
                  <a:cubicBezTo>
                    <a:pt x="340126" y="359553"/>
                    <a:pt x="354467" y="349656"/>
                    <a:pt x="368783" y="339733"/>
                  </a:cubicBezTo>
                  <a:cubicBezTo>
                    <a:pt x="369227" y="339931"/>
                    <a:pt x="369573" y="339832"/>
                    <a:pt x="369819" y="339437"/>
                  </a:cubicBezTo>
                  <a:cubicBezTo>
                    <a:pt x="398624" y="324701"/>
                    <a:pt x="426442" y="307991"/>
                    <a:pt x="456332" y="295403"/>
                  </a:cubicBezTo>
                  <a:cubicBezTo>
                    <a:pt x="459887" y="294959"/>
                    <a:pt x="462750" y="292959"/>
                    <a:pt x="465662" y="291108"/>
                  </a:cubicBezTo>
                  <a:cubicBezTo>
                    <a:pt x="470624" y="290244"/>
                    <a:pt x="475511" y="289158"/>
                    <a:pt x="479312" y="285480"/>
                  </a:cubicBezTo>
                  <a:cubicBezTo>
                    <a:pt x="479312" y="285480"/>
                    <a:pt x="479411" y="285579"/>
                    <a:pt x="479411" y="285579"/>
                  </a:cubicBezTo>
                  <a:cubicBezTo>
                    <a:pt x="481558" y="285406"/>
                    <a:pt x="483755" y="285357"/>
                    <a:pt x="485433" y="283654"/>
                  </a:cubicBezTo>
                  <a:cubicBezTo>
                    <a:pt x="522778" y="270375"/>
                    <a:pt x="560691" y="258922"/>
                    <a:pt x="599665" y="251468"/>
                  </a:cubicBezTo>
                  <a:cubicBezTo>
                    <a:pt x="628198" y="246013"/>
                    <a:pt x="657052" y="242952"/>
                    <a:pt x="686030" y="240533"/>
                  </a:cubicBezTo>
                  <a:cubicBezTo>
                    <a:pt x="720931" y="237621"/>
                    <a:pt x="755685" y="239028"/>
                    <a:pt x="790216" y="243224"/>
                  </a:cubicBezTo>
                  <a:cubicBezTo>
                    <a:pt x="855131" y="251122"/>
                    <a:pt x="917357" y="268178"/>
                    <a:pt x="973855" y="302413"/>
                  </a:cubicBezTo>
                  <a:cubicBezTo>
                    <a:pt x="978989" y="305523"/>
                    <a:pt x="982692" y="305498"/>
                    <a:pt x="987752" y="302413"/>
                  </a:cubicBezTo>
                  <a:cubicBezTo>
                    <a:pt x="1005573" y="291503"/>
                    <a:pt x="1021913" y="278199"/>
                    <a:pt x="1039931" y="267956"/>
                  </a:cubicBezTo>
                  <a:cubicBezTo>
                    <a:pt x="1086557" y="241447"/>
                    <a:pt x="1130887" y="211210"/>
                    <a:pt x="1177142" y="184108"/>
                  </a:cubicBezTo>
                  <a:cubicBezTo>
                    <a:pt x="1241392" y="146492"/>
                    <a:pt x="1306826" y="111270"/>
                    <a:pt x="1375394" y="82144"/>
                  </a:cubicBezTo>
                  <a:cubicBezTo>
                    <a:pt x="1428116" y="59757"/>
                    <a:pt x="1482196" y="41269"/>
                    <a:pt x="1537905" y="27694"/>
                  </a:cubicBezTo>
                  <a:cubicBezTo>
                    <a:pt x="1590924" y="14760"/>
                    <a:pt x="1644535" y="5875"/>
                    <a:pt x="1699010" y="2123"/>
                  </a:cubicBezTo>
                  <a:cubicBezTo>
                    <a:pt x="1707599" y="1530"/>
                    <a:pt x="1716213" y="1185"/>
                    <a:pt x="1724778" y="592"/>
                  </a:cubicBezTo>
                  <a:cubicBezTo>
                    <a:pt x="1728061" y="543"/>
                    <a:pt x="1731369" y="469"/>
                    <a:pt x="1734651" y="395"/>
                  </a:cubicBezTo>
                  <a:cubicBezTo>
                    <a:pt x="1737761" y="395"/>
                    <a:pt x="1740847" y="370"/>
                    <a:pt x="1743957" y="370"/>
                  </a:cubicBezTo>
                  <a:cubicBezTo>
                    <a:pt x="1769207" y="370"/>
                    <a:pt x="1794458" y="395"/>
                    <a:pt x="1819708" y="395"/>
                  </a:cubicBezTo>
                  <a:cubicBezTo>
                    <a:pt x="1820424" y="271"/>
                    <a:pt x="1821140" y="148"/>
                    <a:pt x="1821831" y="0"/>
                  </a:cubicBezTo>
                  <a:cubicBezTo>
                    <a:pt x="1823238" y="49"/>
                    <a:pt x="1824645" y="99"/>
                    <a:pt x="1826052" y="148"/>
                  </a:cubicBezTo>
                  <a:cubicBezTo>
                    <a:pt x="1832987" y="271"/>
                    <a:pt x="1839923" y="370"/>
                    <a:pt x="1846884" y="469"/>
                  </a:cubicBezTo>
                  <a:cubicBezTo>
                    <a:pt x="1898397" y="2987"/>
                    <a:pt x="1948972" y="11058"/>
                    <a:pt x="1998485" y="25522"/>
                  </a:cubicBezTo>
                  <a:cubicBezTo>
                    <a:pt x="1999695" y="25867"/>
                    <a:pt x="2001028" y="25818"/>
                    <a:pt x="2002286" y="25942"/>
                  </a:cubicBezTo>
                  <a:cubicBezTo>
                    <a:pt x="2004335" y="28188"/>
                    <a:pt x="2007075" y="27842"/>
                    <a:pt x="2009716" y="27916"/>
                  </a:cubicBezTo>
                  <a:cubicBezTo>
                    <a:pt x="2013147" y="30927"/>
                    <a:pt x="2017343" y="31619"/>
                    <a:pt x="2021687" y="31742"/>
                  </a:cubicBezTo>
                  <a:lnTo>
                    <a:pt x="2021613" y="31668"/>
                  </a:lnTo>
                  <a:cubicBezTo>
                    <a:pt x="2022501" y="33223"/>
                    <a:pt x="2024032" y="33445"/>
                    <a:pt x="2025587" y="33593"/>
                  </a:cubicBezTo>
                  <a:cubicBezTo>
                    <a:pt x="2026229" y="33963"/>
                    <a:pt x="2026846" y="34334"/>
                    <a:pt x="2027487" y="34704"/>
                  </a:cubicBezTo>
                  <a:cubicBezTo>
                    <a:pt x="2028129" y="34803"/>
                    <a:pt x="2028771" y="34926"/>
                    <a:pt x="2029413" y="35025"/>
                  </a:cubicBezTo>
                  <a:cubicBezTo>
                    <a:pt x="2032350" y="36284"/>
                    <a:pt x="2035213" y="37666"/>
                    <a:pt x="2038200" y="38801"/>
                  </a:cubicBezTo>
                  <a:cubicBezTo>
                    <a:pt x="2069547" y="50550"/>
                    <a:pt x="2099512" y="65014"/>
                    <a:pt x="2127576" y="83378"/>
                  </a:cubicBezTo>
                  <a:cubicBezTo>
                    <a:pt x="2131278" y="85797"/>
                    <a:pt x="2135154" y="87698"/>
                    <a:pt x="2130933" y="92733"/>
                  </a:cubicBezTo>
                  <a:cubicBezTo>
                    <a:pt x="2125848" y="93128"/>
                    <a:pt x="2121430" y="92610"/>
                    <a:pt x="2116518" y="89722"/>
                  </a:cubicBezTo>
                  <a:cubicBezTo>
                    <a:pt x="2101906" y="81107"/>
                    <a:pt x="2087195" y="72395"/>
                    <a:pt x="2071275" y="66446"/>
                  </a:cubicBezTo>
                  <a:cubicBezTo>
                    <a:pt x="2051084" y="58893"/>
                    <a:pt x="2030770" y="51513"/>
                    <a:pt x="2010160" y="45194"/>
                  </a:cubicBezTo>
                  <a:cubicBezTo>
                    <a:pt x="1995202" y="40628"/>
                    <a:pt x="1980442" y="34210"/>
                    <a:pt x="1964176" y="35321"/>
                  </a:cubicBezTo>
                  <a:cubicBezTo>
                    <a:pt x="1964176" y="35321"/>
                    <a:pt x="1964250" y="35370"/>
                    <a:pt x="1964250" y="35370"/>
                  </a:cubicBezTo>
                  <a:cubicBezTo>
                    <a:pt x="1963979" y="33198"/>
                    <a:pt x="1962769" y="31841"/>
                    <a:pt x="1960573" y="31816"/>
                  </a:cubicBezTo>
                  <a:cubicBezTo>
                    <a:pt x="1946775" y="31767"/>
                    <a:pt x="1933520" y="26361"/>
                    <a:pt x="1919599" y="27521"/>
                  </a:cubicBezTo>
                  <a:cubicBezTo>
                    <a:pt x="1917032" y="23769"/>
                    <a:pt x="1913182" y="23819"/>
                    <a:pt x="1909306" y="24090"/>
                  </a:cubicBezTo>
                  <a:cubicBezTo>
                    <a:pt x="1888622" y="25448"/>
                    <a:pt x="1868086" y="21671"/>
                    <a:pt x="1847254" y="23054"/>
                  </a:cubicBezTo>
                  <a:cubicBezTo>
                    <a:pt x="1833407" y="23967"/>
                    <a:pt x="1819289" y="24164"/>
                    <a:pt x="1805269" y="24016"/>
                  </a:cubicBezTo>
                  <a:cubicBezTo>
                    <a:pt x="1801912" y="23992"/>
                    <a:pt x="1798135" y="22930"/>
                    <a:pt x="1795297" y="25942"/>
                  </a:cubicBezTo>
                  <a:cubicBezTo>
                    <a:pt x="1777698" y="26583"/>
                    <a:pt x="1760321" y="29372"/>
                    <a:pt x="1743068" y="32285"/>
                  </a:cubicBezTo>
                  <a:cubicBezTo>
                    <a:pt x="1688618" y="41467"/>
                    <a:pt x="1635032" y="54475"/>
                    <a:pt x="1582334" y="71012"/>
                  </a:cubicBezTo>
                  <a:cubicBezTo>
                    <a:pt x="1509101" y="94016"/>
                    <a:pt x="1438434" y="123438"/>
                    <a:pt x="1369273" y="156563"/>
                  </a:cubicBezTo>
                  <a:cubicBezTo>
                    <a:pt x="1272442" y="202917"/>
                    <a:pt x="1179339" y="256108"/>
                    <a:pt x="1086804" y="310361"/>
                  </a:cubicBezTo>
                  <a:cubicBezTo>
                    <a:pt x="1069452" y="320530"/>
                    <a:pt x="1052174" y="330847"/>
                    <a:pt x="1034896" y="341165"/>
                  </a:cubicBezTo>
                  <a:cubicBezTo>
                    <a:pt x="1031959" y="342917"/>
                    <a:pt x="1027639" y="344793"/>
                    <a:pt x="1032477" y="348742"/>
                  </a:cubicBezTo>
                  <a:cubicBezTo>
                    <a:pt x="1037956" y="353185"/>
                    <a:pt x="1041412" y="359677"/>
                    <a:pt x="1047657" y="363256"/>
                  </a:cubicBezTo>
                  <a:cubicBezTo>
                    <a:pt x="1049582" y="367871"/>
                    <a:pt x="1052322" y="371673"/>
                    <a:pt x="1057209" y="373524"/>
                  </a:cubicBezTo>
                  <a:cubicBezTo>
                    <a:pt x="1067946" y="392381"/>
                    <a:pt x="1083694" y="408302"/>
                    <a:pt x="1090111" y="431800"/>
                  </a:cubicBezTo>
                  <a:cubicBezTo>
                    <a:pt x="1092283" y="426147"/>
                    <a:pt x="1098725" y="429183"/>
                    <a:pt x="1099713" y="423605"/>
                  </a:cubicBezTo>
                  <a:cubicBezTo>
                    <a:pt x="1103316" y="420767"/>
                    <a:pt x="1108524" y="420520"/>
                    <a:pt x="1111289" y="416373"/>
                  </a:cubicBezTo>
                  <a:cubicBezTo>
                    <a:pt x="1137749" y="400230"/>
                    <a:pt x="1164061" y="383891"/>
                    <a:pt x="1190693" y="368020"/>
                  </a:cubicBezTo>
                  <a:cubicBezTo>
                    <a:pt x="1274220" y="318259"/>
                    <a:pt x="1359819" y="272522"/>
                    <a:pt x="1449270" y="234091"/>
                  </a:cubicBezTo>
                  <a:cubicBezTo>
                    <a:pt x="1509792" y="208075"/>
                    <a:pt x="1571671" y="186231"/>
                    <a:pt x="1635698" y="170879"/>
                  </a:cubicBezTo>
                  <a:cubicBezTo>
                    <a:pt x="1662356" y="164486"/>
                    <a:pt x="1689457" y="159969"/>
                    <a:pt x="1716362" y="154588"/>
                  </a:cubicBezTo>
                  <a:cubicBezTo>
                    <a:pt x="1724260" y="154317"/>
                    <a:pt x="1732060" y="153403"/>
                    <a:pt x="1739613" y="150910"/>
                  </a:cubicBezTo>
                  <a:cubicBezTo>
                    <a:pt x="1767233" y="148491"/>
                    <a:pt x="1794828" y="145628"/>
                    <a:pt x="1822497" y="143802"/>
                  </a:cubicBezTo>
                  <a:cubicBezTo>
                    <a:pt x="1850907" y="141926"/>
                    <a:pt x="1879342" y="143185"/>
                    <a:pt x="1907653" y="145998"/>
                  </a:cubicBezTo>
                  <a:cubicBezTo>
                    <a:pt x="1930410" y="148269"/>
                    <a:pt x="1953192" y="150688"/>
                    <a:pt x="1975185" y="157698"/>
                  </a:cubicBezTo>
                  <a:cubicBezTo>
                    <a:pt x="1976320" y="158068"/>
                    <a:pt x="1978023" y="156637"/>
                    <a:pt x="1979455" y="156044"/>
                  </a:cubicBezTo>
                  <a:cubicBezTo>
                    <a:pt x="2022230" y="169990"/>
                    <a:pt x="2063154" y="187589"/>
                    <a:pt x="2098500" y="216270"/>
                  </a:cubicBezTo>
                  <a:cubicBezTo>
                    <a:pt x="2110866" y="230932"/>
                    <a:pt x="2125256" y="244088"/>
                    <a:pt x="2133500" y="261908"/>
                  </a:cubicBezTo>
                  <a:cubicBezTo>
                    <a:pt x="2133574" y="263488"/>
                    <a:pt x="2133154" y="265315"/>
                    <a:pt x="2133796" y="266623"/>
                  </a:cubicBezTo>
                  <a:cubicBezTo>
                    <a:pt x="2142805" y="285061"/>
                    <a:pt x="2145668" y="304634"/>
                    <a:pt x="2144558" y="324874"/>
                  </a:cubicBezTo>
                  <a:cubicBezTo>
                    <a:pt x="2144237" y="330650"/>
                    <a:pt x="2146582" y="333118"/>
                    <a:pt x="2151716" y="333883"/>
                  </a:cubicBezTo>
                  <a:cubicBezTo>
                    <a:pt x="2155147" y="334402"/>
                    <a:pt x="2158627" y="334747"/>
                    <a:pt x="2162083" y="335167"/>
                  </a:cubicBezTo>
                  <a:cubicBezTo>
                    <a:pt x="2166254" y="335537"/>
                    <a:pt x="2169166" y="339980"/>
                    <a:pt x="2173807" y="338795"/>
                  </a:cubicBezTo>
                  <a:cubicBezTo>
                    <a:pt x="2208930" y="350791"/>
                    <a:pt x="2244177" y="362540"/>
                    <a:pt x="2276487" y="381348"/>
                  </a:cubicBezTo>
                  <a:cubicBezTo>
                    <a:pt x="2284953" y="386285"/>
                    <a:pt x="2293518" y="391098"/>
                    <a:pt x="2298652" y="400008"/>
                  </a:cubicBezTo>
                  <a:cubicBezTo>
                    <a:pt x="2294135" y="402798"/>
                    <a:pt x="2289470" y="401391"/>
                    <a:pt x="2285052" y="400033"/>
                  </a:cubicBezTo>
                  <a:cubicBezTo>
                    <a:pt x="2280609" y="398651"/>
                    <a:pt x="2276512" y="396035"/>
                    <a:pt x="2271600" y="396355"/>
                  </a:cubicBezTo>
                  <a:cubicBezTo>
                    <a:pt x="2271205" y="394726"/>
                    <a:pt x="2270440" y="393665"/>
                    <a:pt x="2268663" y="393048"/>
                  </a:cubicBezTo>
                  <a:cubicBezTo>
                    <a:pt x="2254495" y="388087"/>
                    <a:pt x="2240648" y="381842"/>
                    <a:pt x="2226159" y="378288"/>
                  </a:cubicBezTo>
                  <a:cubicBezTo>
                    <a:pt x="2213348" y="375153"/>
                    <a:pt x="2200958" y="369377"/>
                    <a:pt x="2187308" y="369846"/>
                  </a:cubicBezTo>
                  <a:cubicBezTo>
                    <a:pt x="2178225" y="367427"/>
                    <a:pt x="2169265" y="364367"/>
                    <a:pt x="2160059" y="362713"/>
                  </a:cubicBezTo>
                  <a:cubicBezTo>
                    <a:pt x="2138930" y="358961"/>
                    <a:pt x="2138881" y="359232"/>
                    <a:pt x="2132414" y="380213"/>
                  </a:cubicBezTo>
                  <a:cubicBezTo>
                    <a:pt x="2132216" y="380805"/>
                    <a:pt x="2131970" y="381398"/>
                    <a:pt x="2131772" y="381990"/>
                  </a:cubicBezTo>
                  <a:cubicBezTo>
                    <a:pt x="2128539" y="387593"/>
                    <a:pt x="2125873" y="393393"/>
                    <a:pt x="2125429" y="399984"/>
                  </a:cubicBezTo>
                  <a:cubicBezTo>
                    <a:pt x="2119307" y="405883"/>
                    <a:pt x="2115802" y="413609"/>
                    <a:pt x="2111236" y="420569"/>
                  </a:cubicBezTo>
                  <a:cubicBezTo>
                    <a:pt x="2092428" y="449053"/>
                    <a:pt x="2066289" y="470231"/>
                    <a:pt x="2040791" y="492075"/>
                  </a:cubicBezTo>
                  <a:cubicBezTo>
                    <a:pt x="2036003" y="494839"/>
                    <a:pt x="2030523" y="496320"/>
                    <a:pt x="2026451" y="500442"/>
                  </a:cubicBezTo>
                  <a:cubicBezTo>
                    <a:pt x="2023193" y="503750"/>
                    <a:pt x="2019614" y="502540"/>
                    <a:pt x="2016207" y="500344"/>
                  </a:cubicBezTo>
                  <a:cubicBezTo>
                    <a:pt x="2015220" y="492988"/>
                    <a:pt x="2021761" y="491729"/>
                    <a:pt x="2025883" y="488817"/>
                  </a:cubicBezTo>
                  <a:cubicBezTo>
                    <a:pt x="2056835" y="466874"/>
                    <a:pt x="2084208" y="441549"/>
                    <a:pt x="2102992" y="408006"/>
                  </a:cubicBezTo>
                  <a:cubicBezTo>
                    <a:pt x="2103609" y="406920"/>
                    <a:pt x="2103979" y="405685"/>
                    <a:pt x="2104448" y="404501"/>
                  </a:cubicBezTo>
                  <a:cubicBezTo>
                    <a:pt x="2104892" y="403834"/>
                    <a:pt x="2105312" y="403143"/>
                    <a:pt x="2105756" y="402477"/>
                  </a:cubicBezTo>
                  <a:cubicBezTo>
                    <a:pt x="2105905" y="401835"/>
                    <a:pt x="2106053" y="401168"/>
                    <a:pt x="2106201" y="400527"/>
                  </a:cubicBezTo>
                  <a:cubicBezTo>
                    <a:pt x="2109286" y="398132"/>
                    <a:pt x="2109953" y="394603"/>
                    <a:pt x="2110594" y="391073"/>
                  </a:cubicBezTo>
                  <a:cubicBezTo>
                    <a:pt x="2114420" y="388876"/>
                    <a:pt x="2113877" y="385051"/>
                    <a:pt x="2114149" y="381521"/>
                  </a:cubicBezTo>
                  <a:cubicBezTo>
                    <a:pt x="2116814" y="381052"/>
                    <a:pt x="2117802" y="379448"/>
                    <a:pt x="2117259" y="376856"/>
                  </a:cubicBezTo>
                  <a:cubicBezTo>
                    <a:pt x="2118542" y="373598"/>
                    <a:pt x="2120097" y="370389"/>
                    <a:pt x="2121084" y="367032"/>
                  </a:cubicBezTo>
                  <a:cubicBezTo>
                    <a:pt x="2122911" y="360886"/>
                    <a:pt x="2123256" y="356888"/>
                    <a:pt x="2114075" y="356073"/>
                  </a:cubicBezTo>
                  <a:cubicBezTo>
                    <a:pt x="2089885" y="353901"/>
                    <a:pt x="2065696" y="351359"/>
                    <a:pt x="2041409" y="350840"/>
                  </a:cubicBezTo>
                  <a:cubicBezTo>
                    <a:pt x="2008136" y="350125"/>
                    <a:pt x="1974864" y="350125"/>
                    <a:pt x="1941592" y="352247"/>
                  </a:cubicBezTo>
                  <a:cubicBezTo>
                    <a:pt x="1888252" y="355629"/>
                    <a:pt x="1835234" y="361429"/>
                    <a:pt x="1782684" y="371179"/>
                  </a:cubicBezTo>
                  <a:cubicBezTo>
                    <a:pt x="1735886" y="379867"/>
                    <a:pt x="1689680" y="391197"/>
                    <a:pt x="1644165" y="405019"/>
                  </a:cubicBezTo>
                  <a:cubicBezTo>
                    <a:pt x="1625949" y="410548"/>
                    <a:pt x="1607264" y="414744"/>
                    <a:pt x="1589838" y="422717"/>
                  </a:cubicBezTo>
                  <a:cubicBezTo>
                    <a:pt x="1586358" y="424074"/>
                    <a:pt x="1581248" y="421704"/>
                    <a:pt x="1579619" y="427209"/>
                  </a:cubicBezTo>
                  <a:lnTo>
                    <a:pt x="1579520" y="427184"/>
                  </a:lnTo>
                  <a:cubicBezTo>
                    <a:pt x="1573054" y="425506"/>
                    <a:pt x="1567895" y="429578"/>
                    <a:pt x="1562391" y="431454"/>
                  </a:cubicBezTo>
                  <a:cubicBezTo>
                    <a:pt x="1542274" y="438316"/>
                    <a:pt x="1522355" y="445696"/>
                    <a:pt x="1502412" y="453027"/>
                  </a:cubicBezTo>
                  <a:cubicBezTo>
                    <a:pt x="1487182" y="458630"/>
                    <a:pt x="1472027" y="464455"/>
                    <a:pt x="1456823" y="470181"/>
                  </a:cubicBezTo>
                  <a:cubicBezTo>
                    <a:pt x="1453367" y="473143"/>
                    <a:pt x="1447591" y="472279"/>
                    <a:pt x="1445296" y="477191"/>
                  </a:cubicBezTo>
                  <a:cubicBezTo>
                    <a:pt x="1444555" y="477265"/>
                    <a:pt x="1443839" y="477364"/>
                    <a:pt x="1443099" y="477438"/>
                  </a:cubicBezTo>
                  <a:cubicBezTo>
                    <a:pt x="1440581" y="477759"/>
                    <a:pt x="1437841" y="477512"/>
                    <a:pt x="1435595" y="478475"/>
                  </a:cubicBezTo>
                  <a:cubicBezTo>
                    <a:pt x="1417774" y="486077"/>
                    <a:pt x="1399904" y="493556"/>
                    <a:pt x="1382355" y="501775"/>
                  </a:cubicBezTo>
                  <a:cubicBezTo>
                    <a:pt x="1339654" y="521768"/>
                    <a:pt x="1296977" y="541811"/>
                    <a:pt x="1254646" y="562569"/>
                  </a:cubicBezTo>
                  <a:cubicBezTo>
                    <a:pt x="1240552" y="569480"/>
                    <a:pt x="1225767" y="575355"/>
                    <a:pt x="1212883" y="584611"/>
                  </a:cubicBezTo>
                  <a:cubicBezTo>
                    <a:pt x="1209872" y="585228"/>
                    <a:pt x="1206811" y="585771"/>
                    <a:pt x="1205133" y="588831"/>
                  </a:cubicBezTo>
                  <a:lnTo>
                    <a:pt x="1205207" y="588757"/>
                  </a:lnTo>
                  <a:cubicBezTo>
                    <a:pt x="1196420" y="591398"/>
                    <a:pt x="1188250" y="595693"/>
                    <a:pt x="1180327" y="600457"/>
                  </a:cubicBezTo>
                  <a:close/>
                  <a:moveTo>
                    <a:pt x="927328" y="339289"/>
                  </a:moveTo>
                  <a:cubicBezTo>
                    <a:pt x="932882" y="338943"/>
                    <a:pt x="936313" y="335192"/>
                    <a:pt x="939744" y="331464"/>
                  </a:cubicBezTo>
                  <a:cubicBezTo>
                    <a:pt x="946556" y="330057"/>
                    <a:pt x="955072" y="327219"/>
                    <a:pt x="955911" y="321369"/>
                  </a:cubicBezTo>
                  <a:cubicBezTo>
                    <a:pt x="956627" y="316334"/>
                    <a:pt x="946729" y="315717"/>
                    <a:pt x="941743" y="312755"/>
                  </a:cubicBezTo>
                  <a:cubicBezTo>
                    <a:pt x="940534" y="312039"/>
                    <a:pt x="938707" y="312286"/>
                    <a:pt x="937177" y="312089"/>
                  </a:cubicBezTo>
                  <a:cubicBezTo>
                    <a:pt x="934733" y="309275"/>
                    <a:pt x="931253" y="308534"/>
                    <a:pt x="927945" y="307374"/>
                  </a:cubicBezTo>
                  <a:cubicBezTo>
                    <a:pt x="898993" y="297279"/>
                    <a:pt x="869694" y="289997"/>
                    <a:pt x="838940" y="286320"/>
                  </a:cubicBezTo>
                  <a:cubicBezTo>
                    <a:pt x="803001" y="282000"/>
                    <a:pt x="767384" y="282050"/>
                    <a:pt x="731866" y="285949"/>
                  </a:cubicBezTo>
                  <a:cubicBezTo>
                    <a:pt x="669196" y="292836"/>
                    <a:pt x="607514" y="305424"/>
                    <a:pt x="547041" y="323443"/>
                  </a:cubicBezTo>
                  <a:cubicBezTo>
                    <a:pt x="476301" y="344522"/>
                    <a:pt x="408423" y="372240"/>
                    <a:pt x="346099" y="412276"/>
                  </a:cubicBezTo>
                  <a:cubicBezTo>
                    <a:pt x="296240" y="444289"/>
                    <a:pt x="251120" y="481535"/>
                    <a:pt x="219033" y="532431"/>
                  </a:cubicBezTo>
                  <a:cubicBezTo>
                    <a:pt x="208715" y="548821"/>
                    <a:pt x="201483" y="566543"/>
                    <a:pt x="196374" y="585154"/>
                  </a:cubicBezTo>
                  <a:cubicBezTo>
                    <a:pt x="191240" y="598507"/>
                    <a:pt x="188204" y="612527"/>
                    <a:pt x="190327" y="626546"/>
                  </a:cubicBezTo>
                  <a:cubicBezTo>
                    <a:pt x="191561" y="634667"/>
                    <a:pt x="190919" y="643874"/>
                    <a:pt x="196793" y="650982"/>
                  </a:cubicBezTo>
                  <a:cubicBezTo>
                    <a:pt x="196374" y="655475"/>
                    <a:pt x="197608" y="658387"/>
                    <a:pt x="202939" y="658066"/>
                  </a:cubicBezTo>
                  <a:cubicBezTo>
                    <a:pt x="208641" y="657745"/>
                    <a:pt x="214343" y="657745"/>
                    <a:pt x="220045" y="657597"/>
                  </a:cubicBezTo>
                  <a:cubicBezTo>
                    <a:pt x="225129" y="657548"/>
                    <a:pt x="230313" y="658758"/>
                    <a:pt x="235126" y="656067"/>
                  </a:cubicBezTo>
                  <a:cubicBezTo>
                    <a:pt x="237051" y="655993"/>
                    <a:pt x="238976" y="656067"/>
                    <a:pt x="240877" y="655820"/>
                  </a:cubicBezTo>
                  <a:cubicBezTo>
                    <a:pt x="283578" y="649995"/>
                    <a:pt x="325662" y="641282"/>
                    <a:pt x="367697" y="631730"/>
                  </a:cubicBezTo>
                  <a:cubicBezTo>
                    <a:pt x="463688" y="609886"/>
                    <a:pt x="552447" y="571035"/>
                    <a:pt x="636763" y="521028"/>
                  </a:cubicBezTo>
                  <a:cubicBezTo>
                    <a:pt x="705455" y="480301"/>
                    <a:pt x="772765" y="437329"/>
                    <a:pt x="840519" y="395121"/>
                  </a:cubicBezTo>
                  <a:cubicBezTo>
                    <a:pt x="865671" y="379448"/>
                    <a:pt x="891366" y="364564"/>
                    <a:pt x="915456" y="347187"/>
                  </a:cubicBezTo>
                  <a:cubicBezTo>
                    <a:pt x="920269" y="345780"/>
                    <a:pt x="924144" y="343065"/>
                    <a:pt x="927328" y="339289"/>
                  </a:cubicBezTo>
                  <a:close/>
                  <a:moveTo>
                    <a:pt x="384678" y="650069"/>
                  </a:moveTo>
                  <a:cubicBezTo>
                    <a:pt x="383321" y="650143"/>
                    <a:pt x="381988" y="650242"/>
                    <a:pt x="380630" y="650316"/>
                  </a:cubicBezTo>
                  <a:cubicBezTo>
                    <a:pt x="370708" y="649724"/>
                    <a:pt x="361649" y="654191"/>
                    <a:pt x="351924" y="655351"/>
                  </a:cubicBezTo>
                  <a:cubicBezTo>
                    <a:pt x="340595" y="656684"/>
                    <a:pt x="329611" y="660732"/>
                    <a:pt x="318035" y="662016"/>
                  </a:cubicBezTo>
                  <a:cubicBezTo>
                    <a:pt x="305743" y="663373"/>
                    <a:pt x="293377" y="664681"/>
                    <a:pt x="281208" y="666459"/>
                  </a:cubicBezTo>
                  <a:cubicBezTo>
                    <a:pt x="263215" y="669100"/>
                    <a:pt x="245270" y="671987"/>
                    <a:pt x="227129" y="673542"/>
                  </a:cubicBezTo>
                  <a:cubicBezTo>
                    <a:pt x="222389" y="673518"/>
                    <a:pt x="217675" y="673493"/>
                    <a:pt x="212936" y="673518"/>
                  </a:cubicBezTo>
                  <a:cubicBezTo>
                    <a:pt x="209332" y="673542"/>
                    <a:pt x="206667" y="675764"/>
                    <a:pt x="209036" y="678726"/>
                  </a:cubicBezTo>
                  <a:cubicBezTo>
                    <a:pt x="217329" y="689117"/>
                    <a:pt x="224882" y="700619"/>
                    <a:pt x="238853" y="704495"/>
                  </a:cubicBezTo>
                  <a:cubicBezTo>
                    <a:pt x="241938" y="711307"/>
                    <a:pt x="248652" y="712788"/>
                    <a:pt x="254674" y="715281"/>
                  </a:cubicBezTo>
                  <a:cubicBezTo>
                    <a:pt x="273902" y="725746"/>
                    <a:pt x="294093" y="733324"/>
                    <a:pt x="315863" y="736459"/>
                  </a:cubicBezTo>
                  <a:cubicBezTo>
                    <a:pt x="335683" y="742136"/>
                    <a:pt x="356195" y="743098"/>
                    <a:pt x="376508" y="744061"/>
                  </a:cubicBezTo>
                  <a:cubicBezTo>
                    <a:pt x="414224" y="745838"/>
                    <a:pt x="451914" y="743123"/>
                    <a:pt x="489284" y="738014"/>
                  </a:cubicBezTo>
                  <a:cubicBezTo>
                    <a:pt x="553336" y="729251"/>
                    <a:pt x="614277" y="709382"/>
                    <a:pt x="673417" y="683860"/>
                  </a:cubicBezTo>
                  <a:cubicBezTo>
                    <a:pt x="755561" y="648440"/>
                    <a:pt x="832695" y="603863"/>
                    <a:pt x="907632" y="555287"/>
                  </a:cubicBezTo>
                  <a:cubicBezTo>
                    <a:pt x="958527" y="522287"/>
                    <a:pt x="1008535" y="487978"/>
                    <a:pt x="1057308" y="451842"/>
                  </a:cubicBezTo>
                  <a:cubicBezTo>
                    <a:pt x="1060566" y="451102"/>
                    <a:pt x="1063182" y="449349"/>
                    <a:pt x="1065132" y="446634"/>
                  </a:cubicBezTo>
                  <a:cubicBezTo>
                    <a:pt x="1076832" y="443376"/>
                    <a:pt x="1077844" y="441623"/>
                    <a:pt x="1072710" y="431726"/>
                  </a:cubicBezTo>
                  <a:cubicBezTo>
                    <a:pt x="1070488" y="427431"/>
                    <a:pt x="1067526" y="423531"/>
                    <a:pt x="1064885" y="419458"/>
                  </a:cubicBezTo>
                  <a:cubicBezTo>
                    <a:pt x="1064737" y="417879"/>
                    <a:pt x="1065206" y="415855"/>
                    <a:pt x="1064392" y="414769"/>
                  </a:cubicBezTo>
                  <a:cubicBezTo>
                    <a:pt x="1053827" y="400650"/>
                    <a:pt x="1046200" y="384162"/>
                    <a:pt x="1031267" y="373573"/>
                  </a:cubicBezTo>
                  <a:cubicBezTo>
                    <a:pt x="1029836" y="369821"/>
                    <a:pt x="1026775" y="367427"/>
                    <a:pt x="1023986" y="364811"/>
                  </a:cubicBezTo>
                  <a:cubicBezTo>
                    <a:pt x="1012607" y="354098"/>
                    <a:pt x="1012607" y="354148"/>
                    <a:pt x="999254" y="362145"/>
                  </a:cubicBezTo>
                  <a:cubicBezTo>
                    <a:pt x="924984" y="406623"/>
                    <a:pt x="850392" y="450559"/>
                    <a:pt x="774320" y="491902"/>
                  </a:cubicBezTo>
                  <a:cubicBezTo>
                    <a:pt x="708368" y="527742"/>
                    <a:pt x="641157" y="561039"/>
                    <a:pt x="571477" y="589152"/>
                  </a:cubicBezTo>
                  <a:cubicBezTo>
                    <a:pt x="563085" y="590683"/>
                    <a:pt x="555582" y="594903"/>
                    <a:pt x="547683" y="597791"/>
                  </a:cubicBezTo>
                  <a:cubicBezTo>
                    <a:pt x="519125" y="608232"/>
                    <a:pt x="490790" y="619191"/>
                    <a:pt x="461466" y="627460"/>
                  </a:cubicBezTo>
                  <a:cubicBezTo>
                    <a:pt x="442165" y="632915"/>
                    <a:pt x="422863" y="638345"/>
                    <a:pt x="403536" y="643701"/>
                  </a:cubicBezTo>
                  <a:cubicBezTo>
                    <a:pt x="397513" y="645379"/>
                    <a:pt x="389294" y="643257"/>
                    <a:pt x="384728" y="649971"/>
                  </a:cubicBezTo>
                  <a:cubicBezTo>
                    <a:pt x="384777" y="649995"/>
                    <a:pt x="384678" y="650069"/>
                    <a:pt x="384678" y="650069"/>
                  </a:cubicBezTo>
                  <a:close/>
                </a:path>
              </a:pathLst>
            </a:custGeom>
            <a:grpFill/>
            <a:ln w="2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A437B14-C459-4337-81F3-4CE4B970652C}"/>
                </a:ext>
              </a:extLst>
            </p:cNvPr>
            <p:cNvSpPr/>
            <p:nvPr/>
          </p:nvSpPr>
          <p:spPr>
            <a:xfrm>
              <a:off x="1705018" y="2803728"/>
              <a:ext cx="2149268" cy="983692"/>
            </a:xfrm>
            <a:custGeom>
              <a:avLst/>
              <a:gdLst>
                <a:gd name="connsiteX0" fmla="*/ 2147082 w 2149268"/>
                <a:gd name="connsiteY0" fmla="*/ 181279 h 983692"/>
                <a:gd name="connsiteX1" fmla="*/ 2140911 w 2149268"/>
                <a:gd name="connsiteY1" fmla="*/ 157534 h 983692"/>
                <a:gd name="connsiteX2" fmla="*/ 2117413 w 2149268"/>
                <a:gd name="connsiteY2" fmla="*/ 151314 h 983692"/>
                <a:gd name="connsiteX3" fmla="*/ 2097000 w 2149268"/>
                <a:gd name="connsiteY3" fmla="*/ 188882 h 983692"/>
                <a:gd name="connsiteX4" fmla="*/ 2008908 w 2149268"/>
                <a:gd name="connsiteY4" fmla="*/ 309358 h 983692"/>
                <a:gd name="connsiteX5" fmla="*/ 1977388 w 2149268"/>
                <a:gd name="connsiteY5" fmla="*/ 335497 h 983692"/>
                <a:gd name="connsiteX6" fmla="*/ 1986298 w 2149268"/>
                <a:gd name="connsiteY6" fmla="*/ 292080 h 983692"/>
                <a:gd name="connsiteX7" fmla="*/ 2023791 w 2149268"/>
                <a:gd name="connsiteY7" fmla="*/ 150574 h 983692"/>
                <a:gd name="connsiteX8" fmla="*/ 2049264 w 2149268"/>
                <a:gd name="connsiteY8" fmla="*/ 57545 h 983692"/>
                <a:gd name="connsiteX9" fmla="*/ 2044278 w 2149268"/>
                <a:gd name="connsiteY9" fmla="*/ 28715 h 983692"/>
                <a:gd name="connsiteX10" fmla="*/ 2041242 w 2149268"/>
                <a:gd name="connsiteY10" fmla="*/ 13412 h 983692"/>
                <a:gd name="connsiteX11" fmla="*/ 2029320 w 2149268"/>
                <a:gd name="connsiteY11" fmla="*/ 2650 h 983692"/>
                <a:gd name="connsiteX12" fmla="*/ 1996319 w 2149268"/>
                <a:gd name="connsiteY12" fmla="*/ 9 h 983692"/>
                <a:gd name="connsiteX13" fmla="*/ 1979338 w 2149268"/>
                <a:gd name="connsiteY13" fmla="*/ 12301 h 983692"/>
                <a:gd name="connsiteX14" fmla="*/ 1938759 w 2149268"/>
                <a:gd name="connsiteY14" fmla="*/ 147711 h 983692"/>
                <a:gd name="connsiteX15" fmla="*/ 1917285 w 2149268"/>
                <a:gd name="connsiteY15" fmla="*/ 199816 h 983692"/>
                <a:gd name="connsiteX16" fmla="*/ 1860737 w 2149268"/>
                <a:gd name="connsiteY16" fmla="*/ 292203 h 983692"/>
                <a:gd name="connsiteX17" fmla="*/ 1833191 w 2149268"/>
                <a:gd name="connsiteY17" fmla="*/ 319453 h 983692"/>
                <a:gd name="connsiteX18" fmla="*/ 1810261 w 2149268"/>
                <a:gd name="connsiteY18" fmla="*/ 336583 h 983692"/>
                <a:gd name="connsiteX19" fmla="*/ 1796537 w 2149268"/>
                <a:gd name="connsiteY19" fmla="*/ 327376 h 983692"/>
                <a:gd name="connsiteX20" fmla="*/ 1797771 w 2149268"/>
                <a:gd name="connsiteY20" fmla="*/ 311851 h 983692"/>
                <a:gd name="connsiteX21" fmla="*/ 1805546 w 2149268"/>
                <a:gd name="connsiteY21" fmla="*/ 273050 h 983692"/>
                <a:gd name="connsiteX22" fmla="*/ 1827341 w 2149268"/>
                <a:gd name="connsiteY22" fmla="*/ 182168 h 983692"/>
                <a:gd name="connsiteX23" fmla="*/ 1849803 w 2149268"/>
                <a:gd name="connsiteY23" fmla="*/ 85708 h 983692"/>
                <a:gd name="connsiteX24" fmla="*/ 1841484 w 2149268"/>
                <a:gd name="connsiteY24" fmla="*/ 55669 h 983692"/>
                <a:gd name="connsiteX25" fmla="*/ 1839090 w 2149268"/>
                <a:gd name="connsiteY25" fmla="*/ 49745 h 983692"/>
                <a:gd name="connsiteX26" fmla="*/ 1836894 w 2149268"/>
                <a:gd name="connsiteY26" fmla="*/ 38465 h 983692"/>
                <a:gd name="connsiteX27" fmla="*/ 1818036 w 2149268"/>
                <a:gd name="connsiteY27" fmla="*/ 33652 h 983692"/>
                <a:gd name="connsiteX28" fmla="*/ 1798709 w 2149268"/>
                <a:gd name="connsiteY28" fmla="*/ 36589 h 983692"/>
                <a:gd name="connsiteX29" fmla="*/ 1777828 w 2149268"/>
                <a:gd name="connsiteY29" fmla="*/ 50313 h 983692"/>
                <a:gd name="connsiteX30" fmla="*/ 1766177 w 2149268"/>
                <a:gd name="connsiteY30" fmla="*/ 97457 h 983692"/>
                <a:gd name="connsiteX31" fmla="*/ 1731671 w 2149268"/>
                <a:gd name="connsiteY31" fmla="*/ 213268 h 983692"/>
                <a:gd name="connsiteX32" fmla="*/ 1715948 w 2149268"/>
                <a:gd name="connsiteY32" fmla="*/ 252538 h 983692"/>
                <a:gd name="connsiteX33" fmla="*/ 1673395 w 2149268"/>
                <a:gd name="connsiteY33" fmla="*/ 313998 h 983692"/>
                <a:gd name="connsiteX34" fmla="*/ 1635112 w 2149268"/>
                <a:gd name="connsiteY34" fmla="*/ 339224 h 983692"/>
                <a:gd name="connsiteX35" fmla="*/ 1646096 w 2149268"/>
                <a:gd name="connsiteY35" fmla="*/ 303212 h 983692"/>
                <a:gd name="connsiteX36" fmla="*/ 1660955 w 2149268"/>
                <a:gd name="connsiteY36" fmla="*/ 227757 h 983692"/>
                <a:gd name="connsiteX37" fmla="*/ 1659178 w 2149268"/>
                <a:gd name="connsiteY37" fmla="*/ 175578 h 983692"/>
                <a:gd name="connsiteX38" fmla="*/ 1613934 w 2149268"/>
                <a:gd name="connsiteY38" fmla="*/ 100295 h 983692"/>
                <a:gd name="connsiteX39" fmla="*/ 1550697 w 2149268"/>
                <a:gd name="connsiteY39" fmla="*/ 103331 h 983692"/>
                <a:gd name="connsiteX40" fmla="*/ 1450584 w 2149268"/>
                <a:gd name="connsiteY40" fmla="*/ 178984 h 983692"/>
                <a:gd name="connsiteX41" fmla="*/ 1450880 w 2149268"/>
                <a:gd name="connsiteY41" fmla="*/ 171283 h 983692"/>
                <a:gd name="connsiteX42" fmla="*/ 1430813 w 2149268"/>
                <a:gd name="connsiteY42" fmla="*/ 151142 h 983692"/>
                <a:gd name="connsiteX43" fmla="*/ 1394949 w 2149268"/>
                <a:gd name="connsiteY43" fmla="*/ 169333 h 983692"/>
                <a:gd name="connsiteX44" fmla="*/ 1384064 w 2149268"/>
                <a:gd name="connsiteY44" fmla="*/ 185179 h 983692"/>
                <a:gd name="connsiteX45" fmla="*/ 1328034 w 2149268"/>
                <a:gd name="connsiteY45" fmla="*/ 396932 h 983692"/>
                <a:gd name="connsiteX46" fmla="*/ 1251493 w 2149268"/>
                <a:gd name="connsiteY46" fmla="*/ 484581 h 983692"/>
                <a:gd name="connsiteX47" fmla="*/ 1268722 w 2149268"/>
                <a:gd name="connsiteY47" fmla="*/ 426872 h 983692"/>
                <a:gd name="connsiteX48" fmla="*/ 1275756 w 2149268"/>
                <a:gd name="connsiteY48" fmla="*/ 317207 h 983692"/>
                <a:gd name="connsiteX49" fmla="*/ 1264451 w 2149268"/>
                <a:gd name="connsiteY49" fmla="*/ 290599 h 983692"/>
                <a:gd name="connsiteX50" fmla="*/ 1253418 w 2149268"/>
                <a:gd name="connsiteY50" fmla="*/ 264707 h 983692"/>
                <a:gd name="connsiteX51" fmla="*/ 1223824 w 2149268"/>
                <a:gd name="connsiteY51" fmla="*/ 246466 h 983692"/>
                <a:gd name="connsiteX52" fmla="*/ 1165276 w 2149268"/>
                <a:gd name="connsiteY52" fmla="*/ 256932 h 983692"/>
                <a:gd name="connsiteX53" fmla="*/ 1084021 w 2149268"/>
                <a:gd name="connsiteY53" fmla="*/ 323847 h 983692"/>
                <a:gd name="connsiteX54" fmla="*/ 1065854 w 2149268"/>
                <a:gd name="connsiteY54" fmla="*/ 345025 h 983692"/>
                <a:gd name="connsiteX55" fmla="*/ 1060794 w 2149268"/>
                <a:gd name="connsiteY55" fmla="*/ 315479 h 983692"/>
                <a:gd name="connsiteX56" fmla="*/ 1016390 w 2149268"/>
                <a:gd name="connsiteY56" fmla="*/ 328536 h 983692"/>
                <a:gd name="connsiteX57" fmla="*/ 1000692 w 2149268"/>
                <a:gd name="connsiteY57" fmla="*/ 350529 h 983692"/>
                <a:gd name="connsiteX58" fmla="*/ 972405 w 2149268"/>
                <a:gd name="connsiteY58" fmla="*/ 462712 h 983692"/>
                <a:gd name="connsiteX59" fmla="*/ 931259 w 2149268"/>
                <a:gd name="connsiteY59" fmla="*/ 589779 h 983692"/>
                <a:gd name="connsiteX60" fmla="*/ 862863 w 2149268"/>
                <a:gd name="connsiteY60" fmla="*/ 687942 h 983692"/>
                <a:gd name="connsiteX61" fmla="*/ 853805 w 2149268"/>
                <a:gd name="connsiteY61" fmla="*/ 691151 h 983692"/>
                <a:gd name="connsiteX62" fmla="*/ 851435 w 2149268"/>
                <a:gd name="connsiteY62" fmla="*/ 679945 h 983692"/>
                <a:gd name="connsiteX63" fmla="*/ 884090 w 2149268"/>
                <a:gd name="connsiteY63" fmla="*/ 529602 h 983692"/>
                <a:gd name="connsiteX64" fmla="*/ 880191 w 2149268"/>
                <a:gd name="connsiteY64" fmla="*/ 502031 h 983692"/>
                <a:gd name="connsiteX65" fmla="*/ 875797 w 2149268"/>
                <a:gd name="connsiteY65" fmla="*/ 493590 h 983692"/>
                <a:gd name="connsiteX66" fmla="*/ 888558 w 2149268"/>
                <a:gd name="connsiteY66" fmla="*/ 477299 h 983692"/>
                <a:gd name="connsiteX67" fmla="*/ 935776 w 2149268"/>
                <a:gd name="connsiteY67" fmla="*/ 439485 h 983692"/>
                <a:gd name="connsiteX68" fmla="*/ 929655 w 2149268"/>
                <a:gd name="connsiteY68" fmla="*/ 424059 h 983692"/>
                <a:gd name="connsiteX69" fmla="*/ 926767 w 2149268"/>
                <a:gd name="connsiteY69" fmla="*/ 414753 h 983692"/>
                <a:gd name="connsiteX70" fmla="*/ 926323 w 2149268"/>
                <a:gd name="connsiteY70" fmla="*/ 409422 h 983692"/>
                <a:gd name="connsiteX71" fmla="*/ 913957 w 2149268"/>
                <a:gd name="connsiteY71" fmla="*/ 399672 h 983692"/>
                <a:gd name="connsiteX72" fmla="*/ 868861 w 2149268"/>
                <a:gd name="connsiteY72" fmla="*/ 395056 h 983692"/>
                <a:gd name="connsiteX73" fmla="*/ 759023 w 2149268"/>
                <a:gd name="connsiteY73" fmla="*/ 432673 h 983692"/>
                <a:gd name="connsiteX74" fmla="*/ 662069 w 2149268"/>
                <a:gd name="connsiteY74" fmla="*/ 519655 h 983692"/>
                <a:gd name="connsiteX75" fmla="*/ 628871 w 2149268"/>
                <a:gd name="connsiteY75" fmla="*/ 564652 h 983692"/>
                <a:gd name="connsiteX76" fmla="*/ 571385 w 2149268"/>
                <a:gd name="connsiteY76" fmla="*/ 621817 h 983692"/>
                <a:gd name="connsiteX77" fmla="*/ 544530 w 2149268"/>
                <a:gd name="connsiteY77" fmla="*/ 634775 h 983692"/>
                <a:gd name="connsiteX78" fmla="*/ 598412 w 2149268"/>
                <a:gd name="connsiteY78" fmla="*/ 406756 h 983692"/>
                <a:gd name="connsiteX79" fmla="*/ 615197 w 2149268"/>
                <a:gd name="connsiteY79" fmla="*/ 354996 h 983692"/>
                <a:gd name="connsiteX80" fmla="*/ 611173 w 2149268"/>
                <a:gd name="connsiteY80" fmla="*/ 325649 h 983692"/>
                <a:gd name="connsiteX81" fmla="*/ 611790 w 2149268"/>
                <a:gd name="connsiteY81" fmla="*/ 312888 h 983692"/>
                <a:gd name="connsiteX82" fmla="*/ 601325 w 2149268"/>
                <a:gd name="connsiteY82" fmla="*/ 298967 h 983692"/>
                <a:gd name="connsiteX83" fmla="*/ 540359 w 2149268"/>
                <a:gd name="connsiteY83" fmla="*/ 337027 h 983692"/>
                <a:gd name="connsiteX84" fmla="*/ 504667 w 2149268"/>
                <a:gd name="connsiteY84" fmla="*/ 452123 h 983692"/>
                <a:gd name="connsiteX85" fmla="*/ 474752 w 2149268"/>
                <a:gd name="connsiteY85" fmla="*/ 580646 h 983692"/>
                <a:gd name="connsiteX86" fmla="*/ 461028 w 2149268"/>
                <a:gd name="connsiteY86" fmla="*/ 646228 h 983692"/>
                <a:gd name="connsiteX87" fmla="*/ 447823 w 2149268"/>
                <a:gd name="connsiteY87" fmla="*/ 669035 h 983692"/>
                <a:gd name="connsiteX88" fmla="*/ 355954 w 2149268"/>
                <a:gd name="connsiteY88" fmla="*/ 667949 h 983692"/>
                <a:gd name="connsiteX89" fmla="*/ 404159 w 2149268"/>
                <a:gd name="connsiteY89" fmla="*/ 467796 h 983692"/>
                <a:gd name="connsiteX90" fmla="*/ 425880 w 2149268"/>
                <a:gd name="connsiteY90" fmla="*/ 386590 h 983692"/>
                <a:gd name="connsiteX91" fmla="*/ 416748 w 2149268"/>
                <a:gd name="connsiteY91" fmla="*/ 350702 h 983692"/>
                <a:gd name="connsiteX92" fmla="*/ 415859 w 2149268"/>
                <a:gd name="connsiteY92" fmla="*/ 345494 h 983692"/>
                <a:gd name="connsiteX93" fmla="*/ 409441 w 2149268"/>
                <a:gd name="connsiteY93" fmla="*/ 330783 h 983692"/>
                <a:gd name="connsiteX94" fmla="*/ 380735 w 2149268"/>
                <a:gd name="connsiteY94" fmla="*/ 330783 h 983692"/>
                <a:gd name="connsiteX95" fmla="*/ 350993 w 2149268"/>
                <a:gd name="connsiteY95" fmla="*/ 349813 h 983692"/>
                <a:gd name="connsiteX96" fmla="*/ 307946 w 2149268"/>
                <a:gd name="connsiteY96" fmla="*/ 390836 h 983692"/>
                <a:gd name="connsiteX97" fmla="*/ 246955 w 2149268"/>
                <a:gd name="connsiteY97" fmla="*/ 410853 h 983692"/>
                <a:gd name="connsiteX98" fmla="*/ 165724 w 2149268"/>
                <a:gd name="connsiteY98" fmla="*/ 414037 h 983692"/>
                <a:gd name="connsiteX99" fmla="*/ 49049 w 2149268"/>
                <a:gd name="connsiteY99" fmla="*/ 454270 h 983692"/>
                <a:gd name="connsiteX100" fmla="*/ 7804 w 2149268"/>
                <a:gd name="connsiteY100" fmla="*/ 576623 h 983692"/>
                <a:gd name="connsiteX101" fmla="*/ 28834 w 2149268"/>
                <a:gd name="connsiteY101" fmla="*/ 609549 h 983692"/>
                <a:gd name="connsiteX102" fmla="*/ 57885 w 2149268"/>
                <a:gd name="connsiteY102" fmla="*/ 634899 h 983692"/>
                <a:gd name="connsiteX103" fmla="*/ 141461 w 2149268"/>
                <a:gd name="connsiteY103" fmla="*/ 640674 h 983692"/>
                <a:gd name="connsiteX104" fmla="*/ 189642 w 2149268"/>
                <a:gd name="connsiteY104" fmla="*/ 611277 h 983692"/>
                <a:gd name="connsiteX105" fmla="*/ 197935 w 2149268"/>
                <a:gd name="connsiteY105" fmla="*/ 593629 h 983692"/>
                <a:gd name="connsiteX106" fmla="*/ 192159 w 2149268"/>
                <a:gd name="connsiteY106" fmla="*/ 583558 h 983692"/>
                <a:gd name="connsiteX107" fmla="*/ 189568 w 2149268"/>
                <a:gd name="connsiteY107" fmla="*/ 568601 h 983692"/>
                <a:gd name="connsiteX108" fmla="*/ 186606 w 2149268"/>
                <a:gd name="connsiteY108" fmla="*/ 559172 h 983692"/>
                <a:gd name="connsiteX109" fmla="*/ 153259 w 2149268"/>
                <a:gd name="connsiteY109" fmla="*/ 560505 h 983692"/>
                <a:gd name="connsiteX110" fmla="*/ 119641 w 2149268"/>
                <a:gd name="connsiteY110" fmla="*/ 576746 h 983692"/>
                <a:gd name="connsiteX111" fmla="*/ 94959 w 2149268"/>
                <a:gd name="connsiteY111" fmla="*/ 577166 h 983692"/>
                <a:gd name="connsiteX112" fmla="*/ 86468 w 2149268"/>
                <a:gd name="connsiteY112" fmla="*/ 551841 h 983692"/>
                <a:gd name="connsiteX113" fmla="*/ 103573 w 2149268"/>
                <a:gd name="connsiteY113" fmla="*/ 520124 h 983692"/>
                <a:gd name="connsiteX114" fmla="*/ 171697 w 2149268"/>
                <a:gd name="connsiteY114" fmla="*/ 491443 h 983692"/>
                <a:gd name="connsiteX115" fmla="*/ 272279 w 2149268"/>
                <a:gd name="connsiteY115" fmla="*/ 481890 h 983692"/>
                <a:gd name="connsiteX116" fmla="*/ 311871 w 2149268"/>
                <a:gd name="connsiteY116" fmla="*/ 468660 h 983692"/>
                <a:gd name="connsiteX117" fmla="*/ 318239 w 2149268"/>
                <a:gd name="connsiteY117" fmla="*/ 474436 h 983692"/>
                <a:gd name="connsiteX118" fmla="*/ 310883 w 2149268"/>
                <a:gd name="connsiteY118" fmla="*/ 501414 h 983692"/>
                <a:gd name="connsiteX119" fmla="*/ 296740 w 2149268"/>
                <a:gd name="connsiteY119" fmla="*/ 554976 h 983692"/>
                <a:gd name="connsiteX120" fmla="*/ 267590 w 2149268"/>
                <a:gd name="connsiteY120" fmla="*/ 665900 h 983692"/>
                <a:gd name="connsiteX121" fmla="*/ 248066 w 2149268"/>
                <a:gd name="connsiteY121" fmla="*/ 685153 h 983692"/>
                <a:gd name="connsiteX122" fmla="*/ 199860 w 2149268"/>
                <a:gd name="connsiteY122" fmla="*/ 697371 h 983692"/>
                <a:gd name="connsiteX123" fmla="*/ 66055 w 2149268"/>
                <a:gd name="connsiteY123" fmla="*/ 791560 h 983692"/>
                <a:gd name="connsiteX124" fmla="*/ 39052 w 2149268"/>
                <a:gd name="connsiteY124" fmla="*/ 857389 h 983692"/>
                <a:gd name="connsiteX125" fmla="*/ 40681 w 2149268"/>
                <a:gd name="connsiteY125" fmla="*/ 910753 h 983692"/>
                <a:gd name="connsiteX126" fmla="*/ 71090 w 2149268"/>
                <a:gd name="connsiteY126" fmla="*/ 957847 h 983692"/>
                <a:gd name="connsiteX127" fmla="*/ 115273 w 2149268"/>
                <a:gd name="connsiteY127" fmla="*/ 977668 h 983692"/>
                <a:gd name="connsiteX128" fmla="*/ 225185 w 2149268"/>
                <a:gd name="connsiteY128" fmla="*/ 950813 h 983692"/>
                <a:gd name="connsiteX129" fmla="*/ 280326 w 2149268"/>
                <a:gd name="connsiteY129" fmla="*/ 880862 h 983692"/>
                <a:gd name="connsiteX130" fmla="*/ 324755 w 2149268"/>
                <a:gd name="connsiteY130" fmla="*/ 760361 h 983692"/>
                <a:gd name="connsiteX131" fmla="*/ 357435 w 2149268"/>
                <a:gd name="connsiteY131" fmla="*/ 740343 h 983692"/>
                <a:gd name="connsiteX132" fmla="*/ 425041 w 2149268"/>
                <a:gd name="connsiteY132" fmla="*/ 736221 h 983692"/>
                <a:gd name="connsiteX133" fmla="*/ 434174 w 2149268"/>
                <a:gd name="connsiteY133" fmla="*/ 749476 h 983692"/>
                <a:gd name="connsiteX134" fmla="*/ 396137 w 2149268"/>
                <a:gd name="connsiteY134" fmla="*/ 887798 h 983692"/>
                <a:gd name="connsiteX135" fmla="*/ 405245 w 2149268"/>
                <a:gd name="connsiteY135" fmla="*/ 897597 h 983692"/>
                <a:gd name="connsiteX136" fmla="*/ 413070 w 2149268"/>
                <a:gd name="connsiteY136" fmla="*/ 902805 h 983692"/>
                <a:gd name="connsiteX137" fmla="*/ 435457 w 2149268"/>
                <a:gd name="connsiteY137" fmla="*/ 916430 h 983692"/>
                <a:gd name="connsiteX138" fmla="*/ 480256 w 2149268"/>
                <a:gd name="connsiteY138" fmla="*/ 882491 h 983692"/>
                <a:gd name="connsiteX139" fmla="*/ 505753 w 2149268"/>
                <a:gd name="connsiteY139" fmla="*/ 794472 h 983692"/>
                <a:gd name="connsiteX140" fmla="*/ 521526 w 2149268"/>
                <a:gd name="connsiteY140" fmla="*/ 732420 h 983692"/>
                <a:gd name="connsiteX141" fmla="*/ 565387 w 2149268"/>
                <a:gd name="connsiteY141" fmla="*/ 693471 h 983692"/>
                <a:gd name="connsiteX142" fmla="*/ 570570 w 2149268"/>
                <a:gd name="connsiteY142" fmla="*/ 691373 h 983692"/>
                <a:gd name="connsiteX143" fmla="*/ 567362 w 2149268"/>
                <a:gd name="connsiteY143" fmla="*/ 707145 h 983692"/>
                <a:gd name="connsiteX144" fmla="*/ 566646 w 2149268"/>
                <a:gd name="connsiteY144" fmla="*/ 797805 h 983692"/>
                <a:gd name="connsiteX145" fmla="*/ 569435 w 2149268"/>
                <a:gd name="connsiteY145" fmla="*/ 806888 h 983692"/>
                <a:gd name="connsiteX146" fmla="*/ 588317 w 2149268"/>
                <a:gd name="connsiteY146" fmla="*/ 836705 h 983692"/>
                <a:gd name="connsiteX147" fmla="*/ 640669 w 2149268"/>
                <a:gd name="connsiteY147" fmla="*/ 855932 h 983692"/>
                <a:gd name="connsiteX148" fmla="*/ 708818 w 2149268"/>
                <a:gd name="connsiteY148" fmla="*/ 819822 h 983692"/>
                <a:gd name="connsiteX149" fmla="*/ 760677 w 2149268"/>
                <a:gd name="connsiteY149" fmla="*/ 757399 h 983692"/>
                <a:gd name="connsiteX150" fmla="*/ 784668 w 2149268"/>
                <a:gd name="connsiteY150" fmla="*/ 754906 h 983692"/>
                <a:gd name="connsiteX151" fmla="*/ 792962 w 2149268"/>
                <a:gd name="connsiteY151" fmla="*/ 762829 h 983692"/>
                <a:gd name="connsiteX152" fmla="*/ 839810 w 2149268"/>
                <a:gd name="connsiteY152" fmla="*/ 773739 h 983692"/>
                <a:gd name="connsiteX153" fmla="*/ 884708 w 2149268"/>
                <a:gd name="connsiteY153" fmla="*/ 745502 h 983692"/>
                <a:gd name="connsiteX154" fmla="*/ 908354 w 2149268"/>
                <a:gd name="connsiteY154" fmla="*/ 727533 h 983692"/>
                <a:gd name="connsiteX155" fmla="*/ 869182 w 2149268"/>
                <a:gd name="connsiteY155" fmla="*/ 949209 h 983692"/>
                <a:gd name="connsiteX156" fmla="*/ 872712 w 2149268"/>
                <a:gd name="connsiteY156" fmla="*/ 968239 h 983692"/>
                <a:gd name="connsiteX157" fmla="*/ 885053 w 2149268"/>
                <a:gd name="connsiteY157" fmla="*/ 975742 h 983692"/>
                <a:gd name="connsiteX158" fmla="*/ 903590 w 2149268"/>
                <a:gd name="connsiteY158" fmla="*/ 983049 h 983692"/>
                <a:gd name="connsiteX159" fmla="*/ 951203 w 2149268"/>
                <a:gd name="connsiteY159" fmla="*/ 934744 h 983692"/>
                <a:gd name="connsiteX160" fmla="*/ 993484 w 2149268"/>
                <a:gd name="connsiteY160" fmla="*/ 712304 h 983692"/>
                <a:gd name="connsiteX161" fmla="*/ 1024683 w 2149268"/>
                <a:gd name="connsiteY161" fmla="*/ 685942 h 983692"/>
                <a:gd name="connsiteX162" fmla="*/ 1102557 w 2149268"/>
                <a:gd name="connsiteY162" fmla="*/ 669701 h 983692"/>
                <a:gd name="connsiteX163" fmla="*/ 1148961 w 2149268"/>
                <a:gd name="connsiteY163" fmla="*/ 638255 h 983692"/>
                <a:gd name="connsiteX164" fmla="*/ 1199363 w 2149268"/>
                <a:gd name="connsiteY164" fmla="*/ 583238 h 983692"/>
                <a:gd name="connsiteX165" fmla="*/ 1237498 w 2149268"/>
                <a:gd name="connsiteY165" fmla="*/ 555988 h 983692"/>
                <a:gd name="connsiteX166" fmla="*/ 1277286 w 2149268"/>
                <a:gd name="connsiteY166" fmla="*/ 535995 h 983692"/>
                <a:gd name="connsiteX167" fmla="*/ 1303080 w 2149268"/>
                <a:gd name="connsiteY167" fmla="*/ 520445 h 983692"/>
                <a:gd name="connsiteX168" fmla="*/ 1252184 w 2149268"/>
                <a:gd name="connsiteY168" fmla="*/ 788499 h 983692"/>
                <a:gd name="connsiteX169" fmla="*/ 1258454 w 2149268"/>
                <a:gd name="connsiteY169" fmla="*/ 803383 h 983692"/>
                <a:gd name="connsiteX170" fmla="*/ 1271363 w 2149268"/>
                <a:gd name="connsiteY170" fmla="*/ 810343 h 983692"/>
                <a:gd name="connsiteX171" fmla="*/ 1291825 w 2149268"/>
                <a:gd name="connsiteY171" fmla="*/ 815971 h 983692"/>
                <a:gd name="connsiteX172" fmla="*/ 1330280 w 2149268"/>
                <a:gd name="connsiteY172" fmla="*/ 778379 h 983692"/>
                <a:gd name="connsiteX173" fmla="*/ 1343782 w 2149268"/>
                <a:gd name="connsiteY173" fmla="*/ 706108 h 983692"/>
                <a:gd name="connsiteX174" fmla="*/ 1376684 w 2149268"/>
                <a:gd name="connsiteY174" fmla="*/ 545448 h 983692"/>
                <a:gd name="connsiteX175" fmla="*/ 1412869 w 2149268"/>
                <a:gd name="connsiteY175" fmla="*/ 522913 h 983692"/>
                <a:gd name="connsiteX176" fmla="*/ 1478846 w 2149268"/>
                <a:gd name="connsiteY176" fmla="*/ 512225 h 983692"/>
                <a:gd name="connsiteX177" fmla="*/ 1578737 w 2149268"/>
                <a:gd name="connsiteY177" fmla="*/ 432574 h 983692"/>
                <a:gd name="connsiteX178" fmla="*/ 1616008 w 2149268"/>
                <a:gd name="connsiteY178" fmla="*/ 407571 h 983692"/>
                <a:gd name="connsiteX179" fmla="*/ 1684083 w 2149268"/>
                <a:gd name="connsiteY179" fmla="*/ 370818 h 983692"/>
                <a:gd name="connsiteX180" fmla="*/ 1710345 w 2149268"/>
                <a:gd name="connsiteY180" fmla="*/ 352923 h 983692"/>
                <a:gd name="connsiteX181" fmla="*/ 1703582 w 2149268"/>
                <a:gd name="connsiteY181" fmla="*/ 348135 h 983692"/>
                <a:gd name="connsiteX182" fmla="*/ 1688748 w 2149268"/>
                <a:gd name="connsiteY182" fmla="*/ 356551 h 983692"/>
                <a:gd name="connsiteX183" fmla="*/ 1622203 w 2149268"/>
                <a:gd name="connsiteY183" fmla="*/ 396784 h 983692"/>
                <a:gd name="connsiteX184" fmla="*/ 1564964 w 2149268"/>
                <a:gd name="connsiteY184" fmla="*/ 436449 h 983692"/>
                <a:gd name="connsiteX185" fmla="*/ 1451201 w 2149268"/>
                <a:gd name="connsiteY185" fmla="*/ 513435 h 983692"/>
                <a:gd name="connsiteX186" fmla="*/ 1416201 w 2149268"/>
                <a:gd name="connsiteY186" fmla="*/ 515459 h 983692"/>
                <a:gd name="connsiteX187" fmla="*/ 1391345 w 2149268"/>
                <a:gd name="connsiteY187" fmla="*/ 515064 h 983692"/>
                <a:gd name="connsiteX188" fmla="*/ 1372833 w 2149268"/>
                <a:gd name="connsiteY188" fmla="*/ 533453 h 983692"/>
                <a:gd name="connsiteX189" fmla="*/ 1330971 w 2149268"/>
                <a:gd name="connsiteY189" fmla="*/ 745082 h 983692"/>
                <a:gd name="connsiteX190" fmla="*/ 1324282 w 2149268"/>
                <a:gd name="connsiteY190" fmla="*/ 778503 h 983692"/>
                <a:gd name="connsiteX191" fmla="*/ 1293306 w 2149268"/>
                <a:gd name="connsiteY191" fmla="*/ 808221 h 983692"/>
                <a:gd name="connsiteX192" fmla="*/ 1274078 w 2149268"/>
                <a:gd name="connsiteY192" fmla="*/ 800322 h 983692"/>
                <a:gd name="connsiteX193" fmla="*/ 1303055 w 2149268"/>
                <a:gd name="connsiteY193" fmla="*/ 786451 h 983692"/>
                <a:gd name="connsiteX194" fmla="*/ 1318556 w 2149268"/>
                <a:gd name="connsiteY194" fmla="*/ 763619 h 983692"/>
                <a:gd name="connsiteX195" fmla="*/ 1368316 w 2149268"/>
                <a:gd name="connsiteY195" fmla="*/ 501686 h 983692"/>
                <a:gd name="connsiteX196" fmla="*/ 1383842 w 2149268"/>
                <a:gd name="connsiteY196" fmla="*/ 495811 h 983692"/>
                <a:gd name="connsiteX197" fmla="*/ 1452484 w 2149268"/>
                <a:gd name="connsiteY197" fmla="*/ 495589 h 983692"/>
                <a:gd name="connsiteX198" fmla="*/ 1573331 w 2149268"/>
                <a:gd name="connsiteY198" fmla="*/ 400684 h 983692"/>
                <a:gd name="connsiteX199" fmla="*/ 1599347 w 2149268"/>
                <a:gd name="connsiteY199" fmla="*/ 384937 h 983692"/>
                <a:gd name="connsiteX200" fmla="*/ 1657203 w 2149268"/>
                <a:gd name="connsiteY200" fmla="*/ 362525 h 983692"/>
                <a:gd name="connsiteX201" fmla="*/ 1707334 w 2149268"/>
                <a:gd name="connsiteY201" fmla="*/ 315726 h 983692"/>
                <a:gd name="connsiteX202" fmla="*/ 1713554 w 2149268"/>
                <a:gd name="connsiteY202" fmla="*/ 309901 h 983692"/>
                <a:gd name="connsiteX203" fmla="*/ 1713628 w 2149268"/>
                <a:gd name="connsiteY203" fmla="*/ 355046 h 983692"/>
                <a:gd name="connsiteX204" fmla="*/ 1738138 w 2149268"/>
                <a:gd name="connsiteY204" fmla="*/ 408212 h 983692"/>
                <a:gd name="connsiteX205" fmla="*/ 1784270 w 2149268"/>
                <a:gd name="connsiteY205" fmla="*/ 417616 h 983692"/>
                <a:gd name="connsiteX206" fmla="*/ 1867895 w 2149268"/>
                <a:gd name="connsiteY206" fmla="*/ 373064 h 983692"/>
                <a:gd name="connsiteX207" fmla="*/ 1895712 w 2149268"/>
                <a:gd name="connsiteY207" fmla="*/ 349764 h 983692"/>
                <a:gd name="connsiteX208" fmla="*/ 1893417 w 2149268"/>
                <a:gd name="connsiteY208" fmla="*/ 366128 h 983692"/>
                <a:gd name="connsiteX209" fmla="*/ 1862909 w 2149268"/>
                <a:gd name="connsiteY209" fmla="*/ 400339 h 983692"/>
                <a:gd name="connsiteX210" fmla="*/ 1784788 w 2149268"/>
                <a:gd name="connsiteY210" fmla="*/ 457380 h 983692"/>
                <a:gd name="connsiteX211" fmla="*/ 1721551 w 2149268"/>
                <a:gd name="connsiteY211" fmla="*/ 549521 h 983692"/>
                <a:gd name="connsiteX212" fmla="*/ 1722292 w 2149268"/>
                <a:gd name="connsiteY212" fmla="*/ 603231 h 983692"/>
                <a:gd name="connsiteX213" fmla="*/ 1738138 w 2149268"/>
                <a:gd name="connsiteY213" fmla="*/ 625667 h 983692"/>
                <a:gd name="connsiteX214" fmla="*/ 1791206 w 2149268"/>
                <a:gd name="connsiteY214" fmla="*/ 647067 h 983692"/>
                <a:gd name="connsiteX215" fmla="*/ 1872313 w 2149268"/>
                <a:gd name="connsiteY215" fmla="*/ 607723 h 983692"/>
                <a:gd name="connsiteX216" fmla="*/ 1921432 w 2149268"/>
                <a:gd name="connsiteY216" fmla="*/ 532687 h 983692"/>
                <a:gd name="connsiteX217" fmla="*/ 1950335 w 2149268"/>
                <a:gd name="connsiteY217" fmla="*/ 443706 h 983692"/>
                <a:gd name="connsiteX218" fmla="*/ 1980769 w 2149268"/>
                <a:gd name="connsiteY218" fmla="*/ 405818 h 983692"/>
                <a:gd name="connsiteX219" fmla="*/ 2091521 w 2149268"/>
                <a:gd name="connsiteY219" fmla="*/ 301311 h 983692"/>
                <a:gd name="connsiteX220" fmla="*/ 2142565 w 2149268"/>
                <a:gd name="connsiteY220" fmla="*/ 214157 h 983692"/>
                <a:gd name="connsiteX221" fmla="*/ 2147082 w 2149268"/>
                <a:gd name="connsiteY221" fmla="*/ 181279 h 983692"/>
                <a:gd name="connsiteX222" fmla="*/ 526759 w 2149268"/>
                <a:gd name="connsiteY222" fmla="*/ 630875 h 983692"/>
                <a:gd name="connsiteX223" fmla="*/ 573063 w 2149268"/>
                <a:gd name="connsiteY223" fmla="*/ 432698 h 983692"/>
                <a:gd name="connsiteX224" fmla="*/ 605521 w 2149268"/>
                <a:gd name="connsiteY224" fmla="*/ 328857 h 983692"/>
                <a:gd name="connsiteX225" fmla="*/ 608187 w 2149268"/>
                <a:gd name="connsiteY225" fmla="*/ 357810 h 983692"/>
                <a:gd name="connsiteX226" fmla="*/ 583479 w 2149268"/>
                <a:gd name="connsiteY226" fmla="*/ 433808 h 983692"/>
                <a:gd name="connsiteX227" fmla="*/ 536434 w 2149268"/>
                <a:gd name="connsiteY227" fmla="*/ 631221 h 983692"/>
                <a:gd name="connsiteX228" fmla="*/ 528387 w 2149268"/>
                <a:gd name="connsiteY228" fmla="*/ 638749 h 983692"/>
                <a:gd name="connsiteX229" fmla="*/ 526759 w 2149268"/>
                <a:gd name="connsiteY229" fmla="*/ 630875 h 983692"/>
                <a:gd name="connsiteX230" fmla="*/ 335220 w 2149268"/>
                <a:gd name="connsiteY230" fmla="*/ 655756 h 983692"/>
                <a:gd name="connsiteX231" fmla="*/ 410996 w 2149268"/>
                <a:gd name="connsiteY231" fmla="*/ 362376 h 983692"/>
                <a:gd name="connsiteX232" fmla="*/ 402974 w 2149268"/>
                <a:gd name="connsiteY232" fmla="*/ 429464 h 983692"/>
                <a:gd name="connsiteX233" fmla="*/ 350203 w 2149268"/>
                <a:gd name="connsiteY233" fmla="*/ 636873 h 983692"/>
                <a:gd name="connsiteX234" fmla="*/ 344476 w 2149268"/>
                <a:gd name="connsiteY234" fmla="*/ 669973 h 983692"/>
                <a:gd name="connsiteX235" fmla="*/ 343341 w 2149268"/>
                <a:gd name="connsiteY235" fmla="*/ 672071 h 983692"/>
                <a:gd name="connsiteX236" fmla="*/ 339022 w 2149268"/>
                <a:gd name="connsiteY236" fmla="*/ 670861 h 983692"/>
                <a:gd name="connsiteX237" fmla="*/ 335220 w 2149268"/>
                <a:gd name="connsiteY237" fmla="*/ 655756 h 983692"/>
                <a:gd name="connsiteX238" fmla="*/ 183249 w 2149268"/>
                <a:gd name="connsiteY238" fmla="*/ 586471 h 983692"/>
                <a:gd name="connsiteX239" fmla="*/ 176436 w 2149268"/>
                <a:gd name="connsiteY239" fmla="*/ 615819 h 983692"/>
                <a:gd name="connsiteX240" fmla="*/ 80741 w 2149268"/>
                <a:gd name="connsiteY240" fmla="*/ 636947 h 983692"/>
                <a:gd name="connsiteX241" fmla="*/ 43619 w 2149268"/>
                <a:gd name="connsiteY241" fmla="*/ 615844 h 983692"/>
                <a:gd name="connsiteX242" fmla="*/ 183249 w 2149268"/>
                <a:gd name="connsiteY242" fmla="*/ 586471 h 983692"/>
                <a:gd name="connsiteX243" fmla="*/ 303478 w 2149268"/>
                <a:gd name="connsiteY243" fmla="*/ 459034 h 983692"/>
                <a:gd name="connsiteX244" fmla="*/ 211338 w 2149268"/>
                <a:gd name="connsiteY244" fmla="*/ 476978 h 983692"/>
                <a:gd name="connsiteX245" fmla="*/ 146916 w 2149268"/>
                <a:gd name="connsiteY245" fmla="*/ 484457 h 983692"/>
                <a:gd name="connsiteX246" fmla="*/ 81901 w 2149268"/>
                <a:gd name="connsiteY246" fmla="*/ 529256 h 983692"/>
                <a:gd name="connsiteX247" fmla="*/ 75163 w 2149268"/>
                <a:gd name="connsiteY247" fmla="*/ 548336 h 983692"/>
                <a:gd name="connsiteX248" fmla="*/ 72078 w 2149268"/>
                <a:gd name="connsiteY248" fmla="*/ 555741 h 983692"/>
                <a:gd name="connsiteX249" fmla="*/ 67215 w 2149268"/>
                <a:gd name="connsiteY249" fmla="*/ 548756 h 983692"/>
                <a:gd name="connsiteX250" fmla="*/ 78915 w 2149268"/>
                <a:gd name="connsiteY250" fmla="*/ 503216 h 983692"/>
                <a:gd name="connsiteX251" fmla="*/ 151778 w 2149268"/>
                <a:gd name="connsiteY251" fmla="*/ 466686 h 983692"/>
                <a:gd name="connsiteX252" fmla="*/ 236761 w 2149268"/>
                <a:gd name="connsiteY252" fmla="*/ 460663 h 983692"/>
                <a:gd name="connsiteX253" fmla="*/ 319522 w 2149268"/>
                <a:gd name="connsiteY253" fmla="*/ 427218 h 983692"/>
                <a:gd name="connsiteX254" fmla="*/ 331888 w 2149268"/>
                <a:gd name="connsiteY254" fmla="*/ 419838 h 983692"/>
                <a:gd name="connsiteX255" fmla="*/ 325273 w 2149268"/>
                <a:gd name="connsiteY255" fmla="*/ 446174 h 983692"/>
                <a:gd name="connsiteX256" fmla="*/ 303478 w 2149268"/>
                <a:gd name="connsiteY256" fmla="*/ 459034 h 983692"/>
                <a:gd name="connsiteX257" fmla="*/ 113569 w 2149268"/>
                <a:gd name="connsiteY257" fmla="*/ 834212 h 983692"/>
                <a:gd name="connsiteX258" fmla="*/ 221507 w 2149268"/>
                <a:gd name="connsiteY258" fmla="*/ 739232 h 983692"/>
                <a:gd name="connsiteX259" fmla="*/ 237329 w 2149268"/>
                <a:gd name="connsiteY259" fmla="*/ 735974 h 983692"/>
                <a:gd name="connsiteX260" fmla="*/ 247054 w 2149268"/>
                <a:gd name="connsiteY260" fmla="*/ 743083 h 983692"/>
                <a:gd name="connsiteX261" fmla="*/ 238193 w 2149268"/>
                <a:gd name="connsiteY261" fmla="*/ 753820 h 983692"/>
                <a:gd name="connsiteX262" fmla="*/ 196726 w 2149268"/>
                <a:gd name="connsiteY262" fmla="*/ 769469 h 983692"/>
                <a:gd name="connsiteX263" fmla="*/ 132378 w 2149268"/>
                <a:gd name="connsiteY263" fmla="*/ 828090 h 983692"/>
                <a:gd name="connsiteX264" fmla="*/ 109990 w 2149268"/>
                <a:gd name="connsiteY264" fmla="*/ 886588 h 983692"/>
                <a:gd name="connsiteX265" fmla="*/ 113569 w 2149268"/>
                <a:gd name="connsiteY265" fmla="*/ 834212 h 983692"/>
                <a:gd name="connsiteX266" fmla="*/ 234934 w 2149268"/>
                <a:gd name="connsiteY266" fmla="*/ 799187 h 983692"/>
                <a:gd name="connsiteX267" fmla="*/ 189444 w 2149268"/>
                <a:gd name="connsiteY267" fmla="*/ 883306 h 983692"/>
                <a:gd name="connsiteX268" fmla="*/ 155505 w 2149268"/>
                <a:gd name="connsiteY268" fmla="*/ 905175 h 983692"/>
                <a:gd name="connsiteX269" fmla="*/ 132427 w 2149268"/>
                <a:gd name="connsiteY269" fmla="*/ 907124 h 983692"/>
                <a:gd name="connsiteX270" fmla="*/ 117864 w 2149268"/>
                <a:gd name="connsiteY270" fmla="*/ 883552 h 983692"/>
                <a:gd name="connsiteX271" fmla="*/ 145188 w 2149268"/>
                <a:gd name="connsiteY271" fmla="*/ 821401 h 983692"/>
                <a:gd name="connsiteX272" fmla="*/ 224494 w 2149268"/>
                <a:gd name="connsiteY272" fmla="*/ 763422 h 983692"/>
                <a:gd name="connsiteX273" fmla="*/ 240784 w 2149268"/>
                <a:gd name="connsiteY273" fmla="*/ 762681 h 983692"/>
                <a:gd name="connsiteX274" fmla="*/ 234934 w 2149268"/>
                <a:gd name="connsiteY274" fmla="*/ 799187 h 983692"/>
                <a:gd name="connsiteX275" fmla="*/ 429410 w 2149268"/>
                <a:gd name="connsiteY275" fmla="*/ 730964 h 983692"/>
                <a:gd name="connsiteX276" fmla="*/ 408602 w 2149268"/>
                <a:gd name="connsiteY276" fmla="*/ 732025 h 983692"/>
                <a:gd name="connsiteX277" fmla="*/ 343909 w 2149268"/>
                <a:gd name="connsiteY277" fmla="*/ 737554 h 983692"/>
                <a:gd name="connsiteX278" fmla="*/ 313401 w 2149268"/>
                <a:gd name="connsiteY278" fmla="*/ 777022 h 983692"/>
                <a:gd name="connsiteX279" fmla="*/ 284695 w 2149268"/>
                <a:gd name="connsiteY279" fmla="*/ 856525 h 983692"/>
                <a:gd name="connsiteX280" fmla="*/ 248066 w 2149268"/>
                <a:gd name="connsiteY280" fmla="*/ 921737 h 983692"/>
                <a:gd name="connsiteX281" fmla="*/ 184705 w 2149268"/>
                <a:gd name="connsiteY281" fmla="*/ 965943 h 983692"/>
                <a:gd name="connsiteX282" fmla="*/ 96563 w 2149268"/>
                <a:gd name="connsiteY282" fmla="*/ 967967 h 983692"/>
                <a:gd name="connsiteX283" fmla="*/ 70646 w 2149268"/>
                <a:gd name="connsiteY283" fmla="*/ 948591 h 983692"/>
                <a:gd name="connsiteX284" fmla="*/ 204525 w 2149268"/>
                <a:gd name="connsiteY284" fmla="*/ 936694 h 983692"/>
                <a:gd name="connsiteX285" fmla="*/ 263912 w 2149268"/>
                <a:gd name="connsiteY285" fmla="*/ 867879 h 983692"/>
                <a:gd name="connsiteX286" fmla="*/ 309081 w 2149268"/>
                <a:gd name="connsiteY286" fmla="*/ 742367 h 983692"/>
                <a:gd name="connsiteX287" fmla="*/ 334381 w 2149268"/>
                <a:gd name="connsiteY287" fmla="*/ 719363 h 983692"/>
                <a:gd name="connsiteX288" fmla="*/ 430792 w 2149268"/>
                <a:gd name="connsiteY288" fmla="*/ 712822 h 983692"/>
                <a:gd name="connsiteX289" fmla="*/ 440319 w 2149268"/>
                <a:gd name="connsiteY289" fmla="*/ 720819 h 983692"/>
                <a:gd name="connsiteX290" fmla="*/ 429410 w 2149268"/>
                <a:gd name="connsiteY290" fmla="*/ 730964 h 983692"/>
                <a:gd name="connsiteX291" fmla="*/ 576346 w 2149268"/>
                <a:gd name="connsiteY291" fmla="*/ 680241 h 983692"/>
                <a:gd name="connsiteX292" fmla="*/ 572323 w 2149268"/>
                <a:gd name="connsiteY292" fmla="*/ 682931 h 983692"/>
                <a:gd name="connsiteX293" fmla="*/ 510468 w 2149268"/>
                <a:gd name="connsiteY293" fmla="*/ 744761 h 983692"/>
                <a:gd name="connsiteX294" fmla="*/ 484033 w 2149268"/>
                <a:gd name="connsiteY294" fmla="*/ 852255 h 983692"/>
                <a:gd name="connsiteX295" fmla="*/ 457992 w 2149268"/>
                <a:gd name="connsiteY295" fmla="*/ 900041 h 983692"/>
                <a:gd name="connsiteX296" fmla="*/ 423782 w 2149268"/>
                <a:gd name="connsiteY296" fmla="*/ 902459 h 983692"/>
                <a:gd name="connsiteX297" fmla="*/ 426102 w 2149268"/>
                <a:gd name="connsiteY297" fmla="*/ 895598 h 983692"/>
                <a:gd name="connsiteX298" fmla="*/ 470581 w 2149268"/>
                <a:gd name="connsiteY298" fmla="*/ 855686 h 983692"/>
                <a:gd name="connsiteX299" fmla="*/ 509234 w 2149268"/>
                <a:gd name="connsiteY299" fmla="*/ 703689 h 983692"/>
                <a:gd name="connsiteX300" fmla="*/ 522143 w 2149268"/>
                <a:gd name="connsiteY300" fmla="*/ 685819 h 983692"/>
                <a:gd name="connsiteX301" fmla="*/ 582838 w 2149268"/>
                <a:gd name="connsiteY301" fmla="*/ 649560 h 983692"/>
                <a:gd name="connsiteX302" fmla="*/ 587848 w 2149268"/>
                <a:gd name="connsiteY302" fmla="*/ 647265 h 983692"/>
                <a:gd name="connsiteX303" fmla="*/ 576346 w 2149268"/>
                <a:gd name="connsiteY303" fmla="*/ 680241 h 983692"/>
                <a:gd name="connsiteX304" fmla="*/ 863925 w 2149268"/>
                <a:gd name="connsiteY304" fmla="*/ 562381 h 983692"/>
                <a:gd name="connsiteX305" fmla="*/ 847313 w 2149268"/>
                <a:gd name="connsiteY305" fmla="*/ 636799 h 983692"/>
                <a:gd name="connsiteX306" fmla="*/ 840303 w 2149268"/>
                <a:gd name="connsiteY306" fmla="*/ 695075 h 983692"/>
                <a:gd name="connsiteX307" fmla="*/ 834059 w 2149268"/>
                <a:gd name="connsiteY307" fmla="*/ 686362 h 983692"/>
                <a:gd name="connsiteX308" fmla="*/ 840945 w 2149268"/>
                <a:gd name="connsiteY308" fmla="*/ 628629 h 983692"/>
                <a:gd name="connsiteX309" fmla="*/ 864073 w 2149268"/>
                <a:gd name="connsiteY309" fmla="*/ 527158 h 983692"/>
                <a:gd name="connsiteX310" fmla="*/ 869602 w 2149268"/>
                <a:gd name="connsiteY310" fmla="*/ 507881 h 983692"/>
                <a:gd name="connsiteX311" fmla="*/ 863925 w 2149268"/>
                <a:gd name="connsiteY311" fmla="*/ 562381 h 983692"/>
                <a:gd name="connsiteX312" fmla="*/ 632894 w 2149268"/>
                <a:gd name="connsiteY312" fmla="*/ 724423 h 983692"/>
                <a:gd name="connsiteX313" fmla="*/ 651332 w 2149268"/>
                <a:gd name="connsiteY313" fmla="*/ 643661 h 983692"/>
                <a:gd name="connsiteX314" fmla="*/ 726170 w 2149268"/>
                <a:gd name="connsiteY314" fmla="*/ 517754 h 983692"/>
                <a:gd name="connsiteX315" fmla="*/ 793529 w 2149268"/>
                <a:gd name="connsiteY315" fmla="*/ 464810 h 983692"/>
                <a:gd name="connsiteX316" fmla="*/ 882634 w 2149268"/>
                <a:gd name="connsiteY316" fmla="*/ 453061 h 983692"/>
                <a:gd name="connsiteX317" fmla="*/ 911612 w 2149268"/>
                <a:gd name="connsiteY317" fmla="*/ 442892 h 983692"/>
                <a:gd name="connsiteX318" fmla="*/ 920744 w 2149268"/>
                <a:gd name="connsiteY318" fmla="*/ 430723 h 983692"/>
                <a:gd name="connsiteX319" fmla="*/ 895222 w 2149268"/>
                <a:gd name="connsiteY319" fmla="*/ 466760 h 983692"/>
                <a:gd name="connsiteX320" fmla="*/ 860099 w 2149268"/>
                <a:gd name="connsiteY320" fmla="*/ 466439 h 983692"/>
                <a:gd name="connsiteX321" fmla="*/ 763787 w 2149268"/>
                <a:gd name="connsiteY321" fmla="*/ 505314 h 983692"/>
                <a:gd name="connsiteX322" fmla="*/ 708670 w 2149268"/>
                <a:gd name="connsiteY322" fmla="*/ 564726 h 983692"/>
                <a:gd name="connsiteX323" fmla="*/ 659848 w 2149268"/>
                <a:gd name="connsiteY323" fmla="*/ 654003 h 983692"/>
                <a:gd name="connsiteX324" fmla="*/ 639188 w 2149268"/>
                <a:gd name="connsiteY324" fmla="*/ 742096 h 983692"/>
                <a:gd name="connsiteX325" fmla="*/ 641237 w 2149268"/>
                <a:gd name="connsiteY325" fmla="*/ 768506 h 983692"/>
                <a:gd name="connsiteX326" fmla="*/ 632894 w 2149268"/>
                <a:gd name="connsiteY326" fmla="*/ 724423 h 983692"/>
                <a:gd name="connsiteX327" fmla="*/ 774820 w 2149268"/>
                <a:gd name="connsiteY327" fmla="*/ 717438 h 983692"/>
                <a:gd name="connsiteX328" fmla="*/ 766502 w 2149268"/>
                <a:gd name="connsiteY328" fmla="*/ 735728 h 983692"/>
                <a:gd name="connsiteX329" fmla="*/ 752778 w 2149268"/>
                <a:gd name="connsiteY329" fmla="*/ 750932 h 983692"/>
                <a:gd name="connsiteX330" fmla="*/ 665895 w 2149268"/>
                <a:gd name="connsiteY330" fmla="*/ 839889 h 983692"/>
                <a:gd name="connsiteX331" fmla="*/ 613963 w 2149268"/>
                <a:gd name="connsiteY331" fmla="*/ 847047 h 983692"/>
                <a:gd name="connsiteX332" fmla="*/ 597129 w 2149268"/>
                <a:gd name="connsiteY332" fmla="*/ 834681 h 983692"/>
                <a:gd name="connsiteX333" fmla="*/ 704820 w 2149268"/>
                <a:gd name="connsiteY333" fmla="*/ 789018 h 983692"/>
                <a:gd name="connsiteX334" fmla="*/ 768723 w 2149268"/>
                <a:gd name="connsiteY334" fmla="*/ 693323 h 983692"/>
                <a:gd name="connsiteX335" fmla="*/ 775610 w 2149268"/>
                <a:gd name="connsiteY335" fmla="*/ 685079 h 983692"/>
                <a:gd name="connsiteX336" fmla="*/ 775190 w 2149268"/>
                <a:gd name="connsiteY336" fmla="*/ 703196 h 983692"/>
                <a:gd name="connsiteX337" fmla="*/ 774820 w 2149268"/>
                <a:gd name="connsiteY337" fmla="*/ 717438 h 983692"/>
                <a:gd name="connsiteX338" fmla="*/ 778399 w 2149268"/>
                <a:gd name="connsiteY338" fmla="*/ 609623 h 983692"/>
                <a:gd name="connsiteX339" fmla="*/ 699933 w 2149268"/>
                <a:gd name="connsiteY339" fmla="*/ 747057 h 983692"/>
                <a:gd name="connsiteX340" fmla="*/ 659453 w 2149268"/>
                <a:gd name="connsiteY340" fmla="*/ 772653 h 983692"/>
                <a:gd name="connsiteX341" fmla="*/ 646075 w 2149268"/>
                <a:gd name="connsiteY341" fmla="*/ 763891 h 983692"/>
                <a:gd name="connsiteX342" fmla="*/ 655627 w 2149268"/>
                <a:gd name="connsiteY342" fmla="*/ 689497 h 983692"/>
                <a:gd name="connsiteX343" fmla="*/ 686727 w 2149268"/>
                <a:gd name="connsiteY343" fmla="*/ 615671 h 983692"/>
                <a:gd name="connsiteX344" fmla="*/ 746089 w 2149268"/>
                <a:gd name="connsiteY344" fmla="*/ 529133 h 983692"/>
                <a:gd name="connsiteX345" fmla="*/ 809968 w 2149268"/>
                <a:gd name="connsiteY345" fmla="*/ 483248 h 983692"/>
                <a:gd name="connsiteX346" fmla="*/ 832800 w 2149268"/>
                <a:gd name="connsiteY346" fmla="*/ 477373 h 983692"/>
                <a:gd name="connsiteX347" fmla="*/ 813843 w 2149268"/>
                <a:gd name="connsiteY347" fmla="*/ 499662 h 983692"/>
                <a:gd name="connsiteX348" fmla="*/ 805822 w 2149268"/>
                <a:gd name="connsiteY348" fmla="*/ 526591 h 983692"/>
                <a:gd name="connsiteX349" fmla="*/ 778399 w 2149268"/>
                <a:gd name="connsiteY349" fmla="*/ 609623 h 983692"/>
                <a:gd name="connsiteX350" fmla="*/ 882634 w 2149268"/>
                <a:gd name="connsiteY350" fmla="*/ 726151 h 983692"/>
                <a:gd name="connsiteX351" fmla="*/ 830035 w 2149268"/>
                <a:gd name="connsiteY351" fmla="*/ 764582 h 983692"/>
                <a:gd name="connsiteX352" fmla="*/ 809919 w 2149268"/>
                <a:gd name="connsiteY352" fmla="*/ 760361 h 983692"/>
                <a:gd name="connsiteX353" fmla="*/ 818903 w 2149268"/>
                <a:gd name="connsiteY353" fmla="*/ 756214 h 983692"/>
                <a:gd name="connsiteX354" fmla="*/ 870243 w 2149268"/>
                <a:gd name="connsiteY354" fmla="*/ 724127 h 983692"/>
                <a:gd name="connsiteX355" fmla="*/ 877944 w 2149268"/>
                <a:gd name="connsiteY355" fmla="*/ 719264 h 983692"/>
                <a:gd name="connsiteX356" fmla="*/ 883844 w 2149268"/>
                <a:gd name="connsiteY356" fmla="*/ 720844 h 983692"/>
                <a:gd name="connsiteX357" fmla="*/ 882634 w 2149268"/>
                <a:gd name="connsiteY357" fmla="*/ 726151 h 983692"/>
                <a:gd name="connsiteX358" fmla="*/ 1228859 w 2149268"/>
                <a:gd name="connsiteY358" fmla="*/ 488184 h 983692"/>
                <a:gd name="connsiteX359" fmla="*/ 1251765 w 2149268"/>
                <a:gd name="connsiteY359" fmla="*/ 424281 h 983692"/>
                <a:gd name="connsiteX360" fmla="*/ 1266722 w 2149268"/>
                <a:gd name="connsiteY360" fmla="*/ 317824 h 983692"/>
                <a:gd name="connsiteX361" fmla="*/ 1265513 w 2149268"/>
                <a:gd name="connsiteY361" fmla="*/ 301830 h 983692"/>
                <a:gd name="connsiteX362" fmla="*/ 1271955 w 2149268"/>
                <a:gd name="connsiteY362" fmla="*/ 331227 h 983692"/>
                <a:gd name="connsiteX363" fmla="*/ 1256109 w 2149268"/>
                <a:gd name="connsiteY363" fmla="*/ 450864 h 983692"/>
                <a:gd name="connsiteX364" fmla="*/ 1244261 w 2149268"/>
                <a:gd name="connsiteY364" fmla="*/ 488925 h 983692"/>
                <a:gd name="connsiteX365" fmla="*/ 1228736 w 2149268"/>
                <a:gd name="connsiteY365" fmla="*/ 495466 h 983692"/>
                <a:gd name="connsiteX366" fmla="*/ 1228859 w 2149268"/>
                <a:gd name="connsiteY366" fmla="*/ 488184 h 983692"/>
                <a:gd name="connsiteX367" fmla="*/ 1003431 w 2149268"/>
                <a:gd name="connsiteY367" fmla="*/ 594962 h 983692"/>
                <a:gd name="connsiteX368" fmla="*/ 1011873 w 2149268"/>
                <a:gd name="connsiteY368" fmla="*/ 557691 h 983692"/>
                <a:gd name="connsiteX369" fmla="*/ 1037321 w 2149268"/>
                <a:gd name="connsiteY369" fmla="*/ 447754 h 983692"/>
                <a:gd name="connsiteX370" fmla="*/ 1072617 w 2149268"/>
                <a:gd name="connsiteY370" fmla="*/ 380740 h 983692"/>
                <a:gd name="connsiteX371" fmla="*/ 1139927 w 2149268"/>
                <a:gd name="connsiteY371" fmla="*/ 321477 h 983692"/>
                <a:gd name="connsiteX372" fmla="*/ 1166362 w 2149268"/>
                <a:gd name="connsiteY372" fmla="*/ 310814 h 983692"/>
                <a:gd name="connsiteX373" fmla="*/ 1197216 w 2149268"/>
                <a:gd name="connsiteY373" fmla="*/ 332436 h 983692"/>
                <a:gd name="connsiteX374" fmla="*/ 1197734 w 2149268"/>
                <a:gd name="connsiteY374" fmla="*/ 332979 h 983692"/>
                <a:gd name="connsiteX375" fmla="*/ 1197166 w 2149268"/>
                <a:gd name="connsiteY375" fmla="*/ 332486 h 983692"/>
                <a:gd name="connsiteX376" fmla="*/ 1152540 w 2149268"/>
                <a:gd name="connsiteY376" fmla="*/ 335843 h 983692"/>
                <a:gd name="connsiteX377" fmla="*/ 1061954 w 2149268"/>
                <a:gd name="connsiteY377" fmla="*/ 423022 h 983692"/>
                <a:gd name="connsiteX378" fmla="*/ 1041591 w 2149268"/>
                <a:gd name="connsiteY378" fmla="*/ 475374 h 983692"/>
                <a:gd name="connsiteX379" fmla="*/ 1015106 w 2149268"/>
                <a:gd name="connsiteY379" fmla="*/ 589680 h 983692"/>
                <a:gd name="connsiteX380" fmla="*/ 1012268 w 2149268"/>
                <a:gd name="connsiteY380" fmla="*/ 609623 h 983692"/>
                <a:gd name="connsiteX381" fmla="*/ 1003431 w 2149268"/>
                <a:gd name="connsiteY381" fmla="*/ 594962 h 983692"/>
                <a:gd name="connsiteX382" fmla="*/ 1198894 w 2149268"/>
                <a:gd name="connsiteY382" fmla="*/ 357662 h 983692"/>
                <a:gd name="connsiteX383" fmla="*/ 1182554 w 2149268"/>
                <a:gd name="connsiteY383" fmla="*/ 445483 h 983692"/>
                <a:gd name="connsiteX384" fmla="*/ 1153231 w 2149268"/>
                <a:gd name="connsiteY384" fmla="*/ 522790 h 983692"/>
                <a:gd name="connsiteX385" fmla="*/ 1056475 w 2149268"/>
                <a:gd name="connsiteY385" fmla="*/ 611870 h 983692"/>
                <a:gd name="connsiteX386" fmla="*/ 1031891 w 2149268"/>
                <a:gd name="connsiteY386" fmla="*/ 615572 h 983692"/>
                <a:gd name="connsiteX387" fmla="*/ 1022684 w 2149268"/>
                <a:gd name="connsiteY387" fmla="*/ 602959 h 983692"/>
                <a:gd name="connsiteX388" fmla="*/ 1037987 w 2149268"/>
                <a:gd name="connsiteY388" fmla="*/ 531947 h 983692"/>
                <a:gd name="connsiteX389" fmla="*/ 1056475 w 2149268"/>
                <a:gd name="connsiteY389" fmla="*/ 458689 h 983692"/>
                <a:gd name="connsiteX390" fmla="*/ 1093400 w 2149268"/>
                <a:gd name="connsiteY390" fmla="*/ 396611 h 983692"/>
                <a:gd name="connsiteX391" fmla="*/ 1158143 w 2149268"/>
                <a:gd name="connsiteY391" fmla="*/ 343371 h 983692"/>
                <a:gd name="connsiteX392" fmla="*/ 1183936 w 2149268"/>
                <a:gd name="connsiteY392" fmla="*/ 338163 h 983692"/>
                <a:gd name="connsiteX393" fmla="*/ 1198894 w 2149268"/>
                <a:gd name="connsiteY393" fmla="*/ 357662 h 983692"/>
                <a:gd name="connsiteX394" fmla="*/ 1315372 w 2149268"/>
                <a:gd name="connsiteY394" fmla="*/ 472165 h 983692"/>
                <a:gd name="connsiteX395" fmla="*/ 1305721 w 2149268"/>
                <a:gd name="connsiteY395" fmla="*/ 499390 h 983692"/>
                <a:gd name="connsiteX396" fmla="*/ 1294712 w 2149268"/>
                <a:gd name="connsiteY396" fmla="*/ 510374 h 983692"/>
                <a:gd name="connsiteX397" fmla="*/ 1252628 w 2149268"/>
                <a:gd name="connsiteY397" fmla="*/ 539327 h 983692"/>
                <a:gd name="connsiteX398" fmla="*/ 1230636 w 2149268"/>
                <a:gd name="connsiteY398" fmla="*/ 548163 h 983692"/>
                <a:gd name="connsiteX399" fmla="*/ 1181937 w 2149268"/>
                <a:gd name="connsiteY399" fmla="*/ 589507 h 983692"/>
                <a:gd name="connsiteX400" fmla="*/ 1085304 w 2149268"/>
                <a:gd name="connsiteY400" fmla="*/ 666517 h 983692"/>
                <a:gd name="connsiteX401" fmla="*/ 1025078 w 2149268"/>
                <a:gd name="connsiteY401" fmla="*/ 676785 h 983692"/>
                <a:gd name="connsiteX402" fmla="*/ 984179 w 2149268"/>
                <a:gd name="connsiteY402" fmla="*/ 710798 h 983692"/>
                <a:gd name="connsiteX403" fmla="*/ 960261 w 2149268"/>
                <a:gd name="connsiteY403" fmla="*/ 835569 h 983692"/>
                <a:gd name="connsiteX404" fmla="*/ 946711 w 2149268"/>
                <a:gd name="connsiteY404" fmla="*/ 906458 h 983692"/>
                <a:gd name="connsiteX405" fmla="*/ 937701 w 2149268"/>
                <a:gd name="connsiteY405" fmla="*/ 948443 h 983692"/>
                <a:gd name="connsiteX406" fmla="*/ 903738 w 2149268"/>
                <a:gd name="connsiteY406" fmla="*/ 972460 h 983692"/>
                <a:gd name="connsiteX407" fmla="*/ 888262 w 2149268"/>
                <a:gd name="connsiteY407" fmla="*/ 965869 h 983692"/>
                <a:gd name="connsiteX408" fmla="*/ 922497 w 2149268"/>
                <a:gd name="connsiteY408" fmla="*/ 949529 h 983692"/>
                <a:gd name="connsiteX409" fmla="*/ 937479 w 2149268"/>
                <a:gd name="connsiteY409" fmla="*/ 917738 h 983692"/>
                <a:gd name="connsiteX410" fmla="*/ 955177 w 2149268"/>
                <a:gd name="connsiteY410" fmla="*/ 813256 h 983692"/>
                <a:gd name="connsiteX411" fmla="*/ 972578 w 2149268"/>
                <a:gd name="connsiteY411" fmla="*/ 720276 h 983692"/>
                <a:gd name="connsiteX412" fmla="*/ 984278 w 2149268"/>
                <a:gd name="connsiteY412" fmla="*/ 667035 h 983692"/>
                <a:gd name="connsiteX413" fmla="*/ 1002740 w 2149268"/>
                <a:gd name="connsiteY413" fmla="*/ 659828 h 983692"/>
                <a:gd name="connsiteX414" fmla="*/ 1056894 w 2149268"/>
                <a:gd name="connsiteY414" fmla="*/ 659779 h 983692"/>
                <a:gd name="connsiteX415" fmla="*/ 1169176 w 2149268"/>
                <a:gd name="connsiteY415" fmla="*/ 579362 h 983692"/>
                <a:gd name="connsiteX416" fmla="*/ 1191514 w 2149268"/>
                <a:gd name="connsiteY416" fmla="*/ 549447 h 983692"/>
                <a:gd name="connsiteX417" fmla="*/ 1217579 w 2149268"/>
                <a:gd name="connsiteY417" fmla="*/ 533749 h 983692"/>
                <a:gd name="connsiteX418" fmla="*/ 1266451 w 2149268"/>
                <a:gd name="connsiteY418" fmla="*/ 510942 h 983692"/>
                <a:gd name="connsiteX419" fmla="*/ 1309300 w 2149268"/>
                <a:gd name="connsiteY419" fmla="*/ 469376 h 983692"/>
                <a:gd name="connsiteX420" fmla="*/ 1313620 w 2149268"/>
                <a:gd name="connsiteY420" fmla="*/ 466414 h 983692"/>
                <a:gd name="connsiteX421" fmla="*/ 1315372 w 2149268"/>
                <a:gd name="connsiteY421" fmla="*/ 472165 h 983692"/>
                <a:gd name="connsiteX422" fmla="*/ 1387174 w 2149268"/>
                <a:gd name="connsiteY422" fmla="*/ 436499 h 983692"/>
                <a:gd name="connsiteX423" fmla="*/ 1392086 w 2149268"/>
                <a:gd name="connsiteY423" fmla="*/ 394686 h 983692"/>
                <a:gd name="connsiteX424" fmla="*/ 1425333 w 2149268"/>
                <a:gd name="connsiteY424" fmla="*/ 270631 h 983692"/>
                <a:gd name="connsiteX425" fmla="*/ 1453891 w 2149268"/>
                <a:gd name="connsiteY425" fmla="*/ 223511 h 983692"/>
                <a:gd name="connsiteX426" fmla="*/ 1528853 w 2149268"/>
                <a:gd name="connsiteY426" fmla="*/ 163508 h 983692"/>
                <a:gd name="connsiteX427" fmla="*/ 1571751 w 2149268"/>
                <a:gd name="connsiteY427" fmla="*/ 164668 h 983692"/>
                <a:gd name="connsiteX428" fmla="*/ 1579255 w 2149268"/>
                <a:gd name="connsiteY428" fmla="*/ 177552 h 983692"/>
                <a:gd name="connsiteX429" fmla="*/ 1522263 w 2149268"/>
                <a:gd name="connsiteY429" fmla="*/ 184710 h 983692"/>
                <a:gd name="connsiteX430" fmla="*/ 1425605 w 2149268"/>
                <a:gd name="connsiteY430" fmla="*/ 300571 h 983692"/>
                <a:gd name="connsiteX431" fmla="*/ 1397047 w 2149268"/>
                <a:gd name="connsiteY431" fmla="*/ 419443 h 983692"/>
                <a:gd name="connsiteX432" fmla="*/ 1395048 w 2149268"/>
                <a:gd name="connsiteY432" fmla="*/ 445779 h 983692"/>
                <a:gd name="connsiteX433" fmla="*/ 1387174 w 2149268"/>
                <a:gd name="connsiteY433" fmla="*/ 436499 h 983692"/>
                <a:gd name="connsiteX434" fmla="*/ 1396998 w 2149268"/>
                <a:gd name="connsiteY434" fmla="*/ 448569 h 983692"/>
                <a:gd name="connsiteX435" fmla="*/ 1395097 w 2149268"/>
                <a:gd name="connsiteY435" fmla="*/ 445854 h 983692"/>
                <a:gd name="connsiteX436" fmla="*/ 1397640 w 2149268"/>
                <a:gd name="connsiteY436" fmla="*/ 448001 h 983692"/>
                <a:gd name="connsiteX437" fmla="*/ 1396998 w 2149268"/>
                <a:gd name="connsiteY437" fmla="*/ 448569 h 983692"/>
                <a:gd name="connsiteX438" fmla="*/ 1584463 w 2149268"/>
                <a:gd name="connsiteY438" fmla="*/ 226695 h 983692"/>
                <a:gd name="connsiteX439" fmla="*/ 1566173 w 2149268"/>
                <a:gd name="connsiteY439" fmla="*/ 297732 h 983692"/>
                <a:gd name="connsiteX440" fmla="*/ 1499480 w 2149268"/>
                <a:gd name="connsiteY440" fmla="*/ 418382 h 983692"/>
                <a:gd name="connsiteX441" fmla="*/ 1422026 w 2149268"/>
                <a:gd name="connsiteY441" fmla="*/ 453209 h 983692"/>
                <a:gd name="connsiteX442" fmla="*/ 1416077 w 2149268"/>
                <a:gd name="connsiteY442" fmla="*/ 453480 h 983692"/>
                <a:gd name="connsiteX443" fmla="*/ 1403045 w 2149268"/>
                <a:gd name="connsiteY443" fmla="*/ 439239 h 983692"/>
                <a:gd name="connsiteX444" fmla="*/ 1436663 w 2149268"/>
                <a:gd name="connsiteY444" fmla="*/ 293314 h 983692"/>
                <a:gd name="connsiteX445" fmla="*/ 1500172 w 2149268"/>
                <a:gd name="connsiteY445" fmla="*/ 210084 h 983692"/>
                <a:gd name="connsiteX446" fmla="*/ 1543045 w 2149268"/>
                <a:gd name="connsiteY446" fmla="*/ 183649 h 983692"/>
                <a:gd name="connsiteX447" fmla="*/ 1578983 w 2149268"/>
                <a:gd name="connsiteY447" fmla="*/ 185870 h 983692"/>
                <a:gd name="connsiteX448" fmla="*/ 1584463 w 2149268"/>
                <a:gd name="connsiteY448" fmla="*/ 226695 h 983692"/>
                <a:gd name="connsiteX449" fmla="*/ 1629805 w 2149268"/>
                <a:gd name="connsiteY449" fmla="*/ 341939 h 983692"/>
                <a:gd name="connsiteX450" fmla="*/ 1611664 w 2149268"/>
                <a:gd name="connsiteY450" fmla="*/ 348357 h 983692"/>
                <a:gd name="connsiteX451" fmla="*/ 1611713 w 2149268"/>
                <a:gd name="connsiteY451" fmla="*/ 341371 h 983692"/>
                <a:gd name="connsiteX452" fmla="*/ 1625708 w 2149268"/>
                <a:gd name="connsiteY452" fmla="*/ 307729 h 983692"/>
                <a:gd name="connsiteX453" fmla="*/ 1648959 w 2149268"/>
                <a:gd name="connsiteY453" fmla="*/ 176688 h 983692"/>
                <a:gd name="connsiteX454" fmla="*/ 1648910 w 2149268"/>
                <a:gd name="connsiteY454" fmla="*/ 160398 h 983692"/>
                <a:gd name="connsiteX455" fmla="*/ 1652933 w 2149268"/>
                <a:gd name="connsiteY455" fmla="*/ 243381 h 983692"/>
                <a:gd name="connsiteX456" fmla="*/ 1630274 w 2149268"/>
                <a:gd name="connsiteY456" fmla="*/ 329993 h 983692"/>
                <a:gd name="connsiteX457" fmla="*/ 1629805 w 2149268"/>
                <a:gd name="connsiteY457" fmla="*/ 341939 h 983692"/>
                <a:gd name="connsiteX458" fmla="*/ 1978449 w 2149268"/>
                <a:gd name="connsiteY458" fmla="*/ 250539 h 983692"/>
                <a:gd name="connsiteX459" fmla="*/ 2020854 w 2149268"/>
                <a:gd name="connsiteY459" fmla="*/ 94445 h 983692"/>
                <a:gd name="connsiteX460" fmla="*/ 2038477 w 2149268"/>
                <a:gd name="connsiteY460" fmla="*/ 31727 h 983692"/>
                <a:gd name="connsiteX461" fmla="*/ 2035960 w 2149268"/>
                <a:gd name="connsiteY461" fmla="*/ 81290 h 983692"/>
                <a:gd name="connsiteX462" fmla="*/ 2017596 w 2149268"/>
                <a:gd name="connsiteY462" fmla="*/ 148352 h 983692"/>
                <a:gd name="connsiteX463" fmla="*/ 1992716 w 2149268"/>
                <a:gd name="connsiteY463" fmla="*/ 244294 h 983692"/>
                <a:gd name="connsiteX464" fmla="*/ 1970081 w 2149268"/>
                <a:gd name="connsiteY464" fmla="*/ 333745 h 983692"/>
                <a:gd name="connsiteX465" fmla="*/ 1963318 w 2149268"/>
                <a:gd name="connsiteY465" fmla="*/ 341816 h 983692"/>
                <a:gd name="connsiteX466" fmla="*/ 1958876 w 2149268"/>
                <a:gd name="connsiteY466" fmla="*/ 333029 h 983692"/>
                <a:gd name="connsiteX467" fmla="*/ 1978449 w 2149268"/>
                <a:gd name="connsiteY467" fmla="*/ 250539 h 983692"/>
                <a:gd name="connsiteX468" fmla="*/ 1783529 w 2149268"/>
                <a:gd name="connsiteY468" fmla="*/ 279418 h 983692"/>
                <a:gd name="connsiteX469" fmla="*/ 1808903 w 2149268"/>
                <a:gd name="connsiteY469" fmla="*/ 170592 h 983692"/>
                <a:gd name="connsiteX470" fmla="*/ 1834771 w 2149268"/>
                <a:gd name="connsiteY470" fmla="*/ 62136 h 983692"/>
                <a:gd name="connsiteX471" fmla="*/ 1840078 w 2149268"/>
                <a:gd name="connsiteY471" fmla="*/ 92051 h 983692"/>
                <a:gd name="connsiteX472" fmla="*/ 1824429 w 2149268"/>
                <a:gd name="connsiteY472" fmla="*/ 160793 h 983692"/>
                <a:gd name="connsiteX473" fmla="*/ 1810212 w 2149268"/>
                <a:gd name="connsiteY473" fmla="*/ 217217 h 983692"/>
                <a:gd name="connsiteX474" fmla="*/ 1793872 w 2149268"/>
                <a:gd name="connsiteY474" fmla="*/ 287761 h 983692"/>
                <a:gd name="connsiteX475" fmla="*/ 1787380 w 2149268"/>
                <a:gd name="connsiteY475" fmla="*/ 334979 h 983692"/>
                <a:gd name="connsiteX476" fmla="*/ 1779383 w 2149268"/>
                <a:gd name="connsiteY476" fmla="*/ 319256 h 983692"/>
                <a:gd name="connsiteX477" fmla="*/ 1783529 w 2149268"/>
                <a:gd name="connsiteY477" fmla="*/ 279418 h 983692"/>
                <a:gd name="connsiteX478" fmla="*/ 1871647 w 2149268"/>
                <a:gd name="connsiteY478" fmla="*/ 349369 h 983692"/>
                <a:gd name="connsiteX479" fmla="*/ 1783085 w 2149268"/>
                <a:gd name="connsiteY479" fmla="*/ 404979 h 983692"/>
                <a:gd name="connsiteX480" fmla="*/ 1741470 w 2149268"/>
                <a:gd name="connsiteY480" fmla="*/ 393106 h 983692"/>
                <a:gd name="connsiteX481" fmla="*/ 1836400 w 2149268"/>
                <a:gd name="connsiteY481" fmla="*/ 362920 h 983692"/>
                <a:gd name="connsiteX482" fmla="*/ 1909831 w 2149268"/>
                <a:gd name="connsiteY482" fmla="*/ 279196 h 983692"/>
                <a:gd name="connsiteX483" fmla="*/ 1921086 w 2149268"/>
                <a:gd name="connsiteY483" fmla="*/ 264756 h 983692"/>
                <a:gd name="connsiteX484" fmla="*/ 1916693 w 2149268"/>
                <a:gd name="connsiteY484" fmla="*/ 287489 h 983692"/>
                <a:gd name="connsiteX485" fmla="*/ 1912398 w 2149268"/>
                <a:gd name="connsiteY485" fmla="*/ 301163 h 983692"/>
                <a:gd name="connsiteX486" fmla="*/ 1900995 w 2149268"/>
                <a:gd name="connsiteY486" fmla="*/ 319552 h 983692"/>
                <a:gd name="connsiteX487" fmla="*/ 1871647 w 2149268"/>
                <a:gd name="connsiteY487" fmla="*/ 349369 h 983692"/>
                <a:gd name="connsiteX488" fmla="*/ 1778247 w 2149268"/>
                <a:gd name="connsiteY488" fmla="*/ 549965 h 983692"/>
                <a:gd name="connsiteX489" fmla="*/ 1798808 w 2149268"/>
                <a:gd name="connsiteY489" fmla="*/ 508696 h 983692"/>
                <a:gd name="connsiteX490" fmla="*/ 1861477 w 2149268"/>
                <a:gd name="connsiteY490" fmla="*/ 448791 h 983692"/>
                <a:gd name="connsiteX491" fmla="*/ 1869820 w 2149268"/>
                <a:gd name="connsiteY491" fmla="*/ 445804 h 983692"/>
                <a:gd name="connsiteX492" fmla="*/ 1870437 w 2149268"/>
                <a:gd name="connsiteY492" fmla="*/ 455529 h 983692"/>
                <a:gd name="connsiteX493" fmla="*/ 1850839 w 2149268"/>
                <a:gd name="connsiteY493" fmla="*/ 483544 h 983692"/>
                <a:gd name="connsiteX494" fmla="*/ 1794439 w 2149268"/>
                <a:gd name="connsiteY494" fmla="*/ 546979 h 983692"/>
                <a:gd name="connsiteX495" fmla="*/ 1789206 w 2149268"/>
                <a:gd name="connsiteY495" fmla="*/ 562282 h 983692"/>
                <a:gd name="connsiteX496" fmla="*/ 1785652 w 2149268"/>
                <a:gd name="connsiteY496" fmla="*/ 568008 h 983692"/>
                <a:gd name="connsiteX497" fmla="*/ 1779506 w 2149268"/>
                <a:gd name="connsiteY497" fmla="*/ 562677 h 983692"/>
                <a:gd name="connsiteX498" fmla="*/ 1778247 w 2149268"/>
                <a:gd name="connsiteY498" fmla="*/ 549965 h 983692"/>
                <a:gd name="connsiteX499" fmla="*/ 1854937 w 2149268"/>
                <a:gd name="connsiteY499" fmla="*/ 507165 h 983692"/>
                <a:gd name="connsiteX500" fmla="*/ 1819764 w 2149268"/>
                <a:gd name="connsiteY500" fmla="*/ 562085 h 983692"/>
                <a:gd name="connsiteX501" fmla="*/ 1802979 w 2149268"/>
                <a:gd name="connsiteY501" fmla="*/ 570131 h 983692"/>
                <a:gd name="connsiteX502" fmla="*/ 1796414 w 2149268"/>
                <a:gd name="connsiteY502" fmla="*/ 561295 h 983692"/>
                <a:gd name="connsiteX503" fmla="*/ 1807792 w 2149268"/>
                <a:gd name="connsiteY503" fmla="*/ 538093 h 983692"/>
                <a:gd name="connsiteX504" fmla="*/ 1848149 w 2149268"/>
                <a:gd name="connsiteY504" fmla="*/ 494997 h 983692"/>
                <a:gd name="connsiteX505" fmla="*/ 1859231 w 2149268"/>
                <a:gd name="connsiteY505" fmla="*/ 492035 h 983692"/>
                <a:gd name="connsiteX506" fmla="*/ 1854937 w 2149268"/>
                <a:gd name="connsiteY506" fmla="*/ 507165 h 983692"/>
                <a:gd name="connsiteX507" fmla="*/ 2131383 w 2149268"/>
                <a:gd name="connsiteY507" fmla="*/ 217933 h 983692"/>
                <a:gd name="connsiteX508" fmla="*/ 2087226 w 2149268"/>
                <a:gd name="connsiteY508" fmla="*/ 294721 h 983692"/>
                <a:gd name="connsiteX509" fmla="*/ 1994591 w 2149268"/>
                <a:gd name="connsiteY509" fmla="*/ 388145 h 983692"/>
                <a:gd name="connsiteX510" fmla="*/ 1952655 w 2149268"/>
                <a:gd name="connsiteY510" fmla="*/ 422504 h 983692"/>
                <a:gd name="connsiteX511" fmla="*/ 1941005 w 2149268"/>
                <a:gd name="connsiteY511" fmla="*/ 448421 h 983692"/>
                <a:gd name="connsiteX512" fmla="*/ 1908819 w 2149268"/>
                <a:gd name="connsiteY512" fmla="*/ 541376 h 983692"/>
                <a:gd name="connsiteX513" fmla="*/ 1845705 w 2149268"/>
                <a:gd name="connsiteY513" fmla="*/ 618386 h 983692"/>
                <a:gd name="connsiteX514" fmla="*/ 1768424 w 2149268"/>
                <a:gd name="connsiteY514" fmla="*/ 637861 h 983692"/>
                <a:gd name="connsiteX515" fmla="*/ 1752281 w 2149268"/>
                <a:gd name="connsiteY515" fmla="*/ 626951 h 983692"/>
                <a:gd name="connsiteX516" fmla="*/ 1824009 w 2149268"/>
                <a:gd name="connsiteY516" fmla="*/ 611647 h 983692"/>
                <a:gd name="connsiteX517" fmla="*/ 1902377 w 2149268"/>
                <a:gd name="connsiteY517" fmla="*/ 524295 h 983692"/>
                <a:gd name="connsiteX518" fmla="*/ 1937105 w 2149268"/>
                <a:gd name="connsiteY518" fmla="*/ 416950 h 983692"/>
                <a:gd name="connsiteX519" fmla="*/ 1957962 w 2149268"/>
                <a:gd name="connsiteY519" fmla="*/ 389750 h 983692"/>
                <a:gd name="connsiteX520" fmla="*/ 2049140 w 2149268"/>
                <a:gd name="connsiteY520" fmla="*/ 314393 h 983692"/>
                <a:gd name="connsiteX521" fmla="*/ 2083671 w 2149268"/>
                <a:gd name="connsiteY521" fmla="*/ 272285 h 983692"/>
                <a:gd name="connsiteX522" fmla="*/ 2115537 w 2149268"/>
                <a:gd name="connsiteY522" fmla="*/ 219957 h 983692"/>
                <a:gd name="connsiteX523" fmla="*/ 2129285 w 2149268"/>
                <a:gd name="connsiteY523" fmla="*/ 191523 h 983692"/>
                <a:gd name="connsiteX524" fmla="*/ 2136591 w 2149268"/>
                <a:gd name="connsiteY524" fmla="*/ 188733 h 983692"/>
                <a:gd name="connsiteX525" fmla="*/ 2131383 w 2149268"/>
                <a:gd name="connsiteY525" fmla="*/ 217933 h 98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</a:cxnLst>
              <a:rect l="l" t="t" r="r" b="b"/>
              <a:pathLst>
                <a:path w="2149268" h="983692">
                  <a:moveTo>
                    <a:pt x="2147082" y="181279"/>
                  </a:moveTo>
                  <a:cubicBezTo>
                    <a:pt x="2132420" y="172936"/>
                    <a:pt x="2143996" y="160990"/>
                    <a:pt x="2140911" y="157534"/>
                  </a:cubicBezTo>
                  <a:cubicBezTo>
                    <a:pt x="2134345" y="146847"/>
                    <a:pt x="2126397" y="141096"/>
                    <a:pt x="2117413" y="151314"/>
                  </a:cubicBezTo>
                  <a:cubicBezTo>
                    <a:pt x="2110576" y="163829"/>
                    <a:pt x="2103097" y="176022"/>
                    <a:pt x="2097000" y="188882"/>
                  </a:cubicBezTo>
                  <a:cubicBezTo>
                    <a:pt x="2075255" y="234668"/>
                    <a:pt x="2045833" y="274753"/>
                    <a:pt x="2008908" y="309358"/>
                  </a:cubicBezTo>
                  <a:cubicBezTo>
                    <a:pt x="2005082" y="312962"/>
                    <a:pt x="1982966" y="334189"/>
                    <a:pt x="1977388" y="335497"/>
                  </a:cubicBezTo>
                  <a:cubicBezTo>
                    <a:pt x="1979708" y="322020"/>
                    <a:pt x="1982917" y="305261"/>
                    <a:pt x="1986298" y="292080"/>
                  </a:cubicBezTo>
                  <a:cubicBezTo>
                    <a:pt x="1998417" y="244813"/>
                    <a:pt x="2011104" y="197693"/>
                    <a:pt x="2023791" y="150574"/>
                  </a:cubicBezTo>
                  <a:cubicBezTo>
                    <a:pt x="2032134" y="119523"/>
                    <a:pt x="2041069" y="88620"/>
                    <a:pt x="2049264" y="57545"/>
                  </a:cubicBezTo>
                  <a:cubicBezTo>
                    <a:pt x="2051905" y="47499"/>
                    <a:pt x="2052053" y="37033"/>
                    <a:pt x="2044278" y="28715"/>
                  </a:cubicBezTo>
                  <a:cubicBezTo>
                    <a:pt x="2039835" y="23952"/>
                    <a:pt x="2041143" y="18719"/>
                    <a:pt x="2041242" y="13412"/>
                  </a:cubicBezTo>
                  <a:cubicBezTo>
                    <a:pt x="2039884" y="6920"/>
                    <a:pt x="2034973" y="4477"/>
                    <a:pt x="2029320" y="2650"/>
                  </a:cubicBezTo>
                  <a:cubicBezTo>
                    <a:pt x="2021940" y="256"/>
                    <a:pt x="1999824" y="34"/>
                    <a:pt x="1996319" y="9"/>
                  </a:cubicBezTo>
                  <a:cubicBezTo>
                    <a:pt x="1986619" y="-65"/>
                    <a:pt x="1983608" y="9"/>
                    <a:pt x="1979338" y="12301"/>
                  </a:cubicBezTo>
                  <a:cubicBezTo>
                    <a:pt x="1977758" y="17114"/>
                    <a:pt x="1952853" y="108046"/>
                    <a:pt x="1938759" y="147711"/>
                  </a:cubicBezTo>
                  <a:cubicBezTo>
                    <a:pt x="1932465" y="165408"/>
                    <a:pt x="1928615" y="176590"/>
                    <a:pt x="1917285" y="199816"/>
                  </a:cubicBezTo>
                  <a:cubicBezTo>
                    <a:pt x="1912472" y="210800"/>
                    <a:pt x="1889887" y="258388"/>
                    <a:pt x="1860737" y="292203"/>
                  </a:cubicBezTo>
                  <a:cubicBezTo>
                    <a:pt x="1851012" y="302595"/>
                    <a:pt x="1843212" y="309358"/>
                    <a:pt x="1833191" y="319453"/>
                  </a:cubicBezTo>
                  <a:cubicBezTo>
                    <a:pt x="1827860" y="324834"/>
                    <a:pt x="1821763" y="330042"/>
                    <a:pt x="1810261" y="336583"/>
                  </a:cubicBezTo>
                  <a:cubicBezTo>
                    <a:pt x="1801276" y="340927"/>
                    <a:pt x="1796759" y="336657"/>
                    <a:pt x="1796537" y="327376"/>
                  </a:cubicBezTo>
                  <a:cubicBezTo>
                    <a:pt x="1796414" y="322613"/>
                    <a:pt x="1796858" y="316689"/>
                    <a:pt x="1797771" y="311851"/>
                  </a:cubicBezTo>
                  <a:cubicBezTo>
                    <a:pt x="1802905" y="285095"/>
                    <a:pt x="1802659" y="286378"/>
                    <a:pt x="1805546" y="273050"/>
                  </a:cubicBezTo>
                  <a:cubicBezTo>
                    <a:pt x="1812112" y="242566"/>
                    <a:pt x="1819443" y="212281"/>
                    <a:pt x="1827341" y="182168"/>
                  </a:cubicBezTo>
                  <a:cubicBezTo>
                    <a:pt x="1835733" y="150204"/>
                    <a:pt x="1843212" y="118067"/>
                    <a:pt x="1849803" y="85708"/>
                  </a:cubicBezTo>
                  <a:cubicBezTo>
                    <a:pt x="1851999" y="74872"/>
                    <a:pt x="1850494" y="63938"/>
                    <a:pt x="1841484" y="55669"/>
                  </a:cubicBezTo>
                  <a:cubicBezTo>
                    <a:pt x="1839732" y="54064"/>
                    <a:pt x="1838671" y="52213"/>
                    <a:pt x="1839090" y="49745"/>
                  </a:cubicBezTo>
                  <a:cubicBezTo>
                    <a:pt x="1838819" y="45894"/>
                    <a:pt x="1839041" y="41945"/>
                    <a:pt x="1836894" y="38465"/>
                  </a:cubicBezTo>
                  <a:cubicBezTo>
                    <a:pt x="1830698" y="31085"/>
                    <a:pt x="1826181" y="32492"/>
                    <a:pt x="1818036" y="33652"/>
                  </a:cubicBezTo>
                  <a:cubicBezTo>
                    <a:pt x="1812951" y="34466"/>
                    <a:pt x="1804831" y="35602"/>
                    <a:pt x="1798709" y="36589"/>
                  </a:cubicBezTo>
                  <a:cubicBezTo>
                    <a:pt x="1782567" y="40810"/>
                    <a:pt x="1780024" y="44463"/>
                    <a:pt x="1777828" y="50313"/>
                  </a:cubicBezTo>
                  <a:cubicBezTo>
                    <a:pt x="1774125" y="60136"/>
                    <a:pt x="1767609" y="91977"/>
                    <a:pt x="1766177" y="97457"/>
                  </a:cubicBezTo>
                  <a:cubicBezTo>
                    <a:pt x="1756082" y="136480"/>
                    <a:pt x="1744703" y="175109"/>
                    <a:pt x="1731671" y="213268"/>
                  </a:cubicBezTo>
                  <a:cubicBezTo>
                    <a:pt x="1730856" y="216748"/>
                    <a:pt x="1721995" y="239136"/>
                    <a:pt x="1715948" y="252538"/>
                  </a:cubicBezTo>
                  <a:cubicBezTo>
                    <a:pt x="1703952" y="281738"/>
                    <a:pt x="1691117" y="294943"/>
                    <a:pt x="1673395" y="313998"/>
                  </a:cubicBezTo>
                  <a:cubicBezTo>
                    <a:pt x="1672655" y="314788"/>
                    <a:pt x="1643455" y="338311"/>
                    <a:pt x="1635112" y="339224"/>
                  </a:cubicBezTo>
                  <a:cubicBezTo>
                    <a:pt x="1638049" y="326833"/>
                    <a:pt x="1642961" y="315232"/>
                    <a:pt x="1646096" y="303212"/>
                  </a:cubicBezTo>
                  <a:cubicBezTo>
                    <a:pt x="1652563" y="278406"/>
                    <a:pt x="1659178" y="253649"/>
                    <a:pt x="1660955" y="227757"/>
                  </a:cubicBezTo>
                  <a:cubicBezTo>
                    <a:pt x="1662164" y="210158"/>
                    <a:pt x="1661177" y="192880"/>
                    <a:pt x="1659178" y="175578"/>
                  </a:cubicBezTo>
                  <a:cubicBezTo>
                    <a:pt x="1655574" y="144230"/>
                    <a:pt x="1632940" y="112291"/>
                    <a:pt x="1613934" y="100295"/>
                  </a:cubicBezTo>
                  <a:cubicBezTo>
                    <a:pt x="1598384" y="92841"/>
                    <a:pt x="1571875" y="96519"/>
                    <a:pt x="1550697" y="103331"/>
                  </a:cubicBezTo>
                  <a:cubicBezTo>
                    <a:pt x="1495630" y="121078"/>
                    <a:pt x="1458014" y="176713"/>
                    <a:pt x="1450584" y="178984"/>
                  </a:cubicBezTo>
                  <a:cubicBezTo>
                    <a:pt x="1450732" y="175701"/>
                    <a:pt x="1451053" y="173480"/>
                    <a:pt x="1450880" y="171283"/>
                  </a:cubicBezTo>
                  <a:cubicBezTo>
                    <a:pt x="1449745" y="155412"/>
                    <a:pt x="1445401" y="145317"/>
                    <a:pt x="1430813" y="151142"/>
                  </a:cubicBezTo>
                  <a:cubicBezTo>
                    <a:pt x="1414819" y="157559"/>
                    <a:pt x="1406130" y="162274"/>
                    <a:pt x="1394949" y="169333"/>
                  </a:cubicBezTo>
                  <a:cubicBezTo>
                    <a:pt x="1388606" y="173331"/>
                    <a:pt x="1385965" y="178811"/>
                    <a:pt x="1384064" y="185179"/>
                  </a:cubicBezTo>
                  <a:cubicBezTo>
                    <a:pt x="1382706" y="189745"/>
                    <a:pt x="1334180" y="378248"/>
                    <a:pt x="1328034" y="396932"/>
                  </a:cubicBezTo>
                  <a:cubicBezTo>
                    <a:pt x="1315742" y="434376"/>
                    <a:pt x="1282717" y="466143"/>
                    <a:pt x="1251493" y="484581"/>
                  </a:cubicBezTo>
                  <a:cubicBezTo>
                    <a:pt x="1259095" y="464760"/>
                    <a:pt x="1263168" y="445582"/>
                    <a:pt x="1268722" y="426872"/>
                  </a:cubicBezTo>
                  <a:cubicBezTo>
                    <a:pt x="1279434" y="390786"/>
                    <a:pt x="1280767" y="354132"/>
                    <a:pt x="1275756" y="317207"/>
                  </a:cubicBezTo>
                  <a:cubicBezTo>
                    <a:pt x="1274497" y="307852"/>
                    <a:pt x="1271856" y="298695"/>
                    <a:pt x="1264451" y="290599"/>
                  </a:cubicBezTo>
                  <a:cubicBezTo>
                    <a:pt x="1258528" y="284108"/>
                    <a:pt x="1258059" y="273050"/>
                    <a:pt x="1253418" y="264707"/>
                  </a:cubicBezTo>
                  <a:cubicBezTo>
                    <a:pt x="1249691" y="257870"/>
                    <a:pt x="1240114" y="248811"/>
                    <a:pt x="1223824" y="246466"/>
                  </a:cubicBezTo>
                  <a:cubicBezTo>
                    <a:pt x="1203855" y="243578"/>
                    <a:pt x="1183936" y="247849"/>
                    <a:pt x="1165276" y="256932"/>
                  </a:cubicBezTo>
                  <a:cubicBezTo>
                    <a:pt x="1132769" y="272778"/>
                    <a:pt x="1107124" y="296720"/>
                    <a:pt x="1084021" y="323847"/>
                  </a:cubicBezTo>
                  <a:cubicBezTo>
                    <a:pt x="1078590" y="330931"/>
                    <a:pt x="1073308" y="338138"/>
                    <a:pt x="1065854" y="345025"/>
                  </a:cubicBezTo>
                  <a:cubicBezTo>
                    <a:pt x="1064151" y="334312"/>
                    <a:pt x="1069211" y="323600"/>
                    <a:pt x="1060794" y="315479"/>
                  </a:cubicBezTo>
                  <a:cubicBezTo>
                    <a:pt x="1043393" y="310888"/>
                    <a:pt x="1029990" y="320465"/>
                    <a:pt x="1016390" y="328536"/>
                  </a:cubicBezTo>
                  <a:cubicBezTo>
                    <a:pt x="1008195" y="333399"/>
                    <a:pt x="1003580" y="341051"/>
                    <a:pt x="1000692" y="350529"/>
                  </a:cubicBezTo>
                  <a:cubicBezTo>
                    <a:pt x="989461" y="387479"/>
                    <a:pt x="982673" y="425540"/>
                    <a:pt x="972405" y="462712"/>
                  </a:cubicBezTo>
                  <a:cubicBezTo>
                    <a:pt x="966876" y="482779"/>
                    <a:pt x="935060" y="582053"/>
                    <a:pt x="931259" y="589779"/>
                  </a:cubicBezTo>
                  <a:cubicBezTo>
                    <a:pt x="915906" y="621027"/>
                    <a:pt x="890705" y="663506"/>
                    <a:pt x="862863" y="687942"/>
                  </a:cubicBezTo>
                  <a:cubicBezTo>
                    <a:pt x="860691" y="691397"/>
                    <a:pt x="857260" y="692878"/>
                    <a:pt x="853805" y="691151"/>
                  </a:cubicBezTo>
                  <a:cubicBezTo>
                    <a:pt x="848967" y="688732"/>
                    <a:pt x="850843" y="683598"/>
                    <a:pt x="851435" y="679945"/>
                  </a:cubicBezTo>
                  <a:cubicBezTo>
                    <a:pt x="854521" y="661408"/>
                    <a:pt x="876217" y="561147"/>
                    <a:pt x="884090" y="529602"/>
                  </a:cubicBezTo>
                  <a:cubicBezTo>
                    <a:pt x="886608" y="519482"/>
                    <a:pt x="885078" y="510720"/>
                    <a:pt x="880191" y="502031"/>
                  </a:cubicBezTo>
                  <a:cubicBezTo>
                    <a:pt x="878636" y="499267"/>
                    <a:pt x="876834" y="496552"/>
                    <a:pt x="875797" y="493590"/>
                  </a:cubicBezTo>
                  <a:cubicBezTo>
                    <a:pt x="871774" y="482310"/>
                    <a:pt x="876414" y="477151"/>
                    <a:pt x="888558" y="477299"/>
                  </a:cubicBezTo>
                  <a:cubicBezTo>
                    <a:pt x="915734" y="477645"/>
                    <a:pt x="934073" y="463699"/>
                    <a:pt x="935776" y="439485"/>
                  </a:cubicBezTo>
                  <a:cubicBezTo>
                    <a:pt x="936220" y="433167"/>
                    <a:pt x="933999" y="427983"/>
                    <a:pt x="929655" y="424059"/>
                  </a:cubicBezTo>
                  <a:cubicBezTo>
                    <a:pt x="926520" y="421220"/>
                    <a:pt x="925878" y="418431"/>
                    <a:pt x="926767" y="414753"/>
                  </a:cubicBezTo>
                  <a:cubicBezTo>
                    <a:pt x="926619" y="412976"/>
                    <a:pt x="926471" y="411199"/>
                    <a:pt x="926323" y="409422"/>
                  </a:cubicBezTo>
                  <a:cubicBezTo>
                    <a:pt x="923879" y="404016"/>
                    <a:pt x="918844" y="402165"/>
                    <a:pt x="913957" y="399672"/>
                  </a:cubicBezTo>
                  <a:cubicBezTo>
                    <a:pt x="899468" y="392292"/>
                    <a:pt x="883301" y="394020"/>
                    <a:pt x="868861" y="395056"/>
                  </a:cubicBezTo>
                  <a:cubicBezTo>
                    <a:pt x="829418" y="397895"/>
                    <a:pt x="792888" y="413272"/>
                    <a:pt x="759023" y="432673"/>
                  </a:cubicBezTo>
                  <a:cubicBezTo>
                    <a:pt x="720864" y="454542"/>
                    <a:pt x="690405" y="486309"/>
                    <a:pt x="662069" y="519655"/>
                  </a:cubicBezTo>
                  <a:cubicBezTo>
                    <a:pt x="650024" y="533823"/>
                    <a:pt x="640472" y="550064"/>
                    <a:pt x="628871" y="564652"/>
                  </a:cubicBezTo>
                  <a:cubicBezTo>
                    <a:pt x="611568" y="586422"/>
                    <a:pt x="594562" y="606662"/>
                    <a:pt x="571385" y="621817"/>
                  </a:cubicBezTo>
                  <a:cubicBezTo>
                    <a:pt x="568843" y="624631"/>
                    <a:pt x="549664" y="633738"/>
                    <a:pt x="544530" y="634775"/>
                  </a:cubicBezTo>
                  <a:cubicBezTo>
                    <a:pt x="548973" y="595801"/>
                    <a:pt x="587750" y="443435"/>
                    <a:pt x="598412" y="406756"/>
                  </a:cubicBezTo>
                  <a:cubicBezTo>
                    <a:pt x="603448" y="389379"/>
                    <a:pt x="610630" y="372595"/>
                    <a:pt x="615197" y="354996"/>
                  </a:cubicBezTo>
                  <a:cubicBezTo>
                    <a:pt x="617838" y="344778"/>
                    <a:pt x="620578" y="334633"/>
                    <a:pt x="611173" y="325649"/>
                  </a:cubicBezTo>
                  <a:cubicBezTo>
                    <a:pt x="607594" y="322218"/>
                    <a:pt x="612309" y="317256"/>
                    <a:pt x="611790" y="312888"/>
                  </a:cubicBezTo>
                  <a:cubicBezTo>
                    <a:pt x="614456" y="306199"/>
                    <a:pt x="611371" y="298794"/>
                    <a:pt x="601325" y="298967"/>
                  </a:cubicBezTo>
                  <a:cubicBezTo>
                    <a:pt x="569929" y="299534"/>
                    <a:pt x="552675" y="302866"/>
                    <a:pt x="540359" y="337027"/>
                  </a:cubicBezTo>
                  <a:cubicBezTo>
                    <a:pt x="526759" y="374792"/>
                    <a:pt x="514689" y="413248"/>
                    <a:pt x="504667" y="452123"/>
                  </a:cubicBezTo>
                  <a:cubicBezTo>
                    <a:pt x="493684" y="494701"/>
                    <a:pt x="483169" y="537451"/>
                    <a:pt x="474752" y="580646"/>
                  </a:cubicBezTo>
                  <a:cubicBezTo>
                    <a:pt x="470482" y="602564"/>
                    <a:pt x="467569" y="620583"/>
                    <a:pt x="461028" y="646228"/>
                  </a:cubicBezTo>
                  <a:cubicBezTo>
                    <a:pt x="456339" y="664617"/>
                    <a:pt x="457745" y="666937"/>
                    <a:pt x="447823" y="669035"/>
                  </a:cubicBezTo>
                  <a:cubicBezTo>
                    <a:pt x="419216" y="675107"/>
                    <a:pt x="352943" y="687078"/>
                    <a:pt x="355954" y="667949"/>
                  </a:cubicBezTo>
                  <a:cubicBezTo>
                    <a:pt x="359780" y="643710"/>
                    <a:pt x="392904" y="510794"/>
                    <a:pt x="404159" y="467796"/>
                  </a:cubicBezTo>
                  <a:cubicBezTo>
                    <a:pt x="411243" y="440695"/>
                    <a:pt x="417957" y="413494"/>
                    <a:pt x="425880" y="386590"/>
                  </a:cubicBezTo>
                  <a:cubicBezTo>
                    <a:pt x="429780" y="373360"/>
                    <a:pt x="429879" y="360081"/>
                    <a:pt x="416748" y="350702"/>
                  </a:cubicBezTo>
                  <a:cubicBezTo>
                    <a:pt x="414649" y="349196"/>
                    <a:pt x="415810" y="347295"/>
                    <a:pt x="415859" y="345494"/>
                  </a:cubicBezTo>
                  <a:cubicBezTo>
                    <a:pt x="417192" y="339051"/>
                    <a:pt x="415044" y="334164"/>
                    <a:pt x="409441" y="330783"/>
                  </a:cubicBezTo>
                  <a:cubicBezTo>
                    <a:pt x="399865" y="326241"/>
                    <a:pt x="392312" y="325649"/>
                    <a:pt x="380735" y="330783"/>
                  </a:cubicBezTo>
                  <a:cubicBezTo>
                    <a:pt x="369826" y="335596"/>
                    <a:pt x="363186" y="339150"/>
                    <a:pt x="350993" y="349813"/>
                  </a:cubicBezTo>
                  <a:cubicBezTo>
                    <a:pt x="349438" y="353022"/>
                    <a:pt x="310784" y="389034"/>
                    <a:pt x="307946" y="390836"/>
                  </a:cubicBezTo>
                  <a:cubicBezTo>
                    <a:pt x="293753" y="403399"/>
                    <a:pt x="275710" y="411273"/>
                    <a:pt x="246955" y="410853"/>
                  </a:cubicBezTo>
                  <a:cubicBezTo>
                    <a:pt x="236169" y="410705"/>
                    <a:pt x="181965" y="413371"/>
                    <a:pt x="165724" y="414037"/>
                  </a:cubicBezTo>
                  <a:cubicBezTo>
                    <a:pt x="109546" y="416358"/>
                    <a:pt x="84839" y="431315"/>
                    <a:pt x="49049" y="454270"/>
                  </a:cubicBezTo>
                  <a:cubicBezTo>
                    <a:pt x="7903" y="480681"/>
                    <a:pt x="-12189" y="533453"/>
                    <a:pt x="7804" y="576623"/>
                  </a:cubicBezTo>
                  <a:cubicBezTo>
                    <a:pt x="14592" y="587705"/>
                    <a:pt x="23255" y="597430"/>
                    <a:pt x="28834" y="609549"/>
                  </a:cubicBezTo>
                  <a:cubicBezTo>
                    <a:pt x="34437" y="621669"/>
                    <a:pt x="46235" y="628950"/>
                    <a:pt x="57885" y="634899"/>
                  </a:cubicBezTo>
                  <a:cubicBezTo>
                    <a:pt x="84765" y="648597"/>
                    <a:pt x="112878" y="647758"/>
                    <a:pt x="141461" y="640674"/>
                  </a:cubicBezTo>
                  <a:cubicBezTo>
                    <a:pt x="160738" y="635911"/>
                    <a:pt x="176214" y="625519"/>
                    <a:pt x="189642" y="611277"/>
                  </a:cubicBezTo>
                  <a:cubicBezTo>
                    <a:pt x="195442" y="605107"/>
                    <a:pt x="197664" y="601750"/>
                    <a:pt x="197935" y="593629"/>
                  </a:cubicBezTo>
                  <a:cubicBezTo>
                    <a:pt x="198058" y="590149"/>
                    <a:pt x="194405" y="584447"/>
                    <a:pt x="192159" y="583558"/>
                  </a:cubicBezTo>
                  <a:cubicBezTo>
                    <a:pt x="183323" y="579757"/>
                    <a:pt x="189691" y="574796"/>
                    <a:pt x="189568" y="568601"/>
                  </a:cubicBezTo>
                  <a:cubicBezTo>
                    <a:pt x="189173" y="565392"/>
                    <a:pt x="189173" y="563417"/>
                    <a:pt x="186606" y="559172"/>
                  </a:cubicBezTo>
                  <a:cubicBezTo>
                    <a:pt x="180139" y="549867"/>
                    <a:pt x="164317" y="551249"/>
                    <a:pt x="153259" y="560505"/>
                  </a:cubicBezTo>
                  <a:cubicBezTo>
                    <a:pt x="143436" y="568724"/>
                    <a:pt x="133562" y="573118"/>
                    <a:pt x="119641" y="576746"/>
                  </a:cubicBezTo>
                  <a:cubicBezTo>
                    <a:pt x="110904" y="579362"/>
                    <a:pt x="103227" y="580054"/>
                    <a:pt x="94959" y="577166"/>
                  </a:cubicBezTo>
                  <a:cubicBezTo>
                    <a:pt x="83975" y="572599"/>
                    <a:pt x="85480" y="561270"/>
                    <a:pt x="86468" y="551841"/>
                  </a:cubicBezTo>
                  <a:cubicBezTo>
                    <a:pt x="87998" y="537377"/>
                    <a:pt x="94588" y="528565"/>
                    <a:pt x="103573" y="520124"/>
                  </a:cubicBezTo>
                  <a:cubicBezTo>
                    <a:pt x="122554" y="502254"/>
                    <a:pt x="146323" y="494923"/>
                    <a:pt x="171697" y="491443"/>
                  </a:cubicBezTo>
                  <a:cubicBezTo>
                    <a:pt x="205118" y="486876"/>
                    <a:pt x="239155" y="489172"/>
                    <a:pt x="272279" y="481890"/>
                  </a:cubicBezTo>
                  <a:cubicBezTo>
                    <a:pt x="283140" y="479496"/>
                    <a:pt x="309106" y="469253"/>
                    <a:pt x="311871" y="468660"/>
                  </a:cubicBezTo>
                  <a:cubicBezTo>
                    <a:pt x="317227" y="467550"/>
                    <a:pt x="320090" y="467031"/>
                    <a:pt x="318239" y="474436"/>
                  </a:cubicBezTo>
                  <a:cubicBezTo>
                    <a:pt x="315227" y="485321"/>
                    <a:pt x="314067" y="492849"/>
                    <a:pt x="310883" y="501414"/>
                  </a:cubicBezTo>
                  <a:cubicBezTo>
                    <a:pt x="306169" y="519260"/>
                    <a:pt x="301430" y="537106"/>
                    <a:pt x="296740" y="554976"/>
                  </a:cubicBezTo>
                  <a:cubicBezTo>
                    <a:pt x="290347" y="579313"/>
                    <a:pt x="270083" y="653114"/>
                    <a:pt x="267590" y="665900"/>
                  </a:cubicBezTo>
                  <a:cubicBezTo>
                    <a:pt x="265344" y="677328"/>
                    <a:pt x="258926" y="682882"/>
                    <a:pt x="248066" y="685153"/>
                  </a:cubicBezTo>
                  <a:cubicBezTo>
                    <a:pt x="231824" y="688534"/>
                    <a:pt x="215583" y="691891"/>
                    <a:pt x="199860" y="697371"/>
                  </a:cubicBezTo>
                  <a:cubicBezTo>
                    <a:pt x="132871" y="720671"/>
                    <a:pt x="95847" y="745428"/>
                    <a:pt x="66055" y="791560"/>
                  </a:cubicBezTo>
                  <a:cubicBezTo>
                    <a:pt x="52776" y="812145"/>
                    <a:pt x="44038" y="833619"/>
                    <a:pt x="39052" y="857389"/>
                  </a:cubicBezTo>
                  <a:cubicBezTo>
                    <a:pt x="32906" y="886539"/>
                    <a:pt x="37127" y="902657"/>
                    <a:pt x="40681" y="910753"/>
                  </a:cubicBezTo>
                  <a:cubicBezTo>
                    <a:pt x="49345" y="930548"/>
                    <a:pt x="56799" y="944938"/>
                    <a:pt x="71090" y="957847"/>
                  </a:cubicBezTo>
                  <a:cubicBezTo>
                    <a:pt x="84148" y="969646"/>
                    <a:pt x="98636" y="975866"/>
                    <a:pt x="115273" y="977668"/>
                  </a:cubicBezTo>
                  <a:cubicBezTo>
                    <a:pt x="154913" y="981962"/>
                    <a:pt x="192628" y="974780"/>
                    <a:pt x="225185" y="950813"/>
                  </a:cubicBezTo>
                  <a:cubicBezTo>
                    <a:pt x="249670" y="932770"/>
                    <a:pt x="265813" y="907445"/>
                    <a:pt x="280326" y="880862"/>
                  </a:cubicBezTo>
                  <a:cubicBezTo>
                    <a:pt x="297431" y="849540"/>
                    <a:pt x="318708" y="771320"/>
                    <a:pt x="324755" y="760361"/>
                  </a:cubicBezTo>
                  <a:cubicBezTo>
                    <a:pt x="331962" y="747304"/>
                    <a:pt x="343489" y="740516"/>
                    <a:pt x="357435" y="740343"/>
                  </a:cubicBezTo>
                  <a:cubicBezTo>
                    <a:pt x="380094" y="740096"/>
                    <a:pt x="402481" y="737110"/>
                    <a:pt x="425041" y="736221"/>
                  </a:cubicBezTo>
                  <a:cubicBezTo>
                    <a:pt x="436346" y="735777"/>
                    <a:pt x="437703" y="738295"/>
                    <a:pt x="434174" y="749476"/>
                  </a:cubicBezTo>
                  <a:cubicBezTo>
                    <a:pt x="433828" y="756140"/>
                    <a:pt x="397421" y="870125"/>
                    <a:pt x="396137" y="887798"/>
                  </a:cubicBezTo>
                  <a:cubicBezTo>
                    <a:pt x="397273" y="892833"/>
                    <a:pt x="400728" y="895721"/>
                    <a:pt x="405245" y="897597"/>
                  </a:cubicBezTo>
                  <a:cubicBezTo>
                    <a:pt x="409515" y="896856"/>
                    <a:pt x="411737" y="898930"/>
                    <a:pt x="413070" y="902805"/>
                  </a:cubicBezTo>
                  <a:cubicBezTo>
                    <a:pt x="416723" y="913542"/>
                    <a:pt x="424646" y="917244"/>
                    <a:pt x="435457" y="916430"/>
                  </a:cubicBezTo>
                  <a:cubicBezTo>
                    <a:pt x="457745" y="914751"/>
                    <a:pt x="471124" y="901571"/>
                    <a:pt x="480256" y="882491"/>
                  </a:cubicBezTo>
                  <a:cubicBezTo>
                    <a:pt x="493610" y="854526"/>
                    <a:pt x="498744" y="824265"/>
                    <a:pt x="505753" y="794472"/>
                  </a:cubicBezTo>
                  <a:cubicBezTo>
                    <a:pt x="510641" y="773714"/>
                    <a:pt x="514146" y="752586"/>
                    <a:pt x="521526" y="732420"/>
                  </a:cubicBezTo>
                  <a:cubicBezTo>
                    <a:pt x="529227" y="711366"/>
                    <a:pt x="544851" y="699790"/>
                    <a:pt x="565387" y="693471"/>
                  </a:cubicBezTo>
                  <a:cubicBezTo>
                    <a:pt x="566893" y="693002"/>
                    <a:pt x="568300" y="692286"/>
                    <a:pt x="570570" y="691373"/>
                  </a:cubicBezTo>
                  <a:cubicBezTo>
                    <a:pt x="569287" y="696852"/>
                    <a:pt x="570101" y="702282"/>
                    <a:pt x="567362" y="707145"/>
                  </a:cubicBezTo>
                  <a:cubicBezTo>
                    <a:pt x="560524" y="737307"/>
                    <a:pt x="559537" y="767544"/>
                    <a:pt x="566646" y="797805"/>
                  </a:cubicBezTo>
                  <a:cubicBezTo>
                    <a:pt x="567362" y="800890"/>
                    <a:pt x="568497" y="803852"/>
                    <a:pt x="569435" y="806888"/>
                  </a:cubicBezTo>
                  <a:cubicBezTo>
                    <a:pt x="575704" y="816835"/>
                    <a:pt x="581752" y="826930"/>
                    <a:pt x="588317" y="836705"/>
                  </a:cubicBezTo>
                  <a:cubicBezTo>
                    <a:pt x="601053" y="855686"/>
                    <a:pt x="620158" y="859018"/>
                    <a:pt x="640669" y="855932"/>
                  </a:cubicBezTo>
                  <a:cubicBezTo>
                    <a:pt x="667401" y="851909"/>
                    <a:pt x="689418" y="838408"/>
                    <a:pt x="708818" y="819822"/>
                  </a:cubicBezTo>
                  <a:cubicBezTo>
                    <a:pt x="728515" y="800964"/>
                    <a:pt x="745028" y="779564"/>
                    <a:pt x="760677" y="757399"/>
                  </a:cubicBezTo>
                  <a:cubicBezTo>
                    <a:pt x="768304" y="746613"/>
                    <a:pt x="774647" y="745848"/>
                    <a:pt x="784668" y="754906"/>
                  </a:cubicBezTo>
                  <a:cubicBezTo>
                    <a:pt x="787507" y="757473"/>
                    <a:pt x="790691" y="759818"/>
                    <a:pt x="792962" y="762829"/>
                  </a:cubicBezTo>
                  <a:cubicBezTo>
                    <a:pt x="805599" y="779515"/>
                    <a:pt x="822556" y="778404"/>
                    <a:pt x="839810" y="773739"/>
                  </a:cubicBezTo>
                  <a:cubicBezTo>
                    <a:pt x="857507" y="768975"/>
                    <a:pt x="871576" y="757819"/>
                    <a:pt x="884708" y="745502"/>
                  </a:cubicBezTo>
                  <a:cubicBezTo>
                    <a:pt x="891841" y="738813"/>
                    <a:pt x="897937" y="730791"/>
                    <a:pt x="908354" y="727533"/>
                  </a:cubicBezTo>
                  <a:cubicBezTo>
                    <a:pt x="910032" y="734148"/>
                    <a:pt x="878808" y="896289"/>
                    <a:pt x="869182" y="949209"/>
                  </a:cubicBezTo>
                  <a:cubicBezTo>
                    <a:pt x="867948" y="956070"/>
                    <a:pt x="868121" y="962537"/>
                    <a:pt x="872712" y="968239"/>
                  </a:cubicBezTo>
                  <a:cubicBezTo>
                    <a:pt x="878537" y="967844"/>
                    <a:pt x="883128" y="967029"/>
                    <a:pt x="885053" y="975742"/>
                  </a:cubicBezTo>
                  <a:cubicBezTo>
                    <a:pt x="886954" y="984307"/>
                    <a:pt x="896012" y="984406"/>
                    <a:pt x="903590" y="983049"/>
                  </a:cubicBezTo>
                  <a:cubicBezTo>
                    <a:pt x="929877" y="978309"/>
                    <a:pt x="946439" y="961328"/>
                    <a:pt x="951203" y="934744"/>
                  </a:cubicBezTo>
                  <a:cubicBezTo>
                    <a:pt x="958904" y="891796"/>
                    <a:pt x="987412" y="743577"/>
                    <a:pt x="993484" y="712304"/>
                  </a:cubicBezTo>
                  <a:cubicBezTo>
                    <a:pt x="997063" y="693742"/>
                    <a:pt x="1006023" y="684684"/>
                    <a:pt x="1024683" y="685942"/>
                  </a:cubicBezTo>
                  <a:cubicBezTo>
                    <a:pt x="1052353" y="687818"/>
                    <a:pt x="1077776" y="679821"/>
                    <a:pt x="1102557" y="669701"/>
                  </a:cubicBezTo>
                  <a:cubicBezTo>
                    <a:pt x="1119983" y="662593"/>
                    <a:pt x="1135089" y="650868"/>
                    <a:pt x="1148961" y="638255"/>
                  </a:cubicBezTo>
                  <a:cubicBezTo>
                    <a:pt x="1167399" y="621496"/>
                    <a:pt x="1184553" y="603453"/>
                    <a:pt x="1199363" y="583238"/>
                  </a:cubicBezTo>
                  <a:cubicBezTo>
                    <a:pt x="1209014" y="570082"/>
                    <a:pt x="1221429" y="560283"/>
                    <a:pt x="1237498" y="555988"/>
                  </a:cubicBezTo>
                  <a:cubicBezTo>
                    <a:pt x="1252184" y="552063"/>
                    <a:pt x="1265365" y="545325"/>
                    <a:pt x="1277286" y="535995"/>
                  </a:cubicBezTo>
                  <a:cubicBezTo>
                    <a:pt x="1284222" y="530589"/>
                    <a:pt x="1293602" y="521111"/>
                    <a:pt x="1303080" y="520445"/>
                  </a:cubicBezTo>
                  <a:cubicBezTo>
                    <a:pt x="1303870" y="523900"/>
                    <a:pt x="1252530" y="781786"/>
                    <a:pt x="1252184" y="788499"/>
                  </a:cubicBezTo>
                  <a:cubicBezTo>
                    <a:pt x="1251863" y="794546"/>
                    <a:pt x="1252431" y="800075"/>
                    <a:pt x="1258454" y="803383"/>
                  </a:cubicBezTo>
                  <a:cubicBezTo>
                    <a:pt x="1264205" y="802963"/>
                    <a:pt x="1268228" y="802544"/>
                    <a:pt x="1271363" y="810343"/>
                  </a:cubicBezTo>
                  <a:cubicBezTo>
                    <a:pt x="1274201" y="817403"/>
                    <a:pt x="1284148" y="818464"/>
                    <a:pt x="1291825" y="815971"/>
                  </a:cubicBezTo>
                  <a:cubicBezTo>
                    <a:pt x="1310682" y="809850"/>
                    <a:pt x="1325245" y="799014"/>
                    <a:pt x="1330280" y="778379"/>
                  </a:cubicBezTo>
                  <a:cubicBezTo>
                    <a:pt x="1336105" y="754536"/>
                    <a:pt x="1339512" y="730248"/>
                    <a:pt x="1343782" y="706108"/>
                  </a:cubicBezTo>
                  <a:cubicBezTo>
                    <a:pt x="1350323" y="669134"/>
                    <a:pt x="1371155" y="561813"/>
                    <a:pt x="1376684" y="545448"/>
                  </a:cubicBezTo>
                  <a:cubicBezTo>
                    <a:pt x="1383644" y="524863"/>
                    <a:pt x="1391074" y="518939"/>
                    <a:pt x="1412869" y="522913"/>
                  </a:cubicBezTo>
                  <a:cubicBezTo>
                    <a:pt x="1436416" y="527233"/>
                    <a:pt x="1457791" y="520938"/>
                    <a:pt x="1478846" y="512225"/>
                  </a:cubicBezTo>
                  <a:cubicBezTo>
                    <a:pt x="1519720" y="495293"/>
                    <a:pt x="1550895" y="466044"/>
                    <a:pt x="1578737" y="432574"/>
                  </a:cubicBezTo>
                  <a:cubicBezTo>
                    <a:pt x="1588585" y="420726"/>
                    <a:pt x="1599569" y="409915"/>
                    <a:pt x="1616008" y="407571"/>
                  </a:cubicBezTo>
                  <a:cubicBezTo>
                    <a:pt x="1643183" y="403671"/>
                    <a:pt x="1664016" y="387701"/>
                    <a:pt x="1684083" y="370818"/>
                  </a:cubicBezTo>
                  <a:cubicBezTo>
                    <a:pt x="1692327" y="363882"/>
                    <a:pt x="1701336" y="358477"/>
                    <a:pt x="1710345" y="352923"/>
                  </a:cubicBezTo>
                  <a:cubicBezTo>
                    <a:pt x="1710814" y="347493"/>
                    <a:pt x="1707581" y="347147"/>
                    <a:pt x="1703582" y="348135"/>
                  </a:cubicBezTo>
                  <a:cubicBezTo>
                    <a:pt x="1697880" y="349541"/>
                    <a:pt x="1692845" y="352454"/>
                    <a:pt x="1688748" y="356551"/>
                  </a:cubicBezTo>
                  <a:cubicBezTo>
                    <a:pt x="1669841" y="375434"/>
                    <a:pt x="1648811" y="391749"/>
                    <a:pt x="1622203" y="396784"/>
                  </a:cubicBezTo>
                  <a:cubicBezTo>
                    <a:pt x="1596533" y="401647"/>
                    <a:pt x="1580465" y="417913"/>
                    <a:pt x="1564964" y="436449"/>
                  </a:cubicBezTo>
                  <a:cubicBezTo>
                    <a:pt x="1534456" y="472980"/>
                    <a:pt x="1497901" y="500921"/>
                    <a:pt x="1451201" y="513435"/>
                  </a:cubicBezTo>
                  <a:cubicBezTo>
                    <a:pt x="1439872" y="516471"/>
                    <a:pt x="1428271" y="517878"/>
                    <a:pt x="1416201" y="515459"/>
                  </a:cubicBezTo>
                  <a:cubicBezTo>
                    <a:pt x="1408204" y="513854"/>
                    <a:pt x="1399540" y="514126"/>
                    <a:pt x="1391345" y="515064"/>
                  </a:cubicBezTo>
                  <a:cubicBezTo>
                    <a:pt x="1380929" y="516249"/>
                    <a:pt x="1375154" y="524789"/>
                    <a:pt x="1372833" y="533453"/>
                  </a:cubicBezTo>
                  <a:cubicBezTo>
                    <a:pt x="1362516" y="571884"/>
                    <a:pt x="1336426" y="713390"/>
                    <a:pt x="1330971" y="745082"/>
                  </a:cubicBezTo>
                  <a:cubicBezTo>
                    <a:pt x="1329046" y="756313"/>
                    <a:pt x="1327195" y="767470"/>
                    <a:pt x="1324282" y="778503"/>
                  </a:cubicBezTo>
                  <a:cubicBezTo>
                    <a:pt x="1319963" y="794867"/>
                    <a:pt x="1308066" y="803185"/>
                    <a:pt x="1293306" y="808221"/>
                  </a:cubicBezTo>
                  <a:cubicBezTo>
                    <a:pt x="1286197" y="810640"/>
                    <a:pt x="1283309" y="808838"/>
                    <a:pt x="1274078" y="800322"/>
                  </a:cubicBezTo>
                  <a:cubicBezTo>
                    <a:pt x="1284346" y="796768"/>
                    <a:pt x="1293725" y="791609"/>
                    <a:pt x="1303055" y="786451"/>
                  </a:cubicBezTo>
                  <a:cubicBezTo>
                    <a:pt x="1311990" y="781489"/>
                    <a:pt x="1316853" y="773936"/>
                    <a:pt x="1318556" y="763619"/>
                  </a:cubicBezTo>
                  <a:cubicBezTo>
                    <a:pt x="1326010" y="718030"/>
                    <a:pt x="1367107" y="504969"/>
                    <a:pt x="1368316" y="501686"/>
                  </a:cubicBezTo>
                  <a:cubicBezTo>
                    <a:pt x="1371920" y="491911"/>
                    <a:pt x="1374512" y="491097"/>
                    <a:pt x="1383842" y="495811"/>
                  </a:cubicBezTo>
                  <a:cubicBezTo>
                    <a:pt x="1406723" y="507363"/>
                    <a:pt x="1429456" y="503636"/>
                    <a:pt x="1452484" y="495589"/>
                  </a:cubicBezTo>
                  <a:cubicBezTo>
                    <a:pt x="1503701" y="477744"/>
                    <a:pt x="1542034" y="443681"/>
                    <a:pt x="1573331" y="400684"/>
                  </a:cubicBezTo>
                  <a:cubicBezTo>
                    <a:pt x="1579971" y="391551"/>
                    <a:pt x="1588240" y="384690"/>
                    <a:pt x="1599347" y="384937"/>
                  </a:cubicBezTo>
                  <a:cubicBezTo>
                    <a:pt x="1622006" y="385405"/>
                    <a:pt x="1639456" y="373755"/>
                    <a:pt x="1657203" y="362525"/>
                  </a:cubicBezTo>
                  <a:cubicBezTo>
                    <a:pt x="1676826" y="350134"/>
                    <a:pt x="1692055" y="332856"/>
                    <a:pt x="1707334" y="315726"/>
                  </a:cubicBezTo>
                  <a:cubicBezTo>
                    <a:pt x="1708568" y="314344"/>
                    <a:pt x="1710049" y="313159"/>
                    <a:pt x="1713554" y="309901"/>
                  </a:cubicBezTo>
                  <a:cubicBezTo>
                    <a:pt x="1711801" y="326512"/>
                    <a:pt x="1711382" y="340853"/>
                    <a:pt x="1713628" y="355046"/>
                  </a:cubicBezTo>
                  <a:cubicBezTo>
                    <a:pt x="1713628" y="376520"/>
                    <a:pt x="1723304" y="394267"/>
                    <a:pt x="1738138" y="408212"/>
                  </a:cubicBezTo>
                  <a:cubicBezTo>
                    <a:pt x="1750677" y="420035"/>
                    <a:pt x="1767930" y="420628"/>
                    <a:pt x="1784270" y="417616"/>
                  </a:cubicBezTo>
                  <a:cubicBezTo>
                    <a:pt x="1816728" y="411668"/>
                    <a:pt x="1844002" y="395353"/>
                    <a:pt x="1867895" y="373064"/>
                  </a:cubicBezTo>
                  <a:cubicBezTo>
                    <a:pt x="1875991" y="365511"/>
                    <a:pt x="1893614" y="349221"/>
                    <a:pt x="1895712" y="349764"/>
                  </a:cubicBezTo>
                  <a:cubicBezTo>
                    <a:pt x="1897021" y="350109"/>
                    <a:pt x="1896897" y="356329"/>
                    <a:pt x="1893417" y="366128"/>
                  </a:cubicBezTo>
                  <a:cubicBezTo>
                    <a:pt x="1888332" y="383258"/>
                    <a:pt x="1874609" y="393156"/>
                    <a:pt x="1862909" y="400339"/>
                  </a:cubicBezTo>
                  <a:cubicBezTo>
                    <a:pt x="1824700" y="423738"/>
                    <a:pt x="1791008" y="451950"/>
                    <a:pt x="1784788" y="457380"/>
                  </a:cubicBezTo>
                  <a:cubicBezTo>
                    <a:pt x="1755786" y="482680"/>
                    <a:pt x="1731128" y="510892"/>
                    <a:pt x="1721551" y="549521"/>
                  </a:cubicBezTo>
                  <a:cubicBezTo>
                    <a:pt x="1719897" y="556185"/>
                    <a:pt x="1711555" y="577635"/>
                    <a:pt x="1722292" y="603231"/>
                  </a:cubicBezTo>
                  <a:cubicBezTo>
                    <a:pt x="1728438" y="613968"/>
                    <a:pt x="1732806" y="618287"/>
                    <a:pt x="1738138" y="625667"/>
                  </a:cubicBezTo>
                  <a:cubicBezTo>
                    <a:pt x="1751096" y="643612"/>
                    <a:pt x="1769954" y="650227"/>
                    <a:pt x="1791206" y="647067"/>
                  </a:cubicBezTo>
                  <a:cubicBezTo>
                    <a:pt x="1822108" y="642451"/>
                    <a:pt x="1849210" y="629542"/>
                    <a:pt x="1872313" y="607723"/>
                  </a:cubicBezTo>
                  <a:cubicBezTo>
                    <a:pt x="1894799" y="586471"/>
                    <a:pt x="1909658" y="560924"/>
                    <a:pt x="1921432" y="532687"/>
                  </a:cubicBezTo>
                  <a:cubicBezTo>
                    <a:pt x="1933502" y="503759"/>
                    <a:pt x="1940981" y="473449"/>
                    <a:pt x="1950335" y="443706"/>
                  </a:cubicBezTo>
                  <a:cubicBezTo>
                    <a:pt x="1955692" y="426650"/>
                    <a:pt x="1966774" y="414926"/>
                    <a:pt x="1980769" y="405818"/>
                  </a:cubicBezTo>
                  <a:cubicBezTo>
                    <a:pt x="2024038" y="377630"/>
                    <a:pt x="2060914" y="342655"/>
                    <a:pt x="2091521" y="301311"/>
                  </a:cubicBezTo>
                  <a:cubicBezTo>
                    <a:pt x="2107416" y="279862"/>
                    <a:pt x="2138986" y="220179"/>
                    <a:pt x="2142565" y="214157"/>
                  </a:cubicBezTo>
                  <a:cubicBezTo>
                    <a:pt x="2147600" y="205715"/>
                    <a:pt x="2152092" y="184118"/>
                    <a:pt x="2147082" y="181279"/>
                  </a:cubicBezTo>
                  <a:close/>
                  <a:moveTo>
                    <a:pt x="526759" y="630875"/>
                  </a:moveTo>
                  <a:cubicBezTo>
                    <a:pt x="530535" y="612116"/>
                    <a:pt x="560599" y="479817"/>
                    <a:pt x="573063" y="432698"/>
                  </a:cubicBezTo>
                  <a:cubicBezTo>
                    <a:pt x="582196" y="398166"/>
                    <a:pt x="594389" y="364672"/>
                    <a:pt x="605521" y="328857"/>
                  </a:cubicBezTo>
                  <a:cubicBezTo>
                    <a:pt x="614308" y="339002"/>
                    <a:pt x="611420" y="348307"/>
                    <a:pt x="608187" y="357810"/>
                  </a:cubicBezTo>
                  <a:cubicBezTo>
                    <a:pt x="599597" y="383036"/>
                    <a:pt x="591304" y="408336"/>
                    <a:pt x="583479" y="433808"/>
                  </a:cubicBezTo>
                  <a:cubicBezTo>
                    <a:pt x="568620" y="482187"/>
                    <a:pt x="546381" y="586496"/>
                    <a:pt x="536434" y="631221"/>
                  </a:cubicBezTo>
                  <a:cubicBezTo>
                    <a:pt x="535842" y="633862"/>
                    <a:pt x="531818" y="640526"/>
                    <a:pt x="528387" y="638749"/>
                  </a:cubicBezTo>
                  <a:cubicBezTo>
                    <a:pt x="525327" y="637169"/>
                    <a:pt x="526215" y="633467"/>
                    <a:pt x="526759" y="630875"/>
                  </a:cubicBezTo>
                  <a:close/>
                  <a:moveTo>
                    <a:pt x="335220" y="655756"/>
                  </a:moveTo>
                  <a:cubicBezTo>
                    <a:pt x="340651" y="633813"/>
                    <a:pt x="410281" y="365363"/>
                    <a:pt x="410996" y="362376"/>
                  </a:cubicBezTo>
                  <a:cubicBezTo>
                    <a:pt x="423239" y="371509"/>
                    <a:pt x="415538" y="384048"/>
                    <a:pt x="402974" y="429464"/>
                  </a:cubicBezTo>
                  <a:cubicBezTo>
                    <a:pt x="396039" y="454542"/>
                    <a:pt x="355238" y="617152"/>
                    <a:pt x="350203" y="636873"/>
                  </a:cubicBezTo>
                  <a:cubicBezTo>
                    <a:pt x="347438" y="647709"/>
                    <a:pt x="341885" y="658150"/>
                    <a:pt x="344476" y="669973"/>
                  </a:cubicBezTo>
                  <a:cubicBezTo>
                    <a:pt x="344600" y="670590"/>
                    <a:pt x="343933" y="671824"/>
                    <a:pt x="343341" y="672071"/>
                  </a:cubicBezTo>
                  <a:cubicBezTo>
                    <a:pt x="341737" y="672713"/>
                    <a:pt x="340231" y="672120"/>
                    <a:pt x="339022" y="670861"/>
                  </a:cubicBezTo>
                  <a:cubicBezTo>
                    <a:pt x="334875" y="666566"/>
                    <a:pt x="333863" y="661260"/>
                    <a:pt x="335220" y="655756"/>
                  </a:cubicBezTo>
                  <a:close/>
                  <a:moveTo>
                    <a:pt x="183249" y="586471"/>
                  </a:moveTo>
                  <a:cubicBezTo>
                    <a:pt x="195368" y="594271"/>
                    <a:pt x="189444" y="604934"/>
                    <a:pt x="176436" y="615819"/>
                  </a:cubicBezTo>
                  <a:cubicBezTo>
                    <a:pt x="148644" y="639119"/>
                    <a:pt x="115248" y="643587"/>
                    <a:pt x="80741" y="636947"/>
                  </a:cubicBezTo>
                  <a:cubicBezTo>
                    <a:pt x="67092" y="634331"/>
                    <a:pt x="53121" y="628901"/>
                    <a:pt x="43619" y="615844"/>
                  </a:cubicBezTo>
                  <a:cubicBezTo>
                    <a:pt x="96069" y="631221"/>
                    <a:pt x="143732" y="628555"/>
                    <a:pt x="183249" y="586471"/>
                  </a:cubicBezTo>
                  <a:close/>
                  <a:moveTo>
                    <a:pt x="303478" y="459034"/>
                  </a:moveTo>
                  <a:cubicBezTo>
                    <a:pt x="271021" y="472190"/>
                    <a:pt x="243277" y="476213"/>
                    <a:pt x="211338" y="476978"/>
                  </a:cubicBezTo>
                  <a:cubicBezTo>
                    <a:pt x="189790" y="477497"/>
                    <a:pt x="167847" y="478558"/>
                    <a:pt x="146916" y="484457"/>
                  </a:cubicBezTo>
                  <a:cubicBezTo>
                    <a:pt x="118876" y="492380"/>
                    <a:pt x="96760" y="502747"/>
                    <a:pt x="81901" y="529256"/>
                  </a:cubicBezTo>
                  <a:cubicBezTo>
                    <a:pt x="79236" y="533996"/>
                    <a:pt x="76619" y="541203"/>
                    <a:pt x="75163" y="548336"/>
                  </a:cubicBezTo>
                  <a:cubicBezTo>
                    <a:pt x="75089" y="551273"/>
                    <a:pt x="74743" y="555395"/>
                    <a:pt x="72078" y="555741"/>
                  </a:cubicBezTo>
                  <a:cubicBezTo>
                    <a:pt x="68030" y="556259"/>
                    <a:pt x="67906" y="551594"/>
                    <a:pt x="67215" y="548756"/>
                  </a:cubicBezTo>
                  <a:cubicBezTo>
                    <a:pt x="62920" y="531527"/>
                    <a:pt x="67783" y="515681"/>
                    <a:pt x="78915" y="503216"/>
                  </a:cubicBezTo>
                  <a:cubicBezTo>
                    <a:pt x="98093" y="481767"/>
                    <a:pt x="123023" y="470215"/>
                    <a:pt x="151778" y="466686"/>
                  </a:cubicBezTo>
                  <a:cubicBezTo>
                    <a:pt x="180040" y="463230"/>
                    <a:pt x="208524" y="463181"/>
                    <a:pt x="236761" y="460663"/>
                  </a:cubicBezTo>
                  <a:cubicBezTo>
                    <a:pt x="267294" y="457923"/>
                    <a:pt x="296493" y="449655"/>
                    <a:pt x="319522" y="427218"/>
                  </a:cubicBezTo>
                  <a:cubicBezTo>
                    <a:pt x="327026" y="419789"/>
                    <a:pt x="333024" y="415691"/>
                    <a:pt x="331888" y="419838"/>
                  </a:cubicBezTo>
                  <a:cubicBezTo>
                    <a:pt x="331098" y="429612"/>
                    <a:pt x="329321" y="437338"/>
                    <a:pt x="325273" y="446174"/>
                  </a:cubicBezTo>
                  <a:cubicBezTo>
                    <a:pt x="324582" y="450025"/>
                    <a:pt x="314981" y="454172"/>
                    <a:pt x="303478" y="459034"/>
                  </a:cubicBezTo>
                  <a:close/>
                  <a:moveTo>
                    <a:pt x="113569" y="834212"/>
                  </a:moveTo>
                  <a:cubicBezTo>
                    <a:pt x="135735" y="787537"/>
                    <a:pt x="172487" y="754906"/>
                    <a:pt x="221507" y="739232"/>
                  </a:cubicBezTo>
                  <a:cubicBezTo>
                    <a:pt x="226962" y="737480"/>
                    <a:pt x="231454" y="736369"/>
                    <a:pt x="237329" y="735974"/>
                  </a:cubicBezTo>
                  <a:cubicBezTo>
                    <a:pt x="242487" y="735629"/>
                    <a:pt x="247128" y="738295"/>
                    <a:pt x="247054" y="743083"/>
                  </a:cubicBezTo>
                  <a:cubicBezTo>
                    <a:pt x="246535" y="747847"/>
                    <a:pt x="247054" y="752635"/>
                    <a:pt x="238193" y="753820"/>
                  </a:cubicBezTo>
                  <a:cubicBezTo>
                    <a:pt x="223136" y="755819"/>
                    <a:pt x="209635" y="761965"/>
                    <a:pt x="196726" y="769469"/>
                  </a:cubicBezTo>
                  <a:cubicBezTo>
                    <a:pt x="171105" y="784328"/>
                    <a:pt x="148866" y="803235"/>
                    <a:pt x="132378" y="828090"/>
                  </a:cubicBezTo>
                  <a:cubicBezTo>
                    <a:pt x="120678" y="845739"/>
                    <a:pt x="112928" y="865139"/>
                    <a:pt x="109990" y="886588"/>
                  </a:cubicBezTo>
                  <a:cubicBezTo>
                    <a:pt x="102832" y="868471"/>
                    <a:pt x="105572" y="851021"/>
                    <a:pt x="113569" y="834212"/>
                  </a:cubicBezTo>
                  <a:close/>
                  <a:moveTo>
                    <a:pt x="234934" y="799187"/>
                  </a:moveTo>
                  <a:cubicBezTo>
                    <a:pt x="225209" y="830287"/>
                    <a:pt x="211288" y="858179"/>
                    <a:pt x="189444" y="883306"/>
                  </a:cubicBezTo>
                  <a:cubicBezTo>
                    <a:pt x="180040" y="894117"/>
                    <a:pt x="168637" y="900707"/>
                    <a:pt x="155505" y="905175"/>
                  </a:cubicBezTo>
                  <a:cubicBezTo>
                    <a:pt x="147977" y="907766"/>
                    <a:pt x="139857" y="910234"/>
                    <a:pt x="132427" y="907124"/>
                  </a:cubicBezTo>
                  <a:cubicBezTo>
                    <a:pt x="120851" y="902558"/>
                    <a:pt x="116457" y="897276"/>
                    <a:pt x="117864" y="883552"/>
                  </a:cubicBezTo>
                  <a:cubicBezTo>
                    <a:pt x="120283" y="859857"/>
                    <a:pt x="130872" y="839592"/>
                    <a:pt x="145188" y="821401"/>
                  </a:cubicBezTo>
                  <a:cubicBezTo>
                    <a:pt x="166119" y="794818"/>
                    <a:pt x="193221" y="776133"/>
                    <a:pt x="224494" y="763422"/>
                  </a:cubicBezTo>
                  <a:cubicBezTo>
                    <a:pt x="232170" y="759151"/>
                    <a:pt x="237551" y="759226"/>
                    <a:pt x="240784" y="762681"/>
                  </a:cubicBezTo>
                  <a:cubicBezTo>
                    <a:pt x="244659" y="766828"/>
                    <a:pt x="239353" y="785019"/>
                    <a:pt x="234934" y="799187"/>
                  </a:cubicBezTo>
                  <a:close/>
                  <a:moveTo>
                    <a:pt x="429410" y="730964"/>
                  </a:moveTo>
                  <a:cubicBezTo>
                    <a:pt x="421635" y="731803"/>
                    <a:pt x="415464" y="731383"/>
                    <a:pt x="408602" y="732025"/>
                  </a:cubicBezTo>
                  <a:cubicBezTo>
                    <a:pt x="384956" y="734197"/>
                    <a:pt x="372837" y="735974"/>
                    <a:pt x="343909" y="737554"/>
                  </a:cubicBezTo>
                  <a:cubicBezTo>
                    <a:pt x="331814" y="738220"/>
                    <a:pt x="321373" y="751771"/>
                    <a:pt x="313401" y="777022"/>
                  </a:cubicBezTo>
                  <a:cubicBezTo>
                    <a:pt x="307921" y="790400"/>
                    <a:pt x="292865" y="836483"/>
                    <a:pt x="284695" y="856525"/>
                  </a:cubicBezTo>
                  <a:cubicBezTo>
                    <a:pt x="275093" y="880072"/>
                    <a:pt x="263320" y="901793"/>
                    <a:pt x="248066" y="921737"/>
                  </a:cubicBezTo>
                  <a:cubicBezTo>
                    <a:pt x="231750" y="943087"/>
                    <a:pt x="210030" y="957329"/>
                    <a:pt x="184705" y="965943"/>
                  </a:cubicBezTo>
                  <a:cubicBezTo>
                    <a:pt x="155604" y="975841"/>
                    <a:pt x="126306" y="976409"/>
                    <a:pt x="96563" y="967967"/>
                  </a:cubicBezTo>
                  <a:cubicBezTo>
                    <a:pt x="88936" y="965795"/>
                    <a:pt x="77582" y="954861"/>
                    <a:pt x="70646" y="948591"/>
                  </a:cubicBezTo>
                  <a:cubicBezTo>
                    <a:pt x="116112" y="966807"/>
                    <a:pt x="161750" y="961426"/>
                    <a:pt x="204525" y="936694"/>
                  </a:cubicBezTo>
                  <a:cubicBezTo>
                    <a:pt x="231553" y="921070"/>
                    <a:pt x="249769" y="895770"/>
                    <a:pt x="263912" y="867879"/>
                  </a:cubicBezTo>
                  <a:cubicBezTo>
                    <a:pt x="284177" y="827893"/>
                    <a:pt x="300122" y="786278"/>
                    <a:pt x="309081" y="742367"/>
                  </a:cubicBezTo>
                  <a:cubicBezTo>
                    <a:pt x="312216" y="727064"/>
                    <a:pt x="319818" y="719462"/>
                    <a:pt x="334381" y="719363"/>
                  </a:cubicBezTo>
                  <a:cubicBezTo>
                    <a:pt x="366666" y="719141"/>
                    <a:pt x="398729" y="715907"/>
                    <a:pt x="430792" y="712822"/>
                  </a:cubicBezTo>
                  <a:cubicBezTo>
                    <a:pt x="436765" y="712254"/>
                    <a:pt x="439579" y="714945"/>
                    <a:pt x="440319" y="720819"/>
                  </a:cubicBezTo>
                  <a:cubicBezTo>
                    <a:pt x="441529" y="730495"/>
                    <a:pt x="439184" y="729902"/>
                    <a:pt x="429410" y="730964"/>
                  </a:cubicBezTo>
                  <a:close/>
                  <a:moveTo>
                    <a:pt x="576346" y="680241"/>
                  </a:moveTo>
                  <a:cubicBezTo>
                    <a:pt x="575581" y="682512"/>
                    <a:pt x="574149" y="682289"/>
                    <a:pt x="572323" y="682931"/>
                  </a:cubicBezTo>
                  <a:cubicBezTo>
                    <a:pt x="538038" y="695050"/>
                    <a:pt x="518835" y="708947"/>
                    <a:pt x="510468" y="744761"/>
                  </a:cubicBezTo>
                  <a:cubicBezTo>
                    <a:pt x="502100" y="780625"/>
                    <a:pt x="495485" y="817033"/>
                    <a:pt x="484033" y="852255"/>
                  </a:cubicBezTo>
                  <a:cubicBezTo>
                    <a:pt x="478232" y="870076"/>
                    <a:pt x="472629" y="887354"/>
                    <a:pt x="457992" y="900041"/>
                  </a:cubicBezTo>
                  <a:cubicBezTo>
                    <a:pt x="449946" y="907026"/>
                    <a:pt x="432742" y="913764"/>
                    <a:pt x="423782" y="902459"/>
                  </a:cubicBezTo>
                  <a:cubicBezTo>
                    <a:pt x="420598" y="898436"/>
                    <a:pt x="420647" y="896634"/>
                    <a:pt x="426102" y="895598"/>
                  </a:cubicBezTo>
                  <a:cubicBezTo>
                    <a:pt x="448983" y="891352"/>
                    <a:pt x="463521" y="879677"/>
                    <a:pt x="470581" y="855686"/>
                  </a:cubicBezTo>
                  <a:cubicBezTo>
                    <a:pt x="485365" y="805456"/>
                    <a:pt x="496473" y="754363"/>
                    <a:pt x="509234" y="703689"/>
                  </a:cubicBezTo>
                  <a:cubicBezTo>
                    <a:pt x="511233" y="695766"/>
                    <a:pt x="514787" y="689892"/>
                    <a:pt x="522143" y="685819"/>
                  </a:cubicBezTo>
                  <a:cubicBezTo>
                    <a:pt x="542753" y="674391"/>
                    <a:pt x="564424" y="664691"/>
                    <a:pt x="582838" y="649560"/>
                  </a:cubicBezTo>
                  <a:cubicBezTo>
                    <a:pt x="583751" y="648795"/>
                    <a:pt x="585059" y="648523"/>
                    <a:pt x="587848" y="647265"/>
                  </a:cubicBezTo>
                  <a:cubicBezTo>
                    <a:pt x="583578" y="659433"/>
                    <a:pt x="579851" y="669800"/>
                    <a:pt x="576346" y="680241"/>
                  </a:cubicBezTo>
                  <a:close/>
                  <a:moveTo>
                    <a:pt x="863925" y="562381"/>
                  </a:moveTo>
                  <a:cubicBezTo>
                    <a:pt x="857581" y="587039"/>
                    <a:pt x="853583" y="612190"/>
                    <a:pt x="847313" y="636799"/>
                  </a:cubicBezTo>
                  <a:cubicBezTo>
                    <a:pt x="843290" y="652596"/>
                    <a:pt x="839365" y="691175"/>
                    <a:pt x="840303" y="695075"/>
                  </a:cubicBezTo>
                  <a:cubicBezTo>
                    <a:pt x="833985" y="694680"/>
                    <a:pt x="834379" y="690311"/>
                    <a:pt x="834059" y="686362"/>
                  </a:cubicBezTo>
                  <a:cubicBezTo>
                    <a:pt x="832454" y="666665"/>
                    <a:pt x="837045" y="647610"/>
                    <a:pt x="840945" y="628629"/>
                  </a:cubicBezTo>
                  <a:cubicBezTo>
                    <a:pt x="847955" y="594666"/>
                    <a:pt x="853755" y="560406"/>
                    <a:pt x="864073" y="527158"/>
                  </a:cubicBezTo>
                  <a:cubicBezTo>
                    <a:pt x="866097" y="520667"/>
                    <a:pt x="865233" y="513287"/>
                    <a:pt x="869602" y="507881"/>
                  </a:cubicBezTo>
                  <a:cubicBezTo>
                    <a:pt x="878142" y="526986"/>
                    <a:pt x="868516" y="544584"/>
                    <a:pt x="863925" y="562381"/>
                  </a:cubicBezTo>
                  <a:close/>
                  <a:moveTo>
                    <a:pt x="632894" y="724423"/>
                  </a:moveTo>
                  <a:cubicBezTo>
                    <a:pt x="634499" y="696482"/>
                    <a:pt x="641706" y="669800"/>
                    <a:pt x="651332" y="643661"/>
                  </a:cubicBezTo>
                  <a:cubicBezTo>
                    <a:pt x="668487" y="597060"/>
                    <a:pt x="691985" y="554384"/>
                    <a:pt x="726170" y="517754"/>
                  </a:cubicBezTo>
                  <a:cubicBezTo>
                    <a:pt x="745991" y="496527"/>
                    <a:pt x="767292" y="477719"/>
                    <a:pt x="793529" y="464810"/>
                  </a:cubicBezTo>
                  <a:cubicBezTo>
                    <a:pt x="821964" y="450839"/>
                    <a:pt x="851731" y="445261"/>
                    <a:pt x="882634" y="453061"/>
                  </a:cubicBezTo>
                  <a:cubicBezTo>
                    <a:pt x="895790" y="456368"/>
                    <a:pt x="904182" y="452592"/>
                    <a:pt x="911612" y="442892"/>
                  </a:cubicBezTo>
                  <a:cubicBezTo>
                    <a:pt x="914500" y="439140"/>
                    <a:pt x="917313" y="435314"/>
                    <a:pt x="920744" y="430723"/>
                  </a:cubicBezTo>
                  <a:cubicBezTo>
                    <a:pt x="928593" y="448667"/>
                    <a:pt x="915882" y="465871"/>
                    <a:pt x="895222" y="466760"/>
                  </a:cubicBezTo>
                  <a:cubicBezTo>
                    <a:pt x="883523" y="467253"/>
                    <a:pt x="871897" y="465921"/>
                    <a:pt x="860099" y="466439"/>
                  </a:cubicBezTo>
                  <a:cubicBezTo>
                    <a:pt x="823149" y="468043"/>
                    <a:pt x="791925" y="482359"/>
                    <a:pt x="763787" y="505314"/>
                  </a:cubicBezTo>
                  <a:cubicBezTo>
                    <a:pt x="742609" y="522567"/>
                    <a:pt x="724196" y="542314"/>
                    <a:pt x="708670" y="564726"/>
                  </a:cubicBezTo>
                  <a:cubicBezTo>
                    <a:pt x="689270" y="592740"/>
                    <a:pt x="672485" y="622286"/>
                    <a:pt x="659848" y="654003"/>
                  </a:cubicBezTo>
                  <a:cubicBezTo>
                    <a:pt x="648568" y="682314"/>
                    <a:pt x="641632" y="711761"/>
                    <a:pt x="639188" y="742096"/>
                  </a:cubicBezTo>
                  <a:cubicBezTo>
                    <a:pt x="638547" y="750167"/>
                    <a:pt x="640373" y="758411"/>
                    <a:pt x="641237" y="768506"/>
                  </a:cubicBezTo>
                  <a:cubicBezTo>
                    <a:pt x="631537" y="753869"/>
                    <a:pt x="632055" y="739109"/>
                    <a:pt x="632894" y="724423"/>
                  </a:cubicBezTo>
                  <a:close/>
                  <a:moveTo>
                    <a:pt x="774820" y="717438"/>
                  </a:moveTo>
                  <a:cubicBezTo>
                    <a:pt x="778300" y="726866"/>
                    <a:pt x="774845" y="732223"/>
                    <a:pt x="766502" y="735728"/>
                  </a:cubicBezTo>
                  <a:cubicBezTo>
                    <a:pt x="759492" y="738689"/>
                    <a:pt x="756777" y="745107"/>
                    <a:pt x="752778" y="750932"/>
                  </a:cubicBezTo>
                  <a:cubicBezTo>
                    <a:pt x="729009" y="785587"/>
                    <a:pt x="706227" y="821500"/>
                    <a:pt x="665895" y="839889"/>
                  </a:cubicBezTo>
                  <a:cubicBezTo>
                    <a:pt x="649481" y="847368"/>
                    <a:pt x="632351" y="852033"/>
                    <a:pt x="613963" y="847047"/>
                  </a:cubicBezTo>
                  <a:cubicBezTo>
                    <a:pt x="606829" y="845121"/>
                    <a:pt x="601374" y="841493"/>
                    <a:pt x="597129" y="834681"/>
                  </a:cubicBezTo>
                  <a:cubicBezTo>
                    <a:pt x="642422" y="840506"/>
                    <a:pt x="674756" y="818143"/>
                    <a:pt x="704820" y="789018"/>
                  </a:cubicBezTo>
                  <a:cubicBezTo>
                    <a:pt x="733131" y="761595"/>
                    <a:pt x="750631" y="727360"/>
                    <a:pt x="768723" y="693323"/>
                  </a:cubicBezTo>
                  <a:cubicBezTo>
                    <a:pt x="770328" y="690311"/>
                    <a:pt x="771142" y="686856"/>
                    <a:pt x="775610" y="685079"/>
                  </a:cubicBezTo>
                  <a:cubicBezTo>
                    <a:pt x="776647" y="691447"/>
                    <a:pt x="776622" y="697346"/>
                    <a:pt x="775190" y="703196"/>
                  </a:cubicBezTo>
                  <a:cubicBezTo>
                    <a:pt x="774030" y="707984"/>
                    <a:pt x="773240" y="713168"/>
                    <a:pt x="774820" y="717438"/>
                  </a:cubicBezTo>
                  <a:close/>
                  <a:moveTo>
                    <a:pt x="778399" y="609623"/>
                  </a:moveTo>
                  <a:cubicBezTo>
                    <a:pt x="757196" y="658248"/>
                    <a:pt x="734217" y="705935"/>
                    <a:pt x="699933" y="747057"/>
                  </a:cubicBezTo>
                  <a:cubicBezTo>
                    <a:pt x="692404" y="756091"/>
                    <a:pt x="676904" y="768506"/>
                    <a:pt x="659453" y="772653"/>
                  </a:cubicBezTo>
                  <a:cubicBezTo>
                    <a:pt x="650147" y="774504"/>
                    <a:pt x="646322" y="772135"/>
                    <a:pt x="646075" y="763891"/>
                  </a:cubicBezTo>
                  <a:cubicBezTo>
                    <a:pt x="645186" y="735752"/>
                    <a:pt x="648617" y="711958"/>
                    <a:pt x="655627" y="689497"/>
                  </a:cubicBezTo>
                  <a:cubicBezTo>
                    <a:pt x="662711" y="666813"/>
                    <a:pt x="674337" y="639415"/>
                    <a:pt x="686727" y="615671"/>
                  </a:cubicBezTo>
                  <a:cubicBezTo>
                    <a:pt x="703166" y="584200"/>
                    <a:pt x="719284" y="553618"/>
                    <a:pt x="746089" y="529133"/>
                  </a:cubicBezTo>
                  <a:cubicBezTo>
                    <a:pt x="765638" y="511287"/>
                    <a:pt x="785088" y="493442"/>
                    <a:pt x="809968" y="483248"/>
                  </a:cubicBezTo>
                  <a:cubicBezTo>
                    <a:pt x="817151" y="480311"/>
                    <a:pt x="824852" y="478682"/>
                    <a:pt x="832800" y="477373"/>
                  </a:cubicBezTo>
                  <a:cubicBezTo>
                    <a:pt x="824506" y="483421"/>
                    <a:pt x="818558" y="491023"/>
                    <a:pt x="813843" y="499662"/>
                  </a:cubicBezTo>
                  <a:cubicBezTo>
                    <a:pt x="811178" y="508646"/>
                    <a:pt x="808512" y="517606"/>
                    <a:pt x="805822" y="526591"/>
                  </a:cubicBezTo>
                  <a:cubicBezTo>
                    <a:pt x="798515" y="554852"/>
                    <a:pt x="790099" y="582818"/>
                    <a:pt x="778399" y="609623"/>
                  </a:cubicBezTo>
                  <a:close/>
                  <a:moveTo>
                    <a:pt x="882634" y="726151"/>
                  </a:moveTo>
                  <a:cubicBezTo>
                    <a:pt x="870071" y="745773"/>
                    <a:pt x="852003" y="757868"/>
                    <a:pt x="830035" y="764582"/>
                  </a:cubicBezTo>
                  <a:cubicBezTo>
                    <a:pt x="827962" y="765223"/>
                    <a:pt x="810240" y="764557"/>
                    <a:pt x="809919" y="760361"/>
                  </a:cubicBezTo>
                  <a:cubicBezTo>
                    <a:pt x="809499" y="754783"/>
                    <a:pt x="815818" y="756979"/>
                    <a:pt x="818903" y="756214"/>
                  </a:cubicBezTo>
                  <a:cubicBezTo>
                    <a:pt x="839587" y="751080"/>
                    <a:pt x="855138" y="738048"/>
                    <a:pt x="870243" y="724127"/>
                  </a:cubicBezTo>
                  <a:cubicBezTo>
                    <a:pt x="872490" y="722078"/>
                    <a:pt x="874119" y="718622"/>
                    <a:pt x="877944" y="719264"/>
                  </a:cubicBezTo>
                  <a:cubicBezTo>
                    <a:pt x="879944" y="719585"/>
                    <a:pt x="882684" y="717857"/>
                    <a:pt x="883844" y="720844"/>
                  </a:cubicBezTo>
                  <a:cubicBezTo>
                    <a:pt x="884535" y="722695"/>
                    <a:pt x="883745" y="724423"/>
                    <a:pt x="882634" y="726151"/>
                  </a:cubicBezTo>
                  <a:close/>
                  <a:moveTo>
                    <a:pt x="1228859" y="488184"/>
                  </a:moveTo>
                  <a:cubicBezTo>
                    <a:pt x="1236708" y="466957"/>
                    <a:pt x="1245791" y="446248"/>
                    <a:pt x="1251765" y="424281"/>
                  </a:cubicBezTo>
                  <a:cubicBezTo>
                    <a:pt x="1261292" y="389355"/>
                    <a:pt x="1268080" y="354256"/>
                    <a:pt x="1266722" y="317824"/>
                  </a:cubicBezTo>
                  <a:cubicBezTo>
                    <a:pt x="1266525" y="312468"/>
                    <a:pt x="1264994" y="307285"/>
                    <a:pt x="1265513" y="301830"/>
                  </a:cubicBezTo>
                  <a:cubicBezTo>
                    <a:pt x="1269092" y="311333"/>
                    <a:pt x="1271239" y="321132"/>
                    <a:pt x="1271955" y="331227"/>
                  </a:cubicBezTo>
                  <a:cubicBezTo>
                    <a:pt x="1274917" y="372176"/>
                    <a:pt x="1268030" y="411964"/>
                    <a:pt x="1256109" y="450864"/>
                  </a:cubicBezTo>
                  <a:cubicBezTo>
                    <a:pt x="1252234" y="463551"/>
                    <a:pt x="1247297" y="475942"/>
                    <a:pt x="1244261" y="488925"/>
                  </a:cubicBezTo>
                  <a:cubicBezTo>
                    <a:pt x="1243397" y="492627"/>
                    <a:pt x="1231920" y="497268"/>
                    <a:pt x="1228736" y="495466"/>
                  </a:cubicBezTo>
                  <a:cubicBezTo>
                    <a:pt x="1224638" y="493121"/>
                    <a:pt x="1228020" y="490431"/>
                    <a:pt x="1228859" y="488184"/>
                  </a:cubicBezTo>
                  <a:close/>
                  <a:moveTo>
                    <a:pt x="1003431" y="594962"/>
                  </a:moveTo>
                  <a:cubicBezTo>
                    <a:pt x="1005826" y="582448"/>
                    <a:pt x="1008911" y="570082"/>
                    <a:pt x="1011873" y="557691"/>
                  </a:cubicBezTo>
                  <a:cubicBezTo>
                    <a:pt x="1020611" y="521111"/>
                    <a:pt x="1027596" y="484161"/>
                    <a:pt x="1037321" y="447754"/>
                  </a:cubicBezTo>
                  <a:cubicBezTo>
                    <a:pt x="1044084" y="422405"/>
                    <a:pt x="1055561" y="400462"/>
                    <a:pt x="1072617" y="380740"/>
                  </a:cubicBezTo>
                  <a:cubicBezTo>
                    <a:pt x="1092388" y="357860"/>
                    <a:pt x="1114603" y="337941"/>
                    <a:pt x="1139927" y="321477"/>
                  </a:cubicBezTo>
                  <a:cubicBezTo>
                    <a:pt x="1148023" y="316220"/>
                    <a:pt x="1156736" y="312493"/>
                    <a:pt x="1166362" y="310814"/>
                  </a:cubicBezTo>
                  <a:cubicBezTo>
                    <a:pt x="1182283" y="308000"/>
                    <a:pt x="1194278" y="316244"/>
                    <a:pt x="1197216" y="332436"/>
                  </a:cubicBezTo>
                  <a:lnTo>
                    <a:pt x="1197734" y="332979"/>
                  </a:lnTo>
                  <a:lnTo>
                    <a:pt x="1197166" y="332486"/>
                  </a:lnTo>
                  <a:cubicBezTo>
                    <a:pt x="1181616" y="324563"/>
                    <a:pt x="1166955" y="328314"/>
                    <a:pt x="1152540" y="335843"/>
                  </a:cubicBezTo>
                  <a:cubicBezTo>
                    <a:pt x="1113788" y="356033"/>
                    <a:pt x="1084811" y="386516"/>
                    <a:pt x="1061954" y="423022"/>
                  </a:cubicBezTo>
                  <a:cubicBezTo>
                    <a:pt x="1051958" y="438992"/>
                    <a:pt x="1046774" y="457257"/>
                    <a:pt x="1041591" y="475374"/>
                  </a:cubicBezTo>
                  <a:cubicBezTo>
                    <a:pt x="1030829" y="513040"/>
                    <a:pt x="1024733" y="551767"/>
                    <a:pt x="1015106" y="589680"/>
                  </a:cubicBezTo>
                  <a:cubicBezTo>
                    <a:pt x="1013477" y="596073"/>
                    <a:pt x="1013206" y="602811"/>
                    <a:pt x="1012268" y="609623"/>
                  </a:cubicBezTo>
                  <a:cubicBezTo>
                    <a:pt x="1003135" y="607920"/>
                    <a:pt x="1002173" y="601552"/>
                    <a:pt x="1003431" y="594962"/>
                  </a:cubicBezTo>
                  <a:close/>
                  <a:moveTo>
                    <a:pt x="1198894" y="357662"/>
                  </a:moveTo>
                  <a:cubicBezTo>
                    <a:pt x="1199190" y="387997"/>
                    <a:pt x="1190798" y="416777"/>
                    <a:pt x="1182554" y="445483"/>
                  </a:cubicBezTo>
                  <a:cubicBezTo>
                    <a:pt x="1177469" y="463181"/>
                    <a:pt x="1165178" y="501587"/>
                    <a:pt x="1153231" y="522790"/>
                  </a:cubicBezTo>
                  <a:cubicBezTo>
                    <a:pt x="1132621" y="565120"/>
                    <a:pt x="1102138" y="596813"/>
                    <a:pt x="1056475" y="611870"/>
                  </a:cubicBezTo>
                  <a:cubicBezTo>
                    <a:pt x="1050477" y="613844"/>
                    <a:pt x="1033865" y="615251"/>
                    <a:pt x="1031891" y="615572"/>
                  </a:cubicBezTo>
                  <a:cubicBezTo>
                    <a:pt x="1021647" y="616633"/>
                    <a:pt x="1021104" y="610413"/>
                    <a:pt x="1022684" y="602959"/>
                  </a:cubicBezTo>
                  <a:cubicBezTo>
                    <a:pt x="1027719" y="579264"/>
                    <a:pt x="1032829" y="555593"/>
                    <a:pt x="1037987" y="531947"/>
                  </a:cubicBezTo>
                  <a:cubicBezTo>
                    <a:pt x="1043344" y="507314"/>
                    <a:pt x="1048971" y="482804"/>
                    <a:pt x="1056475" y="458689"/>
                  </a:cubicBezTo>
                  <a:cubicBezTo>
                    <a:pt x="1063880" y="434919"/>
                    <a:pt x="1077307" y="415074"/>
                    <a:pt x="1093400" y="396611"/>
                  </a:cubicBezTo>
                  <a:cubicBezTo>
                    <a:pt x="1112011" y="375236"/>
                    <a:pt x="1133855" y="357860"/>
                    <a:pt x="1158143" y="343371"/>
                  </a:cubicBezTo>
                  <a:cubicBezTo>
                    <a:pt x="1166264" y="338533"/>
                    <a:pt x="1174853" y="337077"/>
                    <a:pt x="1183936" y="338163"/>
                  </a:cubicBezTo>
                  <a:cubicBezTo>
                    <a:pt x="1194155" y="339397"/>
                    <a:pt x="1196895" y="343223"/>
                    <a:pt x="1198894" y="357662"/>
                  </a:cubicBezTo>
                  <a:close/>
                  <a:moveTo>
                    <a:pt x="1315372" y="472165"/>
                  </a:moveTo>
                  <a:cubicBezTo>
                    <a:pt x="1313052" y="485642"/>
                    <a:pt x="1315051" y="488629"/>
                    <a:pt x="1305721" y="499390"/>
                  </a:cubicBezTo>
                  <a:cubicBezTo>
                    <a:pt x="1303277" y="502204"/>
                    <a:pt x="1297502" y="507881"/>
                    <a:pt x="1294712" y="510374"/>
                  </a:cubicBezTo>
                  <a:cubicBezTo>
                    <a:pt x="1281952" y="521876"/>
                    <a:pt x="1266994" y="529923"/>
                    <a:pt x="1252628" y="539327"/>
                  </a:cubicBezTo>
                  <a:cubicBezTo>
                    <a:pt x="1245841" y="543770"/>
                    <a:pt x="1237868" y="545819"/>
                    <a:pt x="1230636" y="548163"/>
                  </a:cubicBezTo>
                  <a:cubicBezTo>
                    <a:pt x="1208274" y="555371"/>
                    <a:pt x="1195093" y="572180"/>
                    <a:pt x="1181937" y="589507"/>
                  </a:cubicBezTo>
                  <a:cubicBezTo>
                    <a:pt x="1156242" y="623372"/>
                    <a:pt x="1124500" y="649881"/>
                    <a:pt x="1085304" y="666517"/>
                  </a:cubicBezTo>
                  <a:cubicBezTo>
                    <a:pt x="1066348" y="674564"/>
                    <a:pt x="1046873" y="680364"/>
                    <a:pt x="1025078" y="676785"/>
                  </a:cubicBezTo>
                  <a:cubicBezTo>
                    <a:pt x="1002271" y="673033"/>
                    <a:pt x="988424" y="685103"/>
                    <a:pt x="984179" y="710798"/>
                  </a:cubicBezTo>
                  <a:cubicBezTo>
                    <a:pt x="977292" y="752611"/>
                    <a:pt x="966827" y="793683"/>
                    <a:pt x="960261" y="835569"/>
                  </a:cubicBezTo>
                  <a:cubicBezTo>
                    <a:pt x="956534" y="859265"/>
                    <a:pt x="950931" y="882787"/>
                    <a:pt x="946711" y="906458"/>
                  </a:cubicBezTo>
                  <a:cubicBezTo>
                    <a:pt x="944193" y="920577"/>
                    <a:pt x="942786" y="934868"/>
                    <a:pt x="937701" y="948443"/>
                  </a:cubicBezTo>
                  <a:cubicBezTo>
                    <a:pt x="932987" y="961032"/>
                    <a:pt x="916079" y="972312"/>
                    <a:pt x="903738" y="972460"/>
                  </a:cubicBezTo>
                  <a:cubicBezTo>
                    <a:pt x="897024" y="972534"/>
                    <a:pt x="894581" y="965351"/>
                    <a:pt x="888262" y="965869"/>
                  </a:cubicBezTo>
                  <a:cubicBezTo>
                    <a:pt x="900949" y="962710"/>
                    <a:pt x="911735" y="956070"/>
                    <a:pt x="922497" y="949529"/>
                  </a:cubicBezTo>
                  <a:cubicBezTo>
                    <a:pt x="934295" y="942371"/>
                    <a:pt x="935776" y="929438"/>
                    <a:pt x="937479" y="917738"/>
                  </a:cubicBezTo>
                  <a:cubicBezTo>
                    <a:pt x="942564" y="882763"/>
                    <a:pt x="949796" y="848157"/>
                    <a:pt x="955177" y="813256"/>
                  </a:cubicBezTo>
                  <a:cubicBezTo>
                    <a:pt x="959990" y="782057"/>
                    <a:pt x="967024" y="751327"/>
                    <a:pt x="972578" y="720276"/>
                  </a:cubicBezTo>
                  <a:cubicBezTo>
                    <a:pt x="975787" y="702406"/>
                    <a:pt x="979613" y="684585"/>
                    <a:pt x="984278" y="667035"/>
                  </a:cubicBezTo>
                  <a:cubicBezTo>
                    <a:pt x="987560" y="654694"/>
                    <a:pt x="991090" y="654200"/>
                    <a:pt x="1002740" y="659828"/>
                  </a:cubicBezTo>
                  <a:cubicBezTo>
                    <a:pt x="1020660" y="668492"/>
                    <a:pt x="1038999" y="665678"/>
                    <a:pt x="1056894" y="659779"/>
                  </a:cubicBezTo>
                  <a:cubicBezTo>
                    <a:pt x="1102631" y="644698"/>
                    <a:pt x="1138619" y="615868"/>
                    <a:pt x="1169176" y="579362"/>
                  </a:cubicBezTo>
                  <a:cubicBezTo>
                    <a:pt x="1177223" y="569761"/>
                    <a:pt x="1184455" y="559715"/>
                    <a:pt x="1191514" y="549447"/>
                  </a:cubicBezTo>
                  <a:cubicBezTo>
                    <a:pt x="1197709" y="540462"/>
                    <a:pt x="1205929" y="534934"/>
                    <a:pt x="1217579" y="533749"/>
                  </a:cubicBezTo>
                  <a:cubicBezTo>
                    <a:pt x="1236288" y="531848"/>
                    <a:pt x="1251542" y="521432"/>
                    <a:pt x="1266451" y="510942"/>
                  </a:cubicBezTo>
                  <a:cubicBezTo>
                    <a:pt x="1282889" y="499366"/>
                    <a:pt x="1298143" y="486457"/>
                    <a:pt x="1309300" y="469376"/>
                  </a:cubicBezTo>
                  <a:cubicBezTo>
                    <a:pt x="1310238" y="467920"/>
                    <a:pt x="1311225" y="465550"/>
                    <a:pt x="1313620" y="466414"/>
                  </a:cubicBezTo>
                  <a:cubicBezTo>
                    <a:pt x="1316433" y="467451"/>
                    <a:pt x="1315767" y="469919"/>
                    <a:pt x="1315372" y="472165"/>
                  </a:cubicBezTo>
                  <a:close/>
                  <a:moveTo>
                    <a:pt x="1387174" y="436499"/>
                  </a:moveTo>
                  <a:cubicBezTo>
                    <a:pt x="1386582" y="421418"/>
                    <a:pt x="1389001" y="408978"/>
                    <a:pt x="1392086" y="394686"/>
                  </a:cubicBezTo>
                  <a:cubicBezTo>
                    <a:pt x="1400922" y="353515"/>
                    <a:pt x="1413091" y="311012"/>
                    <a:pt x="1425333" y="270631"/>
                  </a:cubicBezTo>
                  <a:cubicBezTo>
                    <a:pt x="1430912" y="252242"/>
                    <a:pt x="1441920" y="237507"/>
                    <a:pt x="1453891" y="223511"/>
                  </a:cubicBezTo>
                  <a:cubicBezTo>
                    <a:pt x="1474995" y="198853"/>
                    <a:pt x="1499678" y="178021"/>
                    <a:pt x="1528853" y="163508"/>
                  </a:cubicBezTo>
                  <a:cubicBezTo>
                    <a:pt x="1542626" y="156646"/>
                    <a:pt x="1557781" y="152252"/>
                    <a:pt x="1571751" y="164668"/>
                  </a:cubicBezTo>
                  <a:cubicBezTo>
                    <a:pt x="1575380" y="167901"/>
                    <a:pt x="1578835" y="171135"/>
                    <a:pt x="1579255" y="177552"/>
                  </a:cubicBezTo>
                  <a:cubicBezTo>
                    <a:pt x="1558077" y="164964"/>
                    <a:pt x="1539812" y="174936"/>
                    <a:pt x="1522263" y="184710"/>
                  </a:cubicBezTo>
                  <a:cubicBezTo>
                    <a:pt x="1475365" y="210899"/>
                    <a:pt x="1442513" y="249379"/>
                    <a:pt x="1425605" y="300571"/>
                  </a:cubicBezTo>
                  <a:cubicBezTo>
                    <a:pt x="1412795" y="339372"/>
                    <a:pt x="1406451" y="379802"/>
                    <a:pt x="1397047" y="419443"/>
                  </a:cubicBezTo>
                  <a:cubicBezTo>
                    <a:pt x="1394949" y="428255"/>
                    <a:pt x="1394801" y="436918"/>
                    <a:pt x="1395048" y="445779"/>
                  </a:cubicBezTo>
                  <a:cubicBezTo>
                    <a:pt x="1388334" y="446199"/>
                    <a:pt x="1387396" y="441904"/>
                    <a:pt x="1387174" y="436499"/>
                  </a:cubicBezTo>
                  <a:close/>
                  <a:moveTo>
                    <a:pt x="1396998" y="448569"/>
                  </a:moveTo>
                  <a:cubicBezTo>
                    <a:pt x="1395245" y="448470"/>
                    <a:pt x="1395418" y="446989"/>
                    <a:pt x="1395097" y="445854"/>
                  </a:cubicBezTo>
                  <a:cubicBezTo>
                    <a:pt x="1396257" y="446224"/>
                    <a:pt x="1397664" y="446273"/>
                    <a:pt x="1397640" y="448001"/>
                  </a:cubicBezTo>
                  <a:cubicBezTo>
                    <a:pt x="1397640" y="448198"/>
                    <a:pt x="1397195" y="448569"/>
                    <a:pt x="1396998" y="448569"/>
                  </a:cubicBezTo>
                  <a:close/>
                  <a:moveTo>
                    <a:pt x="1584463" y="226695"/>
                  </a:moveTo>
                  <a:cubicBezTo>
                    <a:pt x="1581970" y="249132"/>
                    <a:pt x="1572912" y="280134"/>
                    <a:pt x="1566173" y="297732"/>
                  </a:cubicBezTo>
                  <a:cubicBezTo>
                    <a:pt x="1552696" y="342581"/>
                    <a:pt x="1535690" y="385776"/>
                    <a:pt x="1499480" y="418382"/>
                  </a:cubicBezTo>
                  <a:cubicBezTo>
                    <a:pt x="1477587" y="438103"/>
                    <a:pt x="1453028" y="453110"/>
                    <a:pt x="1422026" y="453209"/>
                  </a:cubicBezTo>
                  <a:cubicBezTo>
                    <a:pt x="1420051" y="453308"/>
                    <a:pt x="1418052" y="453406"/>
                    <a:pt x="1416077" y="453480"/>
                  </a:cubicBezTo>
                  <a:cubicBezTo>
                    <a:pt x="1401638" y="453456"/>
                    <a:pt x="1400577" y="452863"/>
                    <a:pt x="1403045" y="439239"/>
                  </a:cubicBezTo>
                  <a:cubicBezTo>
                    <a:pt x="1411906" y="390071"/>
                    <a:pt x="1420767" y="340754"/>
                    <a:pt x="1436663" y="293314"/>
                  </a:cubicBezTo>
                  <a:cubicBezTo>
                    <a:pt x="1448214" y="258882"/>
                    <a:pt x="1472058" y="232570"/>
                    <a:pt x="1500172" y="210084"/>
                  </a:cubicBezTo>
                  <a:cubicBezTo>
                    <a:pt x="1513402" y="199495"/>
                    <a:pt x="1527273" y="190239"/>
                    <a:pt x="1543045" y="183649"/>
                  </a:cubicBezTo>
                  <a:cubicBezTo>
                    <a:pt x="1555732" y="178342"/>
                    <a:pt x="1571529" y="177750"/>
                    <a:pt x="1578983" y="185870"/>
                  </a:cubicBezTo>
                  <a:cubicBezTo>
                    <a:pt x="1583525" y="190831"/>
                    <a:pt x="1587450" y="210726"/>
                    <a:pt x="1584463" y="226695"/>
                  </a:cubicBezTo>
                  <a:close/>
                  <a:moveTo>
                    <a:pt x="1629805" y="341939"/>
                  </a:moveTo>
                  <a:cubicBezTo>
                    <a:pt x="1632891" y="343790"/>
                    <a:pt x="1617859" y="352207"/>
                    <a:pt x="1611664" y="348357"/>
                  </a:cubicBezTo>
                  <a:cubicBezTo>
                    <a:pt x="1608998" y="346703"/>
                    <a:pt x="1610726" y="343716"/>
                    <a:pt x="1611713" y="341371"/>
                  </a:cubicBezTo>
                  <a:cubicBezTo>
                    <a:pt x="1616403" y="330166"/>
                    <a:pt x="1621660" y="319157"/>
                    <a:pt x="1625708" y="307729"/>
                  </a:cubicBezTo>
                  <a:cubicBezTo>
                    <a:pt x="1640740" y="265373"/>
                    <a:pt x="1652217" y="222327"/>
                    <a:pt x="1648959" y="176688"/>
                  </a:cubicBezTo>
                  <a:cubicBezTo>
                    <a:pt x="1648564" y="171283"/>
                    <a:pt x="1648910" y="165828"/>
                    <a:pt x="1648910" y="160398"/>
                  </a:cubicBezTo>
                  <a:cubicBezTo>
                    <a:pt x="1655426" y="187845"/>
                    <a:pt x="1657771" y="215292"/>
                    <a:pt x="1652933" y="243381"/>
                  </a:cubicBezTo>
                  <a:cubicBezTo>
                    <a:pt x="1649083" y="265694"/>
                    <a:pt x="1633113" y="323230"/>
                    <a:pt x="1630274" y="329993"/>
                  </a:cubicBezTo>
                  <a:cubicBezTo>
                    <a:pt x="1628546" y="334115"/>
                    <a:pt x="1624597" y="338804"/>
                    <a:pt x="1629805" y="341939"/>
                  </a:cubicBezTo>
                  <a:close/>
                  <a:moveTo>
                    <a:pt x="1978449" y="250539"/>
                  </a:moveTo>
                  <a:cubicBezTo>
                    <a:pt x="1993456" y="198755"/>
                    <a:pt x="2004860" y="145983"/>
                    <a:pt x="2020854" y="94445"/>
                  </a:cubicBezTo>
                  <a:cubicBezTo>
                    <a:pt x="2027222" y="73909"/>
                    <a:pt x="2029221" y="52115"/>
                    <a:pt x="2038477" y="31727"/>
                  </a:cubicBezTo>
                  <a:cubicBezTo>
                    <a:pt x="2050448" y="49622"/>
                    <a:pt x="2039637" y="65419"/>
                    <a:pt x="2035960" y="81290"/>
                  </a:cubicBezTo>
                  <a:cubicBezTo>
                    <a:pt x="2030752" y="103850"/>
                    <a:pt x="2023520" y="125941"/>
                    <a:pt x="2017596" y="148352"/>
                  </a:cubicBezTo>
                  <a:cubicBezTo>
                    <a:pt x="2009130" y="180292"/>
                    <a:pt x="2001231" y="212380"/>
                    <a:pt x="1992716" y="244294"/>
                  </a:cubicBezTo>
                  <a:cubicBezTo>
                    <a:pt x="1989433" y="256537"/>
                    <a:pt x="1975709" y="310913"/>
                    <a:pt x="1970081" y="333745"/>
                  </a:cubicBezTo>
                  <a:cubicBezTo>
                    <a:pt x="1968823" y="338829"/>
                    <a:pt x="1966034" y="341668"/>
                    <a:pt x="1963318" y="341816"/>
                  </a:cubicBezTo>
                  <a:cubicBezTo>
                    <a:pt x="1959764" y="342013"/>
                    <a:pt x="1958234" y="336262"/>
                    <a:pt x="1958876" y="333029"/>
                  </a:cubicBezTo>
                  <a:cubicBezTo>
                    <a:pt x="1961097" y="322070"/>
                    <a:pt x="1970797" y="276950"/>
                    <a:pt x="1978449" y="250539"/>
                  </a:cubicBezTo>
                  <a:close/>
                  <a:moveTo>
                    <a:pt x="1783529" y="279418"/>
                  </a:moveTo>
                  <a:cubicBezTo>
                    <a:pt x="1791823" y="243110"/>
                    <a:pt x="1799549" y="206628"/>
                    <a:pt x="1808903" y="170592"/>
                  </a:cubicBezTo>
                  <a:cubicBezTo>
                    <a:pt x="1818159" y="134950"/>
                    <a:pt x="1826008" y="98987"/>
                    <a:pt x="1834771" y="62136"/>
                  </a:cubicBezTo>
                  <a:cubicBezTo>
                    <a:pt x="1842250" y="72058"/>
                    <a:pt x="1842373" y="81364"/>
                    <a:pt x="1840078" y="92051"/>
                  </a:cubicBezTo>
                  <a:cubicBezTo>
                    <a:pt x="1835141" y="115031"/>
                    <a:pt x="1829538" y="137862"/>
                    <a:pt x="1824429" y="160793"/>
                  </a:cubicBezTo>
                  <a:cubicBezTo>
                    <a:pt x="1820233" y="179650"/>
                    <a:pt x="1814333" y="198261"/>
                    <a:pt x="1810212" y="217217"/>
                  </a:cubicBezTo>
                  <a:cubicBezTo>
                    <a:pt x="1805077" y="240789"/>
                    <a:pt x="1798191" y="263917"/>
                    <a:pt x="1793872" y="287761"/>
                  </a:cubicBezTo>
                  <a:cubicBezTo>
                    <a:pt x="1791058" y="303286"/>
                    <a:pt x="1788342" y="318639"/>
                    <a:pt x="1787380" y="334979"/>
                  </a:cubicBezTo>
                  <a:cubicBezTo>
                    <a:pt x="1781160" y="331449"/>
                    <a:pt x="1779852" y="325723"/>
                    <a:pt x="1779383" y="319256"/>
                  </a:cubicBezTo>
                  <a:cubicBezTo>
                    <a:pt x="1778445" y="305730"/>
                    <a:pt x="1780543" y="292500"/>
                    <a:pt x="1783529" y="279418"/>
                  </a:cubicBezTo>
                  <a:close/>
                  <a:moveTo>
                    <a:pt x="1871647" y="349369"/>
                  </a:moveTo>
                  <a:cubicBezTo>
                    <a:pt x="1847581" y="376717"/>
                    <a:pt x="1819961" y="398586"/>
                    <a:pt x="1783085" y="404979"/>
                  </a:cubicBezTo>
                  <a:cubicBezTo>
                    <a:pt x="1768325" y="407546"/>
                    <a:pt x="1753170" y="407028"/>
                    <a:pt x="1741470" y="393106"/>
                  </a:cubicBezTo>
                  <a:cubicBezTo>
                    <a:pt x="1778519" y="397574"/>
                    <a:pt x="1808459" y="383850"/>
                    <a:pt x="1836400" y="362920"/>
                  </a:cubicBezTo>
                  <a:cubicBezTo>
                    <a:pt x="1866834" y="340137"/>
                    <a:pt x="1889295" y="310567"/>
                    <a:pt x="1909831" y="279196"/>
                  </a:cubicBezTo>
                  <a:cubicBezTo>
                    <a:pt x="1913089" y="274210"/>
                    <a:pt x="1916026" y="268952"/>
                    <a:pt x="1921086" y="264756"/>
                  </a:cubicBezTo>
                  <a:cubicBezTo>
                    <a:pt x="1922469" y="273272"/>
                    <a:pt x="1918272" y="280134"/>
                    <a:pt x="1916693" y="287489"/>
                  </a:cubicBezTo>
                  <a:cubicBezTo>
                    <a:pt x="1915681" y="292129"/>
                    <a:pt x="1913607" y="296548"/>
                    <a:pt x="1912398" y="301163"/>
                  </a:cubicBezTo>
                  <a:cubicBezTo>
                    <a:pt x="1910448" y="308469"/>
                    <a:pt x="1908819" y="314319"/>
                    <a:pt x="1900995" y="319552"/>
                  </a:cubicBezTo>
                  <a:cubicBezTo>
                    <a:pt x="1889641" y="327154"/>
                    <a:pt x="1880878" y="338854"/>
                    <a:pt x="1871647" y="349369"/>
                  </a:cubicBezTo>
                  <a:close/>
                  <a:moveTo>
                    <a:pt x="1778247" y="549965"/>
                  </a:moveTo>
                  <a:cubicBezTo>
                    <a:pt x="1781851" y="529627"/>
                    <a:pt x="1788935" y="522765"/>
                    <a:pt x="1798808" y="508696"/>
                  </a:cubicBezTo>
                  <a:cubicBezTo>
                    <a:pt x="1815765" y="484581"/>
                    <a:pt x="1839288" y="467402"/>
                    <a:pt x="1861477" y="448791"/>
                  </a:cubicBezTo>
                  <a:cubicBezTo>
                    <a:pt x="1863748" y="446890"/>
                    <a:pt x="1866612" y="443558"/>
                    <a:pt x="1869820" y="445804"/>
                  </a:cubicBezTo>
                  <a:cubicBezTo>
                    <a:pt x="1873301" y="448248"/>
                    <a:pt x="1870956" y="452172"/>
                    <a:pt x="1870437" y="455529"/>
                  </a:cubicBezTo>
                  <a:cubicBezTo>
                    <a:pt x="1868487" y="468117"/>
                    <a:pt x="1862341" y="476361"/>
                    <a:pt x="1850839" y="483544"/>
                  </a:cubicBezTo>
                  <a:cubicBezTo>
                    <a:pt x="1826231" y="498946"/>
                    <a:pt x="1808558" y="521704"/>
                    <a:pt x="1794439" y="546979"/>
                  </a:cubicBezTo>
                  <a:cubicBezTo>
                    <a:pt x="1791848" y="551619"/>
                    <a:pt x="1791181" y="555642"/>
                    <a:pt x="1789206" y="562282"/>
                  </a:cubicBezTo>
                  <a:cubicBezTo>
                    <a:pt x="1788540" y="564479"/>
                    <a:pt x="1789503" y="568132"/>
                    <a:pt x="1785652" y="568008"/>
                  </a:cubicBezTo>
                  <a:cubicBezTo>
                    <a:pt x="1782517" y="567910"/>
                    <a:pt x="1780617" y="565515"/>
                    <a:pt x="1779506" y="562677"/>
                  </a:cubicBezTo>
                  <a:cubicBezTo>
                    <a:pt x="1778223" y="559345"/>
                    <a:pt x="1776742" y="556210"/>
                    <a:pt x="1778247" y="549965"/>
                  </a:cubicBezTo>
                  <a:close/>
                  <a:moveTo>
                    <a:pt x="1854937" y="507165"/>
                  </a:moveTo>
                  <a:cubicBezTo>
                    <a:pt x="1847260" y="528072"/>
                    <a:pt x="1837165" y="547448"/>
                    <a:pt x="1819764" y="562085"/>
                  </a:cubicBezTo>
                  <a:cubicBezTo>
                    <a:pt x="1815889" y="565343"/>
                    <a:pt x="1811915" y="570131"/>
                    <a:pt x="1802979" y="570131"/>
                  </a:cubicBezTo>
                  <a:cubicBezTo>
                    <a:pt x="1795895" y="569884"/>
                    <a:pt x="1796118" y="565491"/>
                    <a:pt x="1796414" y="561295"/>
                  </a:cubicBezTo>
                  <a:cubicBezTo>
                    <a:pt x="1797006" y="552631"/>
                    <a:pt x="1803152" y="544584"/>
                    <a:pt x="1807792" y="538093"/>
                  </a:cubicBezTo>
                  <a:cubicBezTo>
                    <a:pt x="1819295" y="522049"/>
                    <a:pt x="1831735" y="506573"/>
                    <a:pt x="1848149" y="494997"/>
                  </a:cubicBezTo>
                  <a:cubicBezTo>
                    <a:pt x="1849679" y="493911"/>
                    <a:pt x="1855875" y="489320"/>
                    <a:pt x="1859231" y="492035"/>
                  </a:cubicBezTo>
                  <a:cubicBezTo>
                    <a:pt x="1861626" y="493985"/>
                    <a:pt x="1856269" y="503932"/>
                    <a:pt x="1854937" y="507165"/>
                  </a:cubicBezTo>
                  <a:close/>
                  <a:moveTo>
                    <a:pt x="2131383" y="217933"/>
                  </a:moveTo>
                  <a:cubicBezTo>
                    <a:pt x="2117758" y="244097"/>
                    <a:pt x="2104602" y="270680"/>
                    <a:pt x="2087226" y="294721"/>
                  </a:cubicBezTo>
                  <a:cubicBezTo>
                    <a:pt x="2061210" y="330684"/>
                    <a:pt x="2030061" y="361488"/>
                    <a:pt x="1994591" y="388145"/>
                  </a:cubicBezTo>
                  <a:cubicBezTo>
                    <a:pt x="1980202" y="398956"/>
                    <a:pt x="1963738" y="407077"/>
                    <a:pt x="1952655" y="422504"/>
                  </a:cubicBezTo>
                  <a:cubicBezTo>
                    <a:pt x="1946806" y="430649"/>
                    <a:pt x="1943868" y="439461"/>
                    <a:pt x="1941005" y="448421"/>
                  </a:cubicBezTo>
                  <a:cubicBezTo>
                    <a:pt x="1931009" y="479669"/>
                    <a:pt x="1923357" y="511559"/>
                    <a:pt x="1908819" y="541376"/>
                  </a:cubicBezTo>
                  <a:cubicBezTo>
                    <a:pt x="1893738" y="572278"/>
                    <a:pt x="1875102" y="599775"/>
                    <a:pt x="1845705" y="618386"/>
                  </a:cubicBezTo>
                  <a:cubicBezTo>
                    <a:pt x="1822257" y="633245"/>
                    <a:pt x="1796661" y="641242"/>
                    <a:pt x="1768424" y="637861"/>
                  </a:cubicBezTo>
                  <a:cubicBezTo>
                    <a:pt x="1761438" y="637021"/>
                    <a:pt x="1756551" y="632751"/>
                    <a:pt x="1752281" y="626951"/>
                  </a:cubicBezTo>
                  <a:cubicBezTo>
                    <a:pt x="1778025" y="628950"/>
                    <a:pt x="1801943" y="623248"/>
                    <a:pt x="1824009" y="611647"/>
                  </a:cubicBezTo>
                  <a:cubicBezTo>
                    <a:pt x="1860762" y="592370"/>
                    <a:pt x="1885790" y="562381"/>
                    <a:pt x="1902377" y="524295"/>
                  </a:cubicBezTo>
                  <a:cubicBezTo>
                    <a:pt x="1917507" y="489567"/>
                    <a:pt x="1926837" y="453135"/>
                    <a:pt x="1937105" y="416950"/>
                  </a:cubicBezTo>
                  <a:cubicBezTo>
                    <a:pt x="1940536" y="404855"/>
                    <a:pt x="1947275" y="396389"/>
                    <a:pt x="1957962" y="389750"/>
                  </a:cubicBezTo>
                  <a:cubicBezTo>
                    <a:pt x="1991679" y="368745"/>
                    <a:pt x="2022853" y="344778"/>
                    <a:pt x="2049140" y="314393"/>
                  </a:cubicBezTo>
                  <a:cubicBezTo>
                    <a:pt x="2061037" y="300645"/>
                    <a:pt x="2073502" y="287168"/>
                    <a:pt x="2083671" y="272285"/>
                  </a:cubicBezTo>
                  <a:cubicBezTo>
                    <a:pt x="2094828" y="255969"/>
                    <a:pt x="2107293" y="238173"/>
                    <a:pt x="2115537" y="219957"/>
                  </a:cubicBezTo>
                  <a:cubicBezTo>
                    <a:pt x="2120079" y="209911"/>
                    <a:pt x="2124151" y="201322"/>
                    <a:pt x="2129285" y="191523"/>
                  </a:cubicBezTo>
                  <a:cubicBezTo>
                    <a:pt x="2131087" y="188067"/>
                    <a:pt x="2134246" y="187154"/>
                    <a:pt x="2136591" y="188733"/>
                  </a:cubicBezTo>
                  <a:cubicBezTo>
                    <a:pt x="2142836" y="192905"/>
                    <a:pt x="2135110" y="210825"/>
                    <a:pt x="2131383" y="217933"/>
                  </a:cubicBezTo>
                  <a:close/>
                </a:path>
              </a:pathLst>
            </a:custGeom>
            <a:grpFill/>
            <a:ln w="2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A71CBE-9B1B-4F0F-9C8F-F52A43487C12}"/>
                </a:ext>
              </a:extLst>
            </p:cNvPr>
            <p:cNvSpPr/>
            <p:nvPr/>
          </p:nvSpPr>
          <p:spPr>
            <a:xfrm>
              <a:off x="1420517" y="3406794"/>
              <a:ext cx="2814232" cy="1302529"/>
            </a:xfrm>
            <a:custGeom>
              <a:avLst/>
              <a:gdLst>
                <a:gd name="connsiteX0" fmla="*/ 2805821 w 2814232"/>
                <a:gd name="connsiteY0" fmla="*/ 324003 h 1302529"/>
                <a:gd name="connsiteX1" fmla="*/ 2782620 w 2814232"/>
                <a:gd name="connsiteY1" fmla="*/ 322744 h 1302529"/>
                <a:gd name="connsiteX2" fmla="*/ 2764675 w 2814232"/>
                <a:gd name="connsiteY2" fmla="*/ 352486 h 1302529"/>
                <a:gd name="connsiteX3" fmla="*/ 2717531 w 2814232"/>
                <a:gd name="connsiteY3" fmla="*/ 436235 h 1302529"/>
                <a:gd name="connsiteX4" fmla="*/ 2628353 w 2814232"/>
                <a:gd name="connsiteY4" fmla="*/ 529807 h 1302529"/>
                <a:gd name="connsiteX5" fmla="*/ 2556501 w 2814232"/>
                <a:gd name="connsiteY5" fmla="*/ 540223 h 1302529"/>
                <a:gd name="connsiteX6" fmla="*/ 2530165 w 2814232"/>
                <a:gd name="connsiteY6" fmla="*/ 491820 h 1302529"/>
                <a:gd name="connsiteX7" fmla="*/ 2587972 w 2814232"/>
                <a:gd name="connsiteY7" fmla="*/ 338713 h 1302529"/>
                <a:gd name="connsiteX8" fmla="*/ 2636152 w 2814232"/>
                <a:gd name="connsiteY8" fmla="*/ 233244 h 1302529"/>
                <a:gd name="connsiteX9" fmla="*/ 2586293 w 2814232"/>
                <a:gd name="connsiteY9" fmla="*/ 161516 h 1302529"/>
                <a:gd name="connsiteX10" fmla="*/ 2520316 w 2814232"/>
                <a:gd name="connsiteY10" fmla="*/ 100772 h 1302529"/>
                <a:gd name="connsiteX11" fmla="*/ 2513677 w 2814232"/>
                <a:gd name="connsiteY11" fmla="*/ 46100 h 1302529"/>
                <a:gd name="connsiteX12" fmla="*/ 2492203 w 2814232"/>
                <a:gd name="connsiteY12" fmla="*/ 2411 h 1302529"/>
                <a:gd name="connsiteX13" fmla="*/ 2443800 w 2814232"/>
                <a:gd name="connsiteY13" fmla="*/ 15172 h 1302529"/>
                <a:gd name="connsiteX14" fmla="*/ 2419166 w 2814232"/>
                <a:gd name="connsiteY14" fmla="*/ 55973 h 1302529"/>
                <a:gd name="connsiteX15" fmla="*/ 2418944 w 2814232"/>
                <a:gd name="connsiteY15" fmla="*/ 77644 h 1302529"/>
                <a:gd name="connsiteX16" fmla="*/ 2443109 w 2814232"/>
                <a:gd name="connsiteY16" fmla="*/ 136315 h 1302529"/>
                <a:gd name="connsiteX17" fmla="*/ 2433754 w 2814232"/>
                <a:gd name="connsiteY17" fmla="*/ 182102 h 1302529"/>
                <a:gd name="connsiteX18" fmla="*/ 2419734 w 2814232"/>
                <a:gd name="connsiteY18" fmla="*/ 233368 h 1302529"/>
                <a:gd name="connsiteX19" fmla="*/ 2386116 w 2814232"/>
                <a:gd name="connsiteY19" fmla="*/ 331876 h 1302529"/>
                <a:gd name="connsiteX20" fmla="*/ 2308687 w 2814232"/>
                <a:gd name="connsiteY20" fmla="*/ 491031 h 1302529"/>
                <a:gd name="connsiteX21" fmla="*/ 2102981 w 2814232"/>
                <a:gd name="connsiteY21" fmla="*/ 646828 h 1302529"/>
                <a:gd name="connsiteX22" fmla="*/ 2041101 w 2814232"/>
                <a:gd name="connsiteY22" fmla="*/ 640460 h 1302529"/>
                <a:gd name="connsiteX23" fmla="*/ 2011753 w 2814232"/>
                <a:gd name="connsiteY23" fmla="*/ 599042 h 1302529"/>
                <a:gd name="connsiteX24" fmla="*/ 2008051 w 2814232"/>
                <a:gd name="connsiteY24" fmla="*/ 547455 h 1302529"/>
                <a:gd name="connsiteX25" fmla="*/ 2029056 w 2814232"/>
                <a:gd name="connsiteY25" fmla="*/ 517441 h 1302529"/>
                <a:gd name="connsiteX26" fmla="*/ 2232219 w 2814232"/>
                <a:gd name="connsiteY26" fmla="*/ 441270 h 1302529"/>
                <a:gd name="connsiteX27" fmla="*/ 2321201 w 2814232"/>
                <a:gd name="connsiteY27" fmla="*/ 250251 h 1302529"/>
                <a:gd name="connsiteX28" fmla="*/ 2201884 w 2814232"/>
                <a:gd name="connsiteY28" fmla="*/ 182595 h 1302529"/>
                <a:gd name="connsiteX29" fmla="*/ 2057243 w 2814232"/>
                <a:gd name="connsiteY29" fmla="*/ 262765 h 1302529"/>
                <a:gd name="connsiteX30" fmla="*/ 1945529 w 2814232"/>
                <a:gd name="connsiteY30" fmla="*/ 421697 h 1302529"/>
                <a:gd name="connsiteX31" fmla="*/ 1868815 w 2814232"/>
                <a:gd name="connsiteY31" fmla="*/ 613531 h 1302529"/>
                <a:gd name="connsiteX32" fmla="*/ 1764037 w 2814232"/>
                <a:gd name="connsiteY32" fmla="*/ 749360 h 1302529"/>
                <a:gd name="connsiteX33" fmla="*/ 1710402 w 2814232"/>
                <a:gd name="connsiteY33" fmla="*/ 766391 h 1302529"/>
                <a:gd name="connsiteX34" fmla="*/ 1677030 w 2814232"/>
                <a:gd name="connsiteY34" fmla="*/ 648778 h 1302529"/>
                <a:gd name="connsiteX35" fmla="*/ 1710574 w 2814232"/>
                <a:gd name="connsiteY35" fmla="*/ 485897 h 1302529"/>
                <a:gd name="connsiteX36" fmla="*/ 1729284 w 2814232"/>
                <a:gd name="connsiteY36" fmla="*/ 410836 h 1302529"/>
                <a:gd name="connsiteX37" fmla="*/ 1748018 w 2814232"/>
                <a:gd name="connsiteY37" fmla="*/ 391288 h 1302529"/>
                <a:gd name="connsiteX38" fmla="*/ 1842627 w 2814232"/>
                <a:gd name="connsiteY38" fmla="*/ 357769 h 1302529"/>
                <a:gd name="connsiteX39" fmla="*/ 1878392 w 2814232"/>
                <a:gd name="connsiteY39" fmla="*/ 332888 h 1302529"/>
                <a:gd name="connsiteX40" fmla="*/ 1865607 w 2814232"/>
                <a:gd name="connsiteY40" fmla="*/ 282017 h 1302529"/>
                <a:gd name="connsiteX41" fmla="*/ 1812588 w 2814232"/>
                <a:gd name="connsiteY41" fmla="*/ 300875 h 1302529"/>
                <a:gd name="connsiteX42" fmla="*/ 1770455 w 2814232"/>
                <a:gd name="connsiteY42" fmla="*/ 315364 h 1302529"/>
                <a:gd name="connsiteX43" fmla="*/ 1759199 w 2814232"/>
                <a:gd name="connsiteY43" fmla="*/ 303911 h 1302529"/>
                <a:gd name="connsiteX44" fmla="*/ 1779266 w 2814232"/>
                <a:gd name="connsiteY44" fmla="*/ 238057 h 1302529"/>
                <a:gd name="connsiteX45" fmla="*/ 1836703 w 2814232"/>
                <a:gd name="connsiteY45" fmla="*/ 55454 h 1302529"/>
                <a:gd name="connsiteX46" fmla="*/ 1821721 w 2814232"/>
                <a:gd name="connsiteY46" fmla="*/ 25687 h 1302529"/>
                <a:gd name="connsiteX47" fmla="*/ 1789707 w 2814232"/>
                <a:gd name="connsiteY47" fmla="*/ 28674 h 1302529"/>
                <a:gd name="connsiteX48" fmla="*/ 1729728 w 2814232"/>
                <a:gd name="connsiteY48" fmla="*/ 111929 h 1302529"/>
                <a:gd name="connsiteX49" fmla="*/ 1688557 w 2814232"/>
                <a:gd name="connsiteY49" fmla="*/ 245536 h 1302529"/>
                <a:gd name="connsiteX50" fmla="*/ 1661604 w 2814232"/>
                <a:gd name="connsiteY50" fmla="*/ 333234 h 1302529"/>
                <a:gd name="connsiteX51" fmla="*/ 1641709 w 2814232"/>
                <a:gd name="connsiteY51" fmla="*/ 353449 h 1302529"/>
                <a:gd name="connsiteX52" fmla="*/ 1603032 w 2814232"/>
                <a:gd name="connsiteY52" fmla="*/ 367444 h 1302529"/>
                <a:gd name="connsiteX53" fmla="*/ 1584766 w 2814232"/>
                <a:gd name="connsiteY53" fmla="*/ 421771 h 1302529"/>
                <a:gd name="connsiteX54" fmla="*/ 1603550 w 2814232"/>
                <a:gd name="connsiteY54" fmla="*/ 428830 h 1302529"/>
                <a:gd name="connsiteX55" fmla="*/ 1634008 w 2814232"/>
                <a:gd name="connsiteY55" fmla="*/ 425868 h 1302529"/>
                <a:gd name="connsiteX56" fmla="*/ 1632133 w 2814232"/>
                <a:gd name="connsiteY56" fmla="*/ 448922 h 1302529"/>
                <a:gd name="connsiteX57" fmla="*/ 1616508 w 2814232"/>
                <a:gd name="connsiteY57" fmla="*/ 515392 h 1302529"/>
                <a:gd name="connsiteX58" fmla="*/ 1588962 w 2814232"/>
                <a:gd name="connsiteY58" fmla="*/ 625478 h 1302529"/>
                <a:gd name="connsiteX59" fmla="*/ 1552457 w 2814232"/>
                <a:gd name="connsiteY59" fmla="*/ 705919 h 1302529"/>
                <a:gd name="connsiteX60" fmla="*/ 1430746 w 2814232"/>
                <a:gd name="connsiteY60" fmla="*/ 820891 h 1302529"/>
                <a:gd name="connsiteX61" fmla="*/ 1423045 w 2814232"/>
                <a:gd name="connsiteY61" fmla="*/ 823211 h 1302529"/>
                <a:gd name="connsiteX62" fmla="*/ 1412456 w 2814232"/>
                <a:gd name="connsiteY62" fmla="*/ 770192 h 1302529"/>
                <a:gd name="connsiteX63" fmla="*/ 1399374 w 2814232"/>
                <a:gd name="connsiteY63" fmla="*/ 708412 h 1302529"/>
                <a:gd name="connsiteX64" fmla="*/ 1323944 w 2814232"/>
                <a:gd name="connsiteY64" fmla="*/ 522797 h 1302529"/>
                <a:gd name="connsiteX65" fmla="*/ 1329917 w 2814232"/>
                <a:gd name="connsiteY65" fmla="*/ 495276 h 1302529"/>
                <a:gd name="connsiteX66" fmla="*/ 1340778 w 2814232"/>
                <a:gd name="connsiteY66" fmla="*/ 463016 h 1302529"/>
                <a:gd name="connsiteX67" fmla="*/ 1341740 w 2814232"/>
                <a:gd name="connsiteY67" fmla="*/ 460893 h 1302529"/>
                <a:gd name="connsiteX68" fmla="*/ 1333570 w 2814232"/>
                <a:gd name="connsiteY68" fmla="*/ 444380 h 1302529"/>
                <a:gd name="connsiteX69" fmla="*/ 1291610 w 2814232"/>
                <a:gd name="connsiteY69" fmla="*/ 447885 h 1302529"/>
                <a:gd name="connsiteX70" fmla="*/ 1229039 w 2814232"/>
                <a:gd name="connsiteY70" fmla="*/ 501965 h 1302529"/>
                <a:gd name="connsiteX71" fmla="*/ 1149560 w 2814232"/>
                <a:gd name="connsiteY71" fmla="*/ 632092 h 1302529"/>
                <a:gd name="connsiteX72" fmla="*/ 1062381 w 2814232"/>
                <a:gd name="connsiteY72" fmla="*/ 826321 h 1302529"/>
                <a:gd name="connsiteX73" fmla="*/ 1002846 w 2814232"/>
                <a:gd name="connsiteY73" fmla="*/ 949710 h 1302529"/>
                <a:gd name="connsiteX74" fmla="*/ 927490 w 2814232"/>
                <a:gd name="connsiteY74" fmla="*/ 1049823 h 1302529"/>
                <a:gd name="connsiteX75" fmla="*/ 896686 w 2814232"/>
                <a:gd name="connsiteY75" fmla="*/ 1065349 h 1302529"/>
                <a:gd name="connsiteX76" fmla="*/ 880099 w 2814232"/>
                <a:gd name="connsiteY76" fmla="*/ 1060906 h 1302529"/>
                <a:gd name="connsiteX77" fmla="*/ 875385 w 2814232"/>
                <a:gd name="connsiteY77" fmla="*/ 1047009 h 1302529"/>
                <a:gd name="connsiteX78" fmla="*/ 883530 w 2814232"/>
                <a:gd name="connsiteY78" fmla="*/ 987499 h 1302529"/>
                <a:gd name="connsiteX79" fmla="*/ 930254 w 2814232"/>
                <a:gd name="connsiteY79" fmla="*/ 788951 h 1302529"/>
                <a:gd name="connsiteX80" fmla="*/ 933586 w 2814232"/>
                <a:gd name="connsiteY80" fmla="*/ 768835 h 1302529"/>
                <a:gd name="connsiteX81" fmla="*/ 912285 w 2814232"/>
                <a:gd name="connsiteY81" fmla="*/ 753606 h 1302529"/>
                <a:gd name="connsiteX82" fmla="*/ 865585 w 2814232"/>
                <a:gd name="connsiteY82" fmla="*/ 761232 h 1302529"/>
                <a:gd name="connsiteX83" fmla="*/ 861291 w 2814232"/>
                <a:gd name="connsiteY83" fmla="*/ 765083 h 1302529"/>
                <a:gd name="connsiteX84" fmla="*/ 856552 w 2814232"/>
                <a:gd name="connsiteY84" fmla="*/ 765355 h 1302529"/>
                <a:gd name="connsiteX85" fmla="*/ 841791 w 2814232"/>
                <a:gd name="connsiteY85" fmla="*/ 806328 h 1302529"/>
                <a:gd name="connsiteX86" fmla="*/ 800152 w 2814232"/>
                <a:gd name="connsiteY86" fmla="*/ 929495 h 1302529"/>
                <a:gd name="connsiteX87" fmla="*/ 736939 w 2814232"/>
                <a:gd name="connsiteY87" fmla="*/ 1054686 h 1302529"/>
                <a:gd name="connsiteX88" fmla="*/ 638109 w 2814232"/>
                <a:gd name="connsiteY88" fmla="*/ 1149517 h 1302529"/>
                <a:gd name="connsiteX89" fmla="*/ 591459 w 2814232"/>
                <a:gd name="connsiteY89" fmla="*/ 1100842 h 1302529"/>
                <a:gd name="connsiteX90" fmla="*/ 650278 w 2814232"/>
                <a:gd name="connsiteY90" fmla="*/ 892792 h 1302529"/>
                <a:gd name="connsiteX91" fmla="*/ 756710 w 2814232"/>
                <a:gd name="connsiteY91" fmla="*/ 767181 h 1302529"/>
                <a:gd name="connsiteX92" fmla="*/ 853170 w 2814232"/>
                <a:gd name="connsiteY92" fmla="*/ 720432 h 1302529"/>
                <a:gd name="connsiteX93" fmla="*/ 950988 w 2814232"/>
                <a:gd name="connsiteY93" fmla="*/ 726529 h 1302529"/>
                <a:gd name="connsiteX94" fmla="*/ 962811 w 2814232"/>
                <a:gd name="connsiteY94" fmla="*/ 729515 h 1302529"/>
                <a:gd name="connsiteX95" fmla="*/ 1005808 w 2814232"/>
                <a:gd name="connsiteY95" fmla="*/ 682914 h 1302529"/>
                <a:gd name="connsiteX96" fmla="*/ 1006845 w 2814232"/>
                <a:gd name="connsiteY96" fmla="*/ 669906 h 1302529"/>
                <a:gd name="connsiteX97" fmla="*/ 1001217 w 2814232"/>
                <a:gd name="connsiteY97" fmla="*/ 660453 h 1302529"/>
                <a:gd name="connsiteX98" fmla="*/ 970166 w 2814232"/>
                <a:gd name="connsiteY98" fmla="*/ 645890 h 1302529"/>
                <a:gd name="connsiteX99" fmla="*/ 897476 w 2814232"/>
                <a:gd name="connsiteY99" fmla="*/ 643002 h 1302529"/>
                <a:gd name="connsiteX100" fmla="*/ 725782 w 2814232"/>
                <a:gd name="connsiteY100" fmla="*/ 706388 h 1302529"/>
                <a:gd name="connsiteX101" fmla="*/ 549992 w 2814232"/>
                <a:gd name="connsiteY101" fmla="*/ 911995 h 1302529"/>
                <a:gd name="connsiteX102" fmla="*/ 452298 w 2814232"/>
                <a:gd name="connsiteY102" fmla="*/ 1090352 h 1302529"/>
                <a:gd name="connsiteX103" fmla="*/ 327699 w 2814232"/>
                <a:gd name="connsiteY103" fmla="*/ 1201647 h 1302529"/>
                <a:gd name="connsiteX104" fmla="*/ 103234 w 2814232"/>
                <a:gd name="connsiteY104" fmla="*/ 1137940 h 1302529"/>
                <a:gd name="connsiteX105" fmla="*/ 140431 w 2814232"/>
                <a:gd name="connsiteY105" fmla="*/ 991967 h 1302529"/>
                <a:gd name="connsiteX106" fmla="*/ 266955 w 2814232"/>
                <a:gd name="connsiteY106" fmla="*/ 899456 h 1302529"/>
                <a:gd name="connsiteX107" fmla="*/ 349395 w 2814232"/>
                <a:gd name="connsiteY107" fmla="*/ 877908 h 1302529"/>
                <a:gd name="connsiteX108" fmla="*/ 372869 w 2814232"/>
                <a:gd name="connsiteY108" fmla="*/ 820693 h 1302529"/>
                <a:gd name="connsiteX109" fmla="*/ 344311 w 2814232"/>
                <a:gd name="connsiteY109" fmla="*/ 813461 h 1302529"/>
                <a:gd name="connsiteX110" fmla="*/ 309459 w 2814232"/>
                <a:gd name="connsiteY110" fmla="*/ 807858 h 1302529"/>
                <a:gd name="connsiteX111" fmla="*/ 249924 w 2814232"/>
                <a:gd name="connsiteY111" fmla="*/ 774166 h 1302529"/>
                <a:gd name="connsiteX112" fmla="*/ 211246 w 2814232"/>
                <a:gd name="connsiteY112" fmla="*/ 666476 h 1302529"/>
                <a:gd name="connsiteX113" fmla="*/ 259945 w 2814232"/>
                <a:gd name="connsiteY113" fmla="*/ 678521 h 1302529"/>
                <a:gd name="connsiteX114" fmla="*/ 320072 w 2814232"/>
                <a:gd name="connsiteY114" fmla="*/ 693873 h 1302529"/>
                <a:gd name="connsiteX115" fmla="*/ 438204 w 2814232"/>
                <a:gd name="connsiteY115" fmla="*/ 672770 h 1302529"/>
                <a:gd name="connsiteX116" fmla="*/ 518250 w 2814232"/>
                <a:gd name="connsiteY116" fmla="*/ 532498 h 1302529"/>
                <a:gd name="connsiteX117" fmla="*/ 510623 w 2814232"/>
                <a:gd name="connsiteY117" fmla="*/ 509197 h 1302529"/>
                <a:gd name="connsiteX118" fmla="*/ 416681 w 2814232"/>
                <a:gd name="connsiteY118" fmla="*/ 453957 h 1302529"/>
                <a:gd name="connsiteX119" fmla="*/ 204927 w 2814232"/>
                <a:gd name="connsiteY119" fmla="*/ 519292 h 1302529"/>
                <a:gd name="connsiteX120" fmla="*/ 185996 w 2814232"/>
                <a:gd name="connsiteY120" fmla="*/ 493795 h 1302529"/>
                <a:gd name="connsiteX121" fmla="*/ 178838 w 2814232"/>
                <a:gd name="connsiteY121" fmla="*/ 423647 h 1302529"/>
                <a:gd name="connsiteX122" fmla="*/ 164793 w 2814232"/>
                <a:gd name="connsiteY122" fmla="*/ 374577 h 1302529"/>
                <a:gd name="connsiteX123" fmla="*/ 133940 w 2814232"/>
                <a:gd name="connsiteY123" fmla="*/ 391929 h 1302529"/>
                <a:gd name="connsiteX124" fmla="*/ 149441 w 2814232"/>
                <a:gd name="connsiteY124" fmla="*/ 554638 h 1302529"/>
                <a:gd name="connsiteX125" fmla="*/ 128213 w 2814232"/>
                <a:gd name="connsiteY125" fmla="*/ 622145 h 1302529"/>
                <a:gd name="connsiteX126" fmla="*/ 118760 w 2814232"/>
                <a:gd name="connsiteY126" fmla="*/ 701747 h 1302529"/>
                <a:gd name="connsiteX127" fmla="*/ 223464 w 2814232"/>
                <a:gd name="connsiteY127" fmla="*/ 842192 h 1302529"/>
                <a:gd name="connsiteX128" fmla="*/ 226796 w 2814232"/>
                <a:gd name="connsiteY128" fmla="*/ 845228 h 1302529"/>
                <a:gd name="connsiteX129" fmla="*/ 141764 w 2814232"/>
                <a:gd name="connsiteY129" fmla="*/ 883486 h 1302529"/>
                <a:gd name="connsiteX130" fmla="*/ 36739 w 2814232"/>
                <a:gd name="connsiteY130" fmla="*/ 989400 h 1302529"/>
                <a:gd name="connsiteX131" fmla="*/ 11 w 2814232"/>
                <a:gd name="connsiteY131" fmla="*/ 1145197 h 1302529"/>
                <a:gd name="connsiteX132" fmla="*/ 43058 w 2814232"/>
                <a:gd name="connsiteY132" fmla="*/ 1235956 h 1302529"/>
                <a:gd name="connsiteX133" fmla="*/ 125597 w 2814232"/>
                <a:gd name="connsiteY133" fmla="*/ 1292059 h 1302529"/>
                <a:gd name="connsiteX134" fmla="*/ 184539 w 2814232"/>
                <a:gd name="connsiteY134" fmla="*/ 1302303 h 1302529"/>
                <a:gd name="connsiteX135" fmla="*/ 484336 w 2814232"/>
                <a:gd name="connsiteY135" fmla="*/ 1124982 h 1302529"/>
                <a:gd name="connsiteX136" fmla="*/ 491025 w 2814232"/>
                <a:gd name="connsiteY136" fmla="*/ 1117503 h 1302529"/>
                <a:gd name="connsiteX137" fmla="*/ 495591 w 2814232"/>
                <a:gd name="connsiteY137" fmla="*/ 1159291 h 1302529"/>
                <a:gd name="connsiteX138" fmla="*/ 509734 w 2814232"/>
                <a:gd name="connsiteY138" fmla="*/ 1198092 h 1302529"/>
                <a:gd name="connsiteX139" fmla="*/ 714799 w 2814232"/>
                <a:gd name="connsiteY139" fmla="*/ 1157094 h 1302529"/>
                <a:gd name="connsiteX140" fmla="*/ 786922 w 2814232"/>
                <a:gd name="connsiteY140" fmla="*/ 1047157 h 1302529"/>
                <a:gd name="connsiteX141" fmla="*/ 791883 w 2814232"/>
                <a:gd name="connsiteY141" fmla="*/ 1042097 h 1302529"/>
                <a:gd name="connsiteX142" fmla="*/ 793907 w 2814232"/>
                <a:gd name="connsiteY142" fmla="*/ 1049478 h 1302529"/>
                <a:gd name="connsiteX143" fmla="*/ 795758 w 2814232"/>
                <a:gd name="connsiteY143" fmla="*/ 1112344 h 1302529"/>
                <a:gd name="connsiteX144" fmla="*/ 824810 w 2814232"/>
                <a:gd name="connsiteY144" fmla="*/ 1145543 h 1302529"/>
                <a:gd name="connsiteX145" fmla="*/ 905127 w 2814232"/>
                <a:gd name="connsiteY145" fmla="*/ 1126932 h 1302529"/>
                <a:gd name="connsiteX146" fmla="*/ 1005660 w 2814232"/>
                <a:gd name="connsiteY146" fmla="*/ 1016650 h 1302529"/>
                <a:gd name="connsiteX147" fmla="*/ 1079091 w 2814232"/>
                <a:gd name="connsiteY147" fmla="*/ 876526 h 1302529"/>
                <a:gd name="connsiteX148" fmla="*/ 1120336 w 2814232"/>
                <a:gd name="connsiteY148" fmla="*/ 785076 h 1302529"/>
                <a:gd name="connsiteX149" fmla="*/ 1180636 w 2814232"/>
                <a:gd name="connsiteY149" fmla="*/ 648506 h 1302529"/>
                <a:gd name="connsiteX150" fmla="*/ 1230322 w 2814232"/>
                <a:gd name="connsiteY150" fmla="*/ 564709 h 1302529"/>
                <a:gd name="connsiteX151" fmla="*/ 1238690 w 2814232"/>
                <a:gd name="connsiteY151" fmla="*/ 559204 h 1302529"/>
                <a:gd name="connsiteX152" fmla="*/ 1242170 w 2814232"/>
                <a:gd name="connsiteY152" fmla="*/ 567424 h 1302529"/>
                <a:gd name="connsiteX153" fmla="*/ 1296028 w 2814232"/>
                <a:gd name="connsiteY153" fmla="*/ 717544 h 1302529"/>
                <a:gd name="connsiteX154" fmla="*/ 1318267 w 2814232"/>
                <a:gd name="connsiteY154" fmla="*/ 778708 h 1302529"/>
                <a:gd name="connsiteX155" fmla="*/ 1307579 w 2814232"/>
                <a:gd name="connsiteY155" fmla="*/ 885584 h 1302529"/>
                <a:gd name="connsiteX156" fmla="*/ 1230619 w 2814232"/>
                <a:gd name="connsiteY156" fmla="*/ 954128 h 1302529"/>
                <a:gd name="connsiteX157" fmla="*/ 1182808 w 2814232"/>
                <a:gd name="connsiteY157" fmla="*/ 933074 h 1302529"/>
                <a:gd name="connsiteX158" fmla="*/ 1172737 w 2814232"/>
                <a:gd name="connsiteY158" fmla="*/ 869219 h 1302529"/>
                <a:gd name="connsiteX159" fmla="*/ 1140008 w 2814232"/>
                <a:gd name="connsiteY159" fmla="*/ 870701 h 1302529"/>
                <a:gd name="connsiteX160" fmla="*/ 1113672 w 2814232"/>
                <a:gd name="connsiteY160" fmla="*/ 907774 h 1302529"/>
                <a:gd name="connsiteX161" fmla="*/ 1155237 w 2814232"/>
                <a:gd name="connsiteY161" fmla="*/ 1020969 h 1302529"/>
                <a:gd name="connsiteX162" fmla="*/ 1249698 w 2814232"/>
                <a:gd name="connsiteY162" fmla="*/ 1018032 h 1302529"/>
                <a:gd name="connsiteX163" fmla="*/ 1381085 w 2814232"/>
                <a:gd name="connsiteY163" fmla="*/ 907453 h 1302529"/>
                <a:gd name="connsiteX164" fmla="*/ 1384589 w 2814232"/>
                <a:gd name="connsiteY164" fmla="*/ 901801 h 1302529"/>
                <a:gd name="connsiteX165" fmla="*/ 1416751 w 2814232"/>
                <a:gd name="connsiteY165" fmla="*/ 874526 h 1302529"/>
                <a:gd name="connsiteX166" fmla="*/ 1568204 w 2814232"/>
                <a:gd name="connsiteY166" fmla="*/ 750101 h 1302529"/>
                <a:gd name="connsiteX167" fmla="*/ 1580792 w 2814232"/>
                <a:gd name="connsiteY167" fmla="*/ 730873 h 1302529"/>
                <a:gd name="connsiteX168" fmla="*/ 1582965 w 2814232"/>
                <a:gd name="connsiteY168" fmla="*/ 729713 h 1302529"/>
                <a:gd name="connsiteX169" fmla="*/ 1588987 w 2814232"/>
                <a:gd name="connsiteY169" fmla="*/ 791444 h 1302529"/>
                <a:gd name="connsiteX170" fmla="*/ 1623346 w 2814232"/>
                <a:gd name="connsiteY170" fmla="*/ 846808 h 1302529"/>
                <a:gd name="connsiteX171" fmla="*/ 1766259 w 2814232"/>
                <a:gd name="connsiteY171" fmla="*/ 812400 h 1302529"/>
                <a:gd name="connsiteX172" fmla="*/ 1909098 w 2814232"/>
                <a:gd name="connsiteY172" fmla="*/ 619973 h 1302529"/>
                <a:gd name="connsiteX173" fmla="*/ 1964782 w 2814232"/>
                <a:gd name="connsiteY173" fmla="*/ 714409 h 1302529"/>
                <a:gd name="connsiteX174" fmla="*/ 2062427 w 2814232"/>
                <a:gd name="connsiteY174" fmla="*/ 728084 h 1302529"/>
                <a:gd name="connsiteX175" fmla="*/ 2241130 w 2814232"/>
                <a:gd name="connsiteY175" fmla="*/ 642533 h 1302529"/>
                <a:gd name="connsiteX176" fmla="*/ 2310982 w 2814232"/>
                <a:gd name="connsiteY176" fmla="*/ 560710 h 1302529"/>
                <a:gd name="connsiteX177" fmla="*/ 2437506 w 2814232"/>
                <a:gd name="connsiteY177" fmla="*/ 307959 h 1302529"/>
                <a:gd name="connsiteX178" fmla="*/ 2463571 w 2814232"/>
                <a:gd name="connsiteY178" fmla="*/ 230011 h 1302529"/>
                <a:gd name="connsiteX179" fmla="*/ 2478405 w 2814232"/>
                <a:gd name="connsiteY179" fmla="*/ 181090 h 1302529"/>
                <a:gd name="connsiteX180" fmla="*/ 2494621 w 2814232"/>
                <a:gd name="connsiteY180" fmla="*/ 175092 h 1302529"/>
                <a:gd name="connsiteX181" fmla="*/ 2521476 w 2814232"/>
                <a:gd name="connsiteY181" fmla="*/ 199182 h 1302529"/>
                <a:gd name="connsiteX182" fmla="*/ 2541469 w 2814232"/>
                <a:gd name="connsiteY182" fmla="*/ 230677 h 1302529"/>
                <a:gd name="connsiteX183" fmla="*/ 2530955 w 2814232"/>
                <a:gd name="connsiteY183" fmla="*/ 281993 h 1302529"/>
                <a:gd name="connsiteX184" fmla="*/ 2447305 w 2814232"/>
                <a:gd name="connsiteY184" fmla="*/ 433026 h 1302529"/>
                <a:gd name="connsiteX185" fmla="*/ 2433507 w 2814232"/>
                <a:gd name="connsiteY185" fmla="*/ 524574 h 1302529"/>
                <a:gd name="connsiteX186" fmla="*/ 2479195 w 2814232"/>
                <a:gd name="connsiteY186" fmla="*/ 603066 h 1302529"/>
                <a:gd name="connsiteX187" fmla="*/ 2558994 w 2814232"/>
                <a:gd name="connsiteY187" fmla="*/ 622713 h 1302529"/>
                <a:gd name="connsiteX188" fmla="*/ 2592464 w 2814232"/>
                <a:gd name="connsiteY188" fmla="*/ 612470 h 1302529"/>
                <a:gd name="connsiteX189" fmla="*/ 2691442 w 2814232"/>
                <a:gd name="connsiteY189" fmla="*/ 545629 h 1302529"/>
                <a:gd name="connsiteX190" fmla="*/ 2779584 w 2814232"/>
                <a:gd name="connsiteY190" fmla="*/ 417155 h 1302529"/>
                <a:gd name="connsiteX191" fmla="*/ 2814189 w 2814232"/>
                <a:gd name="connsiteY191" fmla="*/ 345279 h 1302529"/>
                <a:gd name="connsiteX192" fmla="*/ 2805821 w 2814232"/>
                <a:gd name="connsiteY192" fmla="*/ 324003 h 1302529"/>
                <a:gd name="connsiteX193" fmla="*/ 2024711 w 2814232"/>
                <a:gd name="connsiteY193" fmla="*/ 451662 h 1302529"/>
                <a:gd name="connsiteX194" fmla="*/ 2089133 w 2814232"/>
                <a:gd name="connsiteY194" fmla="*/ 325755 h 1302529"/>
                <a:gd name="connsiteX195" fmla="*/ 2172142 w 2814232"/>
                <a:gd name="connsiteY195" fmla="*/ 258593 h 1302529"/>
                <a:gd name="connsiteX196" fmla="*/ 2230418 w 2814232"/>
                <a:gd name="connsiteY196" fmla="*/ 289175 h 1302529"/>
                <a:gd name="connsiteX197" fmla="*/ 2196503 w 2814232"/>
                <a:gd name="connsiteY197" fmla="*/ 379736 h 1302529"/>
                <a:gd name="connsiteX198" fmla="*/ 2116630 w 2814232"/>
                <a:gd name="connsiteY198" fmla="*/ 442949 h 1302529"/>
                <a:gd name="connsiteX199" fmla="*/ 2054849 w 2814232"/>
                <a:gd name="connsiteY199" fmla="*/ 462226 h 1302529"/>
                <a:gd name="connsiteX200" fmla="*/ 2024711 w 2814232"/>
                <a:gd name="connsiteY200" fmla="*/ 451662 h 1302529"/>
                <a:gd name="connsiteX201" fmla="*/ 248369 w 2814232"/>
                <a:gd name="connsiteY201" fmla="*/ 580925 h 1302529"/>
                <a:gd name="connsiteX202" fmla="*/ 263820 w 2814232"/>
                <a:gd name="connsiteY202" fmla="*/ 565424 h 1302529"/>
                <a:gd name="connsiteX203" fmla="*/ 365242 w 2814232"/>
                <a:gd name="connsiteY203" fmla="*/ 524673 h 1302529"/>
                <a:gd name="connsiteX204" fmla="*/ 420210 w 2814232"/>
                <a:gd name="connsiteY204" fmla="*/ 535953 h 1302529"/>
                <a:gd name="connsiteX205" fmla="*/ 430898 w 2814232"/>
                <a:gd name="connsiteY205" fmla="*/ 549751 h 1302529"/>
                <a:gd name="connsiteX206" fmla="*/ 432823 w 2814232"/>
                <a:gd name="connsiteY206" fmla="*/ 553577 h 1302529"/>
                <a:gd name="connsiteX207" fmla="*/ 434329 w 2814232"/>
                <a:gd name="connsiteY207" fmla="*/ 557230 h 1302529"/>
                <a:gd name="connsiteX208" fmla="*/ 434650 w 2814232"/>
                <a:gd name="connsiteY208" fmla="*/ 563746 h 1302529"/>
                <a:gd name="connsiteX209" fmla="*/ 432305 w 2814232"/>
                <a:gd name="connsiteY209" fmla="*/ 579938 h 1302529"/>
                <a:gd name="connsiteX210" fmla="*/ 424826 w 2814232"/>
                <a:gd name="connsiteY210" fmla="*/ 595241 h 1302529"/>
                <a:gd name="connsiteX211" fmla="*/ 349346 w 2814232"/>
                <a:gd name="connsiteY211" fmla="*/ 630192 h 1302529"/>
                <a:gd name="connsiteX212" fmla="*/ 321282 w 2814232"/>
                <a:gd name="connsiteY212" fmla="*/ 626638 h 1302529"/>
                <a:gd name="connsiteX213" fmla="*/ 284504 w 2814232"/>
                <a:gd name="connsiteY213" fmla="*/ 615555 h 1302529"/>
                <a:gd name="connsiteX214" fmla="*/ 272755 w 2814232"/>
                <a:gd name="connsiteY214" fmla="*/ 607533 h 1302529"/>
                <a:gd name="connsiteX215" fmla="*/ 263499 w 2814232"/>
                <a:gd name="connsiteY215" fmla="*/ 603312 h 1302529"/>
                <a:gd name="connsiteX216" fmla="*/ 261648 w 2814232"/>
                <a:gd name="connsiteY216" fmla="*/ 601634 h 1302529"/>
                <a:gd name="connsiteX217" fmla="*/ 261722 w 2814232"/>
                <a:gd name="connsiteY217" fmla="*/ 601757 h 1302529"/>
                <a:gd name="connsiteX218" fmla="*/ 249011 w 2814232"/>
                <a:gd name="connsiteY218" fmla="*/ 592180 h 1302529"/>
                <a:gd name="connsiteX219" fmla="*/ 248369 w 2814232"/>
                <a:gd name="connsiteY219" fmla="*/ 580925 h 13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2814232" h="1302529">
                  <a:moveTo>
                    <a:pt x="2805821" y="324003"/>
                  </a:moveTo>
                  <a:cubicBezTo>
                    <a:pt x="2799355" y="318943"/>
                    <a:pt x="2789778" y="318720"/>
                    <a:pt x="2782620" y="322744"/>
                  </a:cubicBezTo>
                  <a:cubicBezTo>
                    <a:pt x="2771833" y="328840"/>
                    <a:pt x="2769785" y="342169"/>
                    <a:pt x="2764675" y="352486"/>
                  </a:cubicBezTo>
                  <a:cubicBezTo>
                    <a:pt x="2750434" y="381217"/>
                    <a:pt x="2734414" y="408936"/>
                    <a:pt x="2717531" y="436235"/>
                  </a:cubicBezTo>
                  <a:cubicBezTo>
                    <a:pt x="2694947" y="472716"/>
                    <a:pt x="2665105" y="507223"/>
                    <a:pt x="2628353" y="529807"/>
                  </a:cubicBezTo>
                  <a:cubicBezTo>
                    <a:pt x="2606706" y="543111"/>
                    <a:pt x="2578666" y="552639"/>
                    <a:pt x="2556501" y="540223"/>
                  </a:cubicBezTo>
                  <a:cubicBezTo>
                    <a:pt x="2539766" y="530869"/>
                    <a:pt x="2531127" y="510974"/>
                    <a:pt x="2530165" y="491820"/>
                  </a:cubicBezTo>
                  <a:cubicBezTo>
                    <a:pt x="2527474" y="437839"/>
                    <a:pt x="2559389" y="382106"/>
                    <a:pt x="2587972" y="338713"/>
                  </a:cubicBezTo>
                  <a:cubicBezTo>
                    <a:pt x="2608236" y="307909"/>
                    <a:pt x="2643162" y="273206"/>
                    <a:pt x="2636152" y="233244"/>
                  </a:cubicBezTo>
                  <a:cubicBezTo>
                    <a:pt x="2631018" y="204020"/>
                    <a:pt x="2608063" y="181682"/>
                    <a:pt x="2586293" y="161516"/>
                  </a:cubicBezTo>
                  <a:cubicBezTo>
                    <a:pt x="2564474" y="141276"/>
                    <a:pt x="2541272" y="121530"/>
                    <a:pt x="2520316" y="100772"/>
                  </a:cubicBezTo>
                  <a:cubicBezTo>
                    <a:pt x="2504371" y="84975"/>
                    <a:pt x="2512492" y="65969"/>
                    <a:pt x="2513677" y="46100"/>
                  </a:cubicBezTo>
                  <a:cubicBezTo>
                    <a:pt x="2514689" y="28920"/>
                    <a:pt x="2509135" y="9051"/>
                    <a:pt x="2492203" y="2411"/>
                  </a:cubicBezTo>
                  <a:cubicBezTo>
                    <a:pt x="2475418" y="-4154"/>
                    <a:pt x="2456092" y="3547"/>
                    <a:pt x="2443800" y="15172"/>
                  </a:cubicBezTo>
                  <a:cubicBezTo>
                    <a:pt x="2431878" y="26452"/>
                    <a:pt x="2423659" y="40126"/>
                    <a:pt x="2419166" y="55973"/>
                  </a:cubicBezTo>
                  <a:cubicBezTo>
                    <a:pt x="2419759" y="63205"/>
                    <a:pt x="2415736" y="70387"/>
                    <a:pt x="2418944" y="77644"/>
                  </a:cubicBezTo>
                  <a:cubicBezTo>
                    <a:pt x="2423930" y="98452"/>
                    <a:pt x="2432446" y="117828"/>
                    <a:pt x="2443109" y="136315"/>
                  </a:cubicBezTo>
                  <a:cubicBezTo>
                    <a:pt x="2447897" y="144633"/>
                    <a:pt x="2436049" y="172944"/>
                    <a:pt x="2433754" y="182102"/>
                  </a:cubicBezTo>
                  <a:cubicBezTo>
                    <a:pt x="2429459" y="199281"/>
                    <a:pt x="2424769" y="216386"/>
                    <a:pt x="2419734" y="233368"/>
                  </a:cubicBezTo>
                  <a:cubicBezTo>
                    <a:pt x="2409886" y="266541"/>
                    <a:pt x="2398384" y="300134"/>
                    <a:pt x="2386116" y="331876"/>
                  </a:cubicBezTo>
                  <a:cubicBezTo>
                    <a:pt x="2364840" y="386944"/>
                    <a:pt x="2339639" y="440678"/>
                    <a:pt x="2308687" y="491031"/>
                  </a:cubicBezTo>
                  <a:cubicBezTo>
                    <a:pt x="2263616" y="564338"/>
                    <a:pt x="2189740" y="630537"/>
                    <a:pt x="2102981" y="646828"/>
                  </a:cubicBezTo>
                  <a:cubicBezTo>
                    <a:pt x="2082124" y="650753"/>
                    <a:pt x="2059267" y="651394"/>
                    <a:pt x="2041101" y="640460"/>
                  </a:cubicBezTo>
                  <a:cubicBezTo>
                    <a:pt x="2026266" y="631525"/>
                    <a:pt x="2016468" y="615728"/>
                    <a:pt x="2011753" y="599042"/>
                  </a:cubicBezTo>
                  <a:cubicBezTo>
                    <a:pt x="2007039" y="582357"/>
                    <a:pt x="2006989" y="564733"/>
                    <a:pt x="2008051" y="547455"/>
                  </a:cubicBezTo>
                  <a:cubicBezTo>
                    <a:pt x="2008989" y="532226"/>
                    <a:pt x="2011408" y="518231"/>
                    <a:pt x="2029056" y="517441"/>
                  </a:cubicBezTo>
                  <a:cubicBezTo>
                    <a:pt x="2102388" y="514183"/>
                    <a:pt x="2175128" y="487674"/>
                    <a:pt x="2232219" y="441270"/>
                  </a:cubicBezTo>
                  <a:cubicBezTo>
                    <a:pt x="2289779" y="394472"/>
                    <a:pt x="2332900" y="327335"/>
                    <a:pt x="2321201" y="250251"/>
                  </a:cubicBezTo>
                  <a:cubicBezTo>
                    <a:pt x="2312216" y="191086"/>
                    <a:pt x="2254508" y="173240"/>
                    <a:pt x="2201884" y="182595"/>
                  </a:cubicBezTo>
                  <a:cubicBezTo>
                    <a:pt x="2147311" y="192296"/>
                    <a:pt x="2097081" y="225395"/>
                    <a:pt x="2057243" y="262765"/>
                  </a:cubicBezTo>
                  <a:cubicBezTo>
                    <a:pt x="2011408" y="305762"/>
                    <a:pt x="1968089" y="363001"/>
                    <a:pt x="1945529" y="421697"/>
                  </a:cubicBezTo>
                  <a:cubicBezTo>
                    <a:pt x="1920921" y="485749"/>
                    <a:pt x="1902335" y="553305"/>
                    <a:pt x="1868815" y="613531"/>
                  </a:cubicBezTo>
                  <a:cubicBezTo>
                    <a:pt x="1841541" y="662576"/>
                    <a:pt x="1808787" y="714409"/>
                    <a:pt x="1764037" y="749360"/>
                  </a:cubicBezTo>
                  <a:cubicBezTo>
                    <a:pt x="1749474" y="760739"/>
                    <a:pt x="1728988" y="767897"/>
                    <a:pt x="1710402" y="766391"/>
                  </a:cubicBezTo>
                  <a:cubicBezTo>
                    <a:pt x="1660715" y="762368"/>
                    <a:pt x="1672341" y="681853"/>
                    <a:pt x="1677030" y="648778"/>
                  </a:cubicBezTo>
                  <a:cubicBezTo>
                    <a:pt x="1684806" y="593810"/>
                    <a:pt x="1698159" y="539902"/>
                    <a:pt x="1710574" y="485897"/>
                  </a:cubicBezTo>
                  <a:cubicBezTo>
                    <a:pt x="1716325" y="460794"/>
                    <a:pt x="1721459" y="435470"/>
                    <a:pt x="1729284" y="410836"/>
                  </a:cubicBezTo>
                  <a:cubicBezTo>
                    <a:pt x="1732443" y="400914"/>
                    <a:pt x="1737873" y="395039"/>
                    <a:pt x="1748018" y="391288"/>
                  </a:cubicBezTo>
                  <a:cubicBezTo>
                    <a:pt x="1779390" y="379662"/>
                    <a:pt x="1811922" y="371295"/>
                    <a:pt x="1842627" y="357769"/>
                  </a:cubicBezTo>
                  <a:cubicBezTo>
                    <a:pt x="1856104" y="351820"/>
                    <a:pt x="1868889" y="344366"/>
                    <a:pt x="1878392" y="332888"/>
                  </a:cubicBezTo>
                  <a:cubicBezTo>
                    <a:pt x="1890536" y="318202"/>
                    <a:pt x="1897472" y="271404"/>
                    <a:pt x="1865607" y="282017"/>
                  </a:cubicBezTo>
                  <a:cubicBezTo>
                    <a:pt x="1847786" y="287966"/>
                    <a:pt x="1830039" y="293914"/>
                    <a:pt x="1812588" y="300875"/>
                  </a:cubicBezTo>
                  <a:cubicBezTo>
                    <a:pt x="1798790" y="306379"/>
                    <a:pt x="1785314" y="315018"/>
                    <a:pt x="1770455" y="315364"/>
                  </a:cubicBezTo>
                  <a:cubicBezTo>
                    <a:pt x="1760039" y="318400"/>
                    <a:pt x="1755398" y="314327"/>
                    <a:pt x="1759199" y="303911"/>
                  </a:cubicBezTo>
                  <a:cubicBezTo>
                    <a:pt x="1767122" y="282313"/>
                    <a:pt x="1772010" y="259852"/>
                    <a:pt x="1779266" y="238057"/>
                  </a:cubicBezTo>
                  <a:cubicBezTo>
                    <a:pt x="1799408" y="177486"/>
                    <a:pt x="1816142" y="115902"/>
                    <a:pt x="1836703" y="55454"/>
                  </a:cubicBezTo>
                  <a:cubicBezTo>
                    <a:pt x="1841418" y="41607"/>
                    <a:pt x="1837913" y="28723"/>
                    <a:pt x="1821721" y="25687"/>
                  </a:cubicBezTo>
                  <a:cubicBezTo>
                    <a:pt x="1811255" y="23737"/>
                    <a:pt x="1800074" y="27193"/>
                    <a:pt x="1789707" y="28674"/>
                  </a:cubicBezTo>
                  <a:cubicBezTo>
                    <a:pt x="1747648" y="34622"/>
                    <a:pt x="1741428" y="78335"/>
                    <a:pt x="1729728" y="111929"/>
                  </a:cubicBezTo>
                  <a:cubicBezTo>
                    <a:pt x="1714425" y="155938"/>
                    <a:pt x="1699023" y="200046"/>
                    <a:pt x="1688557" y="245536"/>
                  </a:cubicBezTo>
                  <a:cubicBezTo>
                    <a:pt x="1681696" y="275402"/>
                    <a:pt x="1666417" y="302652"/>
                    <a:pt x="1661604" y="333234"/>
                  </a:cubicBezTo>
                  <a:cubicBezTo>
                    <a:pt x="1659925" y="343922"/>
                    <a:pt x="1651484" y="349870"/>
                    <a:pt x="1641709" y="353449"/>
                  </a:cubicBezTo>
                  <a:cubicBezTo>
                    <a:pt x="1628825" y="358163"/>
                    <a:pt x="1615620" y="362039"/>
                    <a:pt x="1603032" y="367444"/>
                  </a:cubicBezTo>
                  <a:cubicBezTo>
                    <a:pt x="1584544" y="375367"/>
                    <a:pt x="1573363" y="407356"/>
                    <a:pt x="1584766" y="421771"/>
                  </a:cubicBezTo>
                  <a:cubicBezTo>
                    <a:pt x="1588469" y="426461"/>
                    <a:pt x="1594566" y="429299"/>
                    <a:pt x="1603550" y="428830"/>
                  </a:cubicBezTo>
                  <a:cubicBezTo>
                    <a:pt x="1610782" y="428460"/>
                    <a:pt x="1627912" y="420142"/>
                    <a:pt x="1634008" y="425868"/>
                  </a:cubicBezTo>
                  <a:cubicBezTo>
                    <a:pt x="1639760" y="431274"/>
                    <a:pt x="1634157" y="443023"/>
                    <a:pt x="1632133" y="448922"/>
                  </a:cubicBezTo>
                  <a:cubicBezTo>
                    <a:pt x="1624827" y="470050"/>
                    <a:pt x="1621692" y="493647"/>
                    <a:pt x="1616508" y="515392"/>
                  </a:cubicBezTo>
                  <a:cubicBezTo>
                    <a:pt x="1607721" y="552194"/>
                    <a:pt x="1598687" y="588922"/>
                    <a:pt x="1588962" y="625478"/>
                  </a:cubicBezTo>
                  <a:cubicBezTo>
                    <a:pt x="1581459" y="653616"/>
                    <a:pt x="1567266" y="680742"/>
                    <a:pt x="1552457" y="705919"/>
                  </a:cubicBezTo>
                  <a:cubicBezTo>
                    <a:pt x="1523553" y="755013"/>
                    <a:pt x="1483394" y="797467"/>
                    <a:pt x="1430746" y="820891"/>
                  </a:cubicBezTo>
                  <a:cubicBezTo>
                    <a:pt x="1428278" y="821977"/>
                    <a:pt x="1425736" y="823063"/>
                    <a:pt x="1423045" y="823211"/>
                  </a:cubicBezTo>
                  <a:cubicBezTo>
                    <a:pt x="1406039" y="824050"/>
                    <a:pt x="1413468" y="780411"/>
                    <a:pt x="1412456" y="770192"/>
                  </a:cubicBezTo>
                  <a:cubicBezTo>
                    <a:pt x="1410334" y="749212"/>
                    <a:pt x="1406261" y="728380"/>
                    <a:pt x="1399374" y="708412"/>
                  </a:cubicBezTo>
                  <a:cubicBezTo>
                    <a:pt x="1377555" y="645002"/>
                    <a:pt x="1333768" y="590453"/>
                    <a:pt x="1323944" y="522797"/>
                  </a:cubicBezTo>
                  <a:cubicBezTo>
                    <a:pt x="1322562" y="513245"/>
                    <a:pt x="1325252" y="503767"/>
                    <a:pt x="1329917" y="495276"/>
                  </a:cubicBezTo>
                  <a:cubicBezTo>
                    <a:pt x="1335471" y="485131"/>
                    <a:pt x="1339025" y="474394"/>
                    <a:pt x="1340778" y="463016"/>
                  </a:cubicBezTo>
                  <a:cubicBezTo>
                    <a:pt x="1341098" y="462300"/>
                    <a:pt x="1341419" y="461609"/>
                    <a:pt x="1341740" y="460893"/>
                  </a:cubicBezTo>
                  <a:cubicBezTo>
                    <a:pt x="1341395" y="454204"/>
                    <a:pt x="1337519" y="449267"/>
                    <a:pt x="1333570" y="444380"/>
                  </a:cubicBezTo>
                  <a:cubicBezTo>
                    <a:pt x="1318810" y="436210"/>
                    <a:pt x="1304815" y="441048"/>
                    <a:pt x="1291610" y="447885"/>
                  </a:cubicBezTo>
                  <a:cubicBezTo>
                    <a:pt x="1266532" y="460868"/>
                    <a:pt x="1245329" y="478961"/>
                    <a:pt x="1229039" y="501965"/>
                  </a:cubicBezTo>
                  <a:cubicBezTo>
                    <a:pt x="1199345" y="543876"/>
                    <a:pt x="1172343" y="586010"/>
                    <a:pt x="1149560" y="632092"/>
                  </a:cubicBezTo>
                  <a:cubicBezTo>
                    <a:pt x="1118090" y="695725"/>
                    <a:pt x="1091284" y="761504"/>
                    <a:pt x="1062381" y="826321"/>
                  </a:cubicBezTo>
                  <a:cubicBezTo>
                    <a:pt x="1043795" y="867985"/>
                    <a:pt x="1025554" y="910069"/>
                    <a:pt x="1002846" y="949710"/>
                  </a:cubicBezTo>
                  <a:cubicBezTo>
                    <a:pt x="982113" y="985919"/>
                    <a:pt x="960268" y="1023092"/>
                    <a:pt x="927490" y="1049823"/>
                  </a:cubicBezTo>
                  <a:cubicBezTo>
                    <a:pt x="918456" y="1057179"/>
                    <a:pt x="908237" y="1063818"/>
                    <a:pt x="896686" y="1065349"/>
                  </a:cubicBezTo>
                  <a:cubicBezTo>
                    <a:pt x="890787" y="1066138"/>
                    <a:pt x="884147" y="1065250"/>
                    <a:pt x="880099" y="1060906"/>
                  </a:cubicBezTo>
                  <a:cubicBezTo>
                    <a:pt x="876693" y="1057253"/>
                    <a:pt x="875804" y="1051995"/>
                    <a:pt x="875385" y="1047009"/>
                  </a:cubicBezTo>
                  <a:cubicBezTo>
                    <a:pt x="873657" y="1026202"/>
                    <a:pt x="880272" y="1007690"/>
                    <a:pt x="883530" y="987499"/>
                  </a:cubicBezTo>
                  <a:cubicBezTo>
                    <a:pt x="894390" y="920658"/>
                    <a:pt x="910162" y="853595"/>
                    <a:pt x="930254" y="788951"/>
                  </a:cubicBezTo>
                  <a:cubicBezTo>
                    <a:pt x="932278" y="782410"/>
                    <a:pt x="934401" y="775647"/>
                    <a:pt x="933586" y="768835"/>
                  </a:cubicBezTo>
                  <a:cubicBezTo>
                    <a:pt x="932081" y="756296"/>
                    <a:pt x="922899" y="754247"/>
                    <a:pt x="912285" y="753606"/>
                  </a:cubicBezTo>
                  <a:cubicBezTo>
                    <a:pt x="896291" y="752643"/>
                    <a:pt x="879877" y="751113"/>
                    <a:pt x="865585" y="761232"/>
                  </a:cubicBezTo>
                  <a:cubicBezTo>
                    <a:pt x="864154" y="762516"/>
                    <a:pt x="862722" y="763800"/>
                    <a:pt x="861291" y="765083"/>
                  </a:cubicBezTo>
                  <a:cubicBezTo>
                    <a:pt x="859760" y="767008"/>
                    <a:pt x="858181" y="767551"/>
                    <a:pt x="856552" y="765355"/>
                  </a:cubicBezTo>
                  <a:cubicBezTo>
                    <a:pt x="852035" y="779152"/>
                    <a:pt x="845741" y="792283"/>
                    <a:pt x="841791" y="806328"/>
                  </a:cubicBezTo>
                  <a:cubicBezTo>
                    <a:pt x="830092" y="848116"/>
                    <a:pt x="817429" y="889607"/>
                    <a:pt x="800152" y="929495"/>
                  </a:cubicBezTo>
                  <a:cubicBezTo>
                    <a:pt x="781541" y="972369"/>
                    <a:pt x="762066" y="1015168"/>
                    <a:pt x="736939" y="1054686"/>
                  </a:cubicBezTo>
                  <a:cubicBezTo>
                    <a:pt x="715292" y="1088748"/>
                    <a:pt x="680934" y="1140952"/>
                    <a:pt x="638109" y="1149517"/>
                  </a:cubicBezTo>
                  <a:cubicBezTo>
                    <a:pt x="606121" y="1155909"/>
                    <a:pt x="592446" y="1128166"/>
                    <a:pt x="591459" y="1100842"/>
                  </a:cubicBezTo>
                  <a:cubicBezTo>
                    <a:pt x="588917" y="1030299"/>
                    <a:pt x="614414" y="953067"/>
                    <a:pt x="650278" y="892792"/>
                  </a:cubicBezTo>
                  <a:cubicBezTo>
                    <a:pt x="678638" y="845105"/>
                    <a:pt x="711935" y="801095"/>
                    <a:pt x="756710" y="767181"/>
                  </a:cubicBezTo>
                  <a:cubicBezTo>
                    <a:pt x="785712" y="745213"/>
                    <a:pt x="816590" y="725640"/>
                    <a:pt x="853170" y="720432"/>
                  </a:cubicBezTo>
                  <a:cubicBezTo>
                    <a:pt x="887010" y="715619"/>
                    <a:pt x="918407" y="714508"/>
                    <a:pt x="950988" y="726529"/>
                  </a:cubicBezTo>
                  <a:cubicBezTo>
                    <a:pt x="954814" y="727936"/>
                    <a:pt x="958713" y="729515"/>
                    <a:pt x="962811" y="729515"/>
                  </a:cubicBezTo>
                  <a:cubicBezTo>
                    <a:pt x="983495" y="729540"/>
                    <a:pt x="1000896" y="699797"/>
                    <a:pt x="1005808" y="682914"/>
                  </a:cubicBezTo>
                  <a:cubicBezTo>
                    <a:pt x="1007042" y="678693"/>
                    <a:pt x="1007881" y="674177"/>
                    <a:pt x="1006845" y="669906"/>
                  </a:cubicBezTo>
                  <a:cubicBezTo>
                    <a:pt x="1005981" y="666303"/>
                    <a:pt x="1003809" y="663119"/>
                    <a:pt x="1001217" y="660453"/>
                  </a:cubicBezTo>
                  <a:cubicBezTo>
                    <a:pt x="993171" y="652086"/>
                    <a:pt x="981520" y="648334"/>
                    <a:pt x="970166" y="645890"/>
                  </a:cubicBezTo>
                  <a:cubicBezTo>
                    <a:pt x="946742" y="640830"/>
                    <a:pt x="921220" y="639176"/>
                    <a:pt x="897476" y="643002"/>
                  </a:cubicBezTo>
                  <a:cubicBezTo>
                    <a:pt x="836336" y="652826"/>
                    <a:pt x="777172" y="670918"/>
                    <a:pt x="725782" y="706388"/>
                  </a:cubicBezTo>
                  <a:cubicBezTo>
                    <a:pt x="650870" y="758073"/>
                    <a:pt x="592915" y="832319"/>
                    <a:pt x="549992" y="911995"/>
                  </a:cubicBezTo>
                  <a:cubicBezTo>
                    <a:pt x="517855" y="971653"/>
                    <a:pt x="491346" y="1034643"/>
                    <a:pt x="452298" y="1090352"/>
                  </a:cubicBezTo>
                  <a:cubicBezTo>
                    <a:pt x="419988" y="1136459"/>
                    <a:pt x="379706" y="1176347"/>
                    <a:pt x="327699" y="1201647"/>
                  </a:cubicBezTo>
                  <a:cubicBezTo>
                    <a:pt x="254860" y="1237091"/>
                    <a:pt x="120981" y="1241880"/>
                    <a:pt x="103234" y="1137940"/>
                  </a:cubicBezTo>
                  <a:cubicBezTo>
                    <a:pt x="94595" y="1087267"/>
                    <a:pt x="110318" y="1033014"/>
                    <a:pt x="140431" y="991967"/>
                  </a:cubicBezTo>
                  <a:cubicBezTo>
                    <a:pt x="172667" y="948056"/>
                    <a:pt x="215960" y="918462"/>
                    <a:pt x="266955" y="899456"/>
                  </a:cubicBezTo>
                  <a:cubicBezTo>
                    <a:pt x="293785" y="889459"/>
                    <a:pt x="321800" y="884696"/>
                    <a:pt x="349395" y="877908"/>
                  </a:cubicBezTo>
                  <a:cubicBezTo>
                    <a:pt x="369808" y="872897"/>
                    <a:pt x="389974" y="839181"/>
                    <a:pt x="372869" y="820693"/>
                  </a:cubicBezTo>
                  <a:cubicBezTo>
                    <a:pt x="365563" y="812795"/>
                    <a:pt x="354036" y="813856"/>
                    <a:pt x="344311" y="813461"/>
                  </a:cubicBezTo>
                  <a:cubicBezTo>
                    <a:pt x="332463" y="812992"/>
                    <a:pt x="320837" y="811240"/>
                    <a:pt x="309459" y="807858"/>
                  </a:cubicBezTo>
                  <a:cubicBezTo>
                    <a:pt x="287392" y="801268"/>
                    <a:pt x="267227" y="789223"/>
                    <a:pt x="249924" y="774166"/>
                  </a:cubicBezTo>
                  <a:cubicBezTo>
                    <a:pt x="221588" y="749508"/>
                    <a:pt x="200164" y="704043"/>
                    <a:pt x="211246" y="666476"/>
                  </a:cubicBezTo>
                  <a:cubicBezTo>
                    <a:pt x="216874" y="647346"/>
                    <a:pt x="249924" y="674251"/>
                    <a:pt x="259945" y="678521"/>
                  </a:cubicBezTo>
                  <a:cubicBezTo>
                    <a:pt x="279050" y="686691"/>
                    <a:pt x="299413" y="691800"/>
                    <a:pt x="320072" y="693873"/>
                  </a:cubicBezTo>
                  <a:cubicBezTo>
                    <a:pt x="360404" y="697946"/>
                    <a:pt x="402167" y="690270"/>
                    <a:pt x="438204" y="672770"/>
                  </a:cubicBezTo>
                  <a:cubicBezTo>
                    <a:pt x="488211" y="648482"/>
                    <a:pt x="529061" y="589589"/>
                    <a:pt x="518250" y="532498"/>
                  </a:cubicBezTo>
                  <a:cubicBezTo>
                    <a:pt x="516720" y="524451"/>
                    <a:pt x="514005" y="516651"/>
                    <a:pt x="510623" y="509197"/>
                  </a:cubicBezTo>
                  <a:cubicBezTo>
                    <a:pt x="493444" y="471433"/>
                    <a:pt x="455753" y="458252"/>
                    <a:pt x="416681" y="453957"/>
                  </a:cubicBezTo>
                  <a:cubicBezTo>
                    <a:pt x="343027" y="445886"/>
                    <a:pt x="264931" y="479331"/>
                    <a:pt x="204927" y="519292"/>
                  </a:cubicBezTo>
                  <a:cubicBezTo>
                    <a:pt x="189896" y="529314"/>
                    <a:pt x="187254" y="502952"/>
                    <a:pt x="185996" y="493795"/>
                  </a:cubicBezTo>
                  <a:cubicBezTo>
                    <a:pt x="182812" y="470519"/>
                    <a:pt x="180417" y="447120"/>
                    <a:pt x="178838" y="423647"/>
                  </a:cubicBezTo>
                  <a:cubicBezTo>
                    <a:pt x="177678" y="406295"/>
                    <a:pt x="183330" y="383118"/>
                    <a:pt x="164793" y="374577"/>
                  </a:cubicBezTo>
                  <a:cubicBezTo>
                    <a:pt x="152328" y="368826"/>
                    <a:pt x="132854" y="379786"/>
                    <a:pt x="133940" y="391929"/>
                  </a:cubicBezTo>
                  <a:cubicBezTo>
                    <a:pt x="138827" y="446626"/>
                    <a:pt x="133076" y="501200"/>
                    <a:pt x="149441" y="554638"/>
                  </a:cubicBezTo>
                  <a:cubicBezTo>
                    <a:pt x="155735" y="575174"/>
                    <a:pt x="134187" y="602769"/>
                    <a:pt x="128213" y="622145"/>
                  </a:cubicBezTo>
                  <a:cubicBezTo>
                    <a:pt x="120315" y="647815"/>
                    <a:pt x="116612" y="674917"/>
                    <a:pt x="118760" y="701747"/>
                  </a:cubicBezTo>
                  <a:cubicBezTo>
                    <a:pt x="123845" y="765824"/>
                    <a:pt x="163682" y="818916"/>
                    <a:pt x="223464" y="842192"/>
                  </a:cubicBezTo>
                  <a:cubicBezTo>
                    <a:pt x="224970" y="842784"/>
                    <a:pt x="226599" y="843451"/>
                    <a:pt x="226796" y="845228"/>
                  </a:cubicBezTo>
                  <a:cubicBezTo>
                    <a:pt x="227537" y="851324"/>
                    <a:pt x="150675" y="878377"/>
                    <a:pt x="141764" y="883486"/>
                  </a:cubicBezTo>
                  <a:cubicBezTo>
                    <a:pt x="98051" y="908564"/>
                    <a:pt x="61792" y="945736"/>
                    <a:pt x="36739" y="989400"/>
                  </a:cubicBezTo>
                  <a:cubicBezTo>
                    <a:pt x="8354" y="1038765"/>
                    <a:pt x="-359" y="1089390"/>
                    <a:pt x="11" y="1145197"/>
                  </a:cubicBezTo>
                  <a:cubicBezTo>
                    <a:pt x="233" y="1177556"/>
                    <a:pt x="22670" y="1212408"/>
                    <a:pt x="43058" y="1235956"/>
                  </a:cubicBezTo>
                  <a:cubicBezTo>
                    <a:pt x="65075" y="1261403"/>
                    <a:pt x="93534" y="1281471"/>
                    <a:pt x="125597" y="1292059"/>
                  </a:cubicBezTo>
                  <a:cubicBezTo>
                    <a:pt x="144603" y="1298354"/>
                    <a:pt x="164571" y="1301488"/>
                    <a:pt x="184539" y="1302303"/>
                  </a:cubicBezTo>
                  <a:cubicBezTo>
                    <a:pt x="311458" y="1307511"/>
                    <a:pt x="413743" y="1222380"/>
                    <a:pt x="484336" y="1124982"/>
                  </a:cubicBezTo>
                  <a:cubicBezTo>
                    <a:pt x="486113" y="1122538"/>
                    <a:pt x="487026" y="1119354"/>
                    <a:pt x="491025" y="1117503"/>
                  </a:cubicBezTo>
                  <a:cubicBezTo>
                    <a:pt x="488803" y="1118540"/>
                    <a:pt x="494875" y="1155416"/>
                    <a:pt x="495591" y="1159291"/>
                  </a:cubicBezTo>
                  <a:cubicBezTo>
                    <a:pt x="498158" y="1172891"/>
                    <a:pt x="502453" y="1186245"/>
                    <a:pt x="509734" y="1198092"/>
                  </a:cubicBezTo>
                  <a:cubicBezTo>
                    <a:pt x="559396" y="1278879"/>
                    <a:pt x="671875" y="1205522"/>
                    <a:pt x="714799" y="1157094"/>
                  </a:cubicBezTo>
                  <a:cubicBezTo>
                    <a:pt x="743875" y="1124266"/>
                    <a:pt x="766287" y="1085638"/>
                    <a:pt x="786922" y="1047157"/>
                  </a:cubicBezTo>
                  <a:cubicBezTo>
                    <a:pt x="788057" y="1045010"/>
                    <a:pt x="788970" y="1041406"/>
                    <a:pt x="791883" y="1042097"/>
                  </a:cubicBezTo>
                  <a:cubicBezTo>
                    <a:pt x="795709" y="1043011"/>
                    <a:pt x="794055" y="1046886"/>
                    <a:pt x="793907" y="1049478"/>
                  </a:cubicBezTo>
                  <a:cubicBezTo>
                    <a:pt x="792821" y="1070433"/>
                    <a:pt x="788995" y="1091907"/>
                    <a:pt x="795758" y="1112344"/>
                  </a:cubicBezTo>
                  <a:cubicBezTo>
                    <a:pt x="800522" y="1126759"/>
                    <a:pt x="810691" y="1139940"/>
                    <a:pt x="824810" y="1145543"/>
                  </a:cubicBezTo>
                  <a:cubicBezTo>
                    <a:pt x="850233" y="1155663"/>
                    <a:pt x="884394" y="1141618"/>
                    <a:pt x="905127" y="1126932"/>
                  </a:cubicBezTo>
                  <a:cubicBezTo>
                    <a:pt x="946866" y="1097436"/>
                    <a:pt x="978361" y="1059153"/>
                    <a:pt x="1005660" y="1016650"/>
                  </a:cubicBezTo>
                  <a:cubicBezTo>
                    <a:pt x="1034292" y="972073"/>
                    <a:pt x="1057395" y="924780"/>
                    <a:pt x="1079091" y="876526"/>
                  </a:cubicBezTo>
                  <a:cubicBezTo>
                    <a:pt x="1092790" y="846042"/>
                    <a:pt x="1107476" y="815930"/>
                    <a:pt x="1120336" y="785076"/>
                  </a:cubicBezTo>
                  <a:cubicBezTo>
                    <a:pt x="1139490" y="739117"/>
                    <a:pt x="1159927" y="693750"/>
                    <a:pt x="1180636" y="648506"/>
                  </a:cubicBezTo>
                  <a:cubicBezTo>
                    <a:pt x="1194187" y="618887"/>
                    <a:pt x="1210255" y="590551"/>
                    <a:pt x="1230322" y="564709"/>
                  </a:cubicBezTo>
                  <a:cubicBezTo>
                    <a:pt x="1232519" y="561895"/>
                    <a:pt x="1235037" y="558439"/>
                    <a:pt x="1238690" y="559204"/>
                  </a:cubicBezTo>
                  <a:cubicBezTo>
                    <a:pt x="1242343" y="559994"/>
                    <a:pt x="1241676" y="564388"/>
                    <a:pt x="1242170" y="567424"/>
                  </a:cubicBezTo>
                  <a:cubicBezTo>
                    <a:pt x="1250538" y="619628"/>
                    <a:pt x="1274825" y="669141"/>
                    <a:pt x="1296028" y="717544"/>
                  </a:cubicBezTo>
                  <a:cubicBezTo>
                    <a:pt x="1304741" y="737438"/>
                    <a:pt x="1313676" y="757456"/>
                    <a:pt x="1318267" y="778708"/>
                  </a:cubicBezTo>
                  <a:cubicBezTo>
                    <a:pt x="1325919" y="814078"/>
                    <a:pt x="1322364" y="852485"/>
                    <a:pt x="1307579" y="885584"/>
                  </a:cubicBezTo>
                  <a:cubicBezTo>
                    <a:pt x="1294078" y="915746"/>
                    <a:pt x="1265495" y="949932"/>
                    <a:pt x="1230619" y="954128"/>
                  </a:cubicBezTo>
                  <a:cubicBezTo>
                    <a:pt x="1212427" y="956325"/>
                    <a:pt x="1192977" y="948328"/>
                    <a:pt x="1182808" y="933074"/>
                  </a:cubicBezTo>
                  <a:cubicBezTo>
                    <a:pt x="1170393" y="914463"/>
                    <a:pt x="1172713" y="890471"/>
                    <a:pt x="1172737" y="869219"/>
                  </a:cubicBezTo>
                  <a:cubicBezTo>
                    <a:pt x="1172417" y="851152"/>
                    <a:pt x="1146969" y="866159"/>
                    <a:pt x="1140008" y="870701"/>
                  </a:cubicBezTo>
                  <a:cubicBezTo>
                    <a:pt x="1127050" y="879142"/>
                    <a:pt x="1117942" y="893038"/>
                    <a:pt x="1113672" y="907774"/>
                  </a:cubicBezTo>
                  <a:cubicBezTo>
                    <a:pt x="1102145" y="947562"/>
                    <a:pt x="1115400" y="1002333"/>
                    <a:pt x="1155237" y="1020969"/>
                  </a:cubicBezTo>
                  <a:cubicBezTo>
                    <a:pt x="1185622" y="1035186"/>
                    <a:pt x="1219684" y="1030398"/>
                    <a:pt x="1249698" y="1018032"/>
                  </a:cubicBezTo>
                  <a:cubicBezTo>
                    <a:pt x="1305629" y="994953"/>
                    <a:pt x="1346677" y="955461"/>
                    <a:pt x="1381085" y="907453"/>
                  </a:cubicBezTo>
                  <a:cubicBezTo>
                    <a:pt x="1382368" y="905651"/>
                    <a:pt x="1383676" y="903800"/>
                    <a:pt x="1384589" y="901801"/>
                  </a:cubicBezTo>
                  <a:cubicBezTo>
                    <a:pt x="1390982" y="887559"/>
                    <a:pt x="1401472" y="879636"/>
                    <a:pt x="1416751" y="874526"/>
                  </a:cubicBezTo>
                  <a:cubicBezTo>
                    <a:pt x="1482876" y="852485"/>
                    <a:pt x="1531723" y="808623"/>
                    <a:pt x="1568204" y="750101"/>
                  </a:cubicBezTo>
                  <a:cubicBezTo>
                    <a:pt x="1572252" y="743609"/>
                    <a:pt x="1576547" y="737241"/>
                    <a:pt x="1580792" y="730873"/>
                  </a:cubicBezTo>
                  <a:cubicBezTo>
                    <a:pt x="1581089" y="730428"/>
                    <a:pt x="1581829" y="730305"/>
                    <a:pt x="1582965" y="729713"/>
                  </a:cubicBezTo>
                  <a:cubicBezTo>
                    <a:pt x="1579756" y="731391"/>
                    <a:pt x="1587951" y="786359"/>
                    <a:pt x="1588987" y="791444"/>
                  </a:cubicBezTo>
                  <a:cubicBezTo>
                    <a:pt x="1593405" y="813362"/>
                    <a:pt x="1604216" y="835231"/>
                    <a:pt x="1623346" y="846808"/>
                  </a:cubicBezTo>
                  <a:cubicBezTo>
                    <a:pt x="1667552" y="873490"/>
                    <a:pt x="1731259" y="840291"/>
                    <a:pt x="1766259" y="812400"/>
                  </a:cubicBezTo>
                  <a:cubicBezTo>
                    <a:pt x="1827126" y="763923"/>
                    <a:pt x="1881181" y="692713"/>
                    <a:pt x="1909098" y="619973"/>
                  </a:cubicBezTo>
                  <a:cubicBezTo>
                    <a:pt x="1918798" y="658157"/>
                    <a:pt x="1928375" y="692935"/>
                    <a:pt x="1964782" y="714409"/>
                  </a:cubicBezTo>
                  <a:cubicBezTo>
                    <a:pt x="1993685" y="731440"/>
                    <a:pt x="2029352" y="733761"/>
                    <a:pt x="2062427" y="728084"/>
                  </a:cubicBezTo>
                  <a:cubicBezTo>
                    <a:pt x="2127219" y="716952"/>
                    <a:pt x="2192110" y="686246"/>
                    <a:pt x="2241130" y="642533"/>
                  </a:cubicBezTo>
                  <a:cubicBezTo>
                    <a:pt x="2268009" y="618566"/>
                    <a:pt x="2289286" y="589515"/>
                    <a:pt x="2310982" y="560710"/>
                  </a:cubicBezTo>
                  <a:cubicBezTo>
                    <a:pt x="2367357" y="485526"/>
                    <a:pt x="2405418" y="395731"/>
                    <a:pt x="2437506" y="307959"/>
                  </a:cubicBezTo>
                  <a:cubicBezTo>
                    <a:pt x="2446910" y="282215"/>
                    <a:pt x="2455598" y="256224"/>
                    <a:pt x="2463571" y="230011"/>
                  </a:cubicBezTo>
                  <a:cubicBezTo>
                    <a:pt x="2468408" y="214115"/>
                    <a:pt x="2468877" y="195257"/>
                    <a:pt x="2478405" y="181090"/>
                  </a:cubicBezTo>
                  <a:cubicBezTo>
                    <a:pt x="2482848" y="174499"/>
                    <a:pt x="2487069" y="171142"/>
                    <a:pt x="2494621" y="175092"/>
                  </a:cubicBezTo>
                  <a:cubicBezTo>
                    <a:pt x="2503952" y="179979"/>
                    <a:pt x="2513923" y="191752"/>
                    <a:pt x="2521476" y="199182"/>
                  </a:cubicBezTo>
                  <a:cubicBezTo>
                    <a:pt x="2530436" y="208018"/>
                    <a:pt x="2538433" y="218212"/>
                    <a:pt x="2541469" y="230677"/>
                  </a:cubicBezTo>
                  <a:cubicBezTo>
                    <a:pt x="2545715" y="248054"/>
                    <a:pt x="2539594" y="266344"/>
                    <a:pt x="2530955" y="281993"/>
                  </a:cubicBezTo>
                  <a:cubicBezTo>
                    <a:pt x="2503335" y="332098"/>
                    <a:pt x="2468334" y="379588"/>
                    <a:pt x="2447305" y="433026"/>
                  </a:cubicBezTo>
                  <a:cubicBezTo>
                    <a:pt x="2435877" y="462053"/>
                    <a:pt x="2429385" y="493647"/>
                    <a:pt x="2433507" y="524574"/>
                  </a:cubicBezTo>
                  <a:cubicBezTo>
                    <a:pt x="2437629" y="555502"/>
                    <a:pt x="2453303" y="585664"/>
                    <a:pt x="2479195" y="603066"/>
                  </a:cubicBezTo>
                  <a:cubicBezTo>
                    <a:pt x="2502421" y="618690"/>
                    <a:pt x="2531818" y="625996"/>
                    <a:pt x="2558994" y="622713"/>
                  </a:cubicBezTo>
                  <a:cubicBezTo>
                    <a:pt x="2566670" y="621800"/>
                    <a:pt x="2585800" y="615185"/>
                    <a:pt x="2592464" y="612470"/>
                  </a:cubicBezTo>
                  <a:cubicBezTo>
                    <a:pt x="2630105" y="597166"/>
                    <a:pt x="2663674" y="575717"/>
                    <a:pt x="2691442" y="545629"/>
                  </a:cubicBezTo>
                  <a:cubicBezTo>
                    <a:pt x="2726318" y="507371"/>
                    <a:pt x="2753543" y="461658"/>
                    <a:pt x="2779584" y="417155"/>
                  </a:cubicBezTo>
                  <a:cubicBezTo>
                    <a:pt x="2791851" y="396224"/>
                    <a:pt x="2812930" y="370233"/>
                    <a:pt x="2814189" y="345279"/>
                  </a:cubicBezTo>
                  <a:cubicBezTo>
                    <a:pt x="2814609" y="337282"/>
                    <a:pt x="2812017" y="328865"/>
                    <a:pt x="2805821" y="324003"/>
                  </a:cubicBezTo>
                  <a:close/>
                  <a:moveTo>
                    <a:pt x="2024711" y="451662"/>
                  </a:moveTo>
                  <a:cubicBezTo>
                    <a:pt x="2038188" y="405628"/>
                    <a:pt x="2059835" y="363841"/>
                    <a:pt x="2089133" y="325755"/>
                  </a:cubicBezTo>
                  <a:cubicBezTo>
                    <a:pt x="2111570" y="296580"/>
                    <a:pt x="2138721" y="273921"/>
                    <a:pt x="2172142" y="258593"/>
                  </a:cubicBezTo>
                  <a:cubicBezTo>
                    <a:pt x="2194405" y="248375"/>
                    <a:pt x="2235453" y="258001"/>
                    <a:pt x="2230418" y="289175"/>
                  </a:cubicBezTo>
                  <a:cubicBezTo>
                    <a:pt x="2225037" y="322324"/>
                    <a:pt x="2217706" y="352906"/>
                    <a:pt x="2196503" y="379736"/>
                  </a:cubicBezTo>
                  <a:cubicBezTo>
                    <a:pt x="2175276" y="406591"/>
                    <a:pt x="2147360" y="428016"/>
                    <a:pt x="2116630" y="442949"/>
                  </a:cubicBezTo>
                  <a:cubicBezTo>
                    <a:pt x="2110311" y="446009"/>
                    <a:pt x="2079260" y="457783"/>
                    <a:pt x="2054849" y="462226"/>
                  </a:cubicBezTo>
                  <a:cubicBezTo>
                    <a:pt x="2035893" y="465632"/>
                    <a:pt x="2020910" y="464645"/>
                    <a:pt x="2024711" y="451662"/>
                  </a:cubicBezTo>
                  <a:close/>
                  <a:moveTo>
                    <a:pt x="248369" y="580925"/>
                  </a:moveTo>
                  <a:cubicBezTo>
                    <a:pt x="252466" y="574680"/>
                    <a:pt x="258291" y="570238"/>
                    <a:pt x="263820" y="565424"/>
                  </a:cubicBezTo>
                  <a:cubicBezTo>
                    <a:pt x="292946" y="540174"/>
                    <a:pt x="328711" y="531338"/>
                    <a:pt x="365242" y="524673"/>
                  </a:cubicBezTo>
                  <a:cubicBezTo>
                    <a:pt x="384889" y="521094"/>
                    <a:pt x="403006" y="526919"/>
                    <a:pt x="420210" y="535953"/>
                  </a:cubicBezTo>
                  <a:cubicBezTo>
                    <a:pt x="425764" y="538866"/>
                    <a:pt x="429738" y="543309"/>
                    <a:pt x="430898" y="549751"/>
                  </a:cubicBezTo>
                  <a:cubicBezTo>
                    <a:pt x="432305" y="550639"/>
                    <a:pt x="432675" y="552046"/>
                    <a:pt x="432823" y="553577"/>
                  </a:cubicBezTo>
                  <a:cubicBezTo>
                    <a:pt x="434353" y="554342"/>
                    <a:pt x="434353" y="555798"/>
                    <a:pt x="434329" y="557230"/>
                  </a:cubicBezTo>
                  <a:cubicBezTo>
                    <a:pt x="434427" y="559402"/>
                    <a:pt x="434551" y="561574"/>
                    <a:pt x="434650" y="563746"/>
                  </a:cubicBezTo>
                  <a:cubicBezTo>
                    <a:pt x="433860" y="569127"/>
                    <a:pt x="436822" y="575075"/>
                    <a:pt x="432305" y="579938"/>
                  </a:cubicBezTo>
                  <a:cubicBezTo>
                    <a:pt x="429935" y="585097"/>
                    <a:pt x="428775" y="590848"/>
                    <a:pt x="424826" y="595241"/>
                  </a:cubicBezTo>
                  <a:cubicBezTo>
                    <a:pt x="406264" y="621109"/>
                    <a:pt x="379336" y="629254"/>
                    <a:pt x="349346" y="630192"/>
                  </a:cubicBezTo>
                  <a:cubicBezTo>
                    <a:pt x="339942" y="630488"/>
                    <a:pt x="330266" y="630686"/>
                    <a:pt x="321282" y="626638"/>
                  </a:cubicBezTo>
                  <a:cubicBezTo>
                    <a:pt x="307780" y="627057"/>
                    <a:pt x="295957" y="621923"/>
                    <a:pt x="284504" y="615555"/>
                  </a:cubicBezTo>
                  <a:cubicBezTo>
                    <a:pt x="278901" y="615333"/>
                    <a:pt x="274977" y="612692"/>
                    <a:pt x="272755" y="607533"/>
                  </a:cubicBezTo>
                  <a:cubicBezTo>
                    <a:pt x="268066" y="609606"/>
                    <a:pt x="266141" y="605682"/>
                    <a:pt x="263499" y="603312"/>
                  </a:cubicBezTo>
                  <a:cubicBezTo>
                    <a:pt x="262882" y="602745"/>
                    <a:pt x="262265" y="602177"/>
                    <a:pt x="261648" y="601634"/>
                  </a:cubicBezTo>
                  <a:lnTo>
                    <a:pt x="261722" y="601757"/>
                  </a:lnTo>
                  <a:cubicBezTo>
                    <a:pt x="255947" y="600597"/>
                    <a:pt x="252738" y="596006"/>
                    <a:pt x="249011" y="592180"/>
                  </a:cubicBezTo>
                  <a:cubicBezTo>
                    <a:pt x="245654" y="588750"/>
                    <a:pt x="245728" y="584948"/>
                    <a:pt x="248369" y="580925"/>
                  </a:cubicBezTo>
                  <a:close/>
                </a:path>
              </a:pathLst>
            </a:custGeom>
            <a:grpFill/>
            <a:ln w="2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264731-E7E6-40E0-98F6-0215547514B9}"/>
                </a:ext>
              </a:extLst>
            </p:cNvPr>
            <p:cNvSpPr/>
            <p:nvPr/>
          </p:nvSpPr>
          <p:spPr>
            <a:xfrm>
              <a:off x="3984769" y="4017585"/>
              <a:ext cx="11107" cy="191612"/>
            </a:xfrm>
            <a:custGeom>
              <a:avLst/>
              <a:gdLst>
                <a:gd name="connsiteX0" fmla="*/ 0 w 11107"/>
                <a:gd name="connsiteY0" fmla="*/ 0 h 191612"/>
                <a:gd name="connsiteX1" fmla="*/ 11107 w 11107"/>
                <a:gd name="connsiteY1" fmla="*/ 0 h 191612"/>
                <a:gd name="connsiteX2" fmla="*/ 11107 w 11107"/>
                <a:gd name="connsiteY2" fmla="*/ 191612 h 191612"/>
                <a:gd name="connsiteX3" fmla="*/ 0 w 11107"/>
                <a:gd name="connsiteY3" fmla="*/ 191612 h 19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07" h="191612">
                  <a:moveTo>
                    <a:pt x="0" y="0"/>
                  </a:moveTo>
                  <a:lnTo>
                    <a:pt x="11107" y="0"/>
                  </a:lnTo>
                  <a:lnTo>
                    <a:pt x="11107" y="191612"/>
                  </a:lnTo>
                  <a:lnTo>
                    <a:pt x="0" y="191612"/>
                  </a:lnTo>
                  <a:close/>
                </a:path>
              </a:pathLst>
            </a:custGeom>
            <a:grpFill/>
            <a:ln w="2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2">
            <a:extLst>
              <a:ext uri="{FF2B5EF4-FFF2-40B4-BE49-F238E27FC236}">
                <a16:creationId xmlns:a16="http://schemas.microsoft.com/office/drawing/2014/main" id="{06DBD480-0058-4440-9159-FCF8D22034C4}"/>
              </a:ext>
            </a:extLst>
          </p:cNvPr>
          <p:cNvSpPr/>
          <p:nvPr/>
        </p:nvSpPr>
        <p:spPr>
          <a:xfrm>
            <a:off x="913717" y="2767281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F5BBC-D6B9-452C-AC66-8302D7BCA791}"/>
              </a:ext>
            </a:extLst>
          </p:cNvPr>
          <p:cNvSpPr txBox="1"/>
          <p:nvPr/>
        </p:nvSpPr>
        <p:spPr>
          <a:xfrm>
            <a:off x="913717" y="5036071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81922C-D5F4-48D6-A090-7F721FD1AB35}"/>
              </a:ext>
            </a:extLst>
          </p:cNvPr>
          <p:cNvSpPr txBox="1"/>
          <p:nvPr/>
        </p:nvSpPr>
        <p:spPr>
          <a:xfrm>
            <a:off x="913717" y="621600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F5F00F-763C-41CD-9041-0BC3874C5889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7C900C9-DC0F-48A4-A280-DA3C6F194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893791"/>
              </p:ext>
            </p:extLst>
          </p:nvPr>
        </p:nvGraphicFramePr>
        <p:xfrm>
          <a:off x="3988051" y="4013781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779454F2-BF4C-400E-9EEF-F94EC0E50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839654"/>
              </p:ext>
            </p:extLst>
          </p:nvPr>
        </p:nvGraphicFramePr>
        <p:xfrm>
          <a:off x="1341448" y="4013781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96D06314-92F0-468A-8C28-8916E58BE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748033"/>
              </p:ext>
            </p:extLst>
          </p:nvPr>
        </p:nvGraphicFramePr>
        <p:xfrm>
          <a:off x="3988051" y="1628963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2D4B85C8-9770-4813-8D18-BA25953340B9}"/>
              </a:ext>
            </a:extLst>
          </p:cNvPr>
          <p:cNvSpPr/>
          <p:nvPr/>
        </p:nvSpPr>
        <p:spPr>
          <a:xfrm>
            <a:off x="1690236" y="4294704"/>
            <a:ext cx="717227" cy="71722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Donut 25">
            <a:extLst>
              <a:ext uri="{FF2B5EF4-FFF2-40B4-BE49-F238E27FC236}">
                <a16:creationId xmlns:a16="http://schemas.microsoft.com/office/drawing/2014/main" id="{CF9172B1-91F2-4B2A-8A7E-8BACE28F0797}"/>
              </a:ext>
            </a:extLst>
          </p:cNvPr>
          <p:cNvSpPr/>
          <p:nvPr/>
        </p:nvSpPr>
        <p:spPr>
          <a:xfrm>
            <a:off x="2304210" y="4933951"/>
            <a:ext cx="264284" cy="264284"/>
          </a:xfrm>
          <a:prstGeom prst="donut">
            <a:avLst>
              <a:gd name="adj" fmla="val 135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8A7444-65FD-446C-905E-2C75F29EA666}"/>
              </a:ext>
            </a:extLst>
          </p:cNvPr>
          <p:cNvSpPr/>
          <p:nvPr/>
        </p:nvSpPr>
        <p:spPr>
          <a:xfrm>
            <a:off x="4336382" y="4294704"/>
            <a:ext cx="717227" cy="71722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9" name="Donut 54">
            <a:extLst>
              <a:ext uri="{FF2B5EF4-FFF2-40B4-BE49-F238E27FC236}">
                <a16:creationId xmlns:a16="http://schemas.microsoft.com/office/drawing/2014/main" id="{9A51A2C5-1199-46C2-AC07-F85EFBB13829}"/>
              </a:ext>
            </a:extLst>
          </p:cNvPr>
          <p:cNvSpPr/>
          <p:nvPr/>
        </p:nvSpPr>
        <p:spPr>
          <a:xfrm>
            <a:off x="3973771" y="4618974"/>
            <a:ext cx="265176" cy="265176"/>
          </a:xfrm>
          <a:prstGeom prst="donut">
            <a:avLst>
              <a:gd name="adj" fmla="val 1654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F19F9F-CDFA-4B9C-85BF-A3B43358A44C}"/>
              </a:ext>
            </a:extLst>
          </p:cNvPr>
          <p:cNvSpPr/>
          <p:nvPr/>
        </p:nvSpPr>
        <p:spPr>
          <a:xfrm>
            <a:off x="4336382" y="1909886"/>
            <a:ext cx="717227" cy="71722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Donut 24">
            <a:extLst>
              <a:ext uri="{FF2B5EF4-FFF2-40B4-BE49-F238E27FC236}">
                <a16:creationId xmlns:a16="http://schemas.microsoft.com/office/drawing/2014/main" id="{9E98E3E2-BE29-4DC1-AAAD-B841383EF906}"/>
              </a:ext>
            </a:extLst>
          </p:cNvPr>
          <p:cNvSpPr/>
          <p:nvPr/>
        </p:nvSpPr>
        <p:spPr>
          <a:xfrm>
            <a:off x="4225913" y="2587600"/>
            <a:ext cx="264284" cy="264284"/>
          </a:xfrm>
          <a:prstGeom prst="donut">
            <a:avLst>
              <a:gd name="adj" fmla="val 122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6B87DCF-739D-477E-BC65-D70A8FEFC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70261"/>
              </p:ext>
            </p:extLst>
          </p:nvPr>
        </p:nvGraphicFramePr>
        <p:xfrm>
          <a:off x="1341448" y="1628963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8C05030E-467D-43FE-A8B8-A0C8D21E4D5C}"/>
              </a:ext>
            </a:extLst>
          </p:cNvPr>
          <p:cNvSpPr/>
          <p:nvPr/>
        </p:nvSpPr>
        <p:spPr>
          <a:xfrm>
            <a:off x="1690466" y="1909650"/>
            <a:ext cx="716764" cy="7166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4" name="Donut 23">
            <a:extLst>
              <a:ext uri="{FF2B5EF4-FFF2-40B4-BE49-F238E27FC236}">
                <a16:creationId xmlns:a16="http://schemas.microsoft.com/office/drawing/2014/main" id="{C4E4EE1F-04B8-46A7-8B29-F6D7F983A55A}"/>
              </a:ext>
            </a:extLst>
          </p:cNvPr>
          <p:cNvSpPr/>
          <p:nvPr/>
        </p:nvSpPr>
        <p:spPr>
          <a:xfrm>
            <a:off x="1393490" y="2415154"/>
            <a:ext cx="264113" cy="264063"/>
          </a:xfrm>
          <a:prstGeom prst="donut">
            <a:avLst>
              <a:gd name="adj" fmla="val 147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F5B35F-09BE-4C47-A95E-A1ED9CC710F0}"/>
              </a:ext>
            </a:extLst>
          </p:cNvPr>
          <p:cNvGrpSpPr/>
          <p:nvPr/>
        </p:nvGrpSpPr>
        <p:grpSpPr>
          <a:xfrm>
            <a:off x="6481678" y="3952316"/>
            <a:ext cx="2296698" cy="638986"/>
            <a:chOff x="2079598" y="4324401"/>
            <a:chExt cx="3303211" cy="6389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2966A5-821F-4A4D-AD8A-DB3075E1F3AC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E2434F-53D9-4A62-8A9E-5784F0F612D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2BA10E-43DD-49C9-8693-C2A6AE0A316E}"/>
              </a:ext>
            </a:extLst>
          </p:cNvPr>
          <p:cNvGrpSpPr/>
          <p:nvPr/>
        </p:nvGrpSpPr>
        <p:grpSpPr>
          <a:xfrm>
            <a:off x="9060662" y="5439628"/>
            <a:ext cx="2296698" cy="638986"/>
            <a:chOff x="2079598" y="4324401"/>
            <a:chExt cx="3303211" cy="6389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6DB1C5-CDD0-4933-80CE-5F7CAEC08CA5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11D2CF-8FB6-4158-978E-CE7AFF06D0D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CC6A37-5352-4CBD-B762-BEF3171447D1}"/>
              </a:ext>
            </a:extLst>
          </p:cNvPr>
          <p:cNvGrpSpPr/>
          <p:nvPr/>
        </p:nvGrpSpPr>
        <p:grpSpPr>
          <a:xfrm>
            <a:off x="6481678" y="5439628"/>
            <a:ext cx="2296698" cy="638986"/>
            <a:chOff x="2079598" y="4324401"/>
            <a:chExt cx="3303211" cy="63898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0AA2A4B-D111-4B25-89D6-1EE1F94ABB57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9A9341-0566-40E8-BD92-6ADCBA12E09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4D4F67-E977-4988-83E9-3DD6FAC6CA4D}"/>
              </a:ext>
            </a:extLst>
          </p:cNvPr>
          <p:cNvGrpSpPr/>
          <p:nvPr/>
        </p:nvGrpSpPr>
        <p:grpSpPr>
          <a:xfrm>
            <a:off x="9060662" y="3952316"/>
            <a:ext cx="2296698" cy="638986"/>
            <a:chOff x="2079598" y="4324401"/>
            <a:chExt cx="3303211" cy="6389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0FE979-DBEC-441C-A15E-2CDE440D2092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B776CC-354D-459B-8F55-53CCE31BB67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50496CE-6209-4761-B21C-AD252262241B}"/>
              </a:ext>
            </a:extLst>
          </p:cNvPr>
          <p:cNvSpPr txBox="1"/>
          <p:nvPr/>
        </p:nvSpPr>
        <p:spPr>
          <a:xfrm>
            <a:off x="1661346" y="2037667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4161D2-8D16-4F63-8F74-4A7BEEB23D54}"/>
              </a:ext>
            </a:extLst>
          </p:cNvPr>
          <p:cNvSpPr txBox="1"/>
          <p:nvPr/>
        </p:nvSpPr>
        <p:spPr>
          <a:xfrm>
            <a:off x="4307492" y="2037667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D71717-4C6E-4EEB-AF8B-E27EFE43C402}"/>
              </a:ext>
            </a:extLst>
          </p:cNvPr>
          <p:cNvSpPr txBox="1"/>
          <p:nvPr/>
        </p:nvSpPr>
        <p:spPr>
          <a:xfrm>
            <a:off x="1661346" y="4422485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1C1BAC-B92F-4BA1-8050-08F60D93F25A}"/>
              </a:ext>
            </a:extLst>
          </p:cNvPr>
          <p:cNvSpPr txBox="1"/>
          <p:nvPr/>
        </p:nvSpPr>
        <p:spPr>
          <a:xfrm>
            <a:off x="4307492" y="4422485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547722-DE66-4A53-9B40-9B6B1F04986D}"/>
              </a:ext>
            </a:extLst>
          </p:cNvPr>
          <p:cNvGrpSpPr/>
          <p:nvPr/>
        </p:nvGrpSpPr>
        <p:grpSpPr>
          <a:xfrm>
            <a:off x="3560994" y="3028764"/>
            <a:ext cx="2268000" cy="871137"/>
            <a:chOff x="611560" y="2871195"/>
            <a:chExt cx="1766226" cy="8711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4401AC-408B-47E4-87B8-65107949F032}"/>
                </a:ext>
              </a:extLst>
            </p:cNvPr>
            <p:cNvSpPr txBox="1"/>
            <p:nvPr/>
          </p:nvSpPr>
          <p:spPr>
            <a:xfrm>
              <a:off x="611560" y="2871195"/>
              <a:ext cx="1766226" cy="389513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accent4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3335AE-4567-4161-BC3F-B1C54B477437}"/>
                </a:ext>
              </a:extLst>
            </p:cNvPr>
            <p:cNvSpPr txBox="1"/>
            <p:nvPr/>
          </p:nvSpPr>
          <p:spPr>
            <a:xfrm>
              <a:off x="633929" y="3280667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B8656A-9D02-464A-9CA3-2536223B47E0}"/>
              </a:ext>
            </a:extLst>
          </p:cNvPr>
          <p:cNvGrpSpPr/>
          <p:nvPr/>
        </p:nvGrpSpPr>
        <p:grpSpPr>
          <a:xfrm>
            <a:off x="914848" y="3028764"/>
            <a:ext cx="2268000" cy="871137"/>
            <a:chOff x="611560" y="2871195"/>
            <a:chExt cx="1766226" cy="87113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672B54-B137-477B-B819-3DC2ED8CC40F}"/>
                </a:ext>
              </a:extLst>
            </p:cNvPr>
            <p:cNvSpPr txBox="1"/>
            <p:nvPr/>
          </p:nvSpPr>
          <p:spPr>
            <a:xfrm>
              <a:off x="611560" y="2871195"/>
              <a:ext cx="1766226" cy="389513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0C213F-7F65-4DF3-BBA4-E082192CED97}"/>
                </a:ext>
              </a:extLst>
            </p:cNvPr>
            <p:cNvSpPr txBox="1"/>
            <p:nvPr/>
          </p:nvSpPr>
          <p:spPr>
            <a:xfrm>
              <a:off x="633929" y="3280667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85DDF3-25F6-4B1D-B40A-588988BE167C}"/>
              </a:ext>
            </a:extLst>
          </p:cNvPr>
          <p:cNvGrpSpPr/>
          <p:nvPr/>
        </p:nvGrpSpPr>
        <p:grpSpPr>
          <a:xfrm>
            <a:off x="3560994" y="5406376"/>
            <a:ext cx="2268000" cy="871137"/>
            <a:chOff x="611560" y="2871195"/>
            <a:chExt cx="1766226" cy="87113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F80B7F8-5536-4FB5-9319-4E954F315488}"/>
                </a:ext>
              </a:extLst>
            </p:cNvPr>
            <p:cNvSpPr txBox="1"/>
            <p:nvPr/>
          </p:nvSpPr>
          <p:spPr>
            <a:xfrm>
              <a:off x="611560" y="2871195"/>
              <a:ext cx="1766226" cy="389513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882A40-8893-4D06-9271-B7FED7D76E45}"/>
                </a:ext>
              </a:extLst>
            </p:cNvPr>
            <p:cNvSpPr txBox="1"/>
            <p:nvPr/>
          </p:nvSpPr>
          <p:spPr>
            <a:xfrm>
              <a:off x="633929" y="3280667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E6AE83A-EA38-48D0-BF9D-A8082DEAAC06}"/>
              </a:ext>
            </a:extLst>
          </p:cNvPr>
          <p:cNvGrpSpPr/>
          <p:nvPr/>
        </p:nvGrpSpPr>
        <p:grpSpPr>
          <a:xfrm>
            <a:off x="914848" y="5406376"/>
            <a:ext cx="2268000" cy="871137"/>
            <a:chOff x="611560" y="2871195"/>
            <a:chExt cx="1766226" cy="87113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2386EEC-5DF9-42A8-9DF6-0CD53FDFEEE3}"/>
                </a:ext>
              </a:extLst>
            </p:cNvPr>
            <p:cNvSpPr txBox="1"/>
            <p:nvPr/>
          </p:nvSpPr>
          <p:spPr>
            <a:xfrm>
              <a:off x="611560" y="2871195"/>
              <a:ext cx="1766226" cy="389513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970383-0A15-4516-85B8-D7F395C427B9}"/>
                </a:ext>
              </a:extLst>
            </p:cNvPr>
            <p:cNvSpPr txBox="1"/>
            <p:nvPr/>
          </p:nvSpPr>
          <p:spPr>
            <a:xfrm>
              <a:off x="633929" y="3280667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3" name="그룹 22">
            <a:extLst>
              <a:ext uri="{FF2B5EF4-FFF2-40B4-BE49-F238E27FC236}">
                <a16:creationId xmlns:a16="http://schemas.microsoft.com/office/drawing/2014/main" id="{407B9B50-9C2E-4DA0-8412-1B0A76F6F7A0}"/>
              </a:ext>
            </a:extLst>
          </p:cNvPr>
          <p:cNvGrpSpPr/>
          <p:nvPr/>
        </p:nvGrpSpPr>
        <p:grpSpPr>
          <a:xfrm>
            <a:off x="6481678" y="1726235"/>
            <a:ext cx="4875683" cy="1533662"/>
            <a:chOff x="6481678" y="1726233"/>
            <a:chExt cx="3815976" cy="153366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452955-9ACD-4551-B726-C67EEFA2679B}"/>
                </a:ext>
              </a:extLst>
            </p:cNvPr>
            <p:cNvSpPr txBox="1"/>
            <p:nvPr/>
          </p:nvSpPr>
          <p:spPr>
            <a:xfrm>
              <a:off x="6481678" y="2059566"/>
              <a:ext cx="381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B744534-4109-4BC9-B6A4-E231397B10D6}"/>
                </a:ext>
              </a:extLst>
            </p:cNvPr>
            <p:cNvSpPr txBox="1"/>
            <p:nvPr/>
          </p:nvSpPr>
          <p:spPr>
            <a:xfrm>
              <a:off x="6481678" y="1726233"/>
              <a:ext cx="38159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B7768281-2FBB-4411-B80D-59698F28A36C}"/>
              </a:ext>
            </a:extLst>
          </p:cNvPr>
          <p:cNvSpPr/>
          <p:nvPr/>
        </p:nvSpPr>
        <p:spPr>
          <a:xfrm>
            <a:off x="10041789" y="5009624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EE729DC2-F82E-487D-B366-3C2EEF1AB6DB}"/>
              </a:ext>
            </a:extLst>
          </p:cNvPr>
          <p:cNvSpPr/>
          <p:nvPr/>
        </p:nvSpPr>
        <p:spPr>
          <a:xfrm>
            <a:off x="7460236" y="348086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E4FD9599-904E-4DD2-B0B5-99F5AFC34343}"/>
              </a:ext>
            </a:extLst>
          </p:cNvPr>
          <p:cNvSpPr/>
          <p:nvPr/>
        </p:nvSpPr>
        <p:spPr>
          <a:xfrm>
            <a:off x="10030669" y="345290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3C3FA217-8C3D-4FBD-A0A1-688554BB8F79}"/>
              </a:ext>
            </a:extLst>
          </p:cNvPr>
          <p:cNvSpPr/>
          <p:nvPr/>
        </p:nvSpPr>
        <p:spPr>
          <a:xfrm flipH="1">
            <a:off x="7430774" y="49775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2">
            <a:extLst>
              <a:ext uri="{FF2B5EF4-FFF2-40B4-BE49-F238E27FC236}">
                <a16:creationId xmlns:a16="http://schemas.microsoft.com/office/drawing/2014/main" id="{3F0A61BB-3AFD-4672-8954-B716E1513179}"/>
              </a:ext>
            </a:extLst>
          </p:cNvPr>
          <p:cNvSpPr/>
          <p:nvPr/>
        </p:nvSpPr>
        <p:spPr>
          <a:xfrm>
            <a:off x="838313" y="4001640"/>
            <a:ext cx="2651760" cy="731521"/>
          </a:xfrm>
          <a:custGeom>
            <a:avLst/>
            <a:gdLst>
              <a:gd name="connsiteX0" fmla="*/ 0 w 1777041"/>
              <a:gd name="connsiteY0" fmla="*/ 681487 h 681487"/>
              <a:gd name="connsiteX1" fmla="*/ 1777041 w 1777041"/>
              <a:gd name="connsiteY1" fmla="*/ 681487 h 681487"/>
              <a:gd name="connsiteX2" fmla="*/ 1777041 w 1777041"/>
              <a:gd name="connsiteY2" fmla="*/ 0 h 681487"/>
              <a:gd name="connsiteX3" fmla="*/ 1777041 w 1777041"/>
              <a:gd name="connsiteY3" fmla="*/ 51759 h 68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041" h="681487">
                <a:moveTo>
                  <a:pt x="0" y="681487"/>
                </a:moveTo>
                <a:lnTo>
                  <a:pt x="1777041" y="681487"/>
                </a:lnTo>
                <a:lnTo>
                  <a:pt x="1777041" y="0"/>
                </a:lnTo>
                <a:lnTo>
                  <a:pt x="1777041" y="51759"/>
                </a:ln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Freeform 13">
            <a:extLst>
              <a:ext uri="{FF2B5EF4-FFF2-40B4-BE49-F238E27FC236}">
                <a16:creationId xmlns:a16="http://schemas.microsoft.com/office/drawing/2014/main" id="{5BBE918B-9F32-4646-A8BB-8AEC9DB8B932}"/>
              </a:ext>
            </a:extLst>
          </p:cNvPr>
          <p:cNvSpPr/>
          <p:nvPr/>
        </p:nvSpPr>
        <p:spPr>
          <a:xfrm rot="10800000" flipH="1" flipV="1">
            <a:off x="3459136" y="3293995"/>
            <a:ext cx="2651760" cy="731521"/>
          </a:xfrm>
          <a:custGeom>
            <a:avLst/>
            <a:gdLst>
              <a:gd name="connsiteX0" fmla="*/ 0 w 1777041"/>
              <a:gd name="connsiteY0" fmla="*/ 681487 h 681487"/>
              <a:gd name="connsiteX1" fmla="*/ 1777041 w 1777041"/>
              <a:gd name="connsiteY1" fmla="*/ 681487 h 681487"/>
              <a:gd name="connsiteX2" fmla="*/ 1777041 w 1777041"/>
              <a:gd name="connsiteY2" fmla="*/ 0 h 681487"/>
              <a:gd name="connsiteX3" fmla="*/ 1777041 w 1777041"/>
              <a:gd name="connsiteY3" fmla="*/ 51759 h 68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041" h="681487">
                <a:moveTo>
                  <a:pt x="0" y="681487"/>
                </a:moveTo>
                <a:lnTo>
                  <a:pt x="1777041" y="681487"/>
                </a:lnTo>
                <a:lnTo>
                  <a:pt x="1777041" y="0"/>
                </a:lnTo>
                <a:lnTo>
                  <a:pt x="1777041" y="51759"/>
                </a:ln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Freeform 14">
            <a:extLst>
              <a:ext uri="{FF2B5EF4-FFF2-40B4-BE49-F238E27FC236}">
                <a16:creationId xmlns:a16="http://schemas.microsoft.com/office/drawing/2014/main" id="{64F423C8-FC45-48E0-A4E7-51B7CD9F69C3}"/>
              </a:ext>
            </a:extLst>
          </p:cNvPr>
          <p:cNvSpPr/>
          <p:nvPr/>
        </p:nvSpPr>
        <p:spPr>
          <a:xfrm>
            <a:off x="6077183" y="2583475"/>
            <a:ext cx="2651760" cy="731521"/>
          </a:xfrm>
          <a:custGeom>
            <a:avLst/>
            <a:gdLst>
              <a:gd name="connsiteX0" fmla="*/ 0 w 1777041"/>
              <a:gd name="connsiteY0" fmla="*/ 681487 h 681487"/>
              <a:gd name="connsiteX1" fmla="*/ 1777041 w 1777041"/>
              <a:gd name="connsiteY1" fmla="*/ 681487 h 681487"/>
              <a:gd name="connsiteX2" fmla="*/ 1777041 w 1777041"/>
              <a:gd name="connsiteY2" fmla="*/ 0 h 681487"/>
              <a:gd name="connsiteX3" fmla="*/ 1777041 w 1777041"/>
              <a:gd name="connsiteY3" fmla="*/ 51759 h 68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041" h="681487">
                <a:moveTo>
                  <a:pt x="0" y="681487"/>
                </a:moveTo>
                <a:lnTo>
                  <a:pt x="1777041" y="681487"/>
                </a:lnTo>
                <a:lnTo>
                  <a:pt x="1777041" y="0"/>
                </a:lnTo>
                <a:lnTo>
                  <a:pt x="1777041" y="51759"/>
                </a:ln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Freeform 12">
            <a:extLst>
              <a:ext uri="{FF2B5EF4-FFF2-40B4-BE49-F238E27FC236}">
                <a16:creationId xmlns:a16="http://schemas.microsoft.com/office/drawing/2014/main" id="{38C8C6A1-5A63-4ED9-8E4E-816CDAA4BCFD}"/>
              </a:ext>
            </a:extLst>
          </p:cNvPr>
          <p:cNvSpPr/>
          <p:nvPr/>
        </p:nvSpPr>
        <p:spPr>
          <a:xfrm flipV="1">
            <a:off x="8704706" y="2601639"/>
            <a:ext cx="2651760" cy="0"/>
          </a:xfrm>
          <a:custGeom>
            <a:avLst/>
            <a:gdLst>
              <a:gd name="connsiteX0" fmla="*/ 0 w 1751162"/>
              <a:gd name="connsiteY0" fmla="*/ 0 h 25879"/>
              <a:gd name="connsiteX1" fmla="*/ 1751162 w 1751162"/>
              <a:gd name="connsiteY1" fmla="*/ 0 h 25879"/>
              <a:gd name="connsiteX2" fmla="*/ 1751162 w 1751162"/>
              <a:gd name="connsiteY2" fmla="*/ 25879 h 2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1162" h="25879">
                <a:moveTo>
                  <a:pt x="0" y="0"/>
                </a:moveTo>
                <a:lnTo>
                  <a:pt x="1751162" y="0"/>
                </a:lnTo>
                <a:lnTo>
                  <a:pt x="1751162" y="25879"/>
                </a:ln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Oval 17">
            <a:extLst>
              <a:ext uri="{FF2B5EF4-FFF2-40B4-BE49-F238E27FC236}">
                <a16:creationId xmlns:a16="http://schemas.microsoft.com/office/drawing/2014/main" id="{0EF4C58F-D7AB-4EA5-A0CE-955501AE913D}"/>
              </a:ext>
            </a:extLst>
          </p:cNvPr>
          <p:cNvSpPr/>
          <p:nvPr/>
        </p:nvSpPr>
        <p:spPr>
          <a:xfrm>
            <a:off x="1894193" y="4419273"/>
            <a:ext cx="540000" cy="54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C816F80A-2882-42DF-9DB3-0311D531EC4F}"/>
              </a:ext>
            </a:extLst>
          </p:cNvPr>
          <p:cNvSpPr/>
          <p:nvPr/>
        </p:nvSpPr>
        <p:spPr>
          <a:xfrm>
            <a:off x="4515015" y="3715287"/>
            <a:ext cx="540000" cy="54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912A2290-48DA-4AD9-A484-7FA8321F9BCF}"/>
              </a:ext>
            </a:extLst>
          </p:cNvPr>
          <p:cNvSpPr/>
          <p:nvPr/>
        </p:nvSpPr>
        <p:spPr>
          <a:xfrm>
            <a:off x="7133063" y="3032079"/>
            <a:ext cx="540000" cy="54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FEBDBF9C-95AA-4E86-AB2F-C9541CFD352C}"/>
              </a:ext>
            </a:extLst>
          </p:cNvPr>
          <p:cNvSpPr/>
          <p:nvPr/>
        </p:nvSpPr>
        <p:spPr>
          <a:xfrm>
            <a:off x="9760586" y="2315501"/>
            <a:ext cx="540000" cy="54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A7D2CF2-5F9D-44BC-9168-2EB5CDD076DB}"/>
              </a:ext>
            </a:extLst>
          </p:cNvPr>
          <p:cNvGrpSpPr/>
          <p:nvPr/>
        </p:nvGrpSpPr>
        <p:grpSpPr>
          <a:xfrm>
            <a:off x="1948750" y="1681519"/>
            <a:ext cx="8297279" cy="2528790"/>
            <a:chOff x="1948750" y="1681519"/>
            <a:chExt cx="8297279" cy="2528790"/>
          </a:xfrm>
        </p:grpSpPr>
        <p:grpSp>
          <p:nvGrpSpPr>
            <p:cNvPr id="12" name="Group 18">
              <a:extLst>
                <a:ext uri="{FF2B5EF4-FFF2-40B4-BE49-F238E27FC236}">
                  <a16:creationId xmlns:a16="http://schemas.microsoft.com/office/drawing/2014/main" id="{7C135807-9C7D-499C-9AA6-49915EC886D8}"/>
                </a:ext>
              </a:extLst>
            </p:cNvPr>
            <p:cNvGrpSpPr/>
            <p:nvPr/>
          </p:nvGrpSpPr>
          <p:grpSpPr>
            <a:xfrm>
              <a:off x="1948750" y="3779423"/>
              <a:ext cx="430886" cy="430886"/>
              <a:chOff x="1364071" y="3866054"/>
              <a:chExt cx="430886" cy="430886"/>
            </a:xfrm>
          </p:grpSpPr>
          <p:sp>
            <p:nvSpPr>
              <p:cNvPr id="13" name="Oval 35">
                <a:extLst>
                  <a:ext uri="{FF2B5EF4-FFF2-40B4-BE49-F238E27FC236}">
                    <a16:creationId xmlns:a16="http://schemas.microsoft.com/office/drawing/2014/main" id="{F7B679C9-1625-45A6-9225-F9EC8B6DBB90}"/>
                  </a:ext>
                </a:extLst>
              </p:cNvPr>
              <p:cNvSpPr/>
              <p:nvPr/>
            </p:nvSpPr>
            <p:spPr>
              <a:xfrm>
                <a:off x="1364071" y="3866054"/>
                <a:ext cx="430886" cy="43088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6A5728-A42A-4350-AD03-5BD3E2F1AA57}"/>
                  </a:ext>
                </a:extLst>
              </p:cNvPr>
              <p:cNvSpPr txBox="1"/>
              <p:nvPr/>
            </p:nvSpPr>
            <p:spPr>
              <a:xfrm>
                <a:off x="1479640" y="3973776"/>
                <a:ext cx="199748" cy="21544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15" name="Group 38">
              <a:extLst>
                <a:ext uri="{FF2B5EF4-FFF2-40B4-BE49-F238E27FC236}">
                  <a16:creationId xmlns:a16="http://schemas.microsoft.com/office/drawing/2014/main" id="{6E69F707-73A9-4875-B580-9C8DCBE8662C}"/>
                </a:ext>
              </a:extLst>
            </p:cNvPr>
            <p:cNvGrpSpPr/>
            <p:nvPr/>
          </p:nvGrpSpPr>
          <p:grpSpPr>
            <a:xfrm>
              <a:off x="4569572" y="3077393"/>
              <a:ext cx="430886" cy="430886"/>
              <a:chOff x="1364071" y="3866054"/>
              <a:chExt cx="430886" cy="430886"/>
            </a:xfrm>
          </p:grpSpPr>
          <p:sp>
            <p:nvSpPr>
              <p:cNvPr id="16" name="Oval 39">
                <a:extLst>
                  <a:ext uri="{FF2B5EF4-FFF2-40B4-BE49-F238E27FC236}">
                    <a16:creationId xmlns:a16="http://schemas.microsoft.com/office/drawing/2014/main" id="{000CDAA1-58A6-4BA0-A359-C119F441567E}"/>
                  </a:ext>
                </a:extLst>
              </p:cNvPr>
              <p:cNvSpPr/>
              <p:nvPr/>
            </p:nvSpPr>
            <p:spPr>
              <a:xfrm>
                <a:off x="1364071" y="3866054"/>
                <a:ext cx="430886" cy="43088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D5AE2A-F526-4079-BF88-C7F4357260F3}"/>
                  </a:ext>
                </a:extLst>
              </p:cNvPr>
              <p:cNvSpPr txBox="1"/>
              <p:nvPr/>
            </p:nvSpPr>
            <p:spPr>
              <a:xfrm>
                <a:off x="1479640" y="3973776"/>
                <a:ext cx="199748" cy="21544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18" name="Group 41">
              <a:extLst>
                <a:ext uri="{FF2B5EF4-FFF2-40B4-BE49-F238E27FC236}">
                  <a16:creationId xmlns:a16="http://schemas.microsoft.com/office/drawing/2014/main" id="{D6C5EBEA-107E-427B-8F17-C5739AB4028E}"/>
                </a:ext>
              </a:extLst>
            </p:cNvPr>
            <p:cNvGrpSpPr/>
            <p:nvPr/>
          </p:nvGrpSpPr>
          <p:grpSpPr>
            <a:xfrm>
              <a:off x="7187620" y="2396141"/>
              <a:ext cx="430886" cy="430886"/>
              <a:chOff x="1364071" y="3866054"/>
              <a:chExt cx="430886" cy="430886"/>
            </a:xfrm>
          </p:grpSpPr>
          <p:sp>
            <p:nvSpPr>
              <p:cNvPr id="19" name="Oval 42">
                <a:extLst>
                  <a:ext uri="{FF2B5EF4-FFF2-40B4-BE49-F238E27FC236}">
                    <a16:creationId xmlns:a16="http://schemas.microsoft.com/office/drawing/2014/main" id="{1F83ADB1-C974-4868-8D30-19B98A338882}"/>
                  </a:ext>
                </a:extLst>
              </p:cNvPr>
              <p:cNvSpPr/>
              <p:nvPr/>
            </p:nvSpPr>
            <p:spPr>
              <a:xfrm>
                <a:off x="1364071" y="3866054"/>
                <a:ext cx="430886" cy="43088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B8792D-79D1-40A6-A064-0CA8DFD53F5F}"/>
                  </a:ext>
                </a:extLst>
              </p:cNvPr>
              <p:cNvSpPr txBox="1"/>
              <p:nvPr/>
            </p:nvSpPr>
            <p:spPr>
              <a:xfrm>
                <a:off x="1479640" y="3973776"/>
                <a:ext cx="199748" cy="21544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3</a:t>
                </a:r>
              </a:p>
            </p:txBody>
          </p:sp>
        </p:grp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42ADFF7C-A633-470F-A33C-5A272C4063BF}"/>
                </a:ext>
              </a:extLst>
            </p:cNvPr>
            <p:cNvGrpSpPr/>
            <p:nvPr/>
          </p:nvGrpSpPr>
          <p:grpSpPr>
            <a:xfrm>
              <a:off x="9815143" y="1681519"/>
              <a:ext cx="430886" cy="430886"/>
              <a:chOff x="1364071" y="3866054"/>
              <a:chExt cx="430886" cy="430886"/>
            </a:xfrm>
          </p:grpSpPr>
          <p:sp>
            <p:nvSpPr>
              <p:cNvPr id="22" name="Oval 45">
                <a:extLst>
                  <a:ext uri="{FF2B5EF4-FFF2-40B4-BE49-F238E27FC236}">
                    <a16:creationId xmlns:a16="http://schemas.microsoft.com/office/drawing/2014/main" id="{93233199-9C73-4883-8EF7-1E7AE409C09F}"/>
                  </a:ext>
                </a:extLst>
              </p:cNvPr>
              <p:cNvSpPr/>
              <p:nvPr/>
            </p:nvSpPr>
            <p:spPr>
              <a:xfrm>
                <a:off x="1364071" y="3866054"/>
                <a:ext cx="430886" cy="43088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017FD6-0E1B-4F6B-AE7E-545E59AE6D4F}"/>
                  </a:ext>
                </a:extLst>
              </p:cNvPr>
              <p:cNvSpPr txBox="1"/>
              <p:nvPr/>
            </p:nvSpPr>
            <p:spPr>
              <a:xfrm>
                <a:off x="1479640" y="3973776"/>
                <a:ext cx="199748" cy="21544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E6A637CD-7598-4C42-9C50-D147E1444366}"/>
              </a:ext>
            </a:extLst>
          </p:cNvPr>
          <p:cNvGrpSpPr/>
          <p:nvPr/>
        </p:nvGrpSpPr>
        <p:grpSpPr>
          <a:xfrm>
            <a:off x="3704473" y="4436635"/>
            <a:ext cx="2161084" cy="970888"/>
            <a:chOff x="2714218" y="4244551"/>
            <a:chExt cx="1857782" cy="9708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734E78-830C-44B3-AC9C-E393804BCBBA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6" name="Content Placeholder 3">
              <a:extLst>
                <a:ext uri="{FF2B5EF4-FFF2-40B4-BE49-F238E27FC236}">
                  <a16:creationId xmlns:a16="http://schemas.microsoft.com/office/drawing/2014/main" id="{1AA571AE-F77D-4F8B-9E1D-77365E29E04E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4">
            <a:extLst>
              <a:ext uri="{FF2B5EF4-FFF2-40B4-BE49-F238E27FC236}">
                <a16:creationId xmlns:a16="http://schemas.microsoft.com/office/drawing/2014/main" id="{67124AB4-3A6C-45A2-ACA6-7D02BB73AB75}"/>
              </a:ext>
            </a:extLst>
          </p:cNvPr>
          <p:cNvGrpSpPr/>
          <p:nvPr/>
        </p:nvGrpSpPr>
        <p:grpSpPr>
          <a:xfrm>
            <a:off x="1071815" y="5136618"/>
            <a:ext cx="2161084" cy="970888"/>
            <a:chOff x="2714218" y="4244551"/>
            <a:chExt cx="1857782" cy="9708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467D7F-C11D-4627-93C3-968A84023400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9" name="Content Placeholder 3">
              <a:extLst>
                <a:ext uri="{FF2B5EF4-FFF2-40B4-BE49-F238E27FC236}">
                  <a16:creationId xmlns:a16="http://schemas.microsoft.com/office/drawing/2014/main" id="{186C1CBA-BE54-4D8C-8C53-BA0E774CAED8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1">
            <a:extLst>
              <a:ext uri="{FF2B5EF4-FFF2-40B4-BE49-F238E27FC236}">
                <a16:creationId xmlns:a16="http://schemas.microsoft.com/office/drawing/2014/main" id="{5DB027AF-4E99-4135-BC15-A15182838095}"/>
              </a:ext>
            </a:extLst>
          </p:cNvPr>
          <p:cNvGrpSpPr/>
          <p:nvPr/>
        </p:nvGrpSpPr>
        <p:grpSpPr>
          <a:xfrm>
            <a:off x="6322521" y="3763348"/>
            <a:ext cx="2161084" cy="970888"/>
            <a:chOff x="2714218" y="4244551"/>
            <a:chExt cx="1857782" cy="97088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3582CE-C678-46C9-BA69-40D1B1032CE9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2" name="Content Placeholder 3">
              <a:extLst>
                <a:ext uri="{FF2B5EF4-FFF2-40B4-BE49-F238E27FC236}">
                  <a16:creationId xmlns:a16="http://schemas.microsoft.com/office/drawing/2014/main" id="{F15218A0-C1ED-4273-ACAD-124A5FDB29A3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4">
            <a:extLst>
              <a:ext uri="{FF2B5EF4-FFF2-40B4-BE49-F238E27FC236}">
                <a16:creationId xmlns:a16="http://schemas.microsoft.com/office/drawing/2014/main" id="{CC7CC1F6-8D98-4A90-BF4E-4C276D24606B}"/>
              </a:ext>
            </a:extLst>
          </p:cNvPr>
          <p:cNvGrpSpPr/>
          <p:nvPr/>
        </p:nvGrpSpPr>
        <p:grpSpPr>
          <a:xfrm>
            <a:off x="8950044" y="3056691"/>
            <a:ext cx="2161084" cy="970888"/>
            <a:chOff x="2714218" y="4244551"/>
            <a:chExt cx="1857782" cy="97088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FC81B0D-5B69-400D-ADC1-616CFA1640F8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5" name="Content Placeholder 3">
              <a:extLst>
                <a:ext uri="{FF2B5EF4-FFF2-40B4-BE49-F238E27FC236}">
                  <a16:creationId xmlns:a16="http://schemas.microsoft.com/office/drawing/2014/main" id="{84211042-A20F-49F6-AC98-FC95230D12C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EC47718F-5B80-4DE6-9F0F-10155942F859}"/>
              </a:ext>
            </a:extLst>
          </p:cNvPr>
          <p:cNvSpPr/>
          <p:nvPr/>
        </p:nvSpPr>
        <p:spPr>
          <a:xfrm>
            <a:off x="4678499" y="3844325"/>
            <a:ext cx="213032" cy="2819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6FCEB920-FA3D-4B48-9D9F-A903EEAEBBAB}"/>
              </a:ext>
            </a:extLst>
          </p:cNvPr>
          <p:cNvSpPr/>
          <p:nvPr/>
        </p:nvSpPr>
        <p:spPr>
          <a:xfrm>
            <a:off x="2030741" y="4570495"/>
            <a:ext cx="266905" cy="2669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7111029A-76CC-4782-950A-3BA15EFBF96A}"/>
              </a:ext>
            </a:extLst>
          </p:cNvPr>
          <p:cNvSpPr/>
          <p:nvPr/>
        </p:nvSpPr>
        <p:spPr>
          <a:xfrm rot="18805991">
            <a:off x="7245124" y="3145790"/>
            <a:ext cx="315878" cy="31258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A56E9EFA-9F77-4E23-A52B-4EEC797C6411}"/>
              </a:ext>
            </a:extLst>
          </p:cNvPr>
          <p:cNvSpPr/>
          <p:nvPr/>
        </p:nvSpPr>
        <p:spPr>
          <a:xfrm>
            <a:off x="9885415" y="2473990"/>
            <a:ext cx="290342" cy="2230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5D73F8-94B2-475B-B99E-CD27C5340718}"/>
              </a:ext>
            </a:extLst>
          </p:cNvPr>
          <p:cNvSpPr txBox="1"/>
          <p:nvPr/>
        </p:nvSpPr>
        <p:spPr>
          <a:xfrm>
            <a:off x="6547556" y="467315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BD367-3CC0-4281-B6C7-44DAE3B7D763}"/>
              </a:ext>
            </a:extLst>
          </p:cNvPr>
          <p:cNvSpPr txBox="1"/>
          <p:nvPr/>
        </p:nvSpPr>
        <p:spPr>
          <a:xfrm>
            <a:off x="6547556" y="2155142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28810EE-3D42-4A6A-AEEA-DD891B67D92E}"/>
              </a:ext>
            </a:extLst>
          </p:cNvPr>
          <p:cNvSpPr/>
          <p:nvPr/>
        </p:nvSpPr>
        <p:spPr>
          <a:xfrm>
            <a:off x="2124892" y="609600"/>
            <a:ext cx="3116239" cy="2087880"/>
          </a:xfrm>
          <a:prstGeom prst="wedgeRoundRectCallout">
            <a:avLst>
              <a:gd name="adj1" fmla="val -41513"/>
              <a:gd name="adj2" fmla="val 68756"/>
              <a:gd name="adj3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A1BFE-5952-4904-A104-87F6B0C930C7}"/>
              </a:ext>
            </a:extLst>
          </p:cNvPr>
          <p:cNvSpPr txBox="1"/>
          <p:nvPr/>
        </p:nvSpPr>
        <p:spPr>
          <a:xfrm>
            <a:off x="2415603" y="859310"/>
            <a:ext cx="25348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C6003-5804-4913-B1C4-8EC9E702CBFC}"/>
              </a:ext>
            </a:extLst>
          </p:cNvPr>
          <p:cNvSpPr txBox="1"/>
          <p:nvPr/>
        </p:nvSpPr>
        <p:spPr>
          <a:xfrm>
            <a:off x="2728283" y="1600347"/>
            <a:ext cx="222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C84537-B9FF-4E20-8156-EC5D6B3D28D1}"/>
              </a:ext>
            </a:extLst>
          </p:cNvPr>
          <p:cNvSpPr/>
          <p:nvPr/>
        </p:nvSpPr>
        <p:spPr>
          <a:xfrm>
            <a:off x="947482" y="2854200"/>
            <a:ext cx="2088232" cy="2088232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Elbow Connector 31">
            <a:extLst>
              <a:ext uri="{FF2B5EF4-FFF2-40B4-BE49-F238E27FC236}">
                <a16:creationId xmlns:a16="http://schemas.microsoft.com/office/drawing/2014/main" id="{1ABF910E-5177-435B-A9B2-DC610313FAD2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2477907" y="2495056"/>
            <a:ext cx="1539119" cy="11377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C9DB68-C8A5-446B-8148-599CED9B436D}"/>
              </a:ext>
            </a:extLst>
          </p:cNvPr>
          <p:cNvGrpSpPr/>
          <p:nvPr/>
        </p:nvGrpSpPr>
        <p:grpSpPr>
          <a:xfrm>
            <a:off x="4017026" y="1856554"/>
            <a:ext cx="1277005" cy="4164328"/>
            <a:chOff x="4017026" y="1856554"/>
            <a:chExt cx="1277005" cy="41643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9D979B-08EE-4027-95EB-063542066A8F}"/>
                </a:ext>
              </a:extLst>
            </p:cNvPr>
            <p:cNvSpPr/>
            <p:nvPr/>
          </p:nvSpPr>
          <p:spPr>
            <a:xfrm>
              <a:off x="4017026" y="1856554"/>
              <a:ext cx="1277005" cy="1277005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ACA2F0-FACE-439F-8D78-517C11A2918E}"/>
                </a:ext>
              </a:extLst>
            </p:cNvPr>
            <p:cNvSpPr/>
            <p:nvPr/>
          </p:nvSpPr>
          <p:spPr>
            <a:xfrm>
              <a:off x="4017026" y="3300216"/>
              <a:ext cx="1277005" cy="1277005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CFB52B1-C9B6-4F9B-96F2-AB5AB65DCD55}"/>
                </a:ext>
              </a:extLst>
            </p:cNvPr>
            <p:cNvSpPr/>
            <p:nvPr/>
          </p:nvSpPr>
          <p:spPr>
            <a:xfrm>
              <a:off x="4017026" y="4743877"/>
              <a:ext cx="1277005" cy="1277005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16" name="Elbow Connector 51">
            <a:extLst>
              <a:ext uri="{FF2B5EF4-FFF2-40B4-BE49-F238E27FC236}">
                <a16:creationId xmlns:a16="http://schemas.microsoft.com/office/drawing/2014/main" id="{C06D71BF-1F15-46F8-BBB4-6AD25566FC7E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2477907" y="4223267"/>
            <a:ext cx="1539119" cy="115911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C17AF3-88F2-4E5C-ACC8-3D42CDE11071}"/>
              </a:ext>
            </a:extLst>
          </p:cNvPr>
          <p:cNvCxnSpPr>
            <a:cxnSpLocks/>
            <a:stCxn id="19" idx="3"/>
            <a:endCxn id="11" idx="2"/>
          </p:cNvCxnSpPr>
          <p:nvPr/>
        </p:nvCxnSpPr>
        <p:spPr>
          <a:xfrm>
            <a:off x="2532188" y="3928012"/>
            <a:ext cx="1484838" cy="10707"/>
          </a:xfrm>
          <a:prstGeom prst="line">
            <a:avLst/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146FA2E-9AAF-4915-B874-D04AFAB3F2CA}"/>
              </a:ext>
            </a:extLst>
          </p:cNvPr>
          <p:cNvSpPr txBox="1"/>
          <p:nvPr/>
        </p:nvSpPr>
        <p:spPr>
          <a:xfrm>
            <a:off x="1229066" y="3494257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22B27-E2FE-4B88-BD37-0C3BAD3B95F4}"/>
              </a:ext>
            </a:extLst>
          </p:cNvPr>
          <p:cNvSpPr txBox="1"/>
          <p:nvPr/>
        </p:nvSpPr>
        <p:spPr>
          <a:xfrm>
            <a:off x="1229066" y="3789512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49CDE0-6E0F-49A7-A846-9FCC40F2659D}"/>
              </a:ext>
            </a:extLst>
          </p:cNvPr>
          <p:cNvSpPr txBox="1"/>
          <p:nvPr/>
        </p:nvSpPr>
        <p:spPr>
          <a:xfrm>
            <a:off x="1229066" y="4084767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42757D-9F56-4ADD-A29B-FC5CC1227B81}"/>
              </a:ext>
            </a:extLst>
          </p:cNvPr>
          <p:cNvSpPr txBox="1"/>
          <p:nvPr/>
        </p:nvSpPr>
        <p:spPr>
          <a:xfrm>
            <a:off x="4136119" y="2182750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72E4C0-DCA8-4869-846D-A1DF88CCB242}"/>
              </a:ext>
            </a:extLst>
          </p:cNvPr>
          <p:cNvSpPr txBox="1"/>
          <p:nvPr/>
        </p:nvSpPr>
        <p:spPr>
          <a:xfrm>
            <a:off x="4159195" y="3619854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414C74-806D-4D55-AA31-0317A4009180}"/>
              </a:ext>
            </a:extLst>
          </p:cNvPr>
          <p:cNvSpPr txBox="1"/>
          <p:nvPr/>
        </p:nvSpPr>
        <p:spPr>
          <a:xfrm>
            <a:off x="4134078" y="506037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10BF048-E308-4AE7-9A83-61CAED20A5A1}"/>
              </a:ext>
            </a:extLst>
          </p:cNvPr>
          <p:cNvSpPr/>
          <p:nvPr/>
        </p:nvSpPr>
        <p:spPr>
          <a:xfrm>
            <a:off x="4907996" y="1761929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4CE587-25DE-454D-BFF1-998FE4A3891C}"/>
              </a:ext>
            </a:extLst>
          </p:cNvPr>
          <p:cNvSpPr/>
          <p:nvPr/>
        </p:nvSpPr>
        <p:spPr>
          <a:xfrm>
            <a:off x="4915611" y="3195101"/>
            <a:ext cx="522312" cy="52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DFC2781-70A7-4F35-9AFA-79CDAF57BB5C}"/>
              </a:ext>
            </a:extLst>
          </p:cNvPr>
          <p:cNvSpPr/>
          <p:nvPr/>
        </p:nvSpPr>
        <p:spPr>
          <a:xfrm>
            <a:off x="4915611" y="4624639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D08CB4-9CB5-433E-AD2A-20DE137380EE}"/>
              </a:ext>
            </a:extLst>
          </p:cNvPr>
          <p:cNvSpPr txBox="1"/>
          <p:nvPr/>
        </p:nvSpPr>
        <p:spPr>
          <a:xfrm>
            <a:off x="6336284" y="2263068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B252190-897A-4FAA-A837-8F23CFA5B5F1}"/>
              </a:ext>
            </a:extLst>
          </p:cNvPr>
          <p:cNvSpPr/>
          <p:nvPr/>
        </p:nvSpPr>
        <p:spPr>
          <a:xfrm>
            <a:off x="6365519" y="1698743"/>
            <a:ext cx="532452" cy="53245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9080D9-12AE-48ED-B26C-26A8322E5C47}"/>
              </a:ext>
            </a:extLst>
          </p:cNvPr>
          <p:cNvSpPr txBox="1"/>
          <p:nvPr/>
        </p:nvSpPr>
        <p:spPr>
          <a:xfrm>
            <a:off x="6336284" y="3706730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4E54326-C2D5-4D59-A634-10744CFDCB61}"/>
              </a:ext>
            </a:extLst>
          </p:cNvPr>
          <p:cNvSpPr/>
          <p:nvPr/>
        </p:nvSpPr>
        <p:spPr>
          <a:xfrm>
            <a:off x="6365519" y="3142405"/>
            <a:ext cx="532452" cy="53245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9FEFF6-AD2A-45CD-95ED-0DBC9C6390C6}"/>
              </a:ext>
            </a:extLst>
          </p:cNvPr>
          <p:cNvSpPr txBox="1"/>
          <p:nvPr/>
        </p:nvSpPr>
        <p:spPr>
          <a:xfrm>
            <a:off x="6336284" y="5150391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68C3972-EB29-4871-83CA-B13100418A61}"/>
              </a:ext>
            </a:extLst>
          </p:cNvPr>
          <p:cNvSpPr/>
          <p:nvPr/>
        </p:nvSpPr>
        <p:spPr>
          <a:xfrm>
            <a:off x="6365519" y="4586066"/>
            <a:ext cx="532452" cy="53245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2C564E10-66B2-4FE5-B660-1A7DA147AA3E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5294030" y="5382380"/>
            <a:ext cx="936000" cy="2"/>
          </a:xfrm>
          <a:prstGeom prst="line">
            <a:avLst/>
          </a:prstGeom>
          <a:ln w="1905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7">
            <a:extLst>
              <a:ext uri="{FF2B5EF4-FFF2-40B4-BE49-F238E27FC236}">
                <a16:creationId xmlns:a16="http://schemas.microsoft.com/office/drawing/2014/main" id="{B81A0424-03F9-490E-95DE-07CD71BF5BDB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5294030" y="3938718"/>
            <a:ext cx="936000" cy="944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8">
            <a:extLst>
              <a:ext uri="{FF2B5EF4-FFF2-40B4-BE49-F238E27FC236}">
                <a16:creationId xmlns:a16="http://schemas.microsoft.com/office/drawing/2014/main" id="{83FEF530-A1F9-4178-BAAF-240A8AD685CC}"/>
              </a:ext>
            </a:extLst>
          </p:cNvPr>
          <p:cNvCxnSpPr>
            <a:cxnSpLocks/>
            <a:endCxn id="8" idx="6"/>
          </p:cNvCxnSpPr>
          <p:nvPr/>
        </p:nvCxnSpPr>
        <p:spPr>
          <a:xfrm flipH="1">
            <a:off x="5294030" y="2495056"/>
            <a:ext cx="936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F4E24AFF-B7CD-4A48-B59C-BDA3EE0A66A3}"/>
              </a:ext>
            </a:extLst>
          </p:cNvPr>
          <p:cNvSpPr/>
          <p:nvPr/>
        </p:nvSpPr>
        <p:spPr>
          <a:xfrm flipH="1">
            <a:off x="5047708" y="4778338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9FECF9FF-0E91-45FA-8E33-342EC3A0B59C}"/>
              </a:ext>
            </a:extLst>
          </p:cNvPr>
          <p:cNvSpPr>
            <a:spLocks noChangeAspect="1"/>
          </p:cNvSpPr>
          <p:nvPr/>
        </p:nvSpPr>
        <p:spPr>
          <a:xfrm rot="9900000">
            <a:off x="5060712" y="3343309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24F9980D-FEA1-4171-8634-E4F3C6D39984}"/>
              </a:ext>
            </a:extLst>
          </p:cNvPr>
          <p:cNvSpPr/>
          <p:nvPr/>
        </p:nvSpPr>
        <p:spPr>
          <a:xfrm>
            <a:off x="5020146" y="1937612"/>
            <a:ext cx="298627" cy="20227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992C1E-915C-4641-BD66-2B303AE23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44359"/>
              </p:ext>
            </p:extLst>
          </p:nvPr>
        </p:nvGraphicFramePr>
        <p:xfrm>
          <a:off x="3207045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A4A8FA-026A-4EA9-A2BA-E261D42248CB}"/>
              </a:ext>
            </a:extLst>
          </p:cNvPr>
          <p:cNvSpPr txBox="1"/>
          <p:nvPr/>
        </p:nvSpPr>
        <p:spPr>
          <a:xfrm>
            <a:off x="927068" y="2958049"/>
            <a:ext cx="2135962" cy="30646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69C7F-15E2-48A2-868A-9930485C24BA}"/>
              </a:ext>
            </a:extLst>
          </p:cNvPr>
          <p:cNvSpPr txBox="1"/>
          <p:nvPr/>
        </p:nvSpPr>
        <p:spPr>
          <a:xfrm>
            <a:off x="927068" y="3411583"/>
            <a:ext cx="2135962" cy="30646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A03E8-CF6D-4AED-8D69-37FC2FC8A91C}"/>
              </a:ext>
            </a:extLst>
          </p:cNvPr>
          <p:cNvSpPr txBox="1"/>
          <p:nvPr/>
        </p:nvSpPr>
        <p:spPr>
          <a:xfrm>
            <a:off x="927068" y="3865117"/>
            <a:ext cx="2135962" cy="30646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C70D8-684E-489B-B8ED-581386E2F6A6}"/>
              </a:ext>
            </a:extLst>
          </p:cNvPr>
          <p:cNvSpPr txBox="1"/>
          <p:nvPr/>
        </p:nvSpPr>
        <p:spPr>
          <a:xfrm>
            <a:off x="927068" y="4318651"/>
            <a:ext cx="2135962" cy="30646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C24FD-06EE-46B2-82E8-E879C53B81DA}"/>
              </a:ext>
            </a:extLst>
          </p:cNvPr>
          <p:cNvSpPr txBox="1"/>
          <p:nvPr/>
        </p:nvSpPr>
        <p:spPr>
          <a:xfrm>
            <a:off x="927068" y="4772185"/>
            <a:ext cx="2135962" cy="30646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B416F-E1A9-4C5A-A090-CE22A1BA71FF}"/>
              </a:ext>
            </a:extLst>
          </p:cNvPr>
          <p:cNvSpPr txBox="1"/>
          <p:nvPr/>
        </p:nvSpPr>
        <p:spPr>
          <a:xfrm>
            <a:off x="927068" y="5225719"/>
            <a:ext cx="2135962" cy="30646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C604F-A264-400D-B805-37AE4D09448D}"/>
              </a:ext>
            </a:extLst>
          </p:cNvPr>
          <p:cNvSpPr txBox="1"/>
          <p:nvPr/>
        </p:nvSpPr>
        <p:spPr>
          <a:xfrm>
            <a:off x="927068" y="5679251"/>
            <a:ext cx="2135962" cy="30646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925EED2-EFB8-47C9-A8BD-E56571843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09193"/>
              </p:ext>
            </p:extLst>
          </p:nvPr>
        </p:nvGraphicFramePr>
        <p:xfrm>
          <a:off x="5292941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F7D6E88-937B-4505-B4C2-EC89DF592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73188"/>
              </p:ext>
            </p:extLst>
          </p:nvPr>
        </p:nvGraphicFramePr>
        <p:xfrm>
          <a:off x="7378837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9">
            <a:extLst>
              <a:ext uri="{FF2B5EF4-FFF2-40B4-BE49-F238E27FC236}">
                <a16:creationId xmlns:a16="http://schemas.microsoft.com/office/drawing/2014/main" id="{D837520E-7BDF-4755-852D-8E6015C27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775673"/>
              </p:ext>
            </p:extLst>
          </p:nvPr>
        </p:nvGraphicFramePr>
        <p:xfrm>
          <a:off x="9464733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D9C46C25-795C-462E-943E-64D3CBBFCE49}"/>
              </a:ext>
            </a:extLst>
          </p:cNvPr>
          <p:cNvSpPr/>
          <p:nvPr/>
        </p:nvSpPr>
        <p:spPr>
          <a:xfrm>
            <a:off x="3955519" y="1877183"/>
            <a:ext cx="371781" cy="27262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A28419CE-5817-471B-96AC-9D1217113FDC}"/>
              </a:ext>
            </a:extLst>
          </p:cNvPr>
          <p:cNvSpPr/>
          <p:nvPr/>
        </p:nvSpPr>
        <p:spPr>
          <a:xfrm>
            <a:off x="10171711" y="1817152"/>
            <a:ext cx="386244" cy="39269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2A8E47EB-271F-48E5-943B-E4357CCE19D2}"/>
              </a:ext>
            </a:extLst>
          </p:cNvPr>
          <p:cNvSpPr/>
          <p:nvPr/>
        </p:nvSpPr>
        <p:spPr>
          <a:xfrm>
            <a:off x="5999697" y="1864984"/>
            <a:ext cx="386688" cy="2970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Teardrop 1">
            <a:extLst>
              <a:ext uri="{FF2B5EF4-FFF2-40B4-BE49-F238E27FC236}">
                <a16:creationId xmlns:a16="http://schemas.microsoft.com/office/drawing/2014/main" id="{43C36462-D81E-436B-9D1C-27324A945926}"/>
              </a:ext>
            </a:extLst>
          </p:cNvPr>
          <p:cNvSpPr/>
          <p:nvPr/>
        </p:nvSpPr>
        <p:spPr>
          <a:xfrm rot="18805991">
            <a:off x="8090506" y="182703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8506330-B98B-446E-A6A8-D6209AC29F8E}"/>
              </a:ext>
            </a:extLst>
          </p:cNvPr>
          <p:cNvSpPr/>
          <p:nvPr/>
        </p:nvSpPr>
        <p:spPr>
          <a:xfrm rot="16200000">
            <a:off x="1549713" y="4034508"/>
            <a:ext cx="1498026" cy="3085447"/>
          </a:xfrm>
          <a:custGeom>
            <a:avLst/>
            <a:gdLst>
              <a:gd name="connsiteX0" fmla="*/ 1498026 w 1498026"/>
              <a:gd name="connsiteY0" fmla="*/ 0 h 3085447"/>
              <a:gd name="connsiteX1" fmla="*/ 1498026 w 1498026"/>
              <a:gd name="connsiteY1" fmla="*/ 3085447 h 3085447"/>
              <a:gd name="connsiteX2" fmla="*/ 1220117 w 1498026"/>
              <a:gd name="connsiteY2" fmla="*/ 3085447 h 3085447"/>
              <a:gd name="connsiteX3" fmla="*/ 1220117 w 1498026"/>
              <a:gd name="connsiteY3" fmla="*/ 3028624 h 3085447"/>
              <a:gd name="connsiteX4" fmla="*/ 1457673 w 1498026"/>
              <a:gd name="connsiteY4" fmla="*/ 3028624 h 3085447"/>
              <a:gd name="connsiteX5" fmla="*/ 1457674 w 1498026"/>
              <a:gd name="connsiteY5" fmla="*/ 56824 h 3085447"/>
              <a:gd name="connsiteX6" fmla="*/ 40354 w 1498026"/>
              <a:gd name="connsiteY6" fmla="*/ 56824 h 3085447"/>
              <a:gd name="connsiteX7" fmla="*/ 40353 w 1498026"/>
              <a:gd name="connsiteY7" fmla="*/ 3028623 h 3085447"/>
              <a:gd name="connsiteX8" fmla="*/ 277908 w 1498026"/>
              <a:gd name="connsiteY8" fmla="*/ 3028624 h 3085447"/>
              <a:gd name="connsiteX9" fmla="*/ 277908 w 1498026"/>
              <a:gd name="connsiteY9" fmla="*/ 3085447 h 3085447"/>
              <a:gd name="connsiteX10" fmla="*/ 0 w 1498026"/>
              <a:gd name="connsiteY10" fmla="*/ 3085447 h 3085447"/>
              <a:gd name="connsiteX11" fmla="*/ 0 w 1498026"/>
              <a:gd name="connsiteY11" fmla="*/ 0 h 308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8026" h="3085447">
                <a:moveTo>
                  <a:pt x="1498026" y="0"/>
                </a:moveTo>
                <a:lnTo>
                  <a:pt x="1498026" y="3085447"/>
                </a:lnTo>
                <a:lnTo>
                  <a:pt x="1220117" y="3085447"/>
                </a:lnTo>
                <a:lnTo>
                  <a:pt x="1220117" y="3028624"/>
                </a:lnTo>
                <a:lnTo>
                  <a:pt x="1457673" y="3028624"/>
                </a:lnTo>
                <a:lnTo>
                  <a:pt x="1457674" y="56824"/>
                </a:lnTo>
                <a:lnTo>
                  <a:pt x="40354" y="56824"/>
                </a:lnTo>
                <a:lnTo>
                  <a:pt x="40353" y="3028623"/>
                </a:lnTo>
                <a:lnTo>
                  <a:pt x="277908" y="3028624"/>
                </a:lnTo>
                <a:lnTo>
                  <a:pt x="277908" y="3085447"/>
                </a:lnTo>
                <a:lnTo>
                  <a:pt x="0" y="30854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AF09D-1366-42EE-A55F-38818BB838DE}"/>
              </a:ext>
            </a:extLst>
          </p:cNvPr>
          <p:cNvSpPr txBox="1"/>
          <p:nvPr/>
        </p:nvSpPr>
        <p:spPr>
          <a:xfrm>
            <a:off x="1123696" y="5177121"/>
            <a:ext cx="514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83D67D49-4E82-4C06-927A-31E2F440CDB0}"/>
              </a:ext>
            </a:extLst>
          </p:cNvPr>
          <p:cNvSpPr/>
          <p:nvPr/>
        </p:nvSpPr>
        <p:spPr>
          <a:xfrm>
            <a:off x="7868638" y="4941250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EA6C43-974A-4160-B606-CDB4687BF6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E8F965-FF38-48EB-A6F0-9CA7F082708B}"/>
              </a:ext>
            </a:extLst>
          </p:cNvPr>
          <p:cNvSpPr/>
          <p:nvPr/>
        </p:nvSpPr>
        <p:spPr>
          <a:xfrm>
            <a:off x="6536612" y="3348298"/>
            <a:ext cx="693414" cy="69341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8FE612-1F46-4277-B00B-88B1A675500B}"/>
              </a:ext>
            </a:extLst>
          </p:cNvPr>
          <p:cNvSpPr/>
          <p:nvPr/>
        </p:nvSpPr>
        <p:spPr>
          <a:xfrm>
            <a:off x="4986922" y="4031856"/>
            <a:ext cx="693414" cy="6934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6419FD-81E9-442F-A165-AF9E33707F71}"/>
              </a:ext>
            </a:extLst>
          </p:cNvPr>
          <p:cNvSpPr/>
          <p:nvPr/>
        </p:nvSpPr>
        <p:spPr>
          <a:xfrm>
            <a:off x="3437232" y="3348298"/>
            <a:ext cx="693414" cy="69341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185E0B-BAD8-4AD8-B385-81611F3E42F5}"/>
              </a:ext>
            </a:extLst>
          </p:cNvPr>
          <p:cNvSpPr/>
          <p:nvPr/>
        </p:nvSpPr>
        <p:spPr>
          <a:xfrm>
            <a:off x="1887542" y="4031856"/>
            <a:ext cx="693414" cy="69341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322930-D741-4010-B29B-03E1F155A9D1}"/>
              </a:ext>
            </a:extLst>
          </p:cNvPr>
          <p:cNvSpPr/>
          <p:nvPr/>
        </p:nvSpPr>
        <p:spPr>
          <a:xfrm>
            <a:off x="8086302" y="4031856"/>
            <a:ext cx="693414" cy="69341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9F9A79-EF20-4308-B334-722C00EF6731}"/>
              </a:ext>
            </a:extLst>
          </p:cNvPr>
          <p:cNvGrpSpPr/>
          <p:nvPr/>
        </p:nvGrpSpPr>
        <p:grpSpPr>
          <a:xfrm>
            <a:off x="1292596" y="1825706"/>
            <a:ext cx="1883306" cy="1477328"/>
            <a:chOff x="611560" y="1877923"/>
            <a:chExt cx="1883306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DFEE84-7758-4A05-BE1F-9F1DDE52707C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960982-FCFF-4053-8722-F9D92134E9FC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29FB25-8FB0-46D3-B1CE-319717635BB2}"/>
              </a:ext>
            </a:extLst>
          </p:cNvPr>
          <p:cNvGrpSpPr/>
          <p:nvPr/>
        </p:nvGrpSpPr>
        <p:grpSpPr>
          <a:xfrm>
            <a:off x="2842286" y="4553260"/>
            <a:ext cx="1883306" cy="1477328"/>
            <a:chOff x="611560" y="1877923"/>
            <a:chExt cx="1883306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CE2B20-C6BF-4794-9FB1-53EA744F912D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BC37E3-0530-4463-9A56-101B6387B7F2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6B2706-8DAC-44D7-9D6B-B7C5D74AE050}"/>
              </a:ext>
            </a:extLst>
          </p:cNvPr>
          <p:cNvGrpSpPr/>
          <p:nvPr/>
        </p:nvGrpSpPr>
        <p:grpSpPr>
          <a:xfrm>
            <a:off x="5941666" y="4553260"/>
            <a:ext cx="1883306" cy="1477328"/>
            <a:chOff x="611560" y="1877923"/>
            <a:chExt cx="1883306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EC6882-B5B4-4E28-8934-A651D9D3F37D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F2ABC2-8BA9-4251-B1A9-7F4BE74174EB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487889-5A48-45DA-9433-0C4D397CDBFF}"/>
              </a:ext>
            </a:extLst>
          </p:cNvPr>
          <p:cNvGrpSpPr/>
          <p:nvPr/>
        </p:nvGrpSpPr>
        <p:grpSpPr>
          <a:xfrm>
            <a:off x="4391976" y="1825706"/>
            <a:ext cx="1883306" cy="1477328"/>
            <a:chOff x="611560" y="1877923"/>
            <a:chExt cx="1883306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78F9FE-124F-4315-BFB3-098A1FF85EBC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240355-03FC-4F56-88A1-A87AD28D2C76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A062F3-1A00-4685-8C0B-A94EA158A80F}"/>
              </a:ext>
            </a:extLst>
          </p:cNvPr>
          <p:cNvGrpSpPr/>
          <p:nvPr/>
        </p:nvGrpSpPr>
        <p:grpSpPr>
          <a:xfrm>
            <a:off x="7491356" y="1825706"/>
            <a:ext cx="1883306" cy="1477328"/>
            <a:chOff x="611560" y="1877923"/>
            <a:chExt cx="1883306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A124C8-0A90-46CC-B898-DBD030D8C2A1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442AF8-09D3-41E4-86CC-7A6E032C5B59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Block Arc 22">
            <a:extLst>
              <a:ext uri="{FF2B5EF4-FFF2-40B4-BE49-F238E27FC236}">
                <a16:creationId xmlns:a16="http://schemas.microsoft.com/office/drawing/2014/main" id="{5161E98B-8A51-4A64-8956-8F4CF75C9ED2}"/>
              </a:ext>
            </a:extLst>
          </p:cNvPr>
          <p:cNvSpPr/>
          <p:nvPr/>
        </p:nvSpPr>
        <p:spPr>
          <a:xfrm>
            <a:off x="135500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F25110BE-0502-47E3-8E02-4EC25E5FF70E}"/>
              </a:ext>
            </a:extLst>
          </p:cNvPr>
          <p:cNvSpPr/>
          <p:nvPr/>
        </p:nvSpPr>
        <p:spPr>
          <a:xfrm rot="10800000">
            <a:off x="2885640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4B6C2740-615F-44AF-B53A-3E785959F66D}"/>
              </a:ext>
            </a:extLst>
          </p:cNvPr>
          <p:cNvSpPr/>
          <p:nvPr/>
        </p:nvSpPr>
        <p:spPr>
          <a:xfrm>
            <a:off x="747756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BFFAC069-0D23-4146-B322-F4DB81C77982}"/>
              </a:ext>
            </a:extLst>
          </p:cNvPr>
          <p:cNvSpPr/>
          <p:nvPr/>
        </p:nvSpPr>
        <p:spPr>
          <a:xfrm>
            <a:off x="441628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698D6E6E-6B02-42DC-9F39-645BC41201E6}"/>
              </a:ext>
            </a:extLst>
          </p:cNvPr>
          <p:cNvSpPr/>
          <p:nvPr/>
        </p:nvSpPr>
        <p:spPr>
          <a:xfrm rot="10800000">
            <a:off x="5946920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8" name="Oval 100">
            <a:extLst>
              <a:ext uri="{FF2B5EF4-FFF2-40B4-BE49-F238E27FC236}">
                <a16:creationId xmlns:a16="http://schemas.microsoft.com/office/drawing/2014/main" id="{901E2596-BFE9-4C31-8A71-BA403DF0A11A}"/>
              </a:ext>
            </a:extLst>
          </p:cNvPr>
          <p:cNvSpPr/>
          <p:nvPr/>
        </p:nvSpPr>
        <p:spPr>
          <a:xfrm>
            <a:off x="9608122" y="3348298"/>
            <a:ext cx="693414" cy="693414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9" name="Group 118">
            <a:extLst>
              <a:ext uri="{FF2B5EF4-FFF2-40B4-BE49-F238E27FC236}">
                <a16:creationId xmlns:a16="http://schemas.microsoft.com/office/drawing/2014/main" id="{7642D35C-ECF6-4F05-B999-6F08B6BA1AC8}"/>
              </a:ext>
            </a:extLst>
          </p:cNvPr>
          <p:cNvGrpSpPr/>
          <p:nvPr/>
        </p:nvGrpSpPr>
        <p:grpSpPr>
          <a:xfrm>
            <a:off x="9013176" y="4553260"/>
            <a:ext cx="1883306" cy="1477328"/>
            <a:chOff x="611560" y="1877923"/>
            <a:chExt cx="1883306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78D80A-AC65-4303-BFF4-700D296BD85D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060B1A-FEE3-4DCD-A6A7-8301D541484B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Block Arc 160">
            <a:extLst>
              <a:ext uri="{FF2B5EF4-FFF2-40B4-BE49-F238E27FC236}">
                <a16:creationId xmlns:a16="http://schemas.microsoft.com/office/drawing/2014/main" id="{10064F65-9D7A-4C17-80E0-D612F83BDD65}"/>
              </a:ext>
            </a:extLst>
          </p:cNvPr>
          <p:cNvSpPr/>
          <p:nvPr/>
        </p:nvSpPr>
        <p:spPr>
          <a:xfrm rot="10800000">
            <a:off x="9018429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78756A19-E9AB-49C6-A577-EFBBFA68CFF1}"/>
              </a:ext>
            </a:extLst>
          </p:cNvPr>
          <p:cNvSpPr/>
          <p:nvPr/>
        </p:nvSpPr>
        <p:spPr>
          <a:xfrm flipH="1">
            <a:off x="8257534" y="42375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BF734DCC-A268-4501-96F9-8A0894BB5D19}"/>
              </a:ext>
            </a:extLst>
          </p:cNvPr>
          <p:cNvSpPr/>
          <p:nvPr/>
        </p:nvSpPr>
        <p:spPr>
          <a:xfrm rot="18805991">
            <a:off x="9771290" y="350325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321F799F-2417-44F6-90EB-FDED10ED7F24}"/>
              </a:ext>
            </a:extLst>
          </p:cNvPr>
          <p:cNvSpPr/>
          <p:nvPr/>
        </p:nvSpPr>
        <p:spPr>
          <a:xfrm>
            <a:off x="2043584" y="422563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54FD8653-5CFE-4930-B0E5-2A933FA5C9D2}"/>
              </a:ext>
            </a:extLst>
          </p:cNvPr>
          <p:cNvSpPr/>
          <p:nvPr/>
        </p:nvSpPr>
        <p:spPr>
          <a:xfrm>
            <a:off x="3564103" y="3493179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86E3AC-ED8F-4599-91C0-477AC343AA5B}"/>
              </a:ext>
            </a:extLst>
          </p:cNvPr>
          <p:cNvSpPr/>
          <p:nvPr/>
        </p:nvSpPr>
        <p:spPr>
          <a:xfrm>
            <a:off x="6698890" y="352697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9EC35100-524A-4E3F-ABA7-83E71D5D21D7}"/>
              </a:ext>
            </a:extLst>
          </p:cNvPr>
          <p:cNvSpPr/>
          <p:nvPr/>
        </p:nvSpPr>
        <p:spPr>
          <a:xfrm>
            <a:off x="5229523" y="412910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8A517C9-7259-469F-BD09-9EB1C6EEA10B}"/>
              </a:ext>
            </a:extLst>
          </p:cNvPr>
          <p:cNvCxnSpPr>
            <a:cxnSpLocks/>
          </p:cNvCxnSpPr>
          <p:nvPr/>
        </p:nvCxnSpPr>
        <p:spPr>
          <a:xfrm>
            <a:off x="923192" y="3936461"/>
            <a:ext cx="10462846" cy="0"/>
          </a:xfrm>
          <a:prstGeom prst="line">
            <a:avLst/>
          </a:prstGeom>
          <a:ln w="38100">
            <a:solidFill>
              <a:schemeClr val="accent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5055702-A207-4C93-BE33-3E17B18A7D11}"/>
              </a:ext>
            </a:extLst>
          </p:cNvPr>
          <p:cNvGrpSpPr/>
          <p:nvPr/>
        </p:nvGrpSpPr>
        <p:grpSpPr>
          <a:xfrm>
            <a:off x="1257247" y="2456746"/>
            <a:ext cx="9640666" cy="2960772"/>
            <a:chOff x="1257247" y="2456746"/>
            <a:chExt cx="9640666" cy="296077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EC7BDDB-EAAD-46EE-9E55-C2F2663731D6}"/>
                </a:ext>
              </a:extLst>
            </p:cNvPr>
            <p:cNvGrpSpPr/>
            <p:nvPr/>
          </p:nvGrpSpPr>
          <p:grpSpPr>
            <a:xfrm>
              <a:off x="1257247" y="2456746"/>
              <a:ext cx="787016" cy="1589069"/>
              <a:chOff x="985948" y="2346218"/>
              <a:chExt cx="787016" cy="1589069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70A39C7-9F05-4058-A672-D021E733065E}"/>
                  </a:ext>
                </a:extLst>
              </p:cNvPr>
              <p:cNvCxnSpPr/>
              <p:nvPr/>
            </p:nvCxnSpPr>
            <p:spPr>
              <a:xfrm>
                <a:off x="1379456" y="3179203"/>
                <a:ext cx="0" cy="540060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C502F4E-FADF-43F5-AAFB-8E5BB0AF8578}"/>
                  </a:ext>
                </a:extLst>
              </p:cNvPr>
              <p:cNvSpPr/>
              <p:nvPr/>
            </p:nvSpPr>
            <p:spPr>
              <a:xfrm>
                <a:off x="1271444" y="3719263"/>
                <a:ext cx="216024" cy="21602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B214868-C0AA-46CF-A153-B0BA59810861}"/>
                  </a:ext>
                </a:extLst>
              </p:cNvPr>
              <p:cNvSpPr/>
              <p:nvPr/>
            </p:nvSpPr>
            <p:spPr>
              <a:xfrm>
                <a:off x="985948" y="2346218"/>
                <a:ext cx="787016" cy="787016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7F2FAA6-A319-47D4-9B1A-224EF13262F9}"/>
                </a:ext>
              </a:extLst>
            </p:cNvPr>
            <p:cNvGrpSpPr/>
            <p:nvPr/>
          </p:nvGrpSpPr>
          <p:grpSpPr>
            <a:xfrm>
              <a:off x="3470659" y="3819977"/>
              <a:ext cx="787016" cy="1589069"/>
              <a:chOff x="2558351" y="3709449"/>
              <a:chExt cx="787016" cy="1589069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26DB076-9058-4B90-9E78-3DAEF3C41A39}"/>
                  </a:ext>
                </a:extLst>
              </p:cNvPr>
              <p:cNvCxnSpPr/>
              <p:nvPr/>
            </p:nvCxnSpPr>
            <p:spPr>
              <a:xfrm rot="10800000">
                <a:off x="2951859" y="3925473"/>
                <a:ext cx="0" cy="54006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0FD1FDA-3AF3-491C-A6A4-96A0948E7326}"/>
                  </a:ext>
                </a:extLst>
              </p:cNvPr>
              <p:cNvSpPr/>
              <p:nvPr/>
            </p:nvSpPr>
            <p:spPr>
              <a:xfrm rot="10800000">
                <a:off x="2843847" y="3709449"/>
                <a:ext cx="216024" cy="21602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4344467-7D0A-40EA-831A-DA25701758BB}"/>
                  </a:ext>
                </a:extLst>
              </p:cNvPr>
              <p:cNvSpPr/>
              <p:nvPr/>
            </p:nvSpPr>
            <p:spPr>
              <a:xfrm rot="10800000">
                <a:off x="2558351" y="4511502"/>
                <a:ext cx="787016" cy="787016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E310D29-2E3D-4C59-B852-D221CBC7B293}"/>
                </a:ext>
              </a:extLst>
            </p:cNvPr>
            <p:cNvGrpSpPr/>
            <p:nvPr/>
          </p:nvGrpSpPr>
          <p:grpSpPr>
            <a:xfrm>
              <a:off x="7897485" y="3828449"/>
              <a:ext cx="787016" cy="1589069"/>
              <a:chOff x="5646389" y="3717921"/>
              <a:chExt cx="787016" cy="1589069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3475966-1F45-4BDF-B5EC-3FBD00B7F5CC}"/>
                  </a:ext>
                </a:extLst>
              </p:cNvPr>
              <p:cNvCxnSpPr/>
              <p:nvPr/>
            </p:nvCxnSpPr>
            <p:spPr>
              <a:xfrm rot="10800000">
                <a:off x="6039897" y="3933945"/>
                <a:ext cx="0" cy="54006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385DD464-5F36-4AF1-9BE4-9CA8737481AE}"/>
                  </a:ext>
                </a:extLst>
              </p:cNvPr>
              <p:cNvSpPr/>
              <p:nvPr/>
            </p:nvSpPr>
            <p:spPr>
              <a:xfrm rot="10800000">
                <a:off x="5931885" y="3717921"/>
                <a:ext cx="216024" cy="21602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332AF69B-1EAC-4C60-9212-AB44EB0EE5D9}"/>
                  </a:ext>
                </a:extLst>
              </p:cNvPr>
              <p:cNvSpPr/>
              <p:nvPr/>
            </p:nvSpPr>
            <p:spPr>
              <a:xfrm rot="10800000">
                <a:off x="5646389" y="4519974"/>
                <a:ext cx="787016" cy="787016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01D0C8CD-3F90-4951-B33C-8A46A6C6813C}"/>
                </a:ext>
              </a:extLst>
            </p:cNvPr>
            <p:cNvGrpSpPr/>
            <p:nvPr/>
          </p:nvGrpSpPr>
          <p:grpSpPr>
            <a:xfrm>
              <a:off x="5684072" y="2456746"/>
              <a:ext cx="787016" cy="1589069"/>
              <a:chOff x="4100274" y="2346218"/>
              <a:chExt cx="787016" cy="1589069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913E010-D808-4D89-8E57-A44F2D58CF81}"/>
                  </a:ext>
                </a:extLst>
              </p:cNvPr>
              <p:cNvCxnSpPr/>
              <p:nvPr/>
            </p:nvCxnSpPr>
            <p:spPr>
              <a:xfrm>
                <a:off x="4493782" y="3179203"/>
                <a:ext cx="0" cy="540060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9F022F6-B8CD-4CF4-A2F6-4CB851E5567B}"/>
                  </a:ext>
                </a:extLst>
              </p:cNvPr>
              <p:cNvSpPr/>
              <p:nvPr/>
            </p:nvSpPr>
            <p:spPr>
              <a:xfrm>
                <a:off x="4385770" y="3719263"/>
                <a:ext cx="216024" cy="21602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D617EAC-7FD2-4EA1-BA45-E1A1CB0B2427}"/>
                  </a:ext>
                </a:extLst>
              </p:cNvPr>
              <p:cNvSpPr/>
              <p:nvPr/>
            </p:nvSpPr>
            <p:spPr>
              <a:xfrm>
                <a:off x="4100274" y="2346218"/>
                <a:ext cx="787016" cy="787016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36DC4C4-3961-4DDD-806C-59EA67EA49D4}"/>
                </a:ext>
              </a:extLst>
            </p:cNvPr>
            <p:cNvGrpSpPr/>
            <p:nvPr/>
          </p:nvGrpSpPr>
          <p:grpSpPr>
            <a:xfrm>
              <a:off x="10110897" y="2456746"/>
              <a:ext cx="787016" cy="1589069"/>
              <a:chOff x="7302762" y="2346218"/>
              <a:chExt cx="787016" cy="1589069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38D5FB-9826-4105-ACCE-A4819AE531D3}"/>
                  </a:ext>
                </a:extLst>
              </p:cNvPr>
              <p:cNvCxnSpPr/>
              <p:nvPr/>
            </p:nvCxnSpPr>
            <p:spPr>
              <a:xfrm>
                <a:off x="7696270" y="3179203"/>
                <a:ext cx="0" cy="54006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D675F96-A917-40A9-A6CC-E6989DDFD086}"/>
                  </a:ext>
                </a:extLst>
              </p:cNvPr>
              <p:cNvSpPr/>
              <p:nvPr/>
            </p:nvSpPr>
            <p:spPr>
              <a:xfrm>
                <a:off x="7588258" y="3719263"/>
                <a:ext cx="216024" cy="21602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39A10E70-834D-47B6-BC9F-F70365426178}"/>
                  </a:ext>
                </a:extLst>
              </p:cNvPr>
              <p:cNvSpPr/>
              <p:nvPr/>
            </p:nvSpPr>
            <p:spPr>
              <a:xfrm>
                <a:off x="7302762" y="2346218"/>
                <a:ext cx="787016" cy="787016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DC9DD5D2-568D-44B6-ADFC-C915CD221DFC}"/>
              </a:ext>
            </a:extLst>
          </p:cNvPr>
          <p:cNvSpPr txBox="1"/>
          <p:nvPr/>
        </p:nvSpPr>
        <p:spPr>
          <a:xfrm>
            <a:off x="10033901" y="1982417"/>
            <a:ext cx="9410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2022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1C1F5EF-EEF2-4C12-88DE-74A4E0C1F990}"/>
              </a:ext>
            </a:extLst>
          </p:cNvPr>
          <p:cNvSpPr txBox="1"/>
          <p:nvPr/>
        </p:nvSpPr>
        <p:spPr>
          <a:xfrm>
            <a:off x="7820489" y="5546460"/>
            <a:ext cx="9410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69ED11F-E3B0-4C1C-A100-E8E4D357FBEB}"/>
              </a:ext>
            </a:extLst>
          </p:cNvPr>
          <p:cNvSpPr txBox="1"/>
          <p:nvPr/>
        </p:nvSpPr>
        <p:spPr>
          <a:xfrm>
            <a:off x="5607076" y="1982417"/>
            <a:ext cx="9410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2020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F2870E8-0BE3-4AE4-BA0F-8C5E75F3D8E1}"/>
              </a:ext>
            </a:extLst>
          </p:cNvPr>
          <p:cNvSpPr txBox="1"/>
          <p:nvPr/>
        </p:nvSpPr>
        <p:spPr>
          <a:xfrm>
            <a:off x="3393663" y="5546460"/>
            <a:ext cx="9410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6F16034-1BA7-45BC-AC42-50EB040156EF}"/>
              </a:ext>
            </a:extLst>
          </p:cNvPr>
          <p:cNvSpPr txBox="1"/>
          <p:nvPr/>
        </p:nvSpPr>
        <p:spPr>
          <a:xfrm>
            <a:off x="1180251" y="1982417"/>
            <a:ext cx="9410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0" name="Rounded Rectangle 6">
            <a:extLst>
              <a:ext uri="{FF2B5EF4-FFF2-40B4-BE49-F238E27FC236}">
                <a16:creationId xmlns:a16="http://schemas.microsoft.com/office/drawing/2014/main" id="{C4D16730-DCFE-4D5B-8D86-FDBB27B98C79}"/>
              </a:ext>
            </a:extLst>
          </p:cNvPr>
          <p:cNvSpPr/>
          <p:nvPr/>
        </p:nvSpPr>
        <p:spPr>
          <a:xfrm>
            <a:off x="1477756" y="2663264"/>
            <a:ext cx="368629" cy="37478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1" name="Rectangle 9">
            <a:extLst>
              <a:ext uri="{FF2B5EF4-FFF2-40B4-BE49-F238E27FC236}">
                <a16:creationId xmlns:a16="http://schemas.microsoft.com/office/drawing/2014/main" id="{4C8F21D6-8FF5-4226-9CB7-398EB73ACBB1}"/>
              </a:ext>
            </a:extLst>
          </p:cNvPr>
          <p:cNvSpPr/>
          <p:nvPr/>
        </p:nvSpPr>
        <p:spPr>
          <a:xfrm>
            <a:off x="3688660" y="4838139"/>
            <a:ext cx="351012" cy="3285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id="{B58A3AFD-BEFB-4D69-9DE1-2D919C4963B9}"/>
              </a:ext>
            </a:extLst>
          </p:cNvPr>
          <p:cNvSpPr/>
          <p:nvPr/>
        </p:nvSpPr>
        <p:spPr>
          <a:xfrm flipH="1">
            <a:off x="5861556" y="2669782"/>
            <a:ext cx="420071" cy="34653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Rectangle 9">
            <a:extLst>
              <a:ext uri="{FF2B5EF4-FFF2-40B4-BE49-F238E27FC236}">
                <a16:creationId xmlns:a16="http://schemas.microsoft.com/office/drawing/2014/main" id="{A8E50C86-09AB-4F14-B4A6-D39D66B7DDD0}"/>
              </a:ext>
            </a:extLst>
          </p:cNvPr>
          <p:cNvSpPr/>
          <p:nvPr/>
        </p:nvSpPr>
        <p:spPr>
          <a:xfrm>
            <a:off x="8102120" y="4838138"/>
            <a:ext cx="389538" cy="38890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4" name="Rounded Rectangle 27">
            <a:extLst>
              <a:ext uri="{FF2B5EF4-FFF2-40B4-BE49-F238E27FC236}">
                <a16:creationId xmlns:a16="http://schemas.microsoft.com/office/drawing/2014/main" id="{6008E4DD-FCE1-4FDD-8D11-E8BF300A8D85}"/>
              </a:ext>
            </a:extLst>
          </p:cNvPr>
          <p:cNvSpPr/>
          <p:nvPr/>
        </p:nvSpPr>
        <p:spPr>
          <a:xfrm>
            <a:off x="10293383" y="2678707"/>
            <a:ext cx="402129" cy="3088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5" name="Group 4">
            <a:extLst>
              <a:ext uri="{FF2B5EF4-FFF2-40B4-BE49-F238E27FC236}">
                <a16:creationId xmlns:a16="http://schemas.microsoft.com/office/drawing/2014/main" id="{4C805BE3-193A-452C-B185-7B3A41F119FD}"/>
              </a:ext>
            </a:extLst>
          </p:cNvPr>
          <p:cNvGrpSpPr/>
          <p:nvPr/>
        </p:nvGrpSpPr>
        <p:grpSpPr>
          <a:xfrm>
            <a:off x="797973" y="4639553"/>
            <a:ext cx="1720804" cy="1276239"/>
            <a:chOff x="618948" y="4957900"/>
            <a:chExt cx="1720804" cy="1276239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FD5C2767-8118-4E7F-9ED9-447A4600CD1E}"/>
                </a:ext>
              </a:extLst>
            </p:cNvPr>
            <p:cNvSpPr txBox="1"/>
            <p:nvPr/>
          </p:nvSpPr>
          <p:spPr>
            <a:xfrm>
              <a:off x="618948" y="4957900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E64E6F1-41FA-4470-A529-72E967B162E6}"/>
                </a:ext>
              </a:extLst>
            </p:cNvPr>
            <p:cNvSpPr txBox="1"/>
            <p:nvPr/>
          </p:nvSpPr>
          <p:spPr>
            <a:xfrm>
              <a:off x="618949" y="5218476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5">
            <a:extLst>
              <a:ext uri="{FF2B5EF4-FFF2-40B4-BE49-F238E27FC236}">
                <a16:creationId xmlns:a16="http://schemas.microsoft.com/office/drawing/2014/main" id="{BCA82751-5992-45EC-882F-CD49F50DFE13}"/>
              </a:ext>
            </a:extLst>
          </p:cNvPr>
          <p:cNvGrpSpPr/>
          <p:nvPr/>
        </p:nvGrpSpPr>
        <p:grpSpPr>
          <a:xfrm>
            <a:off x="5216009" y="4653981"/>
            <a:ext cx="1720804" cy="1261814"/>
            <a:chOff x="3764440" y="4975498"/>
            <a:chExt cx="1720804" cy="1261814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B9E98F-6F25-4806-8482-F4475525DB99}"/>
                </a:ext>
              </a:extLst>
            </p:cNvPr>
            <p:cNvSpPr txBox="1"/>
            <p:nvPr/>
          </p:nvSpPr>
          <p:spPr>
            <a:xfrm>
              <a:off x="3764440" y="4975498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3B482B0-0333-498E-909A-2C46B251A20A}"/>
                </a:ext>
              </a:extLst>
            </p:cNvPr>
            <p:cNvSpPr txBox="1"/>
            <p:nvPr/>
          </p:nvSpPr>
          <p:spPr>
            <a:xfrm>
              <a:off x="3764441" y="5221649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7">
            <a:extLst>
              <a:ext uri="{FF2B5EF4-FFF2-40B4-BE49-F238E27FC236}">
                <a16:creationId xmlns:a16="http://schemas.microsoft.com/office/drawing/2014/main" id="{EF15B2D0-7A53-4986-86FC-8945DCFBF94D}"/>
              </a:ext>
            </a:extLst>
          </p:cNvPr>
          <p:cNvGrpSpPr/>
          <p:nvPr/>
        </p:nvGrpSpPr>
        <p:grpSpPr>
          <a:xfrm>
            <a:off x="9634044" y="4639553"/>
            <a:ext cx="1720804" cy="1276239"/>
            <a:chOff x="6909932" y="4956626"/>
            <a:chExt cx="1720804" cy="1276239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3464C56-5A45-4110-B830-AD3BE22FD3C3}"/>
                </a:ext>
              </a:extLst>
            </p:cNvPr>
            <p:cNvSpPr txBox="1"/>
            <p:nvPr/>
          </p:nvSpPr>
          <p:spPr>
            <a:xfrm>
              <a:off x="6909932" y="4956626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3112A08-5C50-4F73-ABC1-55BF6A31709E}"/>
                </a:ext>
              </a:extLst>
            </p:cNvPr>
            <p:cNvSpPr txBox="1"/>
            <p:nvPr/>
          </p:nvSpPr>
          <p:spPr>
            <a:xfrm>
              <a:off x="6909933" y="5217202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2">
            <a:extLst>
              <a:ext uri="{FF2B5EF4-FFF2-40B4-BE49-F238E27FC236}">
                <a16:creationId xmlns:a16="http://schemas.microsoft.com/office/drawing/2014/main" id="{54CD42B0-D628-40CD-8496-45400C4D3D3A}"/>
              </a:ext>
            </a:extLst>
          </p:cNvPr>
          <p:cNvGrpSpPr/>
          <p:nvPr/>
        </p:nvGrpSpPr>
        <p:grpSpPr>
          <a:xfrm>
            <a:off x="3006991" y="1997807"/>
            <a:ext cx="1720804" cy="1276239"/>
            <a:chOff x="2188416" y="1648637"/>
            <a:chExt cx="1720804" cy="1276239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054B6D6-637C-43D0-B4AE-FE21C6F2549D}"/>
                </a:ext>
              </a:extLst>
            </p:cNvPr>
            <p:cNvSpPr txBox="1"/>
            <p:nvPr/>
          </p:nvSpPr>
          <p:spPr>
            <a:xfrm>
              <a:off x="2188416" y="1648637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EAFC59D9-CCE4-43C7-98C6-C22041BF3126}"/>
                </a:ext>
              </a:extLst>
            </p:cNvPr>
            <p:cNvSpPr txBox="1"/>
            <p:nvPr/>
          </p:nvSpPr>
          <p:spPr>
            <a:xfrm>
              <a:off x="2188417" y="1909213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3">
            <a:extLst>
              <a:ext uri="{FF2B5EF4-FFF2-40B4-BE49-F238E27FC236}">
                <a16:creationId xmlns:a16="http://schemas.microsoft.com/office/drawing/2014/main" id="{096A21D2-FEFC-4BD8-9804-BE55F470574D}"/>
              </a:ext>
            </a:extLst>
          </p:cNvPr>
          <p:cNvGrpSpPr/>
          <p:nvPr/>
        </p:nvGrpSpPr>
        <p:grpSpPr>
          <a:xfrm>
            <a:off x="7425027" y="1997807"/>
            <a:ext cx="1720804" cy="1276239"/>
            <a:chOff x="5333908" y="1644190"/>
            <a:chExt cx="1720804" cy="1276239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CDCD191-6A95-4D3D-AB85-3189D8548A88}"/>
                </a:ext>
              </a:extLst>
            </p:cNvPr>
            <p:cNvSpPr txBox="1"/>
            <p:nvPr/>
          </p:nvSpPr>
          <p:spPr>
            <a:xfrm>
              <a:off x="5333908" y="1644190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4C43544-5308-464F-BB16-C577671AD52E}"/>
                </a:ext>
              </a:extLst>
            </p:cNvPr>
            <p:cNvSpPr txBox="1"/>
            <p:nvPr/>
          </p:nvSpPr>
          <p:spPr>
            <a:xfrm>
              <a:off x="5333909" y="1904766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2BCC10C3-55F5-4E16-9A12-692CFD365FAE}"/>
              </a:ext>
            </a:extLst>
          </p:cNvPr>
          <p:cNvSpPr/>
          <p:nvPr/>
        </p:nvSpPr>
        <p:spPr>
          <a:xfrm rot="16200000">
            <a:off x="2887321" y="3649844"/>
            <a:ext cx="1260000" cy="2628000"/>
          </a:xfrm>
          <a:prstGeom prst="roundRect">
            <a:avLst>
              <a:gd name="adj" fmla="val 10715"/>
            </a:avLst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ounded Rectangle 39">
            <a:extLst>
              <a:ext uri="{FF2B5EF4-FFF2-40B4-BE49-F238E27FC236}">
                <a16:creationId xmlns:a16="http://schemas.microsoft.com/office/drawing/2014/main" id="{6FFAF64E-E83E-4CA4-8DF0-CA803F7C1D47}"/>
              </a:ext>
            </a:extLst>
          </p:cNvPr>
          <p:cNvSpPr/>
          <p:nvPr/>
        </p:nvSpPr>
        <p:spPr>
          <a:xfrm rot="16200000">
            <a:off x="5523616" y="2573323"/>
            <a:ext cx="1260000" cy="2628000"/>
          </a:xfrm>
          <a:prstGeom prst="roundRect">
            <a:avLst>
              <a:gd name="adj" fmla="val 10715"/>
            </a:avLst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DD280826-D99C-43BC-98BE-D30348174EFF}"/>
              </a:ext>
            </a:extLst>
          </p:cNvPr>
          <p:cNvSpPr/>
          <p:nvPr/>
        </p:nvSpPr>
        <p:spPr>
          <a:xfrm rot="16200000">
            <a:off x="8159911" y="1496802"/>
            <a:ext cx="1260000" cy="2628000"/>
          </a:xfrm>
          <a:prstGeom prst="roundRect">
            <a:avLst>
              <a:gd name="adj" fmla="val 10715"/>
            </a:avLst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타원 2">
            <a:extLst>
              <a:ext uri="{FF2B5EF4-FFF2-40B4-BE49-F238E27FC236}">
                <a16:creationId xmlns:a16="http://schemas.microsoft.com/office/drawing/2014/main" id="{82F4B0B9-B8E4-4045-9C53-24FFC1376515}"/>
              </a:ext>
            </a:extLst>
          </p:cNvPr>
          <p:cNvSpPr/>
          <p:nvPr/>
        </p:nvSpPr>
        <p:spPr>
          <a:xfrm>
            <a:off x="1862231" y="5224753"/>
            <a:ext cx="741115" cy="74111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타원 53">
            <a:extLst>
              <a:ext uri="{FF2B5EF4-FFF2-40B4-BE49-F238E27FC236}">
                <a16:creationId xmlns:a16="http://schemas.microsoft.com/office/drawing/2014/main" id="{F77C33FD-5136-4216-8272-67507963FD6C}"/>
              </a:ext>
            </a:extLst>
          </p:cNvPr>
          <p:cNvSpPr/>
          <p:nvPr/>
        </p:nvSpPr>
        <p:spPr>
          <a:xfrm>
            <a:off x="4485939" y="4091759"/>
            <a:ext cx="741115" cy="74111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타원 54">
            <a:extLst>
              <a:ext uri="{FF2B5EF4-FFF2-40B4-BE49-F238E27FC236}">
                <a16:creationId xmlns:a16="http://schemas.microsoft.com/office/drawing/2014/main" id="{C0039A5E-AF4D-47A5-9D86-B357459DA03E}"/>
              </a:ext>
            </a:extLst>
          </p:cNvPr>
          <p:cNvSpPr/>
          <p:nvPr/>
        </p:nvSpPr>
        <p:spPr>
          <a:xfrm>
            <a:off x="7109647" y="2958764"/>
            <a:ext cx="741115" cy="74111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타원 55">
            <a:extLst>
              <a:ext uri="{FF2B5EF4-FFF2-40B4-BE49-F238E27FC236}">
                <a16:creationId xmlns:a16="http://schemas.microsoft.com/office/drawing/2014/main" id="{2601A123-C254-40EB-9501-2BF3E01E5CD3}"/>
              </a:ext>
            </a:extLst>
          </p:cNvPr>
          <p:cNvSpPr/>
          <p:nvPr/>
        </p:nvSpPr>
        <p:spPr>
          <a:xfrm>
            <a:off x="9733355" y="1825769"/>
            <a:ext cx="741115" cy="74111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59D40C-6FFF-4F23-94AF-73C34A8F3995}"/>
              </a:ext>
            </a:extLst>
          </p:cNvPr>
          <p:cNvGrpSpPr/>
          <p:nvPr/>
        </p:nvGrpSpPr>
        <p:grpSpPr>
          <a:xfrm>
            <a:off x="5307616" y="3517993"/>
            <a:ext cx="1692000" cy="738664"/>
            <a:chOff x="3942643" y="3330651"/>
            <a:chExt cx="125871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C06816-6F17-41E9-AAAA-3BFF1930EF7D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15B42C-763E-46F8-8497-B7F60CEAB7C6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326888-837C-4C95-9421-B9BBC891B526}"/>
              </a:ext>
            </a:extLst>
          </p:cNvPr>
          <p:cNvGrpSpPr/>
          <p:nvPr/>
        </p:nvGrpSpPr>
        <p:grpSpPr>
          <a:xfrm>
            <a:off x="5307616" y="4777991"/>
            <a:ext cx="3384000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8FEE5C-7512-4B78-88FC-23D15A8642B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D097C8-7E1D-4DF5-B85F-2F1A62E8DC5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939FCD-0DD2-4858-A6D9-92AA2074101F}"/>
              </a:ext>
            </a:extLst>
          </p:cNvPr>
          <p:cNvGrpSpPr/>
          <p:nvPr/>
        </p:nvGrpSpPr>
        <p:grpSpPr>
          <a:xfrm>
            <a:off x="7943909" y="3634880"/>
            <a:ext cx="3384000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F9B0A1-B6F5-4618-853F-10F89EC4F9E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E474AC-8F93-4C54-9138-0B56599B7A5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A5708F-8AC9-40FD-B166-3320EA0B4012}"/>
              </a:ext>
            </a:extLst>
          </p:cNvPr>
          <p:cNvGrpSpPr/>
          <p:nvPr/>
        </p:nvGrpSpPr>
        <p:grpSpPr>
          <a:xfrm>
            <a:off x="979321" y="3225727"/>
            <a:ext cx="3384000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368AC4-C8EE-461C-8695-C6F9EA6C427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854A01-B9FF-4B42-94E9-52D789CEE72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A8D6A2-56BC-4381-ACD0-F2654D0BB30B}"/>
              </a:ext>
            </a:extLst>
          </p:cNvPr>
          <p:cNvGrpSpPr/>
          <p:nvPr/>
        </p:nvGrpSpPr>
        <p:grpSpPr>
          <a:xfrm>
            <a:off x="3615616" y="2121032"/>
            <a:ext cx="3384000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2CBDEE-429A-452A-A993-9832C953E95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242104-AE98-4E53-9F8B-B0343E10D47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4AF2A1-A1CD-47ED-B2F3-A47B1CFEBAD8}"/>
              </a:ext>
            </a:extLst>
          </p:cNvPr>
          <p:cNvGrpSpPr/>
          <p:nvPr/>
        </p:nvGrpSpPr>
        <p:grpSpPr>
          <a:xfrm>
            <a:off x="2671321" y="4594514"/>
            <a:ext cx="1692000" cy="738664"/>
            <a:chOff x="3942643" y="3330651"/>
            <a:chExt cx="125871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CBE298-B620-4959-BFC6-22F2933353A9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0FB2F8-415B-4628-B8D1-E679F93C0785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239694-8A79-4036-8638-592ED995E200}"/>
              </a:ext>
            </a:extLst>
          </p:cNvPr>
          <p:cNvGrpSpPr/>
          <p:nvPr/>
        </p:nvGrpSpPr>
        <p:grpSpPr>
          <a:xfrm>
            <a:off x="7943911" y="2441473"/>
            <a:ext cx="1692000" cy="738664"/>
            <a:chOff x="3942643" y="3330651"/>
            <a:chExt cx="1258713" cy="7386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998765-15B3-4158-BF5B-934BE9D7835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98C8C3-8889-4D88-B494-0EAC78DEE9DC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8540ABE-70D5-4EFA-856A-A4B5B21146D2}"/>
              </a:ext>
            </a:extLst>
          </p:cNvPr>
          <p:cNvSpPr/>
          <p:nvPr/>
        </p:nvSpPr>
        <p:spPr>
          <a:xfrm>
            <a:off x="4697891" y="430417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42F245F4-0B2B-4D3C-9456-685321489BFB}"/>
              </a:ext>
            </a:extLst>
          </p:cNvPr>
          <p:cNvSpPr/>
          <p:nvPr/>
        </p:nvSpPr>
        <p:spPr>
          <a:xfrm>
            <a:off x="2071469" y="544491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087D32E5-4F9E-4F77-9488-CE8DC75020CD}"/>
              </a:ext>
            </a:extLst>
          </p:cNvPr>
          <p:cNvSpPr/>
          <p:nvPr/>
        </p:nvSpPr>
        <p:spPr>
          <a:xfrm>
            <a:off x="7269827" y="317829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Donut 24">
            <a:extLst>
              <a:ext uri="{FF2B5EF4-FFF2-40B4-BE49-F238E27FC236}">
                <a16:creationId xmlns:a16="http://schemas.microsoft.com/office/drawing/2014/main" id="{536AC231-20C0-480C-97F4-2C872A2B5E21}"/>
              </a:ext>
            </a:extLst>
          </p:cNvPr>
          <p:cNvSpPr/>
          <p:nvPr/>
        </p:nvSpPr>
        <p:spPr>
          <a:xfrm>
            <a:off x="9914598" y="20064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669" y="167778"/>
            <a:ext cx="121766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 b="0" spc="-30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21000">
                      <a:schemeClr val="accent1">
                        <a:lumMod val="75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Column  Style</a:t>
            </a:r>
            <a:endParaRPr lang="ko-KR" alt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F8CD58-2F6C-4A13-BE54-E352E4EF6E61}"/>
              </a:ext>
            </a:extLst>
          </p:cNvPr>
          <p:cNvGrpSpPr/>
          <p:nvPr/>
        </p:nvGrpSpPr>
        <p:grpSpPr>
          <a:xfrm>
            <a:off x="0" y="20094"/>
            <a:ext cx="4026394" cy="1414612"/>
            <a:chOff x="0" y="20093"/>
            <a:chExt cx="5315023" cy="186735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0C8809-30FF-41DF-8435-B62616B767F3}"/>
                </a:ext>
              </a:extLst>
            </p:cNvPr>
            <p:cNvSpPr/>
            <p:nvPr/>
          </p:nvSpPr>
          <p:spPr>
            <a:xfrm>
              <a:off x="2859536" y="235014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B4BC17-15E5-494D-9E82-B7A6CB7CDF6E}"/>
                </a:ext>
              </a:extLst>
            </p:cNvPr>
            <p:cNvSpPr/>
            <p:nvPr/>
          </p:nvSpPr>
          <p:spPr>
            <a:xfrm>
              <a:off x="0" y="71128"/>
              <a:ext cx="867768" cy="728580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C7DFA06-DB93-44F4-93A0-40BBA198523F}"/>
                </a:ext>
              </a:extLst>
            </p:cNvPr>
            <p:cNvSpPr/>
            <p:nvPr/>
          </p:nvSpPr>
          <p:spPr>
            <a:xfrm>
              <a:off x="329204" y="912062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F932704-1C1D-4020-AB99-6E392EA81171}"/>
                </a:ext>
              </a:extLst>
            </p:cNvPr>
            <p:cNvSpPr/>
            <p:nvPr/>
          </p:nvSpPr>
          <p:spPr>
            <a:xfrm>
              <a:off x="1595677" y="1438251"/>
              <a:ext cx="350963" cy="299868"/>
            </a:xfrm>
            <a:custGeom>
              <a:avLst/>
              <a:gdLst>
                <a:gd name="connsiteX0" fmla="*/ 203043 w 484768"/>
                <a:gd name="connsiteY0" fmla="*/ 413968 h 414193"/>
                <a:gd name="connsiteX1" fmla="*/ 20783 w 484768"/>
                <a:gd name="connsiteY1" fmla="*/ 303264 h 414193"/>
                <a:gd name="connsiteX2" fmla="*/ 54215 w 484768"/>
                <a:gd name="connsiteY2" fmla="*/ 80988 h 414193"/>
                <a:gd name="connsiteX3" fmla="*/ 470776 w 484768"/>
                <a:gd name="connsiteY3" fmla="*/ 145368 h 414193"/>
                <a:gd name="connsiteX4" fmla="*/ 475468 w 484768"/>
                <a:gd name="connsiteY4" fmla="*/ 195556 h 414193"/>
                <a:gd name="connsiteX5" fmla="*/ 435846 w 484768"/>
                <a:gd name="connsiteY5" fmla="*/ 167486 h 414193"/>
                <a:gd name="connsiteX6" fmla="*/ 206276 w 484768"/>
                <a:gd name="connsiteY6" fmla="*/ 44284 h 414193"/>
                <a:gd name="connsiteX7" fmla="*/ 63520 w 484768"/>
                <a:gd name="connsiteY7" fmla="*/ 296286 h 414193"/>
                <a:gd name="connsiteX8" fmla="*/ 301368 w 484768"/>
                <a:gd name="connsiteY8" fmla="*/ 320217 h 414193"/>
                <a:gd name="connsiteX9" fmla="*/ 312920 w 484768"/>
                <a:gd name="connsiteY9" fmla="*/ 206674 h 414193"/>
                <a:gd name="connsiteX10" fmla="*/ 255084 w 484768"/>
                <a:gd name="connsiteY10" fmla="*/ 176948 h 414193"/>
                <a:gd name="connsiteX11" fmla="*/ 214634 w 484768"/>
                <a:gd name="connsiteY11" fmla="*/ 226307 h 414193"/>
                <a:gd name="connsiteX12" fmla="*/ 199337 w 484768"/>
                <a:gd name="connsiteY12" fmla="*/ 258477 h 414193"/>
                <a:gd name="connsiteX13" fmla="*/ 172213 w 484768"/>
                <a:gd name="connsiteY13" fmla="*/ 216727 h 414193"/>
                <a:gd name="connsiteX14" fmla="*/ 228512 w 484768"/>
                <a:gd name="connsiteY14" fmla="*/ 141741 h 414193"/>
                <a:gd name="connsiteX15" fmla="*/ 320134 w 484768"/>
                <a:gd name="connsiteY15" fmla="*/ 154121 h 414193"/>
                <a:gd name="connsiteX16" fmla="*/ 329320 w 484768"/>
                <a:gd name="connsiteY16" fmla="*/ 347577 h 414193"/>
                <a:gd name="connsiteX17" fmla="*/ 203043 w 484768"/>
                <a:gd name="connsiteY17" fmla="*/ 413968 h 414193"/>
                <a:gd name="connsiteX18" fmla="*/ 203043 w 484768"/>
                <a:gd name="connsiteY18" fmla="*/ 413968 h 4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4768" h="414193">
                  <a:moveTo>
                    <a:pt x="203043" y="413968"/>
                  </a:moveTo>
                  <a:cubicBezTo>
                    <a:pt x="103260" y="411445"/>
                    <a:pt x="51732" y="371390"/>
                    <a:pt x="20783" y="303264"/>
                  </a:cubicBezTo>
                  <a:cubicBezTo>
                    <a:pt x="-15921" y="222562"/>
                    <a:pt x="-3542" y="146472"/>
                    <a:pt x="54215" y="80988"/>
                  </a:cubicBezTo>
                  <a:cubicBezTo>
                    <a:pt x="170715" y="-51203"/>
                    <a:pt x="395041" y="-15839"/>
                    <a:pt x="470776" y="145368"/>
                  </a:cubicBezTo>
                  <a:cubicBezTo>
                    <a:pt x="478109" y="160941"/>
                    <a:pt x="495456" y="183177"/>
                    <a:pt x="475468" y="195556"/>
                  </a:cubicBezTo>
                  <a:cubicBezTo>
                    <a:pt x="452838" y="209631"/>
                    <a:pt x="445071" y="181560"/>
                    <a:pt x="435846" y="167486"/>
                  </a:cubicBezTo>
                  <a:cubicBezTo>
                    <a:pt x="381400" y="84654"/>
                    <a:pt x="311185" y="34073"/>
                    <a:pt x="206276" y="44284"/>
                  </a:cubicBezTo>
                  <a:cubicBezTo>
                    <a:pt x="81615" y="56387"/>
                    <a:pt x="7379" y="185976"/>
                    <a:pt x="63520" y="296286"/>
                  </a:cubicBezTo>
                  <a:cubicBezTo>
                    <a:pt x="110435" y="388500"/>
                    <a:pt x="236791" y="401471"/>
                    <a:pt x="301368" y="320217"/>
                  </a:cubicBezTo>
                  <a:cubicBezTo>
                    <a:pt x="329163" y="285208"/>
                    <a:pt x="334879" y="246650"/>
                    <a:pt x="312920" y="206674"/>
                  </a:cubicBezTo>
                  <a:cubicBezTo>
                    <a:pt x="300816" y="184635"/>
                    <a:pt x="282050" y="170640"/>
                    <a:pt x="255084" y="176948"/>
                  </a:cubicBezTo>
                  <a:cubicBezTo>
                    <a:pt x="229655" y="182861"/>
                    <a:pt x="214161" y="197961"/>
                    <a:pt x="214634" y="226307"/>
                  </a:cubicBezTo>
                  <a:cubicBezTo>
                    <a:pt x="214831" y="239160"/>
                    <a:pt x="220627" y="259345"/>
                    <a:pt x="199337" y="258477"/>
                  </a:cubicBezTo>
                  <a:cubicBezTo>
                    <a:pt x="175407" y="257531"/>
                    <a:pt x="170045" y="234744"/>
                    <a:pt x="172213" y="216727"/>
                  </a:cubicBezTo>
                  <a:cubicBezTo>
                    <a:pt x="176156" y="182112"/>
                    <a:pt x="196065" y="156289"/>
                    <a:pt x="228512" y="141741"/>
                  </a:cubicBezTo>
                  <a:cubicBezTo>
                    <a:pt x="261471" y="126996"/>
                    <a:pt x="292261" y="130466"/>
                    <a:pt x="320134" y="154121"/>
                  </a:cubicBezTo>
                  <a:cubicBezTo>
                    <a:pt x="376078" y="201588"/>
                    <a:pt x="380691" y="286863"/>
                    <a:pt x="329320" y="347577"/>
                  </a:cubicBezTo>
                  <a:cubicBezTo>
                    <a:pt x="290724" y="393428"/>
                    <a:pt x="241443" y="416767"/>
                    <a:pt x="203043" y="413968"/>
                  </a:cubicBezTo>
                  <a:lnTo>
                    <a:pt x="203043" y="41396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EEA810B-018E-45D5-B62E-A11997F6FF6F}"/>
                </a:ext>
              </a:extLst>
            </p:cNvPr>
            <p:cNvSpPr/>
            <p:nvPr/>
          </p:nvSpPr>
          <p:spPr>
            <a:xfrm>
              <a:off x="773092" y="1233074"/>
              <a:ext cx="574857" cy="505045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9E2B27-72ED-47B6-9074-E486B037140B}"/>
                </a:ext>
              </a:extLst>
            </p:cNvPr>
            <p:cNvSpPr/>
            <p:nvPr/>
          </p:nvSpPr>
          <p:spPr>
            <a:xfrm>
              <a:off x="2587088" y="1094758"/>
              <a:ext cx="485683" cy="664235"/>
            </a:xfrm>
            <a:custGeom>
              <a:avLst/>
              <a:gdLst>
                <a:gd name="connsiteX0" fmla="*/ 276568 w 670851"/>
                <a:gd name="connsiteY0" fmla="*/ 512333 h 917476"/>
                <a:gd name="connsiteX1" fmla="*/ 328688 w 670851"/>
                <a:gd name="connsiteY1" fmla="*/ 399105 h 917476"/>
                <a:gd name="connsiteX2" fmla="*/ 360740 w 670851"/>
                <a:gd name="connsiteY2" fmla="*/ 399381 h 917476"/>
                <a:gd name="connsiteX3" fmla="*/ 360740 w 670851"/>
                <a:gd name="connsiteY3" fmla="*/ 399381 h 917476"/>
                <a:gd name="connsiteX4" fmla="*/ 502905 w 670851"/>
                <a:gd name="connsiteY4" fmla="*/ 359365 h 917476"/>
                <a:gd name="connsiteX5" fmla="*/ 552028 w 670851"/>
                <a:gd name="connsiteY5" fmla="*/ 339258 h 917476"/>
                <a:gd name="connsiteX6" fmla="*/ 659421 w 670851"/>
                <a:gd name="connsiteY6" fmla="*/ 296838 h 917476"/>
                <a:gd name="connsiteX7" fmla="*/ 634386 w 670851"/>
                <a:gd name="connsiteY7" fmla="*/ 186803 h 917476"/>
                <a:gd name="connsiteX8" fmla="*/ 629419 w 670851"/>
                <a:gd name="connsiteY8" fmla="*/ 139967 h 917476"/>
                <a:gd name="connsiteX9" fmla="*/ 571977 w 670851"/>
                <a:gd name="connsiteY9" fmla="*/ 2848 h 917476"/>
                <a:gd name="connsiteX10" fmla="*/ 509647 w 670851"/>
                <a:gd name="connsiteY10" fmla="*/ 5135 h 917476"/>
                <a:gd name="connsiteX11" fmla="*/ 509647 w 670851"/>
                <a:gd name="connsiteY11" fmla="*/ 5135 h 917476"/>
                <a:gd name="connsiteX12" fmla="*/ 447040 w 670851"/>
                <a:gd name="connsiteY12" fmla="*/ 52641 h 917476"/>
                <a:gd name="connsiteX13" fmla="*/ 411598 w 670851"/>
                <a:gd name="connsiteY13" fmla="*/ 52444 h 917476"/>
                <a:gd name="connsiteX14" fmla="*/ 395276 w 670851"/>
                <a:gd name="connsiteY14" fmla="*/ 35728 h 917476"/>
                <a:gd name="connsiteX15" fmla="*/ 249996 w 670851"/>
                <a:gd name="connsiteY15" fmla="*/ 29341 h 917476"/>
                <a:gd name="connsiteX16" fmla="*/ 245975 w 670851"/>
                <a:gd name="connsiteY16" fmla="*/ 157235 h 917476"/>
                <a:gd name="connsiteX17" fmla="*/ 232019 w 670851"/>
                <a:gd name="connsiteY17" fmla="*/ 194885 h 917476"/>
                <a:gd name="connsiteX18" fmla="*/ 260799 w 670851"/>
                <a:gd name="connsiteY18" fmla="*/ 339968 h 917476"/>
                <a:gd name="connsiteX19" fmla="*/ 277199 w 670851"/>
                <a:gd name="connsiteY19" fmla="*/ 389091 h 917476"/>
                <a:gd name="connsiteX20" fmla="*/ 208521 w 670851"/>
                <a:gd name="connsiteY20" fmla="*/ 758461 h 917476"/>
                <a:gd name="connsiteX21" fmla="*/ 182383 w 670851"/>
                <a:gd name="connsiteY21" fmla="*/ 785033 h 917476"/>
                <a:gd name="connsiteX22" fmla="*/ 30835 w 670851"/>
                <a:gd name="connsiteY22" fmla="*/ 820988 h 917476"/>
                <a:gd name="connsiteX23" fmla="*/ 27287 w 670851"/>
                <a:gd name="connsiteY23" fmla="*/ 877405 h 917476"/>
                <a:gd name="connsiteX24" fmla="*/ 207615 w 670851"/>
                <a:gd name="connsiteY24" fmla="*/ 901730 h 917476"/>
                <a:gd name="connsiteX25" fmla="*/ 316033 w 670851"/>
                <a:gd name="connsiteY25" fmla="*/ 898812 h 917476"/>
                <a:gd name="connsiteX26" fmla="*/ 257369 w 670851"/>
                <a:gd name="connsiteY26" fmla="*/ 755070 h 917476"/>
                <a:gd name="connsiteX27" fmla="*/ 257369 w 670851"/>
                <a:gd name="connsiteY27" fmla="*/ 755070 h 917476"/>
                <a:gd name="connsiteX28" fmla="*/ 276568 w 670851"/>
                <a:gd name="connsiteY28" fmla="*/ 512333 h 917476"/>
                <a:gd name="connsiteX29" fmla="*/ 628354 w 670851"/>
                <a:gd name="connsiteY29" fmla="*/ 256664 h 917476"/>
                <a:gd name="connsiteX30" fmla="*/ 581045 w 670851"/>
                <a:gd name="connsiteY30" fmla="*/ 303619 h 917476"/>
                <a:gd name="connsiteX31" fmla="*/ 515521 w 670851"/>
                <a:gd name="connsiteY31" fmla="*/ 256782 h 917476"/>
                <a:gd name="connsiteX32" fmla="*/ 565038 w 670851"/>
                <a:gd name="connsiteY32" fmla="*/ 201588 h 917476"/>
                <a:gd name="connsiteX33" fmla="*/ 628354 w 670851"/>
                <a:gd name="connsiteY33" fmla="*/ 256664 h 917476"/>
                <a:gd name="connsiteX34" fmla="*/ 628354 w 670851"/>
                <a:gd name="connsiteY34" fmla="*/ 256664 h 917476"/>
                <a:gd name="connsiteX35" fmla="*/ 536613 w 670851"/>
                <a:gd name="connsiteY35" fmla="*/ 44835 h 917476"/>
                <a:gd name="connsiteX36" fmla="*/ 594331 w 670851"/>
                <a:gd name="connsiteY36" fmla="*/ 97704 h 917476"/>
                <a:gd name="connsiteX37" fmla="*/ 544380 w 670851"/>
                <a:gd name="connsiteY37" fmla="*/ 169141 h 917476"/>
                <a:gd name="connsiteX38" fmla="*/ 474007 w 670851"/>
                <a:gd name="connsiteY38" fmla="*/ 102947 h 917476"/>
                <a:gd name="connsiteX39" fmla="*/ 536613 w 670851"/>
                <a:gd name="connsiteY39" fmla="*/ 44835 h 917476"/>
                <a:gd name="connsiteX40" fmla="*/ 536613 w 670851"/>
                <a:gd name="connsiteY40" fmla="*/ 44835 h 917476"/>
                <a:gd name="connsiteX41" fmla="*/ 472351 w 670851"/>
                <a:gd name="connsiteY41" fmla="*/ 316077 h 917476"/>
                <a:gd name="connsiteX42" fmla="*/ 416013 w 670851"/>
                <a:gd name="connsiteY42" fmla="*/ 370916 h 917476"/>
                <a:gd name="connsiteX43" fmla="*/ 372843 w 670851"/>
                <a:gd name="connsiteY43" fmla="*/ 332635 h 917476"/>
                <a:gd name="connsiteX44" fmla="*/ 434937 w 670851"/>
                <a:gd name="connsiteY44" fmla="*/ 279097 h 917476"/>
                <a:gd name="connsiteX45" fmla="*/ 472351 w 670851"/>
                <a:gd name="connsiteY45" fmla="*/ 316077 h 917476"/>
                <a:gd name="connsiteX46" fmla="*/ 472351 w 670851"/>
                <a:gd name="connsiteY46" fmla="*/ 316077 h 917476"/>
                <a:gd name="connsiteX47" fmla="*/ 430640 w 670851"/>
                <a:gd name="connsiteY47" fmla="*/ 155619 h 917476"/>
                <a:gd name="connsiteX48" fmla="*/ 478304 w 670851"/>
                <a:gd name="connsiteY48" fmla="*/ 188459 h 917476"/>
                <a:gd name="connsiteX49" fmla="*/ 456621 w 670851"/>
                <a:gd name="connsiteY49" fmla="*/ 247557 h 917476"/>
                <a:gd name="connsiteX50" fmla="*/ 407852 w 670851"/>
                <a:gd name="connsiteY50" fmla="*/ 247557 h 917476"/>
                <a:gd name="connsiteX51" fmla="*/ 384592 w 670851"/>
                <a:gd name="connsiteY51" fmla="*/ 223153 h 917476"/>
                <a:gd name="connsiteX52" fmla="*/ 430640 w 670851"/>
                <a:gd name="connsiteY52" fmla="*/ 155619 h 917476"/>
                <a:gd name="connsiteX53" fmla="*/ 430640 w 670851"/>
                <a:gd name="connsiteY53" fmla="*/ 155619 h 917476"/>
                <a:gd name="connsiteX54" fmla="*/ 305033 w 670851"/>
                <a:gd name="connsiteY54" fmla="*/ 51104 h 917476"/>
                <a:gd name="connsiteX55" fmla="*/ 393226 w 670851"/>
                <a:gd name="connsiteY55" fmla="*/ 112330 h 917476"/>
                <a:gd name="connsiteX56" fmla="*/ 338110 w 670851"/>
                <a:gd name="connsiteY56" fmla="*/ 162676 h 917476"/>
                <a:gd name="connsiteX57" fmla="*/ 261548 w 670851"/>
                <a:gd name="connsiteY57" fmla="*/ 99478 h 917476"/>
                <a:gd name="connsiteX58" fmla="*/ 305033 w 670851"/>
                <a:gd name="connsiteY58" fmla="*/ 51104 h 917476"/>
                <a:gd name="connsiteX59" fmla="*/ 305033 w 670851"/>
                <a:gd name="connsiteY59" fmla="*/ 51104 h 917476"/>
                <a:gd name="connsiteX60" fmla="*/ 284887 w 670851"/>
                <a:gd name="connsiteY60" fmla="*/ 303146 h 917476"/>
                <a:gd name="connsiteX61" fmla="*/ 242900 w 670851"/>
                <a:gd name="connsiteY61" fmla="*/ 256782 h 917476"/>
                <a:gd name="connsiteX62" fmla="*/ 294546 w 670851"/>
                <a:gd name="connsiteY62" fmla="*/ 211996 h 917476"/>
                <a:gd name="connsiteX63" fmla="*/ 347217 w 670851"/>
                <a:gd name="connsiteY63" fmla="*/ 257255 h 917476"/>
                <a:gd name="connsiteX64" fmla="*/ 284887 w 670851"/>
                <a:gd name="connsiteY64" fmla="*/ 303146 h 917476"/>
                <a:gd name="connsiteX65" fmla="*/ 284887 w 670851"/>
                <a:gd name="connsiteY65" fmla="*/ 303146 h 9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70851" h="917476">
                  <a:moveTo>
                    <a:pt x="276568" y="512333"/>
                  </a:moveTo>
                  <a:cubicBezTo>
                    <a:pt x="289697" y="472474"/>
                    <a:pt x="309291" y="435888"/>
                    <a:pt x="328688" y="399105"/>
                  </a:cubicBezTo>
                  <a:cubicBezTo>
                    <a:pt x="340200" y="377146"/>
                    <a:pt x="350253" y="381364"/>
                    <a:pt x="360740" y="399381"/>
                  </a:cubicBezTo>
                  <a:lnTo>
                    <a:pt x="360740" y="399381"/>
                  </a:lnTo>
                  <a:cubicBezTo>
                    <a:pt x="405408" y="430921"/>
                    <a:pt x="478620" y="414954"/>
                    <a:pt x="502905" y="359365"/>
                  </a:cubicBezTo>
                  <a:cubicBezTo>
                    <a:pt x="516231" y="328850"/>
                    <a:pt x="525299" y="329678"/>
                    <a:pt x="552028" y="339258"/>
                  </a:cubicBezTo>
                  <a:cubicBezTo>
                    <a:pt x="594962" y="354752"/>
                    <a:pt x="638053" y="335040"/>
                    <a:pt x="659421" y="296838"/>
                  </a:cubicBezTo>
                  <a:cubicBezTo>
                    <a:pt x="680316" y="259463"/>
                    <a:pt x="672904" y="213652"/>
                    <a:pt x="634386" y="186803"/>
                  </a:cubicBezTo>
                  <a:cubicBezTo>
                    <a:pt x="609470" y="169417"/>
                    <a:pt x="623978" y="156092"/>
                    <a:pt x="629419" y="139967"/>
                  </a:cubicBezTo>
                  <a:cubicBezTo>
                    <a:pt x="649644" y="80436"/>
                    <a:pt x="627369" y="17948"/>
                    <a:pt x="571977" y="2848"/>
                  </a:cubicBezTo>
                  <a:cubicBezTo>
                    <a:pt x="553053" y="-2316"/>
                    <a:pt x="534169" y="207"/>
                    <a:pt x="509647" y="5135"/>
                  </a:cubicBezTo>
                  <a:lnTo>
                    <a:pt x="509647" y="5135"/>
                  </a:lnTo>
                  <a:cubicBezTo>
                    <a:pt x="484809" y="15661"/>
                    <a:pt x="463244" y="31234"/>
                    <a:pt x="447040" y="52641"/>
                  </a:cubicBezTo>
                  <a:cubicBezTo>
                    <a:pt x="433912" y="69909"/>
                    <a:pt x="423701" y="69279"/>
                    <a:pt x="411598" y="52444"/>
                  </a:cubicBezTo>
                  <a:cubicBezTo>
                    <a:pt x="407103" y="46136"/>
                    <a:pt x="400993" y="40972"/>
                    <a:pt x="395276" y="35728"/>
                  </a:cubicBezTo>
                  <a:cubicBezTo>
                    <a:pt x="353289" y="-2671"/>
                    <a:pt x="292575" y="-5313"/>
                    <a:pt x="249996" y="29341"/>
                  </a:cubicBezTo>
                  <a:cubicBezTo>
                    <a:pt x="211202" y="60881"/>
                    <a:pt x="207654" y="104919"/>
                    <a:pt x="245975" y="157235"/>
                  </a:cubicBezTo>
                  <a:cubicBezTo>
                    <a:pt x="264899" y="183058"/>
                    <a:pt x="242505" y="185108"/>
                    <a:pt x="232019" y="194885"/>
                  </a:cubicBezTo>
                  <a:cubicBezTo>
                    <a:pt x="180570" y="242786"/>
                    <a:pt x="194053" y="325223"/>
                    <a:pt x="260799" y="339968"/>
                  </a:cubicBezTo>
                  <a:cubicBezTo>
                    <a:pt x="307201" y="350218"/>
                    <a:pt x="288711" y="367684"/>
                    <a:pt x="277199" y="389091"/>
                  </a:cubicBezTo>
                  <a:cubicBezTo>
                    <a:pt x="214317" y="504881"/>
                    <a:pt x="184433" y="626664"/>
                    <a:pt x="208521" y="758461"/>
                  </a:cubicBezTo>
                  <a:cubicBezTo>
                    <a:pt x="212661" y="781287"/>
                    <a:pt x="207299" y="788896"/>
                    <a:pt x="182383" y="785033"/>
                  </a:cubicBezTo>
                  <a:cubicBezTo>
                    <a:pt x="127543" y="776596"/>
                    <a:pt x="77987" y="794219"/>
                    <a:pt x="30835" y="820988"/>
                  </a:cubicBezTo>
                  <a:cubicBezTo>
                    <a:pt x="-9181" y="843697"/>
                    <a:pt x="-10127" y="848309"/>
                    <a:pt x="27287" y="877405"/>
                  </a:cubicBezTo>
                  <a:cubicBezTo>
                    <a:pt x="82481" y="920299"/>
                    <a:pt x="144811" y="929327"/>
                    <a:pt x="207615" y="901730"/>
                  </a:cubicBezTo>
                  <a:cubicBezTo>
                    <a:pt x="241441" y="886906"/>
                    <a:pt x="270576" y="865656"/>
                    <a:pt x="316033" y="898812"/>
                  </a:cubicBezTo>
                  <a:cubicBezTo>
                    <a:pt x="287450" y="844722"/>
                    <a:pt x="260089" y="804627"/>
                    <a:pt x="257369" y="755070"/>
                  </a:cubicBezTo>
                  <a:lnTo>
                    <a:pt x="257369" y="755070"/>
                  </a:lnTo>
                  <a:cubicBezTo>
                    <a:pt x="254333" y="729602"/>
                    <a:pt x="232886" y="644799"/>
                    <a:pt x="276568" y="512333"/>
                  </a:cubicBezTo>
                  <a:close/>
                  <a:moveTo>
                    <a:pt x="628354" y="256664"/>
                  </a:moveTo>
                  <a:cubicBezTo>
                    <a:pt x="628433" y="282014"/>
                    <a:pt x="611402" y="306615"/>
                    <a:pt x="581045" y="303619"/>
                  </a:cubicBezTo>
                  <a:cubicBezTo>
                    <a:pt x="551910" y="300701"/>
                    <a:pt x="515994" y="291239"/>
                    <a:pt x="515521" y="256782"/>
                  </a:cubicBezTo>
                  <a:cubicBezTo>
                    <a:pt x="515127" y="233600"/>
                    <a:pt x="533972" y="202061"/>
                    <a:pt x="565038" y="201588"/>
                  </a:cubicBezTo>
                  <a:cubicBezTo>
                    <a:pt x="601112" y="201036"/>
                    <a:pt x="628276" y="222404"/>
                    <a:pt x="628354" y="256664"/>
                  </a:cubicBezTo>
                  <a:lnTo>
                    <a:pt x="628354" y="256664"/>
                  </a:lnTo>
                  <a:close/>
                  <a:moveTo>
                    <a:pt x="536613" y="44835"/>
                  </a:moveTo>
                  <a:cubicBezTo>
                    <a:pt x="568666" y="47083"/>
                    <a:pt x="592202" y="62103"/>
                    <a:pt x="594331" y="97704"/>
                  </a:cubicBezTo>
                  <a:cubicBezTo>
                    <a:pt x="592912" y="133107"/>
                    <a:pt x="578837" y="164450"/>
                    <a:pt x="544380" y="169141"/>
                  </a:cubicBezTo>
                  <a:cubicBezTo>
                    <a:pt x="503891" y="174661"/>
                    <a:pt x="465452" y="145092"/>
                    <a:pt x="474007" y="102947"/>
                  </a:cubicBezTo>
                  <a:cubicBezTo>
                    <a:pt x="478817" y="79292"/>
                    <a:pt x="508031" y="42864"/>
                    <a:pt x="536613" y="44835"/>
                  </a:cubicBezTo>
                  <a:lnTo>
                    <a:pt x="536613" y="44835"/>
                  </a:lnTo>
                  <a:close/>
                  <a:moveTo>
                    <a:pt x="472351" y="316077"/>
                  </a:moveTo>
                  <a:cubicBezTo>
                    <a:pt x="469434" y="351007"/>
                    <a:pt x="451022" y="370877"/>
                    <a:pt x="416013" y="370916"/>
                  </a:cubicBezTo>
                  <a:cubicBezTo>
                    <a:pt x="393265" y="370916"/>
                    <a:pt x="370241" y="353215"/>
                    <a:pt x="372843" y="332635"/>
                  </a:cubicBezTo>
                  <a:cubicBezTo>
                    <a:pt x="376983" y="299952"/>
                    <a:pt x="398469" y="276100"/>
                    <a:pt x="434937" y="279097"/>
                  </a:cubicBezTo>
                  <a:cubicBezTo>
                    <a:pt x="457528" y="280989"/>
                    <a:pt x="474401" y="291121"/>
                    <a:pt x="472351" y="316077"/>
                  </a:cubicBezTo>
                  <a:lnTo>
                    <a:pt x="472351" y="316077"/>
                  </a:lnTo>
                  <a:close/>
                  <a:moveTo>
                    <a:pt x="430640" y="155619"/>
                  </a:moveTo>
                  <a:cubicBezTo>
                    <a:pt x="442625" y="155145"/>
                    <a:pt x="472509" y="163543"/>
                    <a:pt x="478304" y="188459"/>
                  </a:cubicBezTo>
                  <a:cubicBezTo>
                    <a:pt x="485953" y="221261"/>
                    <a:pt x="473810" y="237267"/>
                    <a:pt x="456621" y="247557"/>
                  </a:cubicBezTo>
                  <a:cubicBezTo>
                    <a:pt x="439865" y="257571"/>
                    <a:pt x="422558" y="257571"/>
                    <a:pt x="407852" y="247557"/>
                  </a:cubicBezTo>
                  <a:cubicBezTo>
                    <a:pt x="395039" y="238844"/>
                    <a:pt x="388258" y="233482"/>
                    <a:pt x="384592" y="223153"/>
                  </a:cubicBezTo>
                  <a:cubicBezTo>
                    <a:pt x="374499" y="194136"/>
                    <a:pt x="400283" y="156762"/>
                    <a:pt x="430640" y="155619"/>
                  </a:cubicBezTo>
                  <a:lnTo>
                    <a:pt x="430640" y="155619"/>
                  </a:lnTo>
                  <a:close/>
                  <a:moveTo>
                    <a:pt x="305033" y="51104"/>
                  </a:moveTo>
                  <a:cubicBezTo>
                    <a:pt x="352816" y="50552"/>
                    <a:pt x="391925" y="86034"/>
                    <a:pt x="393226" y="112330"/>
                  </a:cubicBezTo>
                  <a:cubicBezTo>
                    <a:pt x="394172" y="131294"/>
                    <a:pt x="370872" y="169811"/>
                    <a:pt x="338110" y="162676"/>
                  </a:cubicBezTo>
                  <a:cubicBezTo>
                    <a:pt x="311223" y="156801"/>
                    <a:pt x="259931" y="124828"/>
                    <a:pt x="261548" y="99478"/>
                  </a:cubicBezTo>
                  <a:cubicBezTo>
                    <a:pt x="263637" y="65770"/>
                    <a:pt x="285833" y="51695"/>
                    <a:pt x="305033" y="51104"/>
                  </a:cubicBezTo>
                  <a:lnTo>
                    <a:pt x="305033" y="51104"/>
                  </a:lnTo>
                  <a:close/>
                  <a:moveTo>
                    <a:pt x="284887" y="303146"/>
                  </a:moveTo>
                  <a:cubicBezTo>
                    <a:pt x="257448" y="302751"/>
                    <a:pt x="241126" y="282566"/>
                    <a:pt x="242900" y="256782"/>
                  </a:cubicBezTo>
                  <a:cubicBezTo>
                    <a:pt x="244871" y="229067"/>
                    <a:pt x="263992" y="212824"/>
                    <a:pt x="294546" y="211996"/>
                  </a:cubicBezTo>
                  <a:cubicBezTo>
                    <a:pt x="319305" y="218304"/>
                    <a:pt x="352264" y="223350"/>
                    <a:pt x="347217" y="257255"/>
                  </a:cubicBezTo>
                  <a:cubicBezTo>
                    <a:pt x="342999" y="286035"/>
                    <a:pt x="315362" y="303500"/>
                    <a:pt x="284887" y="303146"/>
                  </a:cubicBezTo>
                  <a:lnTo>
                    <a:pt x="284887" y="30314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193DDEC-251A-462D-A04E-719039E9472B}"/>
                </a:ext>
              </a:extLst>
            </p:cNvPr>
            <p:cNvSpPr/>
            <p:nvPr/>
          </p:nvSpPr>
          <p:spPr>
            <a:xfrm>
              <a:off x="743712" y="501729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E6951BA-216D-4A3B-95F0-F83DEA1D0CBA}"/>
                </a:ext>
              </a:extLst>
            </p:cNvPr>
            <p:cNvSpPr/>
            <p:nvPr/>
          </p:nvSpPr>
          <p:spPr>
            <a:xfrm>
              <a:off x="1163277" y="404102"/>
              <a:ext cx="1529125" cy="1119174"/>
            </a:xfrm>
            <a:custGeom>
              <a:avLst/>
              <a:gdLst>
                <a:gd name="connsiteX0" fmla="*/ 1184766 w 1529125"/>
                <a:gd name="connsiteY0" fmla="*/ 565265 h 1119174"/>
                <a:gd name="connsiteX1" fmla="*/ 1118011 w 1529125"/>
                <a:gd name="connsiteY1" fmla="*/ 566800 h 1119174"/>
                <a:gd name="connsiteX2" fmla="*/ 1090820 w 1529125"/>
                <a:gd name="connsiteY2" fmla="*/ 588594 h 1119174"/>
                <a:gd name="connsiteX3" fmla="*/ 1269548 w 1529125"/>
                <a:gd name="connsiteY3" fmla="*/ 591107 h 1119174"/>
                <a:gd name="connsiteX4" fmla="*/ 1279364 w 1529125"/>
                <a:gd name="connsiteY4" fmla="*/ 584919 h 1119174"/>
                <a:gd name="connsiteX5" fmla="*/ 1249289 w 1529125"/>
                <a:gd name="connsiteY5" fmla="*/ 566800 h 1119174"/>
                <a:gd name="connsiteX6" fmla="*/ 1184766 w 1529125"/>
                <a:gd name="connsiteY6" fmla="*/ 565265 h 1119174"/>
                <a:gd name="connsiteX7" fmla="*/ 1192270 w 1529125"/>
                <a:gd name="connsiteY7" fmla="*/ 524927 h 1119174"/>
                <a:gd name="connsiteX8" fmla="*/ 1143085 w 1529125"/>
                <a:gd name="connsiteY8" fmla="*/ 548983 h 1119174"/>
                <a:gd name="connsiteX9" fmla="*/ 1252359 w 1529125"/>
                <a:gd name="connsiteY9" fmla="*/ 543261 h 1119174"/>
                <a:gd name="connsiteX10" fmla="*/ 1192270 w 1529125"/>
                <a:gd name="connsiteY10" fmla="*/ 524927 h 1119174"/>
                <a:gd name="connsiteX11" fmla="*/ 1210477 w 1529125"/>
                <a:gd name="connsiteY11" fmla="*/ 497881 h 1119174"/>
                <a:gd name="connsiteX12" fmla="*/ 1287109 w 1529125"/>
                <a:gd name="connsiteY12" fmla="*/ 534097 h 1119174"/>
                <a:gd name="connsiteX13" fmla="*/ 1278317 w 1529125"/>
                <a:gd name="connsiteY13" fmla="*/ 649651 h 1119174"/>
                <a:gd name="connsiteX14" fmla="*/ 1253336 w 1529125"/>
                <a:gd name="connsiteY14" fmla="*/ 659560 h 1119174"/>
                <a:gd name="connsiteX15" fmla="*/ 1239078 w 1529125"/>
                <a:gd name="connsiteY15" fmla="*/ 654396 h 1119174"/>
                <a:gd name="connsiteX16" fmla="*/ 1246544 w 1529125"/>
                <a:gd name="connsiteY16" fmla="*/ 641650 h 1119174"/>
                <a:gd name="connsiteX17" fmla="*/ 1275340 w 1529125"/>
                <a:gd name="connsiteY17" fmla="*/ 613110 h 1119174"/>
                <a:gd name="connsiteX18" fmla="*/ 1072399 w 1529125"/>
                <a:gd name="connsiteY18" fmla="*/ 611133 h 1119174"/>
                <a:gd name="connsiteX19" fmla="*/ 1053302 w 1529125"/>
                <a:gd name="connsiteY19" fmla="*/ 629462 h 1119174"/>
                <a:gd name="connsiteX20" fmla="*/ 1178649 w 1529125"/>
                <a:gd name="connsiteY20" fmla="*/ 650791 h 1119174"/>
                <a:gd name="connsiteX21" fmla="*/ 1026437 w 1529125"/>
                <a:gd name="connsiteY21" fmla="*/ 668585 h 1119174"/>
                <a:gd name="connsiteX22" fmla="*/ 1058885 w 1529125"/>
                <a:gd name="connsiteY22" fmla="*/ 675446 h 1119174"/>
                <a:gd name="connsiteX23" fmla="*/ 1108474 w 1529125"/>
                <a:gd name="connsiteY23" fmla="*/ 692519 h 1119174"/>
                <a:gd name="connsiteX24" fmla="*/ 1041718 w 1529125"/>
                <a:gd name="connsiteY24" fmla="*/ 698962 h 1119174"/>
                <a:gd name="connsiteX25" fmla="*/ 986221 w 1529125"/>
                <a:gd name="connsiteY25" fmla="*/ 736247 h 1119174"/>
                <a:gd name="connsiteX26" fmla="*/ 895647 w 1529125"/>
                <a:gd name="connsiteY26" fmla="*/ 900531 h 1119174"/>
                <a:gd name="connsiteX27" fmla="*/ 857781 w 1529125"/>
                <a:gd name="connsiteY27" fmla="*/ 927512 h 1119174"/>
                <a:gd name="connsiteX28" fmla="*/ 870713 w 1529125"/>
                <a:gd name="connsiteY28" fmla="*/ 884459 h 1119174"/>
                <a:gd name="connsiteX29" fmla="*/ 1000921 w 1529125"/>
                <a:gd name="connsiteY29" fmla="*/ 650465 h 1119174"/>
                <a:gd name="connsiteX30" fmla="*/ 1117918 w 1529125"/>
                <a:gd name="connsiteY30" fmla="*/ 523630 h 1119174"/>
                <a:gd name="connsiteX31" fmla="*/ 1210477 w 1529125"/>
                <a:gd name="connsiteY31" fmla="*/ 497881 h 1119174"/>
                <a:gd name="connsiteX32" fmla="*/ 240212 w 1529125"/>
                <a:gd name="connsiteY32" fmla="*/ 244055 h 1119174"/>
                <a:gd name="connsiteX33" fmla="*/ 181526 w 1529125"/>
                <a:gd name="connsiteY33" fmla="*/ 287777 h 1119174"/>
                <a:gd name="connsiteX34" fmla="*/ 266145 w 1529125"/>
                <a:gd name="connsiteY34" fmla="*/ 253515 h 1119174"/>
                <a:gd name="connsiteX35" fmla="*/ 240212 w 1529125"/>
                <a:gd name="connsiteY35" fmla="*/ 244055 h 1119174"/>
                <a:gd name="connsiteX36" fmla="*/ 227734 w 1529125"/>
                <a:gd name="connsiteY36" fmla="*/ 217093 h 1119174"/>
                <a:gd name="connsiteX37" fmla="*/ 289079 w 1529125"/>
                <a:gd name="connsiteY37" fmla="*/ 238815 h 1119174"/>
                <a:gd name="connsiteX38" fmla="*/ 338529 w 1529125"/>
                <a:gd name="connsiteY38" fmla="*/ 338274 h 1119174"/>
                <a:gd name="connsiteX39" fmla="*/ 309827 w 1529125"/>
                <a:gd name="connsiteY39" fmla="*/ 674354 h 1119174"/>
                <a:gd name="connsiteX40" fmla="*/ 295452 w 1529125"/>
                <a:gd name="connsiteY40" fmla="*/ 689683 h 1119174"/>
                <a:gd name="connsiteX41" fmla="*/ 296057 w 1529125"/>
                <a:gd name="connsiteY41" fmla="*/ 669865 h 1119174"/>
                <a:gd name="connsiteX42" fmla="*/ 319735 w 1529125"/>
                <a:gd name="connsiteY42" fmla="*/ 391911 h 1119174"/>
                <a:gd name="connsiteX43" fmla="*/ 301337 w 1529125"/>
                <a:gd name="connsiteY43" fmla="*/ 374187 h 1119174"/>
                <a:gd name="connsiteX44" fmla="*/ 275449 w 1529125"/>
                <a:gd name="connsiteY44" fmla="*/ 372885 h 1119174"/>
                <a:gd name="connsiteX45" fmla="*/ 304221 w 1529125"/>
                <a:gd name="connsiteY45" fmla="*/ 344763 h 1119174"/>
                <a:gd name="connsiteX46" fmla="*/ 308152 w 1529125"/>
                <a:gd name="connsiteY46" fmla="*/ 334459 h 1119174"/>
                <a:gd name="connsiteX47" fmla="*/ 299197 w 1529125"/>
                <a:gd name="connsiteY47" fmla="*/ 335134 h 1119174"/>
                <a:gd name="connsiteX48" fmla="*/ 252445 w 1529125"/>
                <a:gd name="connsiteY48" fmla="*/ 358115 h 1119174"/>
                <a:gd name="connsiteX49" fmla="*/ 235232 w 1529125"/>
                <a:gd name="connsiteY49" fmla="*/ 354184 h 1119174"/>
                <a:gd name="connsiteX50" fmla="*/ 244327 w 1529125"/>
                <a:gd name="connsiteY50" fmla="*/ 339902 h 1119174"/>
                <a:gd name="connsiteX51" fmla="*/ 287079 w 1529125"/>
                <a:gd name="connsiteY51" fmla="*/ 319550 h 1119174"/>
                <a:gd name="connsiteX52" fmla="*/ 300476 w 1529125"/>
                <a:gd name="connsiteY52" fmla="*/ 304757 h 1119174"/>
                <a:gd name="connsiteX53" fmla="*/ 280985 w 1529125"/>
                <a:gd name="connsiteY53" fmla="*/ 306757 h 1119174"/>
                <a:gd name="connsiteX54" fmla="*/ 214066 w 1529125"/>
                <a:gd name="connsiteY54" fmla="*/ 338623 h 1119174"/>
                <a:gd name="connsiteX55" fmla="*/ 199622 w 1529125"/>
                <a:gd name="connsiteY55" fmla="*/ 333971 h 1119174"/>
                <a:gd name="connsiteX56" fmla="*/ 204390 w 1529125"/>
                <a:gd name="connsiteY56" fmla="*/ 319410 h 1119174"/>
                <a:gd name="connsiteX57" fmla="*/ 272844 w 1529125"/>
                <a:gd name="connsiteY57" fmla="*/ 284637 h 1119174"/>
                <a:gd name="connsiteX58" fmla="*/ 282683 w 1529125"/>
                <a:gd name="connsiteY58" fmla="*/ 272542 h 1119174"/>
                <a:gd name="connsiteX59" fmla="*/ 266447 w 1529125"/>
                <a:gd name="connsiteY59" fmla="*/ 272426 h 1119174"/>
                <a:gd name="connsiteX60" fmla="*/ 166430 w 1529125"/>
                <a:gd name="connsiteY60" fmla="*/ 295685 h 1119174"/>
                <a:gd name="connsiteX61" fmla="*/ 170873 w 1529125"/>
                <a:gd name="connsiteY61" fmla="*/ 246189 h 1119174"/>
                <a:gd name="connsiteX62" fmla="*/ 227734 w 1529125"/>
                <a:gd name="connsiteY62" fmla="*/ 217093 h 1119174"/>
                <a:gd name="connsiteX63" fmla="*/ 1328480 w 1529125"/>
                <a:gd name="connsiteY63" fmla="*/ 156155 h 1119174"/>
                <a:gd name="connsiteX64" fmla="*/ 1469047 w 1529125"/>
                <a:gd name="connsiteY64" fmla="*/ 203226 h 1119174"/>
                <a:gd name="connsiteX65" fmla="*/ 1520009 w 1529125"/>
                <a:gd name="connsiteY65" fmla="*/ 403260 h 1119174"/>
                <a:gd name="connsiteX66" fmla="*/ 1365378 w 1529125"/>
                <a:gd name="connsiteY66" fmla="*/ 747273 h 1119174"/>
                <a:gd name="connsiteX67" fmla="*/ 1103148 w 1529125"/>
                <a:gd name="connsiteY67" fmla="*/ 1094658 h 1119174"/>
                <a:gd name="connsiteX68" fmla="*/ 1063746 w 1529125"/>
                <a:gd name="connsiteY68" fmla="*/ 1119174 h 1119174"/>
                <a:gd name="connsiteX69" fmla="*/ 1194233 w 1529125"/>
                <a:gd name="connsiteY69" fmla="*/ 953634 h 1119174"/>
                <a:gd name="connsiteX70" fmla="*/ 1479281 w 1529125"/>
                <a:gd name="connsiteY70" fmla="*/ 444523 h 1119174"/>
                <a:gd name="connsiteX71" fmla="*/ 1498564 w 1529125"/>
                <a:gd name="connsiteY71" fmla="*/ 330946 h 1119174"/>
                <a:gd name="connsiteX72" fmla="*/ 1372844 w 1529125"/>
                <a:gd name="connsiteY72" fmla="*/ 188666 h 1119174"/>
                <a:gd name="connsiteX73" fmla="*/ 1188581 w 1529125"/>
                <a:gd name="connsiteY73" fmla="*/ 231091 h 1119174"/>
                <a:gd name="connsiteX74" fmla="*/ 921814 w 1529125"/>
                <a:gd name="connsiteY74" fmla="*/ 487996 h 1119174"/>
                <a:gd name="connsiteX75" fmla="*/ 729688 w 1529125"/>
                <a:gd name="connsiteY75" fmla="*/ 840591 h 1119174"/>
                <a:gd name="connsiteX76" fmla="*/ 712011 w 1529125"/>
                <a:gd name="connsiteY76" fmla="*/ 856919 h 1119174"/>
                <a:gd name="connsiteX77" fmla="*/ 704986 w 1529125"/>
                <a:gd name="connsiteY77" fmla="*/ 832101 h 1119174"/>
                <a:gd name="connsiteX78" fmla="*/ 813261 w 1529125"/>
                <a:gd name="connsiteY78" fmla="*/ 594200 h 1119174"/>
                <a:gd name="connsiteX79" fmla="*/ 1044207 w 1529125"/>
                <a:gd name="connsiteY79" fmla="*/ 302685 h 1119174"/>
                <a:gd name="connsiteX80" fmla="*/ 1276642 w 1529125"/>
                <a:gd name="connsiteY80" fmla="*/ 164290 h 1119174"/>
                <a:gd name="connsiteX81" fmla="*/ 1328480 w 1529125"/>
                <a:gd name="connsiteY81" fmla="*/ 156155 h 1119174"/>
                <a:gd name="connsiteX82" fmla="*/ 249210 w 1529125"/>
                <a:gd name="connsiteY82" fmla="*/ 1259 h 1119174"/>
                <a:gd name="connsiteX83" fmla="*/ 296953 w 1529125"/>
                <a:gd name="connsiteY83" fmla="*/ 1640 h 1119174"/>
                <a:gd name="connsiteX84" fmla="*/ 363323 w 1529125"/>
                <a:gd name="connsiteY84" fmla="*/ 20126 h 1119174"/>
                <a:gd name="connsiteX85" fmla="*/ 514396 w 1529125"/>
                <a:gd name="connsiteY85" fmla="*/ 160173 h 1119174"/>
                <a:gd name="connsiteX86" fmla="*/ 602853 w 1529125"/>
                <a:gd name="connsiteY86" fmla="*/ 456224 h 1119174"/>
                <a:gd name="connsiteX87" fmla="*/ 579267 w 1529125"/>
                <a:gd name="connsiteY87" fmla="*/ 719572 h 1119174"/>
                <a:gd name="connsiteX88" fmla="*/ 563335 w 1529125"/>
                <a:gd name="connsiteY88" fmla="*/ 738086 h 1119174"/>
                <a:gd name="connsiteX89" fmla="*/ 561963 w 1529125"/>
                <a:gd name="connsiteY89" fmla="*/ 708430 h 1119174"/>
                <a:gd name="connsiteX90" fmla="*/ 523816 w 1529125"/>
                <a:gd name="connsiteY90" fmla="*/ 246165 h 1119174"/>
                <a:gd name="connsiteX91" fmla="*/ 359346 w 1529125"/>
                <a:gd name="connsiteY91" fmla="*/ 50619 h 1119174"/>
                <a:gd name="connsiteX92" fmla="*/ 122864 w 1529125"/>
                <a:gd name="connsiteY92" fmla="*/ 116864 h 1119174"/>
                <a:gd name="connsiteX93" fmla="*/ 49852 w 1529125"/>
                <a:gd name="connsiteY93" fmla="*/ 326411 h 1119174"/>
                <a:gd name="connsiteX94" fmla="*/ 32429 w 1529125"/>
                <a:gd name="connsiteY94" fmla="*/ 506256 h 1119174"/>
                <a:gd name="connsiteX95" fmla="*/ 52526 w 1529125"/>
                <a:gd name="connsiteY95" fmla="*/ 707290 h 1119174"/>
                <a:gd name="connsiteX96" fmla="*/ 43664 w 1529125"/>
                <a:gd name="connsiteY96" fmla="*/ 745413 h 1119174"/>
                <a:gd name="connsiteX97" fmla="*/ 27778 w 1529125"/>
                <a:gd name="connsiteY97" fmla="*/ 726107 h 1119174"/>
                <a:gd name="connsiteX98" fmla="*/ 750 w 1529125"/>
                <a:gd name="connsiteY98" fmla="*/ 485997 h 1119174"/>
                <a:gd name="connsiteX99" fmla="*/ 43548 w 1529125"/>
                <a:gd name="connsiteY99" fmla="*/ 222928 h 1119174"/>
                <a:gd name="connsiteX100" fmla="*/ 121701 w 1529125"/>
                <a:gd name="connsiteY100" fmla="*/ 69367 h 1119174"/>
                <a:gd name="connsiteX101" fmla="*/ 249210 w 1529125"/>
                <a:gd name="connsiteY101" fmla="*/ 1259 h 11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529125" h="1119174">
                  <a:moveTo>
                    <a:pt x="1184766" y="565265"/>
                  </a:moveTo>
                  <a:cubicBezTo>
                    <a:pt x="1163321" y="564747"/>
                    <a:pt x="1141503" y="564741"/>
                    <a:pt x="1118011" y="566800"/>
                  </a:cubicBezTo>
                  <a:cubicBezTo>
                    <a:pt x="1106753" y="567800"/>
                    <a:pt x="1097961" y="572150"/>
                    <a:pt x="1090820" y="588594"/>
                  </a:cubicBezTo>
                  <a:cubicBezTo>
                    <a:pt x="1125873" y="591479"/>
                    <a:pt x="1208724" y="587734"/>
                    <a:pt x="1269548" y="591107"/>
                  </a:cubicBezTo>
                  <a:cubicBezTo>
                    <a:pt x="1274944" y="591409"/>
                    <a:pt x="1278922" y="590781"/>
                    <a:pt x="1279364" y="584919"/>
                  </a:cubicBezTo>
                  <a:cubicBezTo>
                    <a:pt x="1279806" y="579011"/>
                    <a:pt x="1275038" y="566800"/>
                    <a:pt x="1249289" y="566800"/>
                  </a:cubicBezTo>
                  <a:cubicBezTo>
                    <a:pt x="1227285" y="566812"/>
                    <a:pt x="1206212" y="565782"/>
                    <a:pt x="1184766" y="565265"/>
                  </a:cubicBezTo>
                  <a:close/>
                  <a:moveTo>
                    <a:pt x="1192270" y="524927"/>
                  </a:moveTo>
                  <a:cubicBezTo>
                    <a:pt x="1173712" y="526927"/>
                    <a:pt x="1156971" y="535993"/>
                    <a:pt x="1143085" y="548983"/>
                  </a:cubicBezTo>
                  <a:cubicBezTo>
                    <a:pt x="1181719" y="547192"/>
                    <a:pt x="1217632" y="547890"/>
                    <a:pt x="1252359" y="543261"/>
                  </a:cubicBezTo>
                  <a:cubicBezTo>
                    <a:pt x="1231204" y="527991"/>
                    <a:pt x="1210829" y="522926"/>
                    <a:pt x="1192270" y="524927"/>
                  </a:cubicBezTo>
                  <a:close/>
                  <a:moveTo>
                    <a:pt x="1210477" y="497881"/>
                  </a:moveTo>
                  <a:cubicBezTo>
                    <a:pt x="1240293" y="499812"/>
                    <a:pt x="1267455" y="512070"/>
                    <a:pt x="1287109" y="534097"/>
                  </a:cubicBezTo>
                  <a:cubicBezTo>
                    <a:pt x="1317789" y="568451"/>
                    <a:pt x="1313812" y="620762"/>
                    <a:pt x="1278317" y="649651"/>
                  </a:cubicBezTo>
                  <a:cubicBezTo>
                    <a:pt x="1270967" y="655629"/>
                    <a:pt x="1263129" y="660048"/>
                    <a:pt x="1253336" y="659560"/>
                  </a:cubicBezTo>
                  <a:cubicBezTo>
                    <a:pt x="1248033" y="659281"/>
                    <a:pt x="1241567" y="660816"/>
                    <a:pt x="1239078" y="654396"/>
                  </a:cubicBezTo>
                  <a:cubicBezTo>
                    <a:pt x="1236543" y="647791"/>
                    <a:pt x="1241683" y="644534"/>
                    <a:pt x="1246544" y="641650"/>
                  </a:cubicBezTo>
                  <a:cubicBezTo>
                    <a:pt x="1258384" y="634602"/>
                    <a:pt x="1272456" y="630020"/>
                    <a:pt x="1275340" y="613110"/>
                  </a:cubicBezTo>
                  <a:cubicBezTo>
                    <a:pt x="1275782" y="602643"/>
                    <a:pt x="1136479" y="611133"/>
                    <a:pt x="1072399" y="611133"/>
                  </a:cubicBezTo>
                  <a:cubicBezTo>
                    <a:pt x="1059722" y="611133"/>
                    <a:pt x="1058559" y="617041"/>
                    <a:pt x="1053302" y="629462"/>
                  </a:cubicBezTo>
                  <a:cubicBezTo>
                    <a:pt x="1046091" y="648372"/>
                    <a:pt x="1179556" y="626996"/>
                    <a:pt x="1178649" y="650791"/>
                  </a:cubicBezTo>
                  <a:cubicBezTo>
                    <a:pt x="1175183" y="669306"/>
                    <a:pt x="1032578" y="641836"/>
                    <a:pt x="1026437" y="668585"/>
                  </a:cubicBezTo>
                  <a:cubicBezTo>
                    <a:pt x="1025158" y="675842"/>
                    <a:pt x="1048092" y="674679"/>
                    <a:pt x="1058885" y="675446"/>
                  </a:cubicBezTo>
                  <a:cubicBezTo>
                    <a:pt x="1068932" y="676168"/>
                    <a:pt x="1111824" y="676423"/>
                    <a:pt x="1108474" y="692519"/>
                  </a:cubicBezTo>
                  <a:cubicBezTo>
                    <a:pt x="1104962" y="709429"/>
                    <a:pt x="1058187" y="700986"/>
                    <a:pt x="1041718" y="698962"/>
                  </a:cubicBezTo>
                  <a:cubicBezTo>
                    <a:pt x="1011458" y="695240"/>
                    <a:pt x="999037" y="710034"/>
                    <a:pt x="986221" y="736247"/>
                  </a:cubicBezTo>
                  <a:cubicBezTo>
                    <a:pt x="958728" y="792443"/>
                    <a:pt x="932351" y="849453"/>
                    <a:pt x="895647" y="900531"/>
                  </a:cubicBezTo>
                  <a:cubicBezTo>
                    <a:pt x="886134" y="913719"/>
                    <a:pt x="875132" y="939491"/>
                    <a:pt x="857781" y="927512"/>
                  </a:cubicBezTo>
                  <a:cubicBezTo>
                    <a:pt x="837428" y="913487"/>
                    <a:pt x="862525" y="896973"/>
                    <a:pt x="870713" y="884459"/>
                  </a:cubicBezTo>
                  <a:cubicBezTo>
                    <a:pt x="919698" y="809493"/>
                    <a:pt x="953262" y="726036"/>
                    <a:pt x="1000921" y="650465"/>
                  </a:cubicBezTo>
                  <a:cubicBezTo>
                    <a:pt x="1032112" y="601038"/>
                    <a:pt x="1067979" y="555426"/>
                    <a:pt x="1117918" y="523630"/>
                  </a:cubicBezTo>
                  <a:cubicBezTo>
                    <a:pt x="1148191" y="504347"/>
                    <a:pt x="1180661" y="495951"/>
                    <a:pt x="1210477" y="497881"/>
                  </a:cubicBezTo>
                  <a:close/>
                  <a:moveTo>
                    <a:pt x="240212" y="244055"/>
                  </a:moveTo>
                  <a:cubicBezTo>
                    <a:pt x="215914" y="240750"/>
                    <a:pt x="196476" y="255766"/>
                    <a:pt x="181526" y="287777"/>
                  </a:cubicBezTo>
                  <a:cubicBezTo>
                    <a:pt x="210554" y="274077"/>
                    <a:pt x="235605" y="264285"/>
                    <a:pt x="266145" y="253515"/>
                  </a:cubicBezTo>
                  <a:cubicBezTo>
                    <a:pt x="256952" y="248293"/>
                    <a:pt x="248312" y="245156"/>
                    <a:pt x="240212" y="244055"/>
                  </a:cubicBezTo>
                  <a:close/>
                  <a:moveTo>
                    <a:pt x="227734" y="217093"/>
                  </a:moveTo>
                  <a:cubicBezTo>
                    <a:pt x="249183" y="215794"/>
                    <a:pt x="271378" y="222964"/>
                    <a:pt x="289079" y="238815"/>
                  </a:cubicBezTo>
                  <a:cubicBezTo>
                    <a:pt x="318898" y="265448"/>
                    <a:pt x="331272" y="300919"/>
                    <a:pt x="338529" y="338274"/>
                  </a:cubicBezTo>
                  <a:cubicBezTo>
                    <a:pt x="360649" y="452898"/>
                    <a:pt x="349531" y="564917"/>
                    <a:pt x="309827" y="674354"/>
                  </a:cubicBezTo>
                  <a:cubicBezTo>
                    <a:pt x="307245" y="681449"/>
                    <a:pt x="306733" y="694288"/>
                    <a:pt x="295452" y="689683"/>
                  </a:cubicBezTo>
                  <a:cubicBezTo>
                    <a:pt x="287590" y="686473"/>
                    <a:pt x="293964" y="676564"/>
                    <a:pt x="296057" y="669865"/>
                  </a:cubicBezTo>
                  <a:cubicBezTo>
                    <a:pt x="324760" y="578989"/>
                    <a:pt x="331295" y="486276"/>
                    <a:pt x="319735" y="391911"/>
                  </a:cubicBezTo>
                  <a:cubicBezTo>
                    <a:pt x="318084" y="378234"/>
                    <a:pt x="317479" y="366721"/>
                    <a:pt x="301337" y="374187"/>
                  </a:cubicBezTo>
                  <a:cubicBezTo>
                    <a:pt x="291149" y="378955"/>
                    <a:pt x="278915" y="380095"/>
                    <a:pt x="275449" y="372885"/>
                  </a:cubicBezTo>
                  <a:cubicBezTo>
                    <a:pt x="270215" y="361999"/>
                    <a:pt x="288032" y="353882"/>
                    <a:pt x="304221" y="344763"/>
                  </a:cubicBezTo>
                  <a:cubicBezTo>
                    <a:pt x="309804" y="341623"/>
                    <a:pt x="311199" y="339111"/>
                    <a:pt x="308152" y="334459"/>
                  </a:cubicBezTo>
                  <a:cubicBezTo>
                    <a:pt x="305291" y="330086"/>
                    <a:pt x="302081" y="332692"/>
                    <a:pt x="299197" y="335134"/>
                  </a:cubicBezTo>
                  <a:cubicBezTo>
                    <a:pt x="285520" y="346648"/>
                    <a:pt x="268820" y="352090"/>
                    <a:pt x="252445" y="358115"/>
                  </a:cubicBezTo>
                  <a:cubicBezTo>
                    <a:pt x="245909" y="360487"/>
                    <a:pt x="238675" y="360952"/>
                    <a:pt x="235232" y="354184"/>
                  </a:cubicBezTo>
                  <a:cubicBezTo>
                    <a:pt x="232395" y="348625"/>
                    <a:pt x="238070" y="343507"/>
                    <a:pt x="244327" y="339902"/>
                  </a:cubicBezTo>
                  <a:cubicBezTo>
                    <a:pt x="258771" y="331715"/>
                    <a:pt x="272634" y="327877"/>
                    <a:pt x="287079" y="319550"/>
                  </a:cubicBezTo>
                  <a:cubicBezTo>
                    <a:pt x="296825" y="313921"/>
                    <a:pt x="303058" y="311107"/>
                    <a:pt x="300476" y="304757"/>
                  </a:cubicBezTo>
                  <a:cubicBezTo>
                    <a:pt x="296685" y="295406"/>
                    <a:pt x="286125" y="304268"/>
                    <a:pt x="280985" y="306757"/>
                  </a:cubicBezTo>
                  <a:cubicBezTo>
                    <a:pt x="263609" y="315154"/>
                    <a:pt x="220253" y="337344"/>
                    <a:pt x="214066" y="338623"/>
                  </a:cubicBezTo>
                  <a:cubicBezTo>
                    <a:pt x="208740" y="339740"/>
                    <a:pt x="202506" y="339949"/>
                    <a:pt x="199622" y="333971"/>
                  </a:cubicBezTo>
                  <a:cubicBezTo>
                    <a:pt x="196808" y="328109"/>
                    <a:pt x="200017" y="322946"/>
                    <a:pt x="204390" y="319410"/>
                  </a:cubicBezTo>
                  <a:cubicBezTo>
                    <a:pt x="212810" y="312665"/>
                    <a:pt x="257981" y="289359"/>
                    <a:pt x="272844" y="284637"/>
                  </a:cubicBezTo>
                  <a:cubicBezTo>
                    <a:pt x="279659" y="282520"/>
                    <a:pt x="285683" y="279869"/>
                    <a:pt x="282683" y="272542"/>
                  </a:cubicBezTo>
                  <a:cubicBezTo>
                    <a:pt x="280403" y="266983"/>
                    <a:pt x="277356" y="268518"/>
                    <a:pt x="266447" y="272426"/>
                  </a:cubicBezTo>
                  <a:cubicBezTo>
                    <a:pt x="243769" y="280566"/>
                    <a:pt x="184177" y="324458"/>
                    <a:pt x="166430" y="295685"/>
                  </a:cubicBezTo>
                  <a:cubicBezTo>
                    <a:pt x="154894" y="276985"/>
                    <a:pt x="158545" y="261237"/>
                    <a:pt x="170873" y="246189"/>
                  </a:cubicBezTo>
                  <a:cubicBezTo>
                    <a:pt x="185585" y="228162"/>
                    <a:pt x="206286" y="218393"/>
                    <a:pt x="227734" y="217093"/>
                  </a:cubicBezTo>
                  <a:close/>
                  <a:moveTo>
                    <a:pt x="1328480" y="156155"/>
                  </a:moveTo>
                  <a:cubicBezTo>
                    <a:pt x="1379385" y="153404"/>
                    <a:pt x="1427180" y="167377"/>
                    <a:pt x="1469047" y="203226"/>
                  </a:cubicBezTo>
                  <a:cubicBezTo>
                    <a:pt x="1531686" y="256887"/>
                    <a:pt x="1538780" y="329108"/>
                    <a:pt x="1520009" y="403260"/>
                  </a:cubicBezTo>
                  <a:cubicBezTo>
                    <a:pt x="1488772" y="526654"/>
                    <a:pt x="1428901" y="638114"/>
                    <a:pt x="1365378" y="747273"/>
                  </a:cubicBezTo>
                  <a:cubicBezTo>
                    <a:pt x="1291947" y="873434"/>
                    <a:pt x="1207700" y="991873"/>
                    <a:pt x="1103148" y="1094658"/>
                  </a:cubicBezTo>
                  <a:cubicBezTo>
                    <a:pt x="1093821" y="1103775"/>
                    <a:pt x="1086168" y="1116359"/>
                    <a:pt x="1063746" y="1119174"/>
                  </a:cubicBezTo>
                  <a:cubicBezTo>
                    <a:pt x="1110056" y="1060535"/>
                    <a:pt x="1152854" y="1007642"/>
                    <a:pt x="1194233" y="953634"/>
                  </a:cubicBezTo>
                  <a:cubicBezTo>
                    <a:pt x="1313695" y="797677"/>
                    <a:pt x="1410828" y="628997"/>
                    <a:pt x="1479281" y="444523"/>
                  </a:cubicBezTo>
                  <a:cubicBezTo>
                    <a:pt x="1492795" y="408145"/>
                    <a:pt x="1499820" y="370371"/>
                    <a:pt x="1498564" y="330946"/>
                  </a:cubicBezTo>
                  <a:cubicBezTo>
                    <a:pt x="1496122" y="256119"/>
                    <a:pt x="1446904" y="201202"/>
                    <a:pt x="1372844" y="188666"/>
                  </a:cubicBezTo>
                  <a:cubicBezTo>
                    <a:pt x="1304949" y="177152"/>
                    <a:pt x="1245404" y="198644"/>
                    <a:pt x="1188581" y="231091"/>
                  </a:cubicBezTo>
                  <a:cubicBezTo>
                    <a:pt x="1078143" y="294126"/>
                    <a:pt x="996687" y="388048"/>
                    <a:pt x="921814" y="487996"/>
                  </a:cubicBezTo>
                  <a:cubicBezTo>
                    <a:pt x="840801" y="596154"/>
                    <a:pt x="772952" y="711778"/>
                    <a:pt x="729688" y="840591"/>
                  </a:cubicBezTo>
                  <a:cubicBezTo>
                    <a:pt x="726641" y="849616"/>
                    <a:pt x="724315" y="860199"/>
                    <a:pt x="712011" y="856919"/>
                  </a:cubicBezTo>
                  <a:cubicBezTo>
                    <a:pt x="697776" y="853151"/>
                    <a:pt x="702311" y="842289"/>
                    <a:pt x="704986" y="832101"/>
                  </a:cubicBezTo>
                  <a:cubicBezTo>
                    <a:pt x="727083" y="746435"/>
                    <a:pt x="767346" y="668911"/>
                    <a:pt x="813261" y="594200"/>
                  </a:cubicBezTo>
                  <a:cubicBezTo>
                    <a:pt x="878621" y="487880"/>
                    <a:pt x="953052" y="388421"/>
                    <a:pt x="1044207" y="302685"/>
                  </a:cubicBezTo>
                  <a:cubicBezTo>
                    <a:pt x="1111265" y="239604"/>
                    <a:pt x="1185487" y="187340"/>
                    <a:pt x="1276642" y="164290"/>
                  </a:cubicBezTo>
                  <a:cubicBezTo>
                    <a:pt x="1294197" y="159847"/>
                    <a:pt x="1311511" y="157072"/>
                    <a:pt x="1328480" y="156155"/>
                  </a:cubicBezTo>
                  <a:close/>
                  <a:moveTo>
                    <a:pt x="249210" y="1259"/>
                  </a:moveTo>
                  <a:cubicBezTo>
                    <a:pt x="264770" y="-539"/>
                    <a:pt x="280711" y="-413"/>
                    <a:pt x="296953" y="1640"/>
                  </a:cubicBezTo>
                  <a:cubicBezTo>
                    <a:pt x="318608" y="4376"/>
                    <a:pt x="340796" y="10537"/>
                    <a:pt x="363323" y="20126"/>
                  </a:cubicBezTo>
                  <a:cubicBezTo>
                    <a:pt x="430637" y="48782"/>
                    <a:pt x="479018" y="97977"/>
                    <a:pt x="514396" y="160173"/>
                  </a:cubicBezTo>
                  <a:cubicBezTo>
                    <a:pt x="566591" y="251863"/>
                    <a:pt x="592665" y="351369"/>
                    <a:pt x="602853" y="456224"/>
                  </a:cubicBezTo>
                  <a:cubicBezTo>
                    <a:pt x="611552" y="545634"/>
                    <a:pt x="602341" y="633929"/>
                    <a:pt x="579267" y="719572"/>
                  </a:cubicBezTo>
                  <a:cubicBezTo>
                    <a:pt x="577104" y="727596"/>
                    <a:pt x="571708" y="741668"/>
                    <a:pt x="563335" y="738086"/>
                  </a:cubicBezTo>
                  <a:cubicBezTo>
                    <a:pt x="552751" y="733574"/>
                    <a:pt x="560125" y="716827"/>
                    <a:pt x="561963" y="708430"/>
                  </a:cubicBezTo>
                  <a:cubicBezTo>
                    <a:pt x="596014" y="548682"/>
                    <a:pt x="582826" y="398330"/>
                    <a:pt x="523816" y="246165"/>
                  </a:cubicBezTo>
                  <a:cubicBezTo>
                    <a:pt x="491485" y="162825"/>
                    <a:pt x="444500" y="90510"/>
                    <a:pt x="359346" y="50619"/>
                  </a:cubicBezTo>
                  <a:cubicBezTo>
                    <a:pt x="268610" y="8124"/>
                    <a:pt x="177664" y="33128"/>
                    <a:pt x="122864" y="116864"/>
                  </a:cubicBezTo>
                  <a:cubicBezTo>
                    <a:pt x="81182" y="180549"/>
                    <a:pt x="64575" y="253422"/>
                    <a:pt x="49852" y="326411"/>
                  </a:cubicBezTo>
                  <a:cubicBezTo>
                    <a:pt x="38128" y="385026"/>
                    <a:pt x="34570" y="444780"/>
                    <a:pt x="32429" y="506256"/>
                  </a:cubicBezTo>
                  <a:cubicBezTo>
                    <a:pt x="30918" y="575384"/>
                    <a:pt x="35825" y="641233"/>
                    <a:pt x="52526" y="707290"/>
                  </a:cubicBezTo>
                  <a:cubicBezTo>
                    <a:pt x="56527" y="723084"/>
                    <a:pt x="57690" y="742273"/>
                    <a:pt x="43664" y="745413"/>
                  </a:cubicBezTo>
                  <a:cubicBezTo>
                    <a:pt x="32011" y="748018"/>
                    <a:pt x="29988" y="734411"/>
                    <a:pt x="27778" y="726107"/>
                  </a:cubicBezTo>
                  <a:cubicBezTo>
                    <a:pt x="6890" y="647419"/>
                    <a:pt x="-2902" y="567127"/>
                    <a:pt x="750" y="485997"/>
                  </a:cubicBezTo>
                  <a:cubicBezTo>
                    <a:pt x="4727" y="396842"/>
                    <a:pt x="16915" y="308548"/>
                    <a:pt x="43548" y="222928"/>
                  </a:cubicBezTo>
                  <a:cubicBezTo>
                    <a:pt x="60830" y="167430"/>
                    <a:pt x="80973" y="112747"/>
                    <a:pt x="121701" y="69367"/>
                  </a:cubicBezTo>
                  <a:cubicBezTo>
                    <a:pt x="159290" y="29371"/>
                    <a:pt x="202531" y="6654"/>
                    <a:pt x="249210" y="125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5641FE-5EFA-49C3-B9F1-F9DEB1C72591}"/>
                </a:ext>
              </a:extLst>
            </p:cNvPr>
            <p:cNvSpPr/>
            <p:nvPr/>
          </p:nvSpPr>
          <p:spPr>
            <a:xfrm>
              <a:off x="1801991" y="20093"/>
              <a:ext cx="347727" cy="567154"/>
            </a:xfrm>
            <a:custGeom>
              <a:avLst/>
              <a:gdLst>
                <a:gd name="connsiteX0" fmla="*/ 144668 w 480298"/>
                <a:gd name="connsiteY0" fmla="*/ 325657 h 783382"/>
                <a:gd name="connsiteX1" fmla="*/ 251509 w 480298"/>
                <a:gd name="connsiteY1" fmla="*/ 439239 h 783382"/>
                <a:gd name="connsiteX2" fmla="*/ 396198 w 480298"/>
                <a:gd name="connsiteY2" fmla="*/ 450869 h 783382"/>
                <a:gd name="connsiteX3" fmla="*/ 480290 w 480298"/>
                <a:gd name="connsiteY3" fmla="*/ 334370 h 783382"/>
                <a:gd name="connsiteX4" fmla="*/ 387761 w 480298"/>
                <a:gd name="connsiteY4" fmla="*/ 206594 h 783382"/>
                <a:gd name="connsiteX5" fmla="*/ 192215 w 480298"/>
                <a:gd name="connsiteY5" fmla="*/ 209512 h 783382"/>
                <a:gd name="connsiteX6" fmla="*/ 163356 w 480298"/>
                <a:gd name="connsiteY6" fmla="*/ 186330 h 783382"/>
                <a:gd name="connsiteX7" fmla="*/ 218511 w 480298"/>
                <a:gd name="connsiteY7" fmla="*/ 75192 h 783382"/>
                <a:gd name="connsiteX8" fmla="*/ 324997 w 480298"/>
                <a:gd name="connsiteY8" fmla="*/ 482 h 783382"/>
                <a:gd name="connsiteX9" fmla="*/ 124010 w 480298"/>
                <a:gd name="connsiteY9" fmla="*/ 201193 h 783382"/>
                <a:gd name="connsiteX10" fmla="*/ 93653 w 480298"/>
                <a:gd name="connsiteY10" fmla="*/ 269161 h 783382"/>
                <a:gd name="connsiteX11" fmla="*/ 926 w 480298"/>
                <a:gd name="connsiteY11" fmla="*/ 456625 h 783382"/>
                <a:gd name="connsiteX12" fmla="*/ 926 w 480298"/>
                <a:gd name="connsiteY12" fmla="*/ 456625 h 783382"/>
                <a:gd name="connsiteX13" fmla="*/ 103272 w 480298"/>
                <a:gd name="connsiteY13" fmla="*/ 715527 h 783382"/>
                <a:gd name="connsiteX14" fmla="*/ 352121 w 480298"/>
                <a:gd name="connsiteY14" fmla="*/ 775334 h 783382"/>
                <a:gd name="connsiteX15" fmla="*/ 398957 w 480298"/>
                <a:gd name="connsiteY15" fmla="*/ 739655 h 783382"/>
                <a:gd name="connsiteX16" fmla="*/ 280210 w 480298"/>
                <a:gd name="connsiteY16" fmla="*/ 731415 h 783382"/>
                <a:gd name="connsiteX17" fmla="*/ 103667 w 480298"/>
                <a:gd name="connsiteY17" fmla="*/ 644760 h 783382"/>
                <a:gd name="connsiteX18" fmla="*/ 48433 w 480298"/>
                <a:gd name="connsiteY18" fmla="*/ 475391 h 783382"/>
                <a:gd name="connsiteX19" fmla="*/ 48433 w 480298"/>
                <a:gd name="connsiteY19" fmla="*/ 475391 h 783382"/>
                <a:gd name="connsiteX20" fmla="*/ 106505 w 480298"/>
                <a:gd name="connsiteY20" fmla="*/ 321438 h 783382"/>
                <a:gd name="connsiteX21" fmla="*/ 144668 w 480298"/>
                <a:gd name="connsiteY21" fmla="*/ 325657 h 783382"/>
                <a:gd name="connsiteX22" fmla="*/ 144668 w 480298"/>
                <a:gd name="connsiteY22" fmla="*/ 325657 h 783382"/>
                <a:gd name="connsiteX23" fmla="*/ 192648 w 480298"/>
                <a:gd name="connsiteY23" fmla="*/ 259660 h 783382"/>
                <a:gd name="connsiteX24" fmla="*/ 283207 w 480298"/>
                <a:gd name="connsiteY24" fmla="*/ 239948 h 783382"/>
                <a:gd name="connsiteX25" fmla="*/ 370295 w 480298"/>
                <a:gd name="connsiteY25" fmla="*/ 250750 h 783382"/>
                <a:gd name="connsiteX26" fmla="*/ 432941 w 480298"/>
                <a:gd name="connsiteY26" fmla="*/ 351086 h 783382"/>
                <a:gd name="connsiteX27" fmla="*/ 337613 w 480298"/>
                <a:gd name="connsiteY27" fmla="*/ 418778 h 783382"/>
                <a:gd name="connsiteX28" fmla="*/ 177273 w 480298"/>
                <a:gd name="connsiteY28" fmla="*/ 292619 h 783382"/>
                <a:gd name="connsiteX29" fmla="*/ 192648 w 480298"/>
                <a:gd name="connsiteY29" fmla="*/ 259660 h 783382"/>
                <a:gd name="connsiteX30" fmla="*/ 192648 w 480298"/>
                <a:gd name="connsiteY30" fmla="*/ 259660 h 7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98" h="783382">
                  <a:moveTo>
                    <a:pt x="144668" y="325657"/>
                  </a:moveTo>
                  <a:cubicBezTo>
                    <a:pt x="165090" y="376830"/>
                    <a:pt x="205067" y="412115"/>
                    <a:pt x="251509" y="439239"/>
                  </a:cubicBezTo>
                  <a:cubicBezTo>
                    <a:pt x="297202" y="465890"/>
                    <a:pt x="347705" y="465614"/>
                    <a:pt x="396198" y="450869"/>
                  </a:cubicBezTo>
                  <a:cubicBezTo>
                    <a:pt x="450249" y="434548"/>
                    <a:pt x="479620" y="389840"/>
                    <a:pt x="480290" y="334370"/>
                  </a:cubicBezTo>
                  <a:cubicBezTo>
                    <a:pt x="480961" y="280594"/>
                    <a:pt x="443113" y="228475"/>
                    <a:pt x="387761" y="206594"/>
                  </a:cubicBezTo>
                  <a:cubicBezTo>
                    <a:pt x="322198" y="180692"/>
                    <a:pt x="256476" y="187276"/>
                    <a:pt x="192215" y="209512"/>
                  </a:cubicBezTo>
                  <a:cubicBezTo>
                    <a:pt x="164302" y="219171"/>
                    <a:pt x="157757" y="212508"/>
                    <a:pt x="163356" y="186330"/>
                  </a:cubicBezTo>
                  <a:cubicBezTo>
                    <a:pt x="172344" y="144658"/>
                    <a:pt x="187326" y="106732"/>
                    <a:pt x="218511" y="75192"/>
                  </a:cubicBezTo>
                  <a:cubicBezTo>
                    <a:pt x="249617" y="43731"/>
                    <a:pt x="283049" y="16725"/>
                    <a:pt x="324997" y="482"/>
                  </a:cubicBezTo>
                  <a:cubicBezTo>
                    <a:pt x="223557" y="-8703"/>
                    <a:pt x="116164" y="115287"/>
                    <a:pt x="124010" y="201193"/>
                  </a:cubicBezTo>
                  <a:cubicBezTo>
                    <a:pt x="126730" y="230407"/>
                    <a:pt x="115849" y="249922"/>
                    <a:pt x="93653" y="269161"/>
                  </a:cubicBezTo>
                  <a:cubicBezTo>
                    <a:pt x="37197" y="318166"/>
                    <a:pt x="6091" y="381324"/>
                    <a:pt x="926" y="456625"/>
                  </a:cubicBezTo>
                  <a:lnTo>
                    <a:pt x="926" y="456625"/>
                  </a:lnTo>
                  <a:cubicBezTo>
                    <a:pt x="-6289" y="559405"/>
                    <a:pt x="28721" y="645312"/>
                    <a:pt x="103272" y="715527"/>
                  </a:cubicBezTo>
                  <a:cubicBezTo>
                    <a:pt x="178928" y="766109"/>
                    <a:pt x="259000" y="799541"/>
                    <a:pt x="352121" y="775334"/>
                  </a:cubicBezTo>
                  <a:cubicBezTo>
                    <a:pt x="372070" y="770169"/>
                    <a:pt x="402703" y="764335"/>
                    <a:pt x="398957" y="739655"/>
                  </a:cubicBezTo>
                  <a:cubicBezTo>
                    <a:pt x="395961" y="719942"/>
                    <a:pt x="332566" y="736580"/>
                    <a:pt x="280210" y="731415"/>
                  </a:cubicBezTo>
                  <a:cubicBezTo>
                    <a:pt x="207906" y="724240"/>
                    <a:pt x="148453" y="702399"/>
                    <a:pt x="103667" y="644760"/>
                  </a:cubicBezTo>
                  <a:cubicBezTo>
                    <a:pt x="58250" y="597174"/>
                    <a:pt x="41297" y="540284"/>
                    <a:pt x="48433" y="475391"/>
                  </a:cubicBezTo>
                  <a:lnTo>
                    <a:pt x="48433" y="475391"/>
                  </a:lnTo>
                  <a:cubicBezTo>
                    <a:pt x="45358" y="415584"/>
                    <a:pt x="71299" y="366580"/>
                    <a:pt x="106505" y="321438"/>
                  </a:cubicBezTo>
                  <a:cubicBezTo>
                    <a:pt x="120343" y="303894"/>
                    <a:pt x="132328" y="294787"/>
                    <a:pt x="144668" y="325657"/>
                  </a:cubicBezTo>
                  <a:lnTo>
                    <a:pt x="144668" y="325657"/>
                  </a:lnTo>
                  <a:close/>
                  <a:moveTo>
                    <a:pt x="192648" y="259660"/>
                  </a:moveTo>
                  <a:cubicBezTo>
                    <a:pt x="221231" y="245309"/>
                    <a:pt x="251548" y="240145"/>
                    <a:pt x="283207" y="239948"/>
                  </a:cubicBezTo>
                  <a:cubicBezTo>
                    <a:pt x="312617" y="239869"/>
                    <a:pt x="341910" y="240027"/>
                    <a:pt x="370295" y="250750"/>
                  </a:cubicBezTo>
                  <a:cubicBezTo>
                    <a:pt x="420601" y="269634"/>
                    <a:pt x="440629" y="301174"/>
                    <a:pt x="432941" y="351086"/>
                  </a:cubicBezTo>
                  <a:cubicBezTo>
                    <a:pt x="427422" y="386962"/>
                    <a:pt x="381453" y="419527"/>
                    <a:pt x="337613" y="418778"/>
                  </a:cubicBezTo>
                  <a:cubicBezTo>
                    <a:pt x="273193" y="417634"/>
                    <a:pt x="195920" y="355698"/>
                    <a:pt x="177273" y="292619"/>
                  </a:cubicBezTo>
                  <a:cubicBezTo>
                    <a:pt x="171832" y="274405"/>
                    <a:pt x="178416" y="266796"/>
                    <a:pt x="192648" y="259660"/>
                  </a:cubicBezTo>
                  <a:lnTo>
                    <a:pt x="192648" y="2596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A11E05-9FC2-41C7-9A1A-EEA407440DBB}"/>
                </a:ext>
              </a:extLst>
            </p:cNvPr>
            <p:cNvSpPr/>
            <p:nvPr/>
          </p:nvSpPr>
          <p:spPr>
            <a:xfrm>
              <a:off x="3239401" y="559922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6CCF5B9-128A-4B39-8E54-078C162A31A6}"/>
                </a:ext>
              </a:extLst>
            </p:cNvPr>
            <p:cNvSpPr/>
            <p:nvPr/>
          </p:nvSpPr>
          <p:spPr>
            <a:xfrm>
              <a:off x="3739037" y="176821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512F4D-E01B-4BF7-99B6-80C679B81C90}"/>
                </a:ext>
              </a:extLst>
            </p:cNvPr>
            <p:cNvSpPr/>
            <p:nvPr/>
          </p:nvSpPr>
          <p:spPr>
            <a:xfrm>
              <a:off x="7669" y="1370492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57A03EF-634B-41A9-8154-20AEA91EA038}"/>
                </a:ext>
              </a:extLst>
            </p:cNvPr>
            <p:cNvSpPr/>
            <p:nvPr/>
          </p:nvSpPr>
          <p:spPr>
            <a:xfrm>
              <a:off x="3982174" y="975280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6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409282-37B2-4B18-9946-AF8BB25BAAEB}"/>
                </a:ext>
              </a:extLst>
            </p:cNvPr>
            <p:cNvSpPr/>
            <p:nvPr/>
          </p:nvSpPr>
          <p:spPr>
            <a:xfrm rot="18629358">
              <a:off x="2412715" y="112329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746322A-4DFA-4B29-920D-A88799B6C65B}"/>
                </a:ext>
              </a:extLst>
            </p:cNvPr>
            <p:cNvSpPr/>
            <p:nvPr/>
          </p:nvSpPr>
          <p:spPr>
            <a:xfrm rot="10206335">
              <a:off x="4123818" y="204524"/>
              <a:ext cx="485683" cy="664235"/>
            </a:xfrm>
            <a:custGeom>
              <a:avLst/>
              <a:gdLst>
                <a:gd name="connsiteX0" fmla="*/ 276568 w 670851"/>
                <a:gd name="connsiteY0" fmla="*/ 512333 h 917476"/>
                <a:gd name="connsiteX1" fmla="*/ 328688 w 670851"/>
                <a:gd name="connsiteY1" fmla="*/ 399105 h 917476"/>
                <a:gd name="connsiteX2" fmla="*/ 360740 w 670851"/>
                <a:gd name="connsiteY2" fmla="*/ 399381 h 917476"/>
                <a:gd name="connsiteX3" fmla="*/ 360740 w 670851"/>
                <a:gd name="connsiteY3" fmla="*/ 399381 h 917476"/>
                <a:gd name="connsiteX4" fmla="*/ 502905 w 670851"/>
                <a:gd name="connsiteY4" fmla="*/ 359365 h 917476"/>
                <a:gd name="connsiteX5" fmla="*/ 552028 w 670851"/>
                <a:gd name="connsiteY5" fmla="*/ 339258 h 917476"/>
                <a:gd name="connsiteX6" fmla="*/ 659421 w 670851"/>
                <a:gd name="connsiteY6" fmla="*/ 296838 h 917476"/>
                <a:gd name="connsiteX7" fmla="*/ 634386 w 670851"/>
                <a:gd name="connsiteY7" fmla="*/ 186803 h 917476"/>
                <a:gd name="connsiteX8" fmla="*/ 629419 w 670851"/>
                <a:gd name="connsiteY8" fmla="*/ 139967 h 917476"/>
                <a:gd name="connsiteX9" fmla="*/ 571977 w 670851"/>
                <a:gd name="connsiteY9" fmla="*/ 2848 h 917476"/>
                <a:gd name="connsiteX10" fmla="*/ 509647 w 670851"/>
                <a:gd name="connsiteY10" fmla="*/ 5135 h 917476"/>
                <a:gd name="connsiteX11" fmla="*/ 509647 w 670851"/>
                <a:gd name="connsiteY11" fmla="*/ 5135 h 917476"/>
                <a:gd name="connsiteX12" fmla="*/ 447040 w 670851"/>
                <a:gd name="connsiteY12" fmla="*/ 52641 h 917476"/>
                <a:gd name="connsiteX13" fmla="*/ 411598 w 670851"/>
                <a:gd name="connsiteY13" fmla="*/ 52444 h 917476"/>
                <a:gd name="connsiteX14" fmla="*/ 395276 w 670851"/>
                <a:gd name="connsiteY14" fmla="*/ 35728 h 917476"/>
                <a:gd name="connsiteX15" fmla="*/ 249996 w 670851"/>
                <a:gd name="connsiteY15" fmla="*/ 29341 h 917476"/>
                <a:gd name="connsiteX16" fmla="*/ 245975 w 670851"/>
                <a:gd name="connsiteY16" fmla="*/ 157235 h 917476"/>
                <a:gd name="connsiteX17" fmla="*/ 232019 w 670851"/>
                <a:gd name="connsiteY17" fmla="*/ 194885 h 917476"/>
                <a:gd name="connsiteX18" fmla="*/ 260799 w 670851"/>
                <a:gd name="connsiteY18" fmla="*/ 339968 h 917476"/>
                <a:gd name="connsiteX19" fmla="*/ 277199 w 670851"/>
                <a:gd name="connsiteY19" fmla="*/ 389091 h 917476"/>
                <a:gd name="connsiteX20" fmla="*/ 208521 w 670851"/>
                <a:gd name="connsiteY20" fmla="*/ 758461 h 917476"/>
                <a:gd name="connsiteX21" fmla="*/ 182383 w 670851"/>
                <a:gd name="connsiteY21" fmla="*/ 785033 h 917476"/>
                <a:gd name="connsiteX22" fmla="*/ 30835 w 670851"/>
                <a:gd name="connsiteY22" fmla="*/ 820988 h 917476"/>
                <a:gd name="connsiteX23" fmla="*/ 27287 w 670851"/>
                <a:gd name="connsiteY23" fmla="*/ 877405 h 917476"/>
                <a:gd name="connsiteX24" fmla="*/ 207615 w 670851"/>
                <a:gd name="connsiteY24" fmla="*/ 901730 h 917476"/>
                <a:gd name="connsiteX25" fmla="*/ 316033 w 670851"/>
                <a:gd name="connsiteY25" fmla="*/ 898812 h 917476"/>
                <a:gd name="connsiteX26" fmla="*/ 257369 w 670851"/>
                <a:gd name="connsiteY26" fmla="*/ 755070 h 917476"/>
                <a:gd name="connsiteX27" fmla="*/ 257369 w 670851"/>
                <a:gd name="connsiteY27" fmla="*/ 755070 h 917476"/>
                <a:gd name="connsiteX28" fmla="*/ 276568 w 670851"/>
                <a:gd name="connsiteY28" fmla="*/ 512333 h 917476"/>
                <a:gd name="connsiteX29" fmla="*/ 628354 w 670851"/>
                <a:gd name="connsiteY29" fmla="*/ 256664 h 917476"/>
                <a:gd name="connsiteX30" fmla="*/ 581045 w 670851"/>
                <a:gd name="connsiteY30" fmla="*/ 303619 h 917476"/>
                <a:gd name="connsiteX31" fmla="*/ 515521 w 670851"/>
                <a:gd name="connsiteY31" fmla="*/ 256782 h 917476"/>
                <a:gd name="connsiteX32" fmla="*/ 565038 w 670851"/>
                <a:gd name="connsiteY32" fmla="*/ 201588 h 917476"/>
                <a:gd name="connsiteX33" fmla="*/ 628354 w 670851"/>
                <a:gd name="connsiteY33" fmla="*/ 256664 h 917476"/>
                <a:gd name="connsiteX34" fmla="*/ 628354 w 670851"/>
                <a:gd name="connsiteY34" fmla="*/ 256664 h 917476"/>
                <a:gd name="connsiteX35" fmla="*/ 536613 w 670851"/>
                <a:gd name="connsiteY35" fmla="*/ 44835 h 917476"/>
                <a:gd name="connsiteX36" fmla="*/ 594331 w 670851"/>
                <a:gd name="connsiteY36" fmla="*/ 97704 h 917476"/>
                <a:gd name="connsiteX37" fmla="*/ 544380 w 670851"/>
                <a:gd name="connsiteY37" fmla="*/ 169141 h 917476"/>
                <a:gd name="connsiteX38" fmla="*/ 474007 w 670851"/>
                <a:gd name="connsiteY38" fmla="*/ 102947 h 917476"/>
                <a:gd name="connsiteX39" fmla="*/ 536613 w 670851"/>
                <a:gd name="connsiteY39" fmla="*/ 44835 h 917476"/>
                <a:gd name="connsiteX40" fmla="*/ 536613 w 670851"/>
                <a:gd name="connsiteY40" fmla="*/ 44835 h 917476"/>
                <a:gd name="connsiteX41" fmla="*/ 472351 w 670851"/>
                <a:gd name="connsiteY41" fmla="*/ 316077 h 917476"/>
                <a:gd name="connsiteX42" fmla="*/ 416013 w 670851"/>
                <a:gd name="connsiteY42" fmla="*/ 370916 h 917476"/>
                <a:gd name="connsiteX43" fmla="*/ 372843 w 670851"/>
                <a:gd name="connsiteY43" fmla="*/ 332635 h 917476"/>
                <a:gd name="connsiteX44" fmla="*/ 434937 w 670851"/>
                <a:gd name="connsiteY44" fmla="*/ 279097 h 917476"/>
                <a:gd name="connsiteX45" fmla="*/ 472351 w 670851"/>
                <a:gd name="connsiteY45" fmla="*/ 316077 h 917476"/>
                <a:gd name="connsiteX46" fmla="*/ 472351 w 670851"/>
                <a:gd name="connsiteY46" fmla="*/ 316077 h 917476"/>
                <a:gd name="connsiteX47" fmla="*/ 430640 w 670851"/>
                <a:gd name="connsiteY47" fmla="*/ 155619 h 917476"/>
                <a:gd name="connsiteX48" fmla="*/ 478304 w 670851"/>
                <a:gd name="connsiteY48" fmla="*/ 188459 h 917476"/>
                <a:gd name="connsiteX49" fmla="*/ 456621 w 670851"/>
                <a:gd name="connsiteY49" fmla="*/ 247557 h 917476"/>
                <a:gd name="connsiteX50" fmla="*/ 407852 w 670851"/>
                <a:gd name="connsiteY50" fmla="*/ 247557 h 917476"/>
                <a:gd name="connsiteX51" fmla="*/ 384592 w 670851"/>
                <a:gd name="connsiteY51" fmla="*/ 223153 h 917476"/>
                <a:gd name="connsiteX52" fmla="*/ 430640 w 670851"/>
                <a:gd name="connsiteY52" fmla="*/ 155619 h 917476"/>
                <a:gd name="connsiteX53" fmla="*/ 430640 w 670851"/>
                <a:gd name="connsiteY53" fmla="*/ 155619 h 917476"/>
                <a:gd name="connsiteX54" fmla="*/ 305033 w 670851"/>
                <a:gd name="connsiteY54" fmla="*/ 51104 h 917476"/>
                <a:gd name="connsiteX55" fmla="*/ 393226 w 670851"/>
                <a:gd name="connsiteY55" fmla="*/ 112330 h 917476"/>
                <a:gd name="connsiteX56" fmla="*/ 338110 w 670851"/>
                <a:gd name="connsiteY56" fmla="*/ 162676 h 917476"/>
                <a:gd name="connsiteX57" fmla="*/ 261548 w 670851"/>
                <a:gd name="connsiteY57" fmla="*/ 99478 h 917476"/>
                <a:gd name="connsiteX58" fmla="*/ 305033 w 670851"/>
                <a:gd name="connsiteY58" fmla="*/ 51104 h 917476"/>
                <a:gd name="connsiteX59" fmla="*/ 305033 w 670851"/>
                <a:gd name="connsiteY59" fmla="*/ 51104 h 917476"/>
                <a:gd name="connsiteX60" fmla="*/ 284887 w 670851"/>
                <a:gd name="connsiteY60" fmla="*/ 303146 h 917476"/>
                <a:gd name="connsiteX61" fmla="*/ 242900 w 670851"/>
                <a:gd name="connsiteY61" fmla="*/ 256782 h 917476"/>
                <a:gd name="connsiteX62" fmla="*/ 294546 w 670851"/>
                <a:gd name="connsiteY62" fmla="*/ 211996 h 917476"/>
                <a:gd name="connsiteX63" fmla="*/ 347217 w 670851"/>
                <a:gd name="connsiteY63" fmla="*/ 257255 h 917476"/>
                <a:gd name="connsiteX64" fmla="*/ 284887 w 670851"/>
                <a:gd name="connsiteY64" fmla="*/ 303146 h 917476"/>
                <a:gd name="connsiteX65" fmla="*/ 284887 w 670851"/>
                <a:gd name="connsiteY65" fmla="*/ 303146 h 9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70851" h="917476">
                  <a:moveTo>
                    <a:pt x="276568" y="512333"/>
                  </a:moveTo>
                  <a:cubicBezTo>
                    <a:pt x="289697" y="472474"/>
                    <a:pt x="309291" y="435888"/>
                    <a:pt x="328688" y="399105"/>
                  </a:cubicBezTo>
                  <a:cubicBezTo>
                    <a:pt x="340200" y="377146"/>
                    <a:pt x="350253" y="381364"/>
                    <a:pt x="360740" y="399381"/>
                  </a:cubicBezTo>
                  <a:lnTo>
                    <a:pt x="360740" y="399381"/>
                  </a:lnTo>
                  <a:cubicBezTo>
                    <a:pt x="405408" y="430921"/>
                    <a:pt x="478620" y="414954"/>
                    <a:pt x="502905" y="359365"/>
                  </a:cubicBezTo>
                  <a:cubicBezTo>
                    <a:pt x="516231" y="328850"/>
                    <a:pt x="525299" y="329678"/>
                    <a:pt x="552028" y="339258"/>
                  </a:cubicBezTo>
                  <a:cubicBezTo>
                    <a:pt x="594962" y="354752"/>
                    <a:pt x="638053" y="335040"/>
                    <a:pt x="659421" y="296838"/>
                  </a:cubicBezTo>
                  <a:cubicBezTo>
                    <a:pt x="680316" y="259463"/>
                    <a:pt x="672904" y="213652"/>
                    <a:pt x="634386" y="186803"/>
                  </a:cubicBezTo>
                  <a:cubicBezTo>
                    <a:pt x="609470" y="169417"/>
                    <a:pt x="623978" y="156092"/>
                    <a:pt x="629419" y="139967"/>
                  </a:cubicBezTo>
                  <a:cubicBezTo>
                    <a:pt x="649644" y="80436"/>
                    <a:pt x="627369" y="17948"/>
                    <a:pt x="571977" y="2848"/>
                  </a:cubicBezTo>
                  <a:cubicBezTo>
                    <a:pt x="553053" y="-2316"/>
                    <a:pt x="534169" y="207"/>
                    <a:pt x="509647" y="5135"/>
                  </a:cubicBezTo>
                  <a:lnTo>
                    <a:pt x="509647" y="5135"/>
                  </a:lnTo>
                  <a:cubicBezTo>
                    <a:pt x="484809" y="15661"/>
                    <a:pt x="463244" y="31234"/>
                    <a:pt x="447040" y="52641"/>
                  </a:cubicBezTo>
                  <a:cubicBezTo>
                    <a:pt x="433912" y="69909"/>
                    <a:pt x="423701" y="69279"/>
                    <a:pt x="411598" y="52444"/>
                  </a:cubicBezTo>
                  <a:cubicBezTo>
                    <a:pt x="407103" y="46136"/>
                    <a:pt x="400993" y="40972"/>
                    <a:pt x="395276" y="35728"/>
                  </a:cubicBezTo>
                  <a:cubicBezTo>
                    <a:pt x="353289" y="-2671"/>
                    <a:pt x="292575" y="-5313"/>
                    <a:pt x="249996" y="29341"/>
                  </a:cubicBezTo>
                  <a:cubicBezTo>
                    <a:pt x="211202" y="60881"/>
                    <a:pt x="207654" y="104919"/>
                    <a:pt x="245975" y="157235"/>
                  </a:cubicBezTo>
                  <a:cubicBezTo>
                    <a:pt x="264899" y="183058"/>
                    <a:pt x="242505" y="185108"/>
                    <a:pt x="232019" y="194885"/>
                  </a:cubicBezTo>
                  <a:cubicBezTo>
                    <a:pt x="180570" y="242786"/>
                    <a:pt x="194053" y="325223"/>
                    <a:pt x="260799" y="339968"/>
                  </a:cubicBezTo>
                  <a:cubicBezTo>
                    <a:pt x="307201" y="350218"/>
                    <a:pt x="288711" y="367684"/>
                    <a:pt x="277199" y="389091"/>
                  </a:cubicBezTo>
                  <a:cubicBezTo>
                    <a:pt x="214317" y="504881"/>
                    <a:pt x="184433" y="626664"/>
                    <a:pt x="208521" y="758461"/>
                  </a:cubicBezTo>
                  <a:cubicBezTo>
                    <a:pt x="212661" y="781287"/>
                    <a:pt x="207299" y="788896"/>
                    <a:pt x="182383" y="785033"/>
                  </a:cubicBezTo>
                  <a:cubicBezTo>
                    <a:pt x="127543" y="776596"/>
                    <a:pt x="77987" y="794219"/>
                    <a:pt x="30835" y="820988"/>
                  </a:cubicBezTo>
                  <a:cubicBezTo>
                    <a:pt x="-9181" y="843697"/>
                    <a:pt x="-10127" y="848309"/>
                    <a:pt x="27287" y="877405"/>
                  </a:cubicBezTo>
                  <a:cubicBezTo>
                    <a:pt x="82481" y="920299"/>
                    <a:pt x="144811" y="929327"/>
                    <a:pt x="207615" y="901730"/>
                  </a:cubicBezTo>
                  <a:cubicBezTo>
                    <a:pt x="241441" y="886906"/>
                    <a:pt x="270576" y="865656"/>
                    <a:pt x="316033" y="898812"/>
                  </a:cubicBezTo>
                  <a:cubicBezTo>
                    <a:pt x="287450" y="844722"/>
                    <a:pt x="260089" y="804627"/>
                    <a:pt x="257369" y="755070"/>
                  </a:cubicBezTo>
                  <a:lnTo>
                    <a:pt x="257369" y="755070"/>
                  </a:lnTo>
                  <a:cubicBezTo>
                    <a:pt x="254333" y="729602"/>
                    <a:pt x="232886" y="644799"/>
                    <a:pt x="276568" y="512333"/>
                  </a:cubicBezTo>
                  <a:close/>
                  <a:moveTo>
                    <a:pt x="628354" y="256664"/>
                  </a:moveTo>
                  <a:cubicBezTo>
                    <a:pt x="628433" y="282014"/>
                    <a:pt x="611402" y="306615"/>
                    <a:pt x="581045" y="303619"/>
                  </a:cubicBezTo>
                  <a:cubicBezTo>
                    <a:pt x="551910" y="300701"/>
                    <a:pt x="515994" y="291239"/>
                    <a:pt x="515521" y="256782"/>
                  </a:cubicBezTo>
                  <a:cubicBezTo>
                    <a:pt x="515127" y="233600"/>
                    <a:pt x="533972" y="202061"/>
                    <a:pt x="565038" y="201588"/>
                  </a:cubicBezTo>
                  <a:cubicBezTo>
                    <a:pt x="601112" y="201036"/>
                    <a:pt x="628276" y="222404"/>
                    <a:pt x="628354" y="256664"/>
                  </a:cubicBezTo>
                  <a:lnTo>
                    <a:pt x="628354" y="256664"/>
                  </a:lnTo>
                  <a:close/>
                  <a:moveTo>
                    <a:pt x="536613" y="44835"/>
                  </a:moveTo>
                  <a:cubicBezTo>
                    <a:pt x="568666" y="47083"/>
                    <a:pt x="592202" y="62103"/>
                    <a:pt x="594331" y="97704"/>
                  </a:cubicBezTo>
                  <a:cubicBezTo>
                    <a:pt x="592912" y="133107"/>
                    <a:pt x="578837" y="164450"/>
                    <a:pt x="544380" y="169141"/>
                  </a:cubicBezTo>
                  <a:cubicBezTo>
                    <a:pt x="503891" y="174661"/>
                    <a:pt x="465452" y="145092"/>
                    <a:pt x="474007" y="102947"/>
                  </a:cubicBezTo>
                  <a:cubicBezTo>
                    <a:pt x="478817" y="79292"/>
                    <a:pt x="508031" y="42864"/>
                    <a:pt x="536613" y="44835"/>
                  </a:cubicBezTo>
                  <a:lnTo>
                    <a:pt x="536613" y="44835"/>
                  </a:lnTo>
                  <a:close/>
                  <a:moveTo>
                    <a:pt x="472351" y="316077"/>
                  </a:moveTo>
                  <a:cubicBezTo>
                    <a:pt x="469434" y="351007"/>
                    <a:pt x="451022" y="370877"/>
                    <a:pt x="416013" y="370916"/>
                  </a:cubicBezTo>
                  <a:cubicBezTo>
                    <a:pt x="393265" y="370916"/>
                    <a:pt x="370241" y="353215"/>
                    <a:pt x="372843" y="332635"/>
                  </a:cubicBezTo>
                  <a:cubicBezTo>
                    <a:pt x="376983" y="299952"/>
                    <a:pt x="398469" y="276100"/>
                    <a:pt x="434937" y="279097"/>
                  </a:cubicBezTo>
                  <a:cubicBezTo>
                    <a:pt x="457528" y="280989"/>
                    <a:pt x="474401" y="291121"/>
                    <a:pt x="472351" y="316077"/>
                  </a:cubicBezTo>
                  <a:lnTo>
                    <a:pt x="472351" y="316077"/>
                  </a:lnTo>
                  <a:close/>
                  <a:moveTo>
                    <a:pt x="430640" y="155619"/>
                  </a:moveTo>
                  <a:cubicBezTo>
                    <a:pt x="442625" y="155145"/>
                    <a:pt x="472509" y="163543"/>
                    <a:pt x="478304" y="188459"/>
                  </a:cubicBezTo>
                  <a:cubicBezTo>
                    <a:pt x="485953" y="221261"/>
                    <a:pt x="473810" y="237267"/>
                    <a:pt x="456621" y="247557"/>
                  </a:cubicBezTo>
                  <a:cubicBezTo>
                    <a:pt x="439865" y="257571"/>
                    <a:pt x="422558" y="257571"/>
                    <a:pt x="407852" y="247557"/>
                  </a:cubicBezTo>
                  <a:cubicBezTo>
                    <a:pt x="395039" y="238844"/>
                    <a:pt x="388258" y="233482"/>
                    <a:pt x="384592" y="223153"/>
                  </a:cubicBezTo>
                  <a:cubicBezTo>
                    <a:pt x="374499" y="194136"/>
                    <a:pt x="400283" y="156762"/>
                    <a:pt x="430640" y="155619"/>
                  </a:cubicBezTo>
                  <a:lnTo>
                    <a:pt x="430640" y="155619"/>
                  </a:lnTo>
                  <a:close/>
                  <a:moveTo>
                    <a:pt x="305033" y="51104"/>
                  </a:moveTo>
                  <a:cubicBezTo>
                    <a:pt x="352816" y="50552"/>
                    <a:pt x="391925" y="86034"/>
                    <a:pt x="393226" y="112330"/>
                  </a:cubicBezTo>
                  <a:cubicBezTo>
                    <a:pt x="394172" y="131294"/>
                    <a:pt x="370872" y="169811"/>
                    <a:pt x="338110" y="162676"/>
                  </a:cubicBezTo>
                  <a:cubicBezTo>
                    <a:pt x="311223" y="156801"/>
                    <a:pt x="259931" y="124828"/>
                    <a:pt x="261548" y="99478"/>
                  </a:cubicBezTo>
                  <a:cubicBezTo>
                    <a:pt x="263637" y="65770"/>
                    <a:pt x="285833" y="51695"/>
                    <a:pt x="305033" y="51104"/>
                  </a:cubicBezTo>
                  <a:lnTo>
                    <a:pt x="305033" y="51104"/>
                  </a:lnTo>
                  <a:close/>
                  <a:moveTo>
                    <a:pt x="284887" y="303146"/>
                  </a:moveTo>
                  <a:cubicBezTo>
                    <a:pt x="257448" y="302751"/>
                    <a:pt x="241126" y="282566"/>
                    <a:pt x="242900" y="256782"/>
                  </a:cubicBezTo>
                  <a:cubicBezTo>
                    <a:pt x="244871" y="229067"/>
                    <a:pt x="263992" y="212824"/>
                    <a:pt x="294546" y="211996"/>
                  </a:cubicBezTo>
                  <a:cubicBezTo>
                    <a:pt x="319305" y="218304"/>
                    <a:pt x="352264" y="223350"/>
                    <a:pt x="347217" y="257255"/>
                  </a:cubicBezTo>
                  <a:cubicBezTo>
                    <a:pt x="342999" y="286035"/>
                    <a:pt x="315362" y="303500"/>
                    <a:pt x="284887" y="303146"/>
                  </a:cubicBezTo>
                  <a:lnTo>
                    <a:pt x="284887" y="30314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B931D52-5D4F-429A-A7F4-1214885D9EFE}"/>
                </a:ext>
              </a:extLst>
            </p:cNvPr>
            <p:cNvSpPr/>
            <p:nvPr/>
          </p:nvSpPr>
          <p:spPr>
            <a:xfrm>
              <a:off x="4518643" y="1352264"/>
              <a:ext cx="399862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E004020-804D-48A7-862C-211FAC5BB0D4}"/>
                </a:ext>
              </a:extLst>
            </p:cNvPr>
            <p:cNvSpPr/>
            <p:nvPr/>
          </p:nvSpPr>
          <p:spPr>
            <a:xfrm rot="17045761">
              <a:off x="4516849" y="496660"/>
              <a:ext cx="867767" cy="728581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53DD91-6770-4C20-800C-8AA1AC291346}"/>
              </a:ext>
            </a:extLst>
          </p:cNvPr>
          <p:cNvGrpSpPr/>
          <p:nvPr/>
        </p:nvGrpSpPr>
        <p:grpSpPr>
          <a:xfrm>
            <a:off x="8083801" y="-38099"/>
            <a:ext cx="4108201" cy="1457324"/>
            <a:chOff x="8083801" y="-38099"/>
            <a:chExt cx="4108201" cy="145732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7DC3A0-B1A6-4AE8-866A-ECF926C3A7FA}"/>
                </a:ext>
              </a:extLst>
            </p:cNvPr>
            <p:cNvSpPr/>
            <p:nvPr/>
          </p:nvSpPr>
          <p:spPr>
            <a:xfrm>
              <a:off x="10876493" y="124714"/>
              <a:ext cx="389690" cy="391617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7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B0C094A-3522-43DB-8D46-E96D8CC39005}"/>
                </a:ext>
              </a:extLst>
            </p:cNvPr>
            <p:cNvSpPr/>
            <p:nvPr/>
          </p:nvSpPr>
          <p:spPr>
            <a:xfrm>
              <a:off x="9919057" y="1036226"/>
              <a:ext cx="265872" cy="227165"/>
            </a:xfrm>
            <a:custGeom>
              <a:avLst/>
              <a:gdLst>
                <a:gd name="connsiteX0" fmla="*/ 203043 w 484768"/>
                <a:gd name="connsiteY0" fmla="*/ 413968 h 414193"/>
                <a:gd name="connsiteX1" fmla="*/ 20783 w 484768"/>
                <a:gd name="connsiteY1" fmla="*/ 303264 h 414193"/>
                <a:gd name="connsiteX2" fmla="*/ 54215 w 484768"/>
                <a:gd name="connsiteY2" fmla="*/ 80988 h 414193"/>
                <a:gd name="connsiteX3" fmla="*/ 470776 w 484768"/>
                <a:gd name="connsiteY3" fmla="*/ 145368 h 414193"/>
                <a:gd name="connsiteX4" fmla="*/ 475468 w 484768"/>
                <a:gd name="connsiteY4" fmla="*/ 195556 h 414193"/>
                <a:gd name="connsiteX5" fmla="*/ 435846 w 484768"/>
                <a:gd name="connsiteY5" fmla="*/ 167486 h 414193"/>
                <a:gd name="connsiteX6" fmla="*/ 206276 w 484768"/>
                <a:gd name="connsiteY6" fmla="*/ 44284 h 414193"/>
                <a:gd name="connsiteX7" fmla="*/ 63520 w 484768"/>
                <a:gd name="connsiteY7" fmla="*/ 296286 h 414193"/>
                <a:gd name="connsiteX8" fmla="*/ 301368 w 484768"/>
                <a:gd name="connsiteY8" fmla="*/ 320217 h 414193"/>
                <a:gd name="connsiteX9" fmla="*/ 312920 w 484768"/>
                <a:gd name="connsiteY9" fmla="*/ 206674 h 414193"/>
                <a:gd name="connsiteX10" fmla="*/ 255084 w 484768"/>
                <a:gd name="connsiteY10" fmla="*/ 176948 h 414193"/>
                <a:gd name="connsiteX11" fmla="*/ 214634 w 484768"/>
                <a:gd name="connsiteY11" fmla="*/ 226307 h 414193"/>
                <a:gd name="connsiteX12" fmla="*/ 199337 w 484768"/>
                <a:gd name="connsiteY12" fmla="*/ 258477 h 414193"/>
                <a:gd name="connsiteX13" fmla="*/ 172213 w 484768"/>
                <a:gd name="connsiteY13" fmla="*/ 216727 h 414193"/>
                <a:gd name="connsiteX14" fmla="*/ 228512 w 484768"/>
                <a:gd name="connsiteY14" fmla="*/ 141741 h 414193"/>
                <a:gd name="connsiteX15" fmla="*/ 320134 w 484768"/>
                <a:gd name="connsiteY15" fmla="*/ 154121 h 414193"/>
                <a:gd name="connsiteX16" fmla="*/ 329320 w 484768"/>
                <a:gd name="connsiteY16" fmla="*/ 347577 h 414193"/>
                <a:gd name="connsiteX17" fmla="*/ 203043 w 484768"/>
                <a:gd name="connsiteY17" fmla="*/ 413968 h 414193"/>
                <a:gd name="connsiteX18" fmla="*/ 203043 w 484768"/>
                <a:gd name="connsiteY18" fmla="*/ 413968 h 4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4768" h="414193">
                  <a:moveTo>
                    <a:pt x="203043" y="413968"/>
                  </a:moveTo>
                  <a:cubicBezTo>
                    <a:pt x="103260" y="411445"/>
                    <a:pt x="51732" y="371390"/>
                    <a:pt x="20783" y="303264"/>
                  </a:cubicBezTo>
                  <a:cubicBezTo>
                    <a:pt x="-15921" y="222562"/>
                    <a:pt x="-3542" y="146472"/>
                    <a:pt x="54215" y="80988"/>
                  </a:cubicBezTo>
                  <a:cubicBezTo>
                    <a:pt x="170715" y="-51203"/>
                    <a:pt x="395041" y="-15839"/>
                    <a:pt x="470776" y="145368"/>
                  </a:cubicBezTo>
                  <a:cubicBezTo>
                    <a:pt x="478109" y="160941"/>
                    <a:pt x="495456" y="183177"/>
                    <a:pt x="475468" y="195556"/>
                  </a:cubicBezTo>
                  <a:cubicBezTo>
                    <a:pt x="452838" y="209631"/>
                    <a:pt x="445071" y="181560"/>
                    <a:pt x="435846" y="167486"/>
                  </a:cubicBezTo>
                  <a:cubicBezTo>
                    <a:pt x="381400" y="84654"/>
                    <a:pt x="311185" y="34073"/>
                    <a:pt x="206276" y="44284"/>
                  </a:cubicBezTo>
                  <a:cubicBezTo>
                    <a:pt x="81615" y="56387"/>
                    <a:pt x="7379" y="185976"/>
                    <a:pt x="63520" y="296286"/>
                  </a:cubicBezTo>
                  <a:cubicBezTo>
                    <a:pt x="110435" y="388500"/>
                    <a:pt x="236791" y="401471"/>
                    <a:pt x="301368" y="320217"/>
                  </a:cubicBezTo>
                  <a:cubicBezTo>
                    <a:pt x="329163" y="285208"/>
                    <a:pt x="334879" y="246650"/>
                    <a:pt x="312920" y="206674"/>
                  </a:cubicBezTo>
                  <a:cubicBezTo>
                    <a:pt x="300816" y="184635"/>
                    <a:pt x="282050" y="170640"/>
                    <a:pt x="255084" y="176948"/>
                  </a:cubicBezTo>
                  <a:cubicBezTo>
                    <a:pt x="229655" y="182861"/>
                    <a:pt x="214161" y="197961"/>
                    <a:pt x="214634" y="226307"/>
                  </a:cubicBezTo>
                  <a:cubicBezTo>
                    <a:pt x="214831" y="239160"/>
                    <a:pt x="220627" y="259345"/>
                    <a:pt x="199337" y="258477"/>
                  </a:cubicBezTo>
                  <a:cubicBezTo>
                    <a:pt x="175407" y="257531"/>
                    <a:pt x="170045" y="234744"/>
                    <a:pt x="172213" y="216727"/>
                  </a:cubicBezTo>
                  <a:cubicBezTo>
                    <a:pt x="176156" y="182112"/>
                    <a:pt x="196065" y="156289"/>
                    <a:pt x="228512" y="141741"/>
                  </a:cubicBezTo>
                  <a:cubicBezTo>
                    <a:pt x="261471" y="126996"/>
                    <a:pt x="292261" y="130466"/>
                    <a:pt x="320134" y="154121"/>
                  </a:cubicBezTo>
                  <a:cubicBezTo>
                    <a:pt x="376078" y="201588"/>
                    <a:pt x="380691" y="286863"/>
                    <a:pt x="329320" y="347577"/>
                  </a:cubicBezTo>
                  <a:cubicBezTo>
                    <a:pt x="290724" y="393428"/>
                    <a:pt x="241443" y="416767"/>
                    <a:pt x="203043" y="413968"/>
                  </a:cubicBezTo>
                  <a:lnTo>
                    <a:pt x="203043" y="41396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3DC1B5-3336-4098-A000-E8C8083C376A}"/>
                </a:ext>
              </a:extLst>
            </p:cNvPr>
            <p:cNvSpPr/>
            <p:nvPr/>
          </p:nvSpPr>
          <p:spPr>
            <a:xfrm>
              <a:off x="9147235" y="817332"/>
              <a:ext cx="435483" cy="382596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869EFE5-0643-4D25-8E3D-287F871485CD}"/>
                </a:ext>
              </a:extLst>
            </p:cNvPr>
            <p:cNvSpPr/>
            <p:nvPr/>
          </p:nvSpPr>
          <p:spPr>
            <a:xfrm>
              <a:off x="10670100" y="776013"/>
              <a:ext cx="367929" cy="503191"/>
            </a:xfrm>
            <a:custGeom>
              <a:avLst/>
              <a:gdLst>
                <a:gd name="connsiteX0" fmla="*/ 276568 w 670851"/>
                <a:gd name="connsiteY0" fmla="*/ 512333 h 917476"/>
                <a:gd name="connsiteX1" fmla="*/ 328688 w 670851"/>
                <a:gd name="connsiteY1" fmla="*/ 399105 h 917476"/>
                <a:gd name="connsiteX2" fmla="*/ 360740 w 670851"/>
                <a:gd name="connsiteY2" fmla="*/ 399381 h 917476"/>
                <a:gd name="connsiteX3" fmla="*/ 360740 w 670851"/>
                <a:gd name="connsiteY3" fmla="*/ 399381 h 917476"/>
                <a:gd name="connsiteX4" fmla="*/ 502905 w 670851"/>
                <a:gd name="connsiteY4" fmla="*/ 359365 h 917476"/>
                <a:gd name="connsiteX5" fmla="*/ 552028 w 670851"/>
                <a:gd name="connsiteY5" fmla="*/ 339258 h 917476"/>
                <a:gd name="connsiteX6" fmla="*/ 659421 w 670851"/>
                <a:gd name="connsiteY6" fmla="*/ 296838 h 917476"/>
                <a:gd name="connsiteX7" fmla="*/ 634386 w 670851"/>
                <a:gd name="connsiteY7" fmla="*/ 186803 h 917476"/>
                <a:gd name="connsiteX8" fmla="*/ 629419 w 670851"/>
                <a:gd name="connsiteY8" fmla="*/ 139967 h 917476"/>
                <a:gd name="connsiteX9" fmla="*/ 571977 w 670851"/>
                <a:gd name="connsiteY9" fmla="*/ 2848 h 917476"/>
                <a:gd name="connsiteX10" fmla="*/ 509647 w 670851"/>
                <a:gd name="connsiteY10" fmla="*/ 5135 h 917476"/>
                <a:gd name="connsiteX11" fmla="*/ 509647 w 670851"/>
                <a:gd name="connsiteY11" fmla="*/ 5135 h 917476"/>
                <a:gd name="connsiteX12" fmla="*/ 447040 w 670851"/>
                <a:gd name="connsiteY12" fmla="*/ 52641 h 917476"/>
                <a:gd name="connsiteX13" fmla="*/ 411598 w 670851"/>
                <a:gd name="connsiteY13" fmla="*/ 52444 h 917476"/>
                <a:gd name="connsiteX14" fmla="*/ 395276 w 670851"/>
                <a:gd name="connsiteY14" fmla="*/ 35728 h 917476"/>
                <a:gd name="connsiteX15" fmla="*/ 249996 w 670851"/>
                <a:gd name="connsiteY15" fmla="*/ 29341 h 917476"/>
                <a:gd name="connsiteX16" fmla="*/ 245975 w 670851"/>
                <a:gd name="connsiteY16" fmla="*/ 157235 h 917476"/>
                <a:gd name="connsiteX17" fmla="*/ 232019 w 670851"/>
                <a:gd name="connsiteY17" fmla="*/ 194885 h 917476"/>
                <a:gd name="connsiteX18" fmla="*/ 260799 w 670851"/>
                <a:gd name="connsiteY18" fmla="*/ 339968 h 917476"/>
                <a:gd name="connsiteX19" fmla="*/ 277199 w 670851"/>
                <a:gd name="connsiteY19" fmla="*/ 389091 h 917476"/>
                <a:gd name="connsiteX20" fmla="*/ 208521 w 670851"/>
                <a:gd name="connsiteY20" fmla="*/ 758461 h 917476"/>
                <a:gd name="connsiteX21" fmla="*/ 182383 w 670851"/>
                <a:gd name="connsiteY21" fmla="*/ 785033 h 917476"/>
                <a:gd name="connsiteX22" fmla="*/ 30835 w 670851"/>
                <a:gd name="connsiteY22" fmla="*/ 820988 h 917476"/>
                <a:gd name="connsiteX23" fmla="*/ 27287 w 670851"/>
                <a:gd name="connsiteY23" fmla="*/ 877405 h 917476"/>
                <a:gd name="connsiteX24" fmla="*/ 207615 w 670851"/>
                <a:gd name="connsiteY24" fmla="*/ 901730 h 917476"/>
                <a:gd name="connsiteX25" fmla="*/ 316033 w 670851"/>
                <a:gd name="connsiteY25" fmla="*/ 898812 h 917476"/>
                <a:gd name="connsiteX26" fmla="*/ 257369 w 670851"/>
                <a:gd name="connsiteY26" fmla="*/ 755070 h 917476"/>
                <a:gd name="connsiteX27" fmla="*/ 257369 w 670851"/>
                <a:gd name="connsiteY27" fmla="*/ 755070 h 917476"/>
                <a:gd name="connsiteX28" fmla="*/ 276568 w 670851"/>
                <a:gd name="connsiteY28" fmla="*/ 512333 h 917476"/>
                <a:gd name="connsiteX29" fmla="*/ 628354 w 670851"/>
                <a:gd name="connsiteY29" fmla="*/ 256664 h 917476"/>
                <a:gd name="connsiteX30" fmla="*/ 581045 w 670851"/>
                <a:gd name="connsiteY30" fmla="*/ 303619 h 917476"/>
                <a:gd name="connsiteX31" fmla="*/ 515521 w 670851"/>
                <a:gd name="connsiteY31" fmla="*/ 256782 h 917476"/>
                <a:gd name="connsiteX32" fmla="*/ 565038 w 670851"/>
                <a:gd name="connsiteY32" fmla="*/ 201588 h 917476"/>
                <a:gd name="connsiteX33" fmla="*/ 628354 w 670851"/>
                <a:gd name="connsiteY33" fmla="*/ 256664 h 917476"/>
                <a:gd name="connsiteX34" fmla="*/ 628354 w 670851"/>
                <a:gd name="connsiteY34" fmla="*/ 256664 h 917476"/>
                <a:gd name="connsiteX35" fmla="*/ 536613 w 670851"/>
                <a:gd name="connsiteY35" fmla="*/ 44835 h 917476"/>
                <a:gd name="connsiteX36" fmla="*/ 594331 w 670851"/>
                <a:gd name="connsiteY36" fmla="*/ 97704 h 917476"/>
                <a:gd name="connsiteX37" fmla="*/ 544380 w 670851"/>
                <a:gd name="connsiteY37" fmla="*/ 169141 h 917476"/>
                <a:gd name="connsiteX38" fmla="*/ 474007 w 670851"/>
                <a:gd name="connsiteY38" fmla="*/ 102947 h 917476"/>
                <a:gd name="connsiteX39" fmla="*/ 536613 w 670851"/>
                <a:gd name="connsiteY39" fmla="*/ 44835 h 917476"/>
                <a:gd name="connsiteX40" fmla="*/ 536613 w 670851"/>
                <a:gd name="connsiteY40" fmla="*/ 44835 h 917476"/>
                <a:gd name="connsiteX41" fmla="*/ 472351 w 670851"/>
                <a:gd name="connsiteY41" fmla="*/ 316077 h 917476"/>
                <a:gd name="connsiteX42" fmla="*/ 416013 w 670851"/>
                <a:gd name="connsiteY42" fmla="*/ 370916 h 917476"/>
                <a:gd name="connsiteX43" fmla="*/ 372843 w 670851"/>
                <a:gd name="connsiteY43" fmla="*/ 332635 h 917476"/>
                <a:gd name="connsiteX44" fmla="*/ 434937 w 670851"/>
                <a:gd name="connsiteY44" fmla="*/ 279097 h 917476"/>
                <a:gd name="connsiteX45" fmla="*/ 472351 w 670851"/>
                <a:gd name="connsiteY45" fmla="*/ 316077 h 917476"/>
                <a:gd name="connsiteX46" fmla="*/ 472351 w 670851"/>
                <a:gd name="connsiteY46" fmla="*/ 316077 h 917476"/>
                <a:gd name="connsiteX47" fmla="*/ 430640 w 670851"/>
                <a:gd name="connsiteY47" fmla="*/ 155619 h 917476"/>
                <a:gd name="connsiteX48" fmla="*/ 478304 w 670851"/>
                <a:gd name="connsiteY48" fmla="*/ 188459 h 917476"/>
                <a:gd name="connsiteX49" fmla="*/ 456621 w 670851"/>
                <a:gd name="connsiteY49" fmla="*/ 247557 h 917476"/>
                <a:gd name="connsiteX50" fmla="*/ 407852 w 670851"/>
                <a:gd name="connsiteY50" fmla="*/ 247557 h 917476"/>
                <a:gd name="connsiteX51" fmla="*/ 384592 w 670851"/>
                <a:gd name="connsiteY51" fmla="*/ 223153 h 917476"/>
                <a:gd name="connsiteX52" fmla="*/ 430640 w 670851"/>
                <a:gd name="connsiteY52" fmla="*/ 155619 h 917476"/>
                <a:gd name="connsiteX53" fmla="*/ 430640 w 670851"/>
                <a:gd name="connsiteY53" fmla="*/ 155619 h 917476"/>
                <a:gd name="connsiteX54" fmla="*/ 305033 w 670851"/>
                <a:gd name="connsiteY54" fmla="*/ 51104 h 917476"/>
                <a:gd name="connsiteX55" fmla="*/ 393226 w 670851"/>
                <a:gd name="connsiteY55" fmla="*/ 112330 h 917476"/>
                <a:gd name="connsiteX56" fmla="*/ 338110 w 670851"/>
                <a:gd name="connsiteY56" fmla="*/ 162676 h 917476"/>
                <a:gd name="connsiteX57" fmla="*/ 261548 w 670851"/>
                <a:gd name="connsiteY57" fmla="*/ 99478 h 917476"/>
                <a:gd name="connsiteX58" fmla="*/ 305033 w 670851"/>
                <a:gd name="connsiteY58" fmla="*/ 51104 h 917476"/>
                <a:gd name="connsiteX59" fmla="*/ 305033 w 670851"/>
                <a:gd name="connsiteY59" fmla="*/ 51104 h 917476"/>
                <a:gd name="connsiteX60" fmla="*/ 284887 w 670851"/>
                <a:gd name="connsiteY60" fmla="*/ 303146 h 917476"/>
                <a:gd name="connsiteX61" fmla="*/ 242900 w 670851"/>
                <a:gd name="connsiteY61" fmla="*/ 256782 h 917476"/>
                <a:gd name="connsiteX62" fmla="*/ 294546 w 670851"/>
                <a:gd name="connsiteY62" fmla="*/ 211996 h 917476"/>
                <a:gd name="connsiteX63" fmla="*/ 347217 w 670851"/>
                <a:gd name="connsiteY63" fmla="*/ 257255 h 917476"/>
                <a:gd name="connsiteX64" fmla="*/ 284887 w 670851"/>
                <a:gd name="connsiteY64" fmla="*/ 303146 h 917476"/>
                <a:gd name="connsiteX65" fmla="*/ 284887 w 670851"/>
                <a:gd name="connsiteY65" fmla="*/ 303146 h 9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70851" h="917476">
                  <a:moveTo>
                    <a:pt x="276568" y="512333"/>
                  </a:moveTo>
                  <a:cubicBezTo>
                    <a:pt x="289697" y="472474"/>
                    <a:pt x="309291" y="435888"/>
                    <a:pt x="328688" y="399105"/>
                  </a:cubicBezTo>
                  <a:cubicBezTo>
                    <a:pt x="340200" y="377146"/>
                    <a:pt x="350253" y="381364"/>
                    <a:pt x="360740" y="399381"/>
                  </a:cubicBezTo>
                  <a:lnTo>
                    <a:pt x="360740" y="399381"/>
                  </a:lnTo>
                  <a:cubicBezTo>
                    <a:pt x="405408" y="430921"/>
                    <a:pt x="478620" y="414954"/>
                    <a:pt x="502905" y="359365"/>
                  </a:cubicBezTo>
                  <a:cubicBezTo>
                    <a:pt x="516231" y="328850"/>
                    <a:pt x="525299" y="329678"/>
                    <a:pt x="552028" y="339258"/>
                  </a:cubicBezTo>
                  <a:cubicBezTo>
                    <a:pt x="594962" y="354752"/>
                    <a:pt x="638053" y="335040"/>
                    <a:pt x="659421" y="296838"/>
                  </a:cubicBezTo>
                  <a:cubicBezTo>
                    <a:pt x="680316" y="259463"/>
                    <a:pt x="672904" y="213652"/>
                    <a:pt x="634386" y="186803"/>
                  </a:cubicBezTo>
                  <a:cubicBezTo>
                    <a:pt x="609470" y="169417"/>
                    <a:pt x="623978" y="156092"/>
                    <a:pt x="629419" y="139967"/>
                  </a:cubicBezTo>
                  <a:cubicBezTo>
                    <a:pt x="649644" y="80436"/>
                    <a:pt x="627369" y="17948"/>
                    <a:pt x="571977" y="2848"/>
                  </a:cubicBezTo>
                  <a:cubicBezTo>
                    <a:pt x="553053" y="-2316"/>
                    <a:pt x="534169" y="207"/>
                    <a:pt x="509647" y="5135"/>
                  </a:cubicBezTo>
                  <a:lnTo>
                    <a:pt x="509647" y="5135"/>
                  </a:lnTo>
                  <a:cubicBezTo>
                    <a:pt x="484809" y="15661"/>
                    <a:pt x="463244" y="31234"/>
                    <a:pt x="447040" y="52641"/>
                  </a:cubicBezTo>
                  <a:cubicBezTo>
                    <a:pt x="433912" y="69909"/>
                    <a:pt x="423701" y="69279"/>
                    <a:pt x="411598" y="52444"/>
                  </a:cubicBezTo>
                  <a:cubicBezTo>
                    <a:pt x="407103" y="46136"/>
                    <a:pt x="400993" y="40972"/>
                    <a:pt x="395276" y="35728"/>
                  </a:cubicBezTo>
                  <a:cubicBezTo>
                    <a:pt x="353289" y="-2671"/>
                    <a:pt x="292575" y="-5313"/>
                    <a:pt x="249996" y="29341"/>
                  </a:cubicBezTo>
                  <a:cubicBezTo>
                    <a:pt x="211202" y="60881"/>
                    <a:pt x="207654" y="104919"/>
                    <a:pt x="245975" y="157235"/>
                  </a:cubicBezTo>
                  <a:cubicBezTo>
                    <a:pt x="264899" y="183058"/>
                    <a:pt x="242505" y="185108"/>
                    <a:pt x="232019" y="194885"/>
                  </a:cubicBezTo>
                  <a:cubicBezTo>
                    <a:pt x="180570" y="242786"/>
                    <a:pt x="194053" y="325223"/>
                    <a:pt x="260799" y="339968"/>
                  </a:cubicBezTo>
                  <a:cubicBezTo>
                    <a:pt x="307201" y="350218"/>
                    <a:pt x="288711" y="367684"/>
                    <a:pt x="277199" y="389091"/>
                  </a:cubicBezTo>
                  <a:cubicBezTo>
                    <a:pt x="214317" y="504881"/>
                    <a:pt x="184433" y="626664"/>
                    <a:pt x="208521" y="758461"/>
                  </a:cubicBezTo>
                  <a:cubicBezTo>
                    <a:pt x="212661" y="781287"/>
                    <a:pt x="207299" y="788896"/>
                    <a:pt x="182383" y="785033"/>
                  </a:cubicBezTo>
                  <a:cubicBezTo>
                    <a:pt x="127543" y="776596"/>
                    <a:pt x="77987" y="794219"/>
                    <a:pt x="30835" y="820988"/>
                  </a:cubicBezTo>
                  <a:cubicBezTo>
                    <a:pt x="-9181" y="843697"/>
                    <a:pt x="-10127" y="848309"/>
                    <a:pt x="27287" y="877405"/>
                  </a:cubicBezTo>
                  <a:cubicBezTo>
                    <a:pt x="82481" y="920299"/>
                    <a:pt x="144811" y="929327"/>
                    <a:pt x="207615" y="901730"/>
                  </a:cubicBezTo>
                  <a:cubicBezTo>
                    <a:pt x="241441" y="886906"/>
                    <a:pt x="270576" y="865656"/>
                    <a:pt x="316033" y="898812"/>
                  </a:cubicBezTo>
                  <a:cubicBezTo>
                    <a:pt x="287450" y="844722"/>
                    <a:pt x="260089" y="804627"/>
                    <a:pt x="257369" y="755070"/>
                  </a:cubicBezTo>
                  <a:lnTo>
                    <a:pt x="257369" y="755070"/>
                  </a:lnTo>
                  <a:cubicBezTo>
                    <a:pt x="254333" y="729602"/>
                    <a:pt x="232886" y="644799"/>
                    <a:pt x="276568" y="512333"/>
                  </a:cubicBezTo>
                  <a:close/>
                  <a:moveTo>
                    <a:pt x="628354" y="256664"/>
                  </a:moveTo>
                  <a:cubicBezTo>
                    <a:pt x="628433" y="282014"/>
                    <a:pt x="611402" y="306615"/>
                    <a:pt x="581045" y="303619"/>
                  </a:cubicBezTo>
                  <a:cubicBezTo>
                    <a:pt x="551910" y="300701"/>
                    <a:pt x="515994" y="291239"/>
                    <a:pt x="515521" y="256782"/>
                  </a:cubicBezTo>
                  <a:cubicBezTo>
                    <a:pt x="515127" y="233600"/>
                    <a:pt x="533972" y="202061"/>
                    <a:pt x="565038" y="201588"/>
                  </a:cubicBezTo>
                  <a:cubicBezTo>
                    <a:pt x="601112" y="201036"/>
                    <a:pt x="628276" y="222404"/>
                    <a:pt x="628354" y="256664"/>
                  </a:cubicBezTo>
                  <a:lnTo>
                    <a:pt x="628354" y="256664"/>
                  </a:lnTo>
                  <a:close/>
                  <a:moveTo>
                    <a:pt x="536613" y="44835"/>
                  </a:moveTo>
                  <a:cubicBezTo>
                    <a:pt x="568666" y="47083"/>
                    <a:pt x="592202" y="62103"/>
                    <a:pt x="594331" y="97704"/>
                  </a:cubicBezTo>
                  <a:cubicBezTo>
                    <a:pt x="592912" y="133107"/>
                    <a:pt x="578837" y="164450"/>
                    <a:pt x="544380" y="169141"/>
                  </a:cubicBezTo>
                  <a:cubicBezTo>
                    <a:pt x="503891" y="174661"/>
                    <a:pt x="465452" y="145092"/>
                    <a:pt x="474007" y="102947"/>
                  </a:cubicBezTo>
                  <a:cubicBezTo>
                    <a:pt x="478817" y="79292"/>
                    <a:pt x="508031" y="42864"/>
                    <a:pt x="536613" y="44835"/>
                  </a:cubicBezTo>
                  <a:lnTo>
                    <a:pt x="536613" y="44835"/>
                  </a:lnTo>
                  <a:close/>
                  <a:moveTo>
                    <a:pt x="472351" y="316077"/>
                  </a:moveTo>
                  <a:cubicBezTo>
                    <a:pt x="469434" y="351007"/>
                    <a:pt x="451022" y="370877"/>
                    <a:pt x="416013" y="370916"/>
                  </a:cubicBezTo>
                  <a:cubicBezTo>
                    <a:pt x="393265" y="370916"/>
                    <a:pt x="370241" y="353215"/>
                    <a:pt x="372843" y="332635"/>
                  </a:cubicBezTo>
                  <a:cubicBezTo>
                    <a:pt x="376983" y="299952"/>
                    <a:pt x="398469" y="276100"/>
                    <a:pt x="434937" y="279097"/>
                  </a:cubicBezTo>
                  <a:cubicBezTo>
                    <a:pt x="457528" y="280989"/>
                    <a:pt x="474401" y="291121"/>
                    <a:pt x="472351" y="316077"/>
                  </a:cubicBezTo>
                  <a:lnTo>
                    <a:pt x="472351" y="316077"/>
                  </a:lnTo>
                  <a:close/>
                  <a:moveTo>
                    <a:pt x="430640" y="155619"/>
                  </a:moveTo>
                  <a:cubicBezTo>
                    <a:pt x="442625" y="155145"/>
                    <a:pt x="472509" y="163543"/>
                    <a:pt x="478304" y="188459"/>
                  </a:cubicBezTo>
                  <a:cubicBezTo>
                    <a:pt x="485953" y="221261"/>
                    <a:pt x="473810" y="237267"/>
                    <a:pt x="456621" y="247557"/>
                  </a:cubicBezTo>
                  <a:cubicBezTo>
                    <a:pt x="439865" y="257571"/>
                    <a:pt x="422558" y="257571"/>
                    <a:pt x="407852" y="247557"/>
                  </a:cubicBezTo>
                  <a:cubicBezTo>
                    <a:pt x="395039" y="238844"/>
                    <a:pt x="388258" y="233482"/>
                    <a:pt x="384592" y="223153"/>
                  </a:cubicBezTo>
                  <a:cubicBezTo>
                    <a:pt x="374499" y="194136"/>
                    <a:pt x="400283" y="156762"/>
                    <a:pt x="430640" y="155619"/>
                  </a:cubicBezTo>
                  <a:lnTo>
                    <a:pt x="430640" y="155619"/>
                  </a:lnTo>
                  <a:close/>
                  <a:moveTo>
                    <a:pt x="305033" y="51104"/>
                  </a:moveTo>
                  <a:cubicBezTo>
                    <a:pt x="352816" y="50552"/>
                    <a:pt x="391925" y="86034"/>
                    <a:pt x="393226" y="112330"/>
                  </a:cubicBezTo>
                  <a:cubicBezTo>
                    <a:pt x="394172" y="131294"/>
                    <a:pt x="370872" y="169811"/>
                    <a:pt x="338110" y="162676"/>
                  </a:cubicBezTo>
                  <a:cubicBezTo>
                    <a:pt x="311223" y="156801"/>
                    <a:pt x="259931" y="124828"/>
                    <a:pt x="261548" y="99478"/>
                  </a:cubicBezTo>
                  <a:cubicBezTo>
                    <a:pt x="263637" y="65770"/>
                    <a:pt x="285833" y="51695"/>
                    <a:pt x="305033" y="51104"/>
                  </a:cubicBezTo>
                  <a:lnTo>
                    <a:pt x="305033" y="51104"/>
                  </a:lnTo>
                  <a:close/>
                  <a:moveTo>
                    <a:pt x="284887" y="303146"/>
                  </a:moveTo>
                  <a:cubicBezTo>
                    <a:pt x="257448" y="302751"/>
                    <a:pt x="241126" y="282566"/>
                    <a:pt x="242900" y="256782"/>
                  </a:cubicBezTo>
                  <a:cubicBezTo>
                    <a:pt x="244871" y="229067"/>
                    <a:pt x="263992" y="212824"/>
                    <a:pt x="294546" y="211996"/>
                  </a:cubicBezTo>
                  <a:cubicBezTo>
                    <a:pt x="319305" y="218304"/>
                    <a:pt x="352264" y="223350"/>
                    <a:pt x="347217" y="257255"/>
                  </a:cubicBezTo>
                  <a:cubicBezTo>
                    <a:pt x="342999" y="286035"/>
                    <a:pt x="315362" y="303500"/>
                    <a:pt x="284887" y="303146"/>
                  </a:cubicBezTo>
                  <a:lnTo>
                    <a:pt x="284887" y="30314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35CCFB8-44B8-418F-89B1-C3F4C3937C42}"/>
                </a:ext>
              </a:extLst>
            </p:cNvPr>
            <p:cNvSpPr/>
            <p:nvPr/>
          </p:nvSpPr>
          <p:spPr>
            <a:xfrm>
              <a:off x="9273652" y="326764"/>
              <a:ext cx="300290" cy="316025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69002A6-CB5B-4544-93CE-7280459B37CB}"/>
                </a:ext>
              </a:extLst>
            </p:cNvPr>
            <p:cNvSpPr/>
            <p:nvPr/>
          </p:nvSpPr>
          <p:spPr>
            <a:xfrm>
              <a:off x="9591493" y="252807"/>
              <a:ext cx="1158388" cy="847829"/>
            </a:xfrm>
            <a:custGeom>
              <a:avLst/>
              <a:gdLst>
                <a:gd name="connsiteX0" fmla="*/ 1184766 w 1529125"/>
                <a:gd name="connsiteY0" fmla="*/ 565265 h 1119174"/>
                <a:gd name="connsiteX1" fmla="*/ 1118010 w 1529125"/>
                <a:gd name="connsiteY1" fmla="*/ 566800 h 1119174"/>
                <a:gd name="connsiteX2" fmla="*/ 1090820 w 1529125"/>
                <a:gd name="connsiteY2" fmla="*/ 588594 h 1119174"/>
                <a:gd name="connsiteX3" fmla="*/ 1269548 w 1529125"/>
                <a:gd name="connsiteY3" fmla="*/ 591106 h 1119174"/>
                <a:gd name="connsiteX4" fmla="*/ 1279364 w 1529125"/>
                <a:gd name="connsiteY4" fmla="*/ 584919 h 1119174"/>
                <a:gd name="connsiteX5" fmla="*/ 1249289 w 1529125"/>
                <a:gd name="connsiteY5" fmla="*/ 566800 h 1119174"/>
                <a:gd name="connsiteX6" fmla="*/ 1184766 w 1529125"/>
                <a:gd name="connsiteY6" fmla="*/ 565265 h 1119174"/>
                <a:gd name="connsiteX7" fmla="*/ 1192270 w 1529125"/>
                <a:gd name="connsiteY7" fmla="*/ 524927 h 1119174"/>
                <a:gd name="connsiteX8" fmla="*/ 1143085 w 1529125"/>
                <a:gd name="connsiteY8" fmla="*/ 548983 h 1119174"/>
                <a:gd name="connsiteX9" fmla="*/ 1252359 w 1529125"/>
                <a:gd name="connsiteY9" fmla="*/ 543261 h 1119174"/>
                <a:gd name="connsiteX10" fmla="*/ 1192270 w 1529125"/>
                <a:gd name="connsiteY10" fmla="*/ 524927 h 1119174"/>
                <a:gd name="connsiteX11" fmla="*/ 1210477 w 1529125"/>
                <a:gd name="connsiteY11" fmla="*/ 497881 h 1119174"/>
                <a:gd name="connsiteX12" fmla="*/ 1287109 w 1529125"/>
                <a:gd name="connsiteY12" fmla="*/ 534097 h 1119174"/>
                <a:gd name="connsiteX13" fmla="*/ 1278317 w 1529125"/>
                <a:gd name="connsiteY13" fmla="*/ 649651 h 1119174"/>
                <a:gd name="connsiteX14" fmla="*/ 1253336 w 1529125"/>
                <a:gd name="connsiteY14" fmla="*/ 659560 h 1119174"/>
                <a:gd name="connsiteX15" fmla="*/ 1239078 w 1529125"/>
                <a:gd name="connsiteY15" fmla="*/ 654396 h 1119174"/>
                <a:gd name="connsiteX16" fmla="*/ 1246544 w 1529125"/>
                <a:gd name="connsiteY16" fmla="*/ 641650 h 1119174"/>
                <a:gd name="connsiteX17" fmla="*/ 1275340 w 1529125"/>
                <a:gd name="connsiteY17" fmla="*/ 613110 h 1119174"/>
                <a:gd name="connsiteX18" fmla="*/ 1072398 w 1529125"/>
                <a:gd name="connsiteY18" fmla="*/ 611133 h 1119174"/>
                <a:gd name="connsiteX19" fmla="*/ 1053302 w 1529125"/>
                <a:gd name="connsiteY19" fmla="*/ 629462 h 1119174"/>
                <a:gd name="connsiteX20" fmla="*/ 1178649 w 1529125"/>
                <a:gd name="connsiteY20" fmla="*/ 650791 h 1119174"/>
                <a:gd name="connsiteX21" fmla="*/ 1026437 w 1529125"/>
                <a:gd name="connsiteY21" fmla="*/ 668585 h 1119174"/>
                <a:gd name="connsiteX22" fmla="*/ 1058884 w 1529125"/>
                <a:gd name="connsiteY22" fmla="*/ 675446 h 1119174"/>
                <a:gd name="connsiteX23" fmla="*/ 1108474 w 1529125"/>
                <a:gd name="connsiteY23" fmla="*/ 692519 h 1119174"/>
                <a:gd name="connsiteX24" fmla="*/ 1041718 w 1529125"/>
                <a:gd name="connsiteY24" fmla="*/ 698962 h 1119174"/>
                <a:gd name="connsiteX25" fmla="*/ 986221 w 1529125"/>
                <a:gd name="connsiteY25" fmla="*/ 736247 h 1119174"/>
                <a:gd name="connsiteX26" fmla="*/ 895647 w 1529125"/>
                <a:gd name="connsiteY26" fmla="*/ 900531 h 1119174"/>
                <a:gd name="connsiteX27" fmla="*/ 857781 w 1529125"/>
                <a:gd name="connsiteY27" fmla="*/ 927512 h 1119174"/>
                <a:gd name="connsiteX28" fmla="*/ 870713 w 1529125"/>
                <a:gd name="connsiteY28" fmla="*/ 884459 h 1119174"/>
                <a:gd name="connsiteX29" fmla="*/ 1000921 w 1529125"/>
                <a:gd name="connsiteY29" fmla="*/ 650465 h 1119174"/>
                <a:gd name="connsiteX30" fmla="*/ 1117918 w 1529125"/>
                <a:gd name="connsiteY30" fmla="*/ 523630 h 1119174"/>
                <a:gd name="connsiteX31" fmla="*/ 1210477 w 1529125"/>
                <a:gd name="connsiteY31" fmla="*/ 497881 h 1119174"/>
                <a:gd name="connsiteX32" fmla="*/ 240213 w 1529125"/>
                <a:gd name="connsiteY32" fmla="*/ 244055 h 1119174"/>
                <a:gd name="connsiteX33" fmla="*/ 181526 w 1529125"/>
                <a:gd name="connsiteY33" fmla="*/ 287777 h 1119174"/>
                <a:gd name="connsiteX34" fmla="*/ 266145 w 1529125"/>
                <a:gd name="connsiteY34" fmla="*/ 253515 h 1119174"/>
                <a:gd name="connsiteX35" fmla="*/ 240213 w 1529125"/>
                <a:gd name="connsiteY35" fmla="*/ 244055 h 1119174"/>
                <a:gd name="connsiteX36" fmla="*/ 227735 w 1529125"/>
                <a:gd name="connsiteY36" fmla="*/ 217093 h 1119174"/>
                <a:gd name="connsiteX37" fmla="*/ 289079 w 1529125"/>
                <a:gd name="connsiteY37" fmla="*/ 238815 h 1119174"/>
                <a:gd name="connsiteX38" fmla="*/ 338529 w 1529125"/>
                <a:gd name="connsiteY38" fmla="*/ 338274 h 1119174"/>
                <a:gd name="connsiteX39" fmla="*/ 309827 w 1529125"/>
                <a:gd name="connsiteY39" fmla="*/ 674354 h 1119174"/>
                <a:gd name="connsiteX40" fmla="*/ 295452 w 1529125"/>
                <a:gd name="connsiteY40" fmla="*/ 689683 h 1119174"/>
                <a:gd name="connsiteX41" fmla="*/ 296057 w 1529125"/>
                <a:gd name="connsiteY41" fmla="*/ 669865 h 1119174"/>
                <a:gd name="connsiteX42" fmla="*/ 319735 w 1529125"/>
                <a:gd name="connsiteY42" fmla="*/ 391911 h 1119174"/>
                <a:gd name="connsiteX43" fmla="*/ 301337 w 1529125"/>
                <a:gd name="connsiteY43" fmla="*/ 374187 h 1119174"/>
                <a:gd name="connsiteX44" fmla="*/ 275449 w 1529125"/>
                <a:gd name="connsiteY44" fmla="*/ 372885 h 1119174"/>
                <a:gd name="connsiteX45" fmla="*/ 304221 w 1529125"/>
                <a:gd name="connsiteY45" fmla="*/ 344763 h 1119174"/>
                <a:gd name="connsiteX46" fmla="*/ 308152 w 1529125"/>
                <a:gd name="connsiteY46" fmla="*/ 334459 h 1119174"/>
                <a:gd name="connsiteX47" fmla="*/ 299197 w 1529125"/>
                <a:gd name="connsiteY47" fmla="*/ 335134 h 1119174"/>
                <a:gd name="connsiteX48" fmla="*/ 252445 w 1529125"/>
                <a:gd name="connsiteY48" fmla="*/ 358115 h 1119174"/>
                <a:gd name="connsiteX49" fmla="*/ 235232 w 1529125"/>
                <a:gd name="connsiteY49" fmla="*/ 354184 h 1119174"/>
                <a:gd name="connsiteX50" fmla="*/ 244327 w 1529125"/>
                <a:gd name="connsiteY50" fmla="*/ 339902 h 1119174"/>
                <a:gd name="connsiteX51" fmla="*/ 287079 w 1529125"/>
                <a:gd name="connsiteY51" fmla="*/ 319550 h 1119174"/>
                <a:gd name="connsiteX52" fmla="*/ 300476 w 1529125"/>
                <a:gd name="connsiteY52" fmla="*/ 304757 h 1119174"/>
                <a:gd name="connsiteX53" fmla="*/ 280985 w 1529125"/>
                <a:gd name="connsiteY53" fmla="*/ 306757 h 1119174"/>
                <a:gd name="connsiteX54" fmla="*/ 214066 w 1529125"/>
                <a:gd name="connsiteY54" fmla="*/ 338623 h 1119174"/>
                <a:gd name="connsiteX55" fmla="*/ 199622 w 1529125"/>
                <a:gd name="connsiteY55" fmla="*/ 333971 h 1119174"/>
                <a:gd name="connsiteX56" fmla="*/ 204390 w 1529125"/>
                <a:gd name="connsiteY56" fmla="*/ 319410 h 1119174"/>
                <a:gd name="connsiteX57" fmla="*/ 272844 w 1529125"/>
                <a:gd name="connsiteY57" fmla="*/ 284637 h 1119174"/>
                <a:gd name="connsiteX58" fmla="*/ 282683 w 1529125"/>
                <a:gd name="connsiteY58" fmla="*/ 272542 h 1119174"/>
                <a:gd name="connsiteX59" fmla="*/ 266447 w 1529125"/>
                <a:gd name="connsiteY59" fmla="*/ 272426 h 1119174"/>
                <a:gd name="connsiteX60" fmla="*/ 166430 w 1529125"/>
                <a:gd name="connsiteY60" fmla="*/ 295685 h 1119174"/>
                <a:gd name="connsiteX61" fmla="*/ 170873 w 1529125"/>
                <a:gd name="connsiteY61" fmla="*/ 246189 h 1119174"/>
                <a:gd name="connsiteX62" fmla="*/ 227735 w 1529125"/>
                <a:gd name="connsiteY62" fmla="*/ 217093 h 1119174"/>
                <a:gd name="connsiteX63" fmla="*/ 1328480 w 1529125"/>
                <a:gd name="connsiteY63" fmla="*/ 156155 h 1119174"/>
                <a:gd name="connsiteX64" fmla="*/ 1469047 w 1529125"/>
                <a:gd name="connsiteY64" fmla="*/ 203226 h 1119174"/>
                <a:gd name="connsiteX65" fmla="*/ 1520009 w 1529125"/>
                <a:gd name="connsiteY65" fmla="*/ 403260 h 1119174"/>
                <a:gd name="connsiteX66" fmla="*/ 1365378 w 1529125"/>
                <a:gd name="connsiteY66" fmla="*/ 747273 h 1119174"/>
                <a:gd name="connsiteX67" fmla="*/ 1103147 w 1529125"/>
                <a:gd name="connsiteY67" fmla="*/ 1094658 h 1119174"/>
                <a:gd name="connsiteX68" fmla="*/ 1063746 w 1529125"/>
                <a:gd name="connsiteY68" fmla="*/ 1119174 h 1119174"/>
                <a:gd name="connsiteX69" fmla="*/ 1194233 w 1529125"/>
                <a:gd name="connsiteY69" fmla="*/ 953634 h 1119174"/>
                <a:gd name="connsiteX70" fmla="*/ 1479281 w 1529125"/>
                <a:gd name="connsiteY70" fmla="*/ 444523 h 1119174"/>
                <a:gd name="connsiteX71" fmla="*/ 1498564 w 1529125"/>
                <a:gd name="connsiteY71" fmla="*/ 330946 h 1119174"/>
                <a:gd name="connsiteX72" fmla="*/ 1372844 w 1529125"/>
                <a:gd name="connsiteY72" fmla="*/ 188666 h 1119174"/>
                <a:gd name="connsiteX73" fmla="*/ 1188581 w 1529125"/>
                <a:gd name="connsiteY73" fmla="*/ 231091 h 1119174"/>
                <a:gd name="connsiteX74" fmla="*/ 921814 w 1529125"/>
                <a:gd name="connsiteY74" fmla="*/ 487996 h 1119174"/>
                <a:gd name="connsiteX75" fmla="*/ 729688 w 1529125"/>
                <a:gd name="connsiteY75" fmla="*/ 840591 h 1119174"/>
                <a:gd name="connsiteX76" fmla="*/ 712011 w 1529125"/>
                <a:gd name="connsiteY76" fmla="*/ 856919 h 1119174"/>
                <a:gd name="connsiteX77" fmla="*/ 704986 w 1529125"/>
                <a:gd name="connsiteY77" fmla="*/ 832101 h 1119174"/>
                <a:gd name="connsiteX78" fmla="*/ 813261 w 1529125"/>
                <a:gd name="connsiteY78" fmla="*/ 594200 h 1119174"/>
                <a:gd name="connsiteX79" fmla="*/ 1044207 w 1529125"/>
                <a:gd name="connsiteY79" fmla="*/ 302685 h 1119174"/>
                <a:gd name="connsiteX80" fmla="*/ 1276642 w 1529125"/>
                <a:gd name="connsiteY80" fmla="*/ 164290 h 1119174"/>
                <a:gd name="connsiteX81" fmla="*/ 1328480 w 1529125"/>
                <a:gd name="connsiteY81" fmla="*/ 156155 h 1119174"/>
                <a:gd name="connsiteX82" fmla="*/ 249210 w 1529125"/>
                <a:gd name="connsiteY82" fmla="*/ 1259 h 1119174"/>
                <a:gd name="connsiteX83" fmla="*/ 296953 w 1529125"/>
                <a:gd name="connsiteY83" fmla="*/ 1640 h 1119174"/>
                <a:gd name="connsiteX84" fmla="*/ 363324 w 1529125"/>
                <a:gd name="connsiteY84" fmla="*/ 20126 h 1119174"/>
                <a:gd name="connsiteX85" fmla="*/ 514396 w 1529125"/>
                <a:gd name="connsiteY85" fmla="*/ 160173 h 1119174"/>
                <a:gd name="connsiteX86" fmla="*/ 602853 w 1529125"/>
                <a:gd name="connsiteY86" fmla="*/ 456224 h 1119174"/>
                <a:gd name="connsiteX87" fmla="*/ 579267 w 1529125"/>
                <a:gd name="connsiteY87" fmla="*/ 719572 h 1119174"/>
                <a:gd name="connsiteX88" fmla="*/ 563335 w 1529125"/>
                <a:gd name="connsiteY88" fmla="*/ 738086 h 1119174"/>
                <a:gd name="connsiteX89" fmla="*/ 561963 w 1529125"/>
                <a:gd name="connsiteY89" fmla="*/ 708430 h 1119174"/>
                <a:gd name="connsiteX90" fmla="*/ 523816 w 1529125"/>
                <a:gd name="connsiteY90" fmla="*/ 246165 h 1119174"/>
                <a:gd name="connsiteX91" fmla="*/ 359346 w 1529125"/>
                <a:gd name="connsiteY91" fmla="*/ 50619 h 1119174"/>
                <a:gd name="connsiteX92" fmla="*/ 122864 w 1529125"/>
                <a:gd name="connsiteY92" fmla="*/ 116864 h 1119174"/>
                <a:gd name="connsiteX93" fmla="*/ 49852 w 1529125"/>
                <a:gd name="connsiteY93" fmla="*/ 326411 h 1119174"/>
                <a:gd name="connsiteX94" fmla="*/ 32430 w 1529125"/>
                <a:gd name="connsiteY94" fmla="*/ 506256 h 1119174"/>
                <a:gd name="connsiteX95" fmla="*/ 52526 w 1529125"/>
                <a:gd name="connsiteY95" fmla="*/ 707290 h 1119174"/>
                <a:gd name="connsiteX96" fmla="*/ 43665 w 1529125"/>
                <a:gd name="connsiteY96" fmla="*/ 745413 h 1119174"/>
                <a:gd name="connsiteX97" fmla="*/ 27778 w 1529125"/>
                <a:gd name="connsiteY97" fmla="*/ 726107 h 1119174"/>
                <a:gd name="connsiteX98" fmla="*/ 750 w 1529125"/>
                <a:gd name="connsiteY98" fmla="*/ 485997 h 1119174"/>
                <a:gd name="connsiteX99" fmla="*/ 43548 w 1529125"/>
                <a:gd name="connsiteY99" fmla="*/ 222928 h 1119174"/>
                <a:gd name="connsiteX100" fmla="*/ 121701 w 1529125"/>
                <a:gd name="connsiteY100" fmla="*/ 69367 h 1119174"/>
                <a:gd name="connsiteX101" fmla="*/ 249210 w 1529125"/>
                <a:gd name="connsiteY101" fmla="*/ 1259 h 11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529125" h="1119174">
                  <a:moveTo>
                    <a:pt x="1184766" y="565265"/>
                  </a:moveTo>
                  <a:cubicBezTo>
                    <a:pt x="1163320" y="564747"/>
                    <a:pt x="1141503" y="564741"/>
                    <a:pt x="1118010" y="566800"/>
                  </a:cubicBezTo>
                  <a:cubicBezTo>
                    <a:pt x="1106753" y="567800"/>
                    <a:pt x="1097961" y="572150"/>
                    <a:pt x="1090820" y="588594"/>
                  </a:cubicBezTo>
                  <a:cubicBezTo>
                    <a:pt x="1125873" y="591479"/>
                    <a:pt x="1208724" y="587734"/>
                    <a:pt x="1269548" y="591106"/>
                  </a:cubicBezTo>
                  <a:cubicBezTo>
                    <a:pt x="1274944" y="591409"/>
                    <a:pt x="1278922" y="590781"/>
                    <a:pt x="1279364" y="584919"/>
                  </a:cubicBezTo>
                  <a:cubicBezTo>
                    <a:pt x="1279806" y="579011"/>
                    <a:pt x="1275037" y="566800"/>
                    <a:pt x="1249289" y="566800"/>
                  </a:cubicBezTo>
                  <a:cubicBezTo>
                    <a:pt x="1227285" y="566812"/>
                    <a:pt x="1206211" y="565782"/>
                    <a:pt x="1184766" y="565265"/>
                  </a:cubicBezTo>
                  <a:close/>
                  <a:moveTo>
                    <a:pt x="1192270" y="524927"/>
                  </a:moveTo>
                  <a:cubicBezTo>
                    <a:pt x="1173712" y="526927"/>
                    <a:pt x="1156971" y="535993"/>
                    <a:pt x="1143085" y="548983"/>
                  </a:cubicBezTo>
                  <a:cubicBezTo>
                    <a:pt x="1181719" y="547192"/>
                    <a:pt x="1217632" y="547890"/>
                    <a:pt x="1252359" y="543261"/>
                  </a:cubicBezTo>
                  <a:cubicBezTo>
                    <a:pt x="1231204" y="527991"/>
                    <a:pt x="1210829" y="522926"/>
                    <a:pt x="1192270" y="524927"/>
                  </a:cubicBezTo>
                  <a:close/>
                  <a:moveTo>
                    <a:pt x="1210477" y="497881"/>
                  </a:moveTo>
                  <a:cubicBezTo>
                    <a:pt x="1240293" y="499812"/>
                    <a:pt x="1267454" y="512070"/>
                    <a:pt x="1287109" y="534097"/>
                  </a:cubicBezTo>
                  <a:cubicBezTo>
                    <a:pt x="1317789" y="568451"/>
                    <a:pt x="1313812" y="620762"/>
                    <a:pt x="1278317" y="649651"/>
                  </a:cubicBezTo>
                  <a:cubicBezTo>
                    <a:pt x="1270967" y="655629"/>
                    <a:pt x="1263129" y="660048"/>
                    <a:pt x="1253336" y="659560"/>
                  </a:cubicBezTo>
                  <a:cubicBezTo>
                    <a:pt x="1248033" y="659281"/>
                    <a:pt x="1241567" y="660816"/>
                    <a:pt x="1239078" y="654396"/>
                  </a:cubicBezTo>
                  <a:cubicBezTo>
                    <a:pt x="1236542" y="647791"/>
                    <a:pt x="1241683" y="644534"/>
                    <a:pt x="1246544" y="641650"/>
                  </a:cubicBezTo>
                  <a:cubicBezTo>
                    <a:pt x="1258384" y="634602"/>
                    <a:pt x="1272456" y="630020"/>
                    <a:pt x="1275340" y="613110"/>
                  </a:cubicBezTo>
                  <a:cubicBezTo>
                    <a:pt x="1275782" y="602643"/>
                    <a:pt x="1136479" y="611133"/>
                    <a:pt x="1072398" y="611133"/>
                  </a:cubicBezTo>
                  <a:cubicBezTo>
                    <a:pt x="1059722" y="611133"/>
                    <a:pt x="1058559" y="617041"/>
                    <a:pt x="1053302" y="629462"/>
                  </a:cubicBezTo>
                  <a:cubicBezTo>
                    <a:pt x="1046091" y="648372"/>
                    <a:pt x="1179556" y="626996"/>
                    <a:pt x="1178649" y="650791"/>
                  </a:cubicBezTo>
                  <a:cubicBezTo>
                    <a:pt x="1175183" y="669306"/>
                    <a:pt x="1032578" y="641836"/>
                    <a:pt x="1026437" y="668585"/>
                  </a:cubicBezTo>
                  <a:cubicBezTo>
                    <a:pt x="1025158" y="675842"/>
                    <a:pt x="1048092" y="674679"/>
                    <a:pt x="1058884" y="675446"/>
                  </a:cubicBezTo>
                  <a:cubicBezTo>
                    <a:pt x="1068932" y="676168"/>
                    <a:pt x="1111823" y="676423"/>
                    <a:pt x="1108474" y="692519"/>
                  </a:cubicBezTo>
                  <a:cubicBezTo>
                    <a:pt x="1104962" y="709429"/>
                    <a:pt x="1058186" y="700986"/>
                    <a:pt x="1041718" y="698962"/>
                  </a:cubicBezTo>
                  <a:cubicBezTo>
                    <a:pt x="1011458" y="695240"/>
                    <a:pt x="999037" y="710034"/>
                    <a:pt x="986221" y="736247"/>
                  </a:cubicBezTo>
                  <a:cubicBezTo>
                    <a:pt x="958727" y="792443"/>
                    <a:pt x="932351" y="849453"/>
                    <a:pt x="895647" y="900531"/>
                  </a:cubicBezTo>
                  <a:cubicBezTo>
                    <a:pt x="886134" y="913719"/>
                    <a:pt x="875132" y="939491"/>
                    <a:pt x="857781" y="927512"/>
                  </a:cubicBezTo>
                  <a:cubicBezTo>
                    <a:pt x="837428" y="913487"/>
                    <a:pt x="862525" y="896973"/>
                    <a:pt x="870713" y="884459"/>
                  </a:cubicBezTo>
                  <a:cubicBezTo>
                    <a:pt x="919698" y="809493"/>
                    <a:pt x="953262" y="726036"/>
                    <a:pt x="1000921" y="650465"/>
                  </a:cubicBezTo>
                  <a:cubicBezTo>
                    <a:pt x="1032112" y="601038"/>
                    <a:pt x="1067979" y="555426"/>
                    <a:pt x="1117918" y="523630"/>
                  </a:cubicBezTo>
                  <a:cubicBezTo>
                    <a:pt x="1148190" y="504347"/>
                    <a:pt x="1180661" y="495951"/>
                    <a:pt x="1210477" y="497881"/>
                  </a:cubicBezTo>
                  <a:close/>
                  <a:moveTo>
                    <a:pt x="240213" y="244055"/>
                  </a:moveTo>
                  <a:cubicBezTo>
                    <a:pt x="215914" y="240750"/>
                    <a:pt x="196477" y="255766"/>
                    <a:pt x="181526" y="287777"/>
                  </a:cubicBezTo>
                  <a:cubicBezTo>
                    <a:pt x="210554" y="274077"/>
                    <a:pt x="235605" y="264285"/>
                    <a:pt x="266145" y="253515"/>
                  </a:cubicBezTo>
                  <a:cubicBezTo>
                    <a:pt x="256952" y="248293"/>
                    <a:pt x="248312" y="245156"/>
                    <a:pt x="240213" y="244055"/>
                  </a:cubicBezTo>
                  <a:close/>
                  <a:moveTo>
                    <a:pt x="227735" y="217093"/>
                  </a:moveTo>
                  <a:cubicBezTo>
                    <a:pt x="249183" y="215794"/>
                    <a:pt x="271379" y="222964"/>
                    <a:pt x="289079" y="238815"/>
                  </a:cubicBezTo>
                  <a:cubicBezTo>
                    <a:pt x="318898" y="265448"/>
                    <a:pt x="331272" y="300919"/>
                    <a:pt x="338529" y="338274"/>
                  </a:cubicBezTo>
                  <a:cubicBezTo>
                    <a:pt x="360649" y="452898"/>
                    <a:pt x="349531" y="564917"/>
                    <a:pt x="309827" y="674354"/>
                  </a:cubicBezTo>
                  <a:cubicBezTo>
                    <a:pt x="307245" y="681449"/>
                    <a:pt x="306733" y="694288"/>
                    <a:pt x="295452" y="689683"/>
                  </a:cubicBezTo>
                  <a:cubicBezTo>
                    <a:pt x="287590" y="686473"/>
                    <a:pt x="293964" y="676564"/>
                    <a:pt x="296057" y="669865"/>
                  </a:cubicBezTo>
                  <a:cubicBezTo>
                    <a:pt x="324760" y="578989"/>
                    <a:pt x="331295" y="486276"/>
                    <a:pt x="319735" y="391911"/>
                  </a:cubicBezTo>
                  <a:cubicBezTo>
                    <a:pt x="318084" y="378234"/>
                    <a:pt x="317479" y="366721"/>
                    <a:pt x="301337" y="374187"/>
                  </a:cubicBezTo>
                  <a:cubicBezTo>
                    <a:pt x="291149" y="378955"/>
                    <a:pt x="278915" y="380095"/>
                    <a:pt x="275449" y="372885"/>
                  </a:cubicBezTo>
                  <a:cubicBezTo>
                    <a:pt x="270215" y="361999"/>
                    <a:pt x="288032" y="353882"/>
                    <a:pt x="304221" y="344763"/>
                  </a:cubicBezTo>
                  <a:cubicBezTo>
                    <a:pt x="309804" y="341623"/>
                    <a:pt x="311199" y="339111"/>
                    <a:pt x="308152" y="334459"/>
                  </a:cubicBezTo>
                  <a:cubicBezTo>
                    <a:pt x="305291" y="330086"/>
                    <a:pt x="302081" y="332692"/>
                    <a:pt x="299197" y="335134"/>
                  </a:cubicBezTo>
                  <a:cubicBezTo>
                    <a:pt x="285520" y="346648"/>
                    <a:pt x="268820" y="352090"/>
                    <a:pt x="252445" y="358115"/>
                  </a:cubicBezTo>
                  <a:cubicBezTo>
                    <a:pt x="245909" y="360487"/>
                    <a:pt x="238675" y="360952"/>
                    <a:pt x="235232" y="354184"/>
                  </a:cubicBezTo>
                  <a:cubicBezTo>
                    <a:pt x="232395" y="348625"/>
                    <a:pt x="238070" y="343507"/>
                    <a:pt x="244327" y="339902"/>
                  </a:cubicBezTo>
                  <a:cubicBezTo>
                    <a:pt x="258772" y="331715"/>
                    <a:pt x="272634" y="327877"/>
                    <a:pt x="287079" y="319550"/>
                  </a:cubicBezTo>
                  <a:cubicBezTo>
                    <a:pt x="296825" y="313921"/>
                    <a:pt x="303058" y="311107"/>
                    <a:pt x="300476" y="304757"/>
                  </a:cubicBezTo>
                  <a:cubicBezTo>
                    <a:pt x="296685" y="295406"/>
                    <a:pt x="286125" y="304268"/>
                    <a:pt x="280985" y="306757"/>
                  </a:cubicBezTo>
                  <a:cubicBezTo>
                    <a:pt x="263609" y="315154"/>
                    <a:pt x="220254" y="337344"/>
                    <a:pt x="214066" y="338623"/>
                  </a:cubicBezTo>
                  <a:cubicBezTo>
                    <a:pt x="208740" y="339740"/>
                    <a:pt x="202506" y="339949"/>
                    <a:pt x="199622" y="333971"/>
                  </a:cubicBezTo>
                  <a:cubicBezTo>
                    <a:pt x="196808" y="328109"/>
                    <a:pt x="200017" y="322946"/>
                    <a:pt x="204390" y="319410"/>
                  </a:cubicBezTo>
                  <a:cubicBezTo>
                    <a:pt x="212810" y="312665"/>
                    <a:pt x="257981" y="289359"/>
                    <a:pt x="272844" y="284637"/>
                  </a:cubicBezTo>
                  <a:cubicBezTo>
                    <a:pt x="279659" y="282520"/>
                    <a:pt x="285683" y="279869"/>
                    <a:pt x="282683" y="272542"/>
                  </a:cubicBezTo>
                  <a:cubicBezTo>
                    <a:pt x="280403" y="266983"/>
                    <a:pt x="277356" y="268518"/>
                    <a:pt x="266447" y="272426"/>
                  </a:cubicBezTo>
                  <a:cubicBezTo>
                    <a:pt x="243769" y="280566"/>
                    <a:pt x="184177" y="324458"/>
                    <a:pt x="166430" y="295685"/>
                  </a:cubicBezTo>
                  <a:cubicBezTo>
                    <a:pt x="154894" y="276985"/>
                    <a:pt x="158545" y="261237"/>
                    <a:pt x="170873" y="246189"/>
                  </a:cubicBezTo>
                  <a:cubicBezTo>
                    <a:pt x="185585" y="228162"/>
                    <a:pt x="206286" y="218393"/>
                    <a:pt x="227735" y="217093"/>
                  </a:cubicBezTo>
                  <a:close/>
                  <a:moveTo>
                    <a:pt x="1328480" y="156155"/>
                  </a:moveTo>
                  <a:cubicBezTo>
                    <a:pt x="1379385" y="153404"/>
                    <a:pt x="1427180" y="167377"/>
                    <a:pt x="1469047" y="203226"/>
                  </a:cubicBezTo>
                  <a:cubicBezTo>
                    <a:pt x="1531686" y="256887"/>
                    <a:pt x="1538780" y="329108"/>
                    <a:pt x="1520009" y="403260"/>
                  </a:cubicBezTo>
                  <a:cubicBezTo>
                    <a:pt x="1488772" y="526654"/>
                    <a:pt x="1428901" y="638114"/>
                    <a:pt x="1365378" y="747273"/>
                  </a:cubicBezTo>
                  <a:cubicBezTo>
                    <a:pt x="1291947" y="873434"/>
                    <a:pt x="1207700" y="991873"/>
                    <a:pt x="1103147" y="1094658"/>
                  </a:cubicBezTo>
                  <a:cubicBezTo>
                    <a:pt x="1093820" y="1103775"/>
                    <a:pt x="1086168" y="1116359"/>
                    <a:pt x="1063746" y="1119174"/>
                  </a:cubicBezTo>
                  <a:cubicBezTo>
                    <a:pt x="1110056" y="1060535"/>
                    <a:pt x="1152853" y="1007642"/>
                    <a:pt x="1194233" y="953634"/>
                  </a:cubicBezTo>
                  <a:cubicBezTo>
                    <a:pt x="1313695" y="797677"/>
                    <a:pt x="1410828" y="628997"/>
                    <a:pt x="1479281" y="444523"/>
                  </a:cubicBezTo>
                  <a:cubicBezTo>
                    <a:pt x="1492795" y="408145"/>
                    <a:pt x="1499820" y="370371"/>
                    <a:pt x="1498564" y="330946"/>
                  </a:cubicBezTo>
                  <a:cubicBezTo>
                    <a:pt x="1496121" y="256119"/>
                    <a:pt x="1446904" y="201202"/>
                    <a:pt x="1372844" y="188666"/>
                  </a:cubicBezTo>
                  <a:cubicBezTo>
                    <a:pt x="1304949" y="177152"/>
                    <a:pt x="1245404" y="198644"/>
                    <a:pt x="1188581" y="231091"/>
                  </a:cubicBezTo>
                  <a:cubicBezTo>
                    <a:pt x="1078143" y="294126"/>
                    <a:pt x="996687" y="388048"/>
                    <a:pt x="921814" y="487996"/>
                  </a:cubicBezTo>
                  <a:cubicBezTo>
                    <a:pt x="840801" y="596154"/>
                    <a:pt x="772952" y="711778"/>
                    <a:pt x="729688" y="840591"/>
                  </a:cubicBezTo>
                  <a:cubicBezTo>
                    <a:pt x="726641" y="849616"/>
                    <a:pt x="724315" y="860199"/>
                    <a:pt x="712011" y="856919"/>
                  </a:cubicBezTo>
                  <a:cubicBezTo>
                    <a:pt x="697776" y="853151"/>
                    <a:pt x="702311" y="842289"/>
                    <a:pt x="704986" y="832101"/>
                  </a:cubicBezTo>
                  <a:cubicBezTo>
                    <a:pt x="727083" y="746435"/>
                    <a:pt x="767346" y="668911"/>
                    <a:pt x="813261" y="594200"/>
                  </a:cubicBezTo>
                  <a:cubicBezTo>
                    <a:pt x="878621" y="487880"/>
                    <a:pt x="953052" y="388421"/>
                    <a:pt x="1044207" y="302685"/>
                  </a:cubicBezTo>
                  <a:cubicBezTo>
                    <a:pt x="1111265" y="239604"/>
                    <a:pt x="1185487" y="187340"/>
                    <a:pt x="1276642" y="164290"/>
                  </a:cubicBezTo>
                  <a:cubicBezTo>
                    <a:pt x="1294197" y="159847"/>
                    <a:pt x="1311511" y="157072"/>
                    <a:pt x="1328480" y="156155"/>
                  </a:cubicBezTo>
                  <a:close/>
                  <a:moveTo>
                    <a:pt x="249210" y="1259"/>
                  </a:moveTo>
                  <a:cubicBezTo>
                    <a:pt x="264770" y="-539"/>
                    <a:pt x="280712" y="-413"/>
                    <a:pt x="296953" y="1640"/>
                  </a:cubicBezTo>
                  <a:cubicBezTo>
                    <a:pt x="318608" y="4376"/>
                    <a:pt x="340797" y="10537"/>
                    <a:pt x="363324" y="20126"/>
                  </a:cubicBezTo>
                  <a:cubicBezTo>
                    <a:pt x="430637" y="48782"/>
                    <a:pt x="479018" y="97977"/>
                    <a:pt x="514396" y="160173"/>
                  </a:cubicBezTo>
                  <a:cubicBezTo>
                    <a:pt x="566591" y="251863"/>
                    <a:pt x="592665" y="351369"/>
                    <a:pt x="602853" y="456224"/>
                  </a:cubicBezTo>
                  <a:cubicBezTo>
                    <a:pt x="611552" y="545634"/>
                    <a:pt x="602342" y="633929"/>
                    <a:pt x="579267" y="719572"/>
                  </a:cubicBezTo>
                  <a:cubicBezTo>
                    <a:pt x="577104" y="727596"/>
                    <a:pt x="571708" y="741668"/>
                    <a:pt x="563335" y="738086"/>
                  </a:cubicBezTo>
                  <a:cubicBezTo>
                    <a:pt x="552751" y="733574"/>
                    <a:pt x="560125" y="716827"/>
                    <a:pt x="561963" y="708430"/>
                  </a:cubicBezTo>
                  <a:cubicBezTo>
                    <a:pt x="596015" y="548682"/>
                    <a:pt x="582826" y="398330"/>
                    <a:pt x="523816" y="246165"/>
                  </a:cubicBezTo>
                  <a:cubicBezTo>
                    <a:pt x="491485" y="162825"/>
                    <a:pt x="444500" y="90510"/>
                    <a:pt x="359346" y="50619"/>
                  </a:cubicBezTo>
                  <a:cubicBezTo>
                    <a:pt x="268610" y="8124"/>
                    <a:pt x="177664" y="33128"/>
                    <a:pt x="122864" y="116864"/>
                  </a:cubicBezTo>
                  <a:cubicBezTo>
                    <a:pt x="81182" y="180549"/>
                    <a:pt x="64575" y="253422"/>
                    <a:pt x="49852" y="326411"/>
                  </a:cubicBezTo>
                  <a:cubicBezTo>
                    <a:pt x="38128" y="385026"/>
                    <a:pt x="34570" y="444780"/>
                    <a:pt x="32430" y="506256"/>
                  </a:cubicBezTo>
                  <a:cubicBezTo>
                    <a:pt x="30918" y="575384"/>
                    <a:pt x="35825" y="641233"/>
                    <a:pt x="52526" y="707290"/>
                  </a:cubicBezTo>
                  <a:cubicBezTo>
                    <a:pt x="56527" y="723084"/>
                    <a:pt x="57690" y="742273"/>
                    <a:pt x="43665" y="745413"/>
                  </a:cubicBezTo>
                  <a:cubicBezTo>
                    <a:pt x="32011" y="748018"/>
                    <a:pt x="29988" y="734411"/>
                    <a:pt x="27778" y="726107"/>
                  </a:cubicBezTo>
                  <a:cubicBezTo>
                    <a:pt x="6890" y="647419"/>
                    <a:pt x="-2902" y="567127"/>
                    <a:pt x="750" y="485997"/>
                  </a:cubicBezTo>
                  <a:cubicBezTo>
                    <a:pt x="4728" y="396842"/>
                    <a:pt x="16915" y="308548"/>
                    <a:pt x="43548" y="222928"/>
                  </a:cubicBezTo>
                  <a:cubicBezTo>
                    <a:pt x="60830" y="167430"/>
                    <a:pt x="80973" y="112747"/>
                    <a:pt x="121701" y="69367"/>
                  </a:cubicBezTo>
                  <a:cubicBezTo>
                    <a:pt x="159290" y="29371"/>
                    <a:pt x="202532" y="6654"/>
                    <a:pt x="249210" y="125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A2E016-F3A2-4434-A122-689E637EC12E}"/>
                </a:ext>
              </a:extLst>
            </p:cNvPr>
            <p:cNvSpPr/>
            <p:nvPr/>
          </p:nvSpPr>
          <p:spPr>
            <a:xfrm>
              <a:off x="10075351" y="-38099"/>
              <a:ext cx="263420" cy="429647"/>
            </a:xfrm>
            <a:custGeom>
              <a:avLst/>
              <a:gdLst>
                <a:gd name="connsiteX0" fmla="*/ 144668 w 480298"/>
                <a:gd name="connsiteY0" fmla="*/ 325657 h 783382"/>
                <a:gd name="connsiteX1" fmla="*/ 251509 w 480298"/>
                <a:gd name="connsiteY1" fmla="*/ 439239 h 783382"/>
                <a:gd name="connsiteX2" fmla="*/ 396198 w 480298"/>
                <a:gd name="connsiteY2" fmla="*/ 450869 h 783382"/>
                <a:gd name="connsiteX3" fmla="*/ 480290 w 480298"/>
                <a:gd name="connsiteY3" fmla="*/ 334370 h 783382"/>
                <a:gd name="connsiteX4" fmla="*/ 387761 w 480298"/>
                <a:gd name="connsiteY4" fmla="*/ 206594 h 783382"/>
                <a:gd name="connsiteX5" fmla="*/ 192215 w 480298"/>
                <a:gd name="connsiteY5" fmla="*/ 209512 h 783382"/>
                <a:gd name="connsiteX6" fmla="*/ 163356 w 480298"/>
                <a:gd name="connsiteY6" fmla="*/ 186330 h 783382"/>
                <a:gd name="connsiteX7" fmla="*/ 218511 w 480298"/>
                <a:gd name="connsiteY7" fmla="*/ 75192 h 783382"/>
                <a:gd name="connsiteX8" fmla="*/ 324997 w 480298"/>
                <a:gd name="connsiteY8" fmla="*/ 482 h 783382"/>
                <a:gd name="connsiteX9" fmla="*/ 124010 w 480298"/>
                <a:gd name="connsiteY9" fmla="*/ 201193 h 783382"/>
                <a:gd name="connsiteX10" fmla="*/ 93653 w 480298"/>
                <a:gd name="connsiteY10" fmla="*/ 269161 h 783382"/>
                <a:gd name="connsiteX11" fmla="*/ 926 w 480298"/>
                <a:gd name="connsiteY11" fmla="*/ 456625 h 783382"/>
                <a:gd name="connsiteX12" fmla="*/ 926 w 480298"/>
                <a:gd name="connsiteY12" fmla="*/ 456625 h 783382"/>
                <a:gd name="connsiteX13" fmla="*/ 103272 w 480298"/>
                <a:gd name="connsiteY13" fmla="*/ 715527 h 783382"/>
                <a:gd name="connsiteX14" fmla="*/ 352121 w 480298"/>
                <a:gd name="connsiteY14" fmla="*/ 775334 h 783382"/>
                <a:gd name="connsiteX15" fmla="*/ 398957 w 480298"/>
                <a:gd name="connsiteY15" fmla="*/ 739655 h 783382"/>
                <a:gd name="connsiteX16" fmla="*/ 280210 w 480298"/>
                <a:gd name="connsiteY16" fmla="*/ 731415 h 783382"/>
                <a:gd name="connsiteX17" fmla="*/ 103667 w 480298"/>
                <a:gd name="connsiteY17" fmla="*/ 644760 h 783382"/>
                <a:gd name="connsiteX18" fmla="*/ 48433 w 480298"/>
                <a:gd name="connsiteY18" fmla="*/ 475391 h 783382"/>
                <a:gd name="connsiteX19" fmla="*/ 48433 w 480298"/>
                <a:gd name="connsiteY19" fmla="*/ 475391 h 783382"/>
                <a:gd name="connsiteX20" fmla="*/ 106505 w 480298"/>
                <a:gd name="connsiteY20" fmla="*/ 321438 h 783382"/>
                <a:gd name="connsiteX21" fmla="*/ 144668 w 480298"/>
                <a:gd name="connsiteY21" fmla="*/ 325657 h 783382"/>
                <a:gd name="connsiteX22" fmla="*/ 144668 w 480298"/>
                <a:gd name="connsiteY22" fmla="*/ 325657 h 783382"/>
                <a:gd name="connsiteX23" fmla="*/ 192648 w 480298"/>
                <a:gd name="connsiteY23" fmla="*/ 259660 h 783382"/>
                <a:gd name="connsiteX24" fmla="*/ 283207 w 480298"/>
                <a:gd name="connsiteY24" fmla="*/ 239948 h 783382"/>
                <a:gd name="connsiteX25" fmla="*/ 370295 w 480298"/>
                <a:gd name="connsiteY25" fmla="*/ 250750 h 783382"/>
                <a:gd name="connsiteX26" fmla="*/ 432941 w 480298"/>
                <a:gd name="connsiteY26" fmla="*/ 351086 h 783382"/>
                <a:gd name="connsiteX27" fmla="*/ 337613 w 480298"/>
                <a:gd name="connsiteY27" fmla="*/ 418778 h 783382"/>
                <a:gd name="connsiteX28" fmla="*/ 177273 w 480298"/>
                <a:gd name="connsiteY28" fmla="*/ 292619 h 783382"/>
                <a:gd name="connsiteX29" fmla="*/ 192648 w 480298"/>
                <a:gd name="connsiteY29" fmla="*/ 259660 h 783382"/>
                <a:gd name="connsiteX30" fmla="*/ 192648 w 480298"/>
                <a:gd name="connsiteY30" fmla="*/ 259660 h 7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98" h="783382">
                  <a:moveTo>
                    <a:pt x="144668" y="325657"/>
                  </a:moveTo>
                  <a:cubicBezTo>
                    <a:pt x="165090" y="376830"/>
                    <a:pt x="205067" y="412115"/>
                    <a:pt x="251509" y="439239"/>
                  </a:cubicBezTo>
                  <a:cubicBezTo>
                    <a:pt x="297202" y="465890"/>
                    <a:pt x="347705" y="465614"/>
                    <a:pt x="396198" y="450869"/>
                  </a:cubicBezTo>
                  <a:cubicBezTo>
                    <a:pt x="450249" y="434548"/>
                    <a:pt x="479620" y="389840"/>
                    <a:pt x="480290" y="334370"/>
                  </a:cubicBezTo>
                  <a:cubicBezTo>
                    <a:pt x="480961" y="280594"/>
                    <a:pt x="443113" y="228475"/>
                    <a:pt x="387761" y="206594"/>
                  </a:cubicBezTo>
                  <a:cubicBezTo>
                    <a:pt x="322198" y="180692"/>
                    <a:pt x="256476" y="187276"/>
                    <a:pt x="192215" y="209512"/>
                  </a:cubicBezTo>
                  <a:cubicBezTo>
                    <a:pt x="164302" y="219171"/>
                    <a:pt x="157757" y="212508"/>
                    <a:pt x="163356" y="186330"/>
                  </a:cubicBezTo>
                  <a:cubicBezTo>
                    <a:pt x="172344" y="144658"/>
                    <a:pt x="187326" y="106732"/>
                    <a:pt x="218511" y="75192"/>
                  </a:cubicBezTo>
                  <a:cubicBezTo>
                    <a:pt x="249617" y="43731"/>
                    <a:pt x="283049" y="16725"/>
                    <a:pt x="324997" y="482"/>
                  </a:cubicBezTo>
                  <a:cubicBezTo>
                    <a:pt x="223557" y="-8703"/>
                    <a:pt x="116164" y="115287"/>
                    <a:pt x="124010" y="201193"/>
                  </a:cubicBezTo>
                  <a:cubicBezTo>
                    <a:pt x="126730" y="230407"/>
                    <a:pt x="115849" y="249922"/>
                    <a:pt x="93653" y="269161"/>
                  </a:cubicBezTo>
                  <a:cubicBezTo>
                    <a:pt x="37197" y="318166"/>
                    <a:pt x="6091" y="381324"/>
                    <a:pt x="926" y="456625"/>
                  </a:cubicBezTo>
                  <a:lnTo>
                    <a:pt x="926" y="456625"/>
                  </a:lnTo>
                  <a:cubicBezTo>
                    <a:pt x="-6289" y="559405"/>
                    <a:pt x="28721" y="645312"/>
                    <a:pt x="103272" y="715527"/>
                  </a:cubicBezTo>
                  <a:cubicBezTo>
                    <a:pt x="178928" y="766109"/>
                    <a:pt x="259000" y="799541"/>
                    <a:pt x="352121" y="775334"/>
                  </a:cubicBezTo>
                  <a:cubicBezTo>
                    <a:pt x="372070" y="770169"/>
                    <a:pt x="402703" y="764335"/>
                    <a:pt x="398957" y="739655"/>
                  </a:cubicBezTo>
                  <a:cubicBezTo>
                    <a:pt x="395961" y="719942"/>
                    <a:pt x="332566" y="736580"/>
                    <a:pt x="280210" y="731415"/>
                  </a:cubicBezTo>
                  <a:cubicBezTo>
                    <a:pt x="207906" y="724240"/>
                    <a:pt x="148453" y="702399"/>
                    <a:pt x="103667" y="644760"/>
                  </a:cubicBezTo>
                  <a:cubicBezTo>
                    <a:pt x="58250" y="597174"/>
                    <a:pt x="41297" y="540284"/>
                    <a:pt x="48433" y="475391"/>
                  </a:cubicBezTo>
                  <a:lnTo>
                    <a:pt x="48433" y="475391"/>
                  </a:lnTo>
                  <a:cubicBezTo>
                    <a:pt x="45358" y="415584"/>
                    <a:pt x="71299" y="366580"/>
                    <a:pt x="106505" y="321438"/>
                  </a:cubicBezTo>
                  <a:cubicBezTo>
                    <a:pt x="120343" y="303894"/>
                    <a:pt x="132328" y="294787"/>
                    <a:pt x="144668" y="325657"/>
                  </a:cubicBezTo>
                  <a:lnTo>
                    <a:pt x="144668" y="325657"/>
                  </a:lnTo>
                  <a:close/>
                  <a:moveTo>
                    <a:pt x="192648" y="259660"/>
                  </a:moveTo>
                  <a:cubicBezTo>
                    <a:pt x="221231" y="245309"/>
                    <a:pt x="251548" y="240145"/>
                    <a:pt x="283207" y="239948"/>
                  </a:cubicBezTo>
                  <a:cubicBezTo>
                    <a:pt x="312617" y="239869"/>
                    <a:pt x="341910" y="240027"/>
                    <a:pt x="370295" y="250750"/>
                  </a:cubicBezTo>
                  <a:cubicBezTo>
                    <a:pt x="420601" y="269634"/>
                    <a:pt x="440629" y="301174"/>
                    <a:pt x="432941" y="351086"/>
                  </a:cubicBezTo>
                  <a:cubicBezTo>
                    <a:pt x="427422" y="386962"/>
                    <a:pt x="381453" y="419527"/>
                    <a:pt x="337613" y="418778"/>
                  </a:cubicBezTo>
                  <a:cubicBezTo>
                    <a:pt x="273193" y="417634"/>
                    <a:pt x="195920" y="355698"/>
                    <a:pt x="177273" y="292619"/>
                  </a:cubicBezTo>
                  <a:cubicBezTo>
                    <a:pt x="171832" y="274405"/>
                    <a:pt x="178416" y="266796"/>
                    <a:pt x="192648" y="259660"/>
                  </a:cubicBezTo>
                  <a:lnTo>
                    <a:pt x="192648" y="2596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504FF0-6025-4075-AD98-BC4EB9111689}"/>
                </a:ext>
              </a:extLst>
            </p:cNvPr>
            <p:cNvSpPr/>
            <p:nvPr/>
          </p:nvSpPr>
          <p:spPr>
            <a:xfrm rot="11700000">
              <a:off x="11164260" y="370848"/>
              <a:ext cx="420486" cy="943775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7E71D8-425A-40DB-93A2-37D8D5FB4B45}"/>
                </a:ext>
              </a:extLst>
            </p:cNvPr>
            <p:cNvSpPr/>
            <p:nvPr/>
          </p:nvSpPr>
          <p:spPr>
            <a:xfrm rot="17100000">
              <a:off x="11587345" y="173195"/>
              <a:ext cx="657377" cy="551936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CC86FA7-06D2-4DB6-A058-B41B9F7B444C}"/>
                </a:ext>
              </a:extLst>
            </p:cNvPr>
            <p:cNvSpPr/>
            <p:nvPr/>
          </p:nvSpPr>
          <p:spPr>
            <a:xfrm>
              <a:off x="11636725" y="684341"/>
              <a:ext cx="300290" cy="316025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E53D28-3BF1-4E57-803E-A2247692E90D}"/>
                </a:ext>
              </a:extLst>
            </p:cNvPr>
            <p:cNvSpPr/>
            <p:nvPr/>
          </p:nvSpPr>
          <p:spPr>
            <a:xfrm>
              <a:off x="11786892" y="1027608"/>
              <a:ext cx="389690" cy="391617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7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11CAE5-564B-4B28-8657-084130948028}"/>
                </a:ext>
              </a:extLst>
            </p:cNvPr>
            <p:cNvSpPr/>
            <p:nvPr/>
          </p:nvSpPr>
          <p:spPr>
            <a:xfrm rot="1800000">
              <a:off x="11505968" y="1042765"/>
              <a:ext cx="128186" cy="252099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54DB053-488C-43EC-A078-3914173899EF}"/>
                </a:ext>
              </a:extLst>
            </p:cNvPr>
            <p:cNvSpPr/>
            <p:nvPr/>
          </p:nvSpPr>
          <p:spPr>
            <a:xfrm>
              <a:off x="8239087" y="140782"/>
              <a:ext cx="389690" cy="391617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7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D54311-4A7D-4091-8B38-C03648C2F031}"/>
                </a:ext>
              </a:extLst>
            </p:cNvPr>
            <p:cNvSpPr/>
            <p:nvPr/>
          </p:nvSpPr>
          <p:spPr>
            <a:xfrm rot="17246421">
              <a:off x="8345446" y="539063"/>
              <a:ext cx="420485" cy="943775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CA4294F-CCD3-4731-B45C-57AFDD6E2BA9}"/>
                </a:ext>
              </a:extLst>
            </p:cNvPr>
            <p:cNvSpPr/>
            <p:nvPr/>
          </p:nvSpPr>
          <p:spPr>
            <a:xfrm rot="18107892">
              <a:off x="8934671" y="585495"/>
              <a:ext cx="128186" cy="252099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0F9918F-0A6B-4F51-AEEA-BBF5CFCC5767}"/>
                </a:ext>
              </a:extLst>
            </p:cNvPr>
            <p:cNvSpPr/>
            <p:nvPr/>
          </p:nvSpPr>
          <p:spPr>
            <a:xfrm>
              <a:off x="8814380" y="179839"/>
              <a:ext cx="302915" cy="242814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C994C5-9BC8-45D4-8855-205C91B48783}"/>
              </a:ext>
            </a:extLst>
          </p:cNvPr>
          <p:cNvGrpSpPr/>
          <p:nvPr/>
        </p:nvGrpSpPr>
        <p:grpSpPr>
          <a:xfrm>
            <a:off x="1323258" y="2509871"/>
            <a:ext cx="9527930" cy="3647750"/>
            <a:chOff x="1657924" y="1330362"/>
            <a:chExt cx="2835932" cy="36477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3B1FE7-9A75-4375-8DA7-59A03D15FB6A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5E784D0-7B2E-4AAD-98D1-AFAE249CC3A4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ko-KR" b="1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OREM IPSUM DOLOR SIT AMET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2A06005-501C-4614-B02B-A0C5203C475A}"/>
              </a:ext>
            </a:extLst>
          </p:cNvPr>
          <p:cNvGrpSpPr/>
          <p:nvPr/>
        </p:nvGrpSpPr>
        <p:grpSpPr>
          <a:xfrm>
            <a:off x="5526838" y="1386386"/>
            <a:ext cx="1138324" cy="1033438"/>
            <a:chOff x="237439" y="3009586"/>
            <a:chExt cx="4177457" cy="3792543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CEA185E-5565-4193-A703-BB420D1788A4}"/>
                </a:ext>
              </a:extLst>
            </p:cNvPr>
            <p:cNvSpPr/>
            <p:nvPr/>
          </p:nvSpPr>
          <p:spPr>
            <a:xfrm>
              <a:off x="237439" y="3009586"/>
              <a:ext cx="4177457" cy="3792543"/>
            </a:xfrm>
            <a:custGeom>
              <a:avLst/>
              <a:gdLst>
                <a:gd name="connsiteX0" fmla="*/ 0 w 4177457"/>
                <a:gd name="connsiteY0" fmla="*/ 3374899 h 3792543"/>
                <a:gd name="connsiteX1" fmla="*/ 69465 w 4177457"/>
                <a:gd name="connsiteY1" fmla="*/ 3288399 h 3792543"/>
                <a:gd name="connsiteX2" fmla="*/ 78877 w 4177457"/>
                <a:gd name="connsiteY2" fmla="*/ 3259384 h 3792543"/>
                <a:gd name="connsiteX3" fmla="*/ 89612 w 4177457"/>
                <a:gd name="connsiteY3" fmla="*/ 2955271 h 3792543"/>
                <a:gd name="connsiteX4" fmla="*/ 102019 w 4177457"/>
                <a:gd name="connsiteY4" fmla="*/ 2909804 h 3792543"/>
                <a:gd name="connsiteX5" fmla="*/ 100852 w 4177457"/>
                <a:gd name="connsiteY5" fmla="*/ 2884250 h 3792543"/>
                <a:gd name="connsiteX6" fmla="*/ 85178 w 4177457"/>
                <a:gd name="connsiteY6" fmla="*/ 2773441 h 3792543"/>
                <a:gd name="connsiteX7" fmla="*/ 148031 w 4177457"/>
                <a:gd name="connsiteY7" fmla="*/ 2410170 h 3792543"/>
                <a:gd name="connsiteX8" fmla="*/ 343007 w 4177457"/>
                <a:gd name="connsiteY8" fmla="*/ 1998671 h 3792543"/>
                <a:gd name="connsiteX9" fmla="*/ 392364 w 4177457"/>
                <a:gd name="connsiteY9" fmla="*/ 1931967 h 3792543"/>
                <a:gd name="connsiteX10" fmla="*/ 447282 w 4177457"/>
                <a:gd name="connsiteY10" fmla="*/ 1895990 h 3792543"/>
                <a:gd name="connsiteX11" fmla="*/ 475403 w 4177457"/>
                <a:gd name="connsiteY11" fmla="*/ 1877282 h 3792543"/>
                <a:gd name="connsiteX12" fmla="*/ 577266 w 4177457"/>
                <a:gd name="connsiteY12" fmla="*/ 1785764 h 3792543"/>
                <a:gd name="connsiteX13" fmla="*/ 881185 w 4177457"/>
                <a:gd name="connsiteY13" fmla="*/ 1658308 h 3792543"/>
                <a:gd name="connsiteX14" fmla="*/ 985071 w 4177457"/>
                <a:gd name="connsiteY14" fmla="*/ 1650646 h 3792543"/>
                <a:gd name="connsiteX15" fmla="*/ 1158694 w 4177457"/>
                <a:gd name="connsiteY15" fmla="*/ 1806806 h 3792543"/>
                <a:gd name="connsiteX16" fmla="*/ 1163828 w 4177457"/>
                <a:gd name="connsiteY16" fmla="*/ 1868453 h 3792543"/>
                <a:gd name="connsiteX17" fmla="*/ 1163984 w 4177457"/>
                <a:gd name="connsiteY17" fmla="*/ 1919093 h 3792543"/>
                <a:gd name="connsiteX18" fmla="*/ 1204200 w 4177457"/>
                <a:gd name="connsiteY18" fmla="*/ 1926211 h 3792543"/>
                <a:gd name="connsiteX19" fmla="*/ 1313220 w 4177457"/>
                <a:gd name="connsiteY19" fmla="*/ 2059229 h 3792543"/>
                <a:gd name="connsiteX20" fmla="*/ 1240411 w 4177457"/>
                <a:gd name="connsiteY20" fmla="*/ 2288276 h 3792543"/>
                <a:gd name="connsiteX21" fmla="*/ 1152432 w 4177457"/>
                <a:gd name="connsiteY21" fmla="*/ 2415460 h 3792543"/>
                <a:gd name="connsiteX22" fmla="*/ 1147570 w 4177457"/>
                <a:gd name="connsiteY22" fmla="*/ 2459293 h 3792543"/>
                <a:gd name="connsiteX23" fmla="*/ 1204550 w 4177457"/>
                <a:gd name="connsiteY23" fmla="*/ 2592000 h 3792543"/>
                <a:gd name="connsiteX24" fmla="*/ 1220341 w 4177457"/>
                <a:gd name="connsiteY24" fmla="*/ 2699737 h 3792543"/>
                <a:gd name="connsiteX25" fmla="*/ 1223375 w 4177457"/>
                <a:gd name="connsiteY25" fmla="*/ 2717356 h 3792543"/>
                <a:gd name="connsiteX26" fmla="*/ 1243211 w 4177457"/>
                <a:gd name="connsiteY26" fmla="*/ 2730541 h 3792543"/>
                <a:gd name="connsiteX27" fmla="*/ 1321388 w 4177457"/>
                <a:gd name="connsiteY27" fmla="*/ 2660882 h 3792543"/>
                <a:gd name="connsiteX28" fmla="*/ 1451917 w 4177457"/>
                <a:gd name="connsiteY28" fmla="*/ 2305467 h 3792543"/>
                <a:gd name="connsiteX29" fmla="*/ 1443438 w 4177457"/>
                <a:gd name="connsiteY29" fmla="*/ 2224451 h 3792543"/>
                <a:gd name="connsiteX30" fmla="*/ 1408705 w 4177457"/>
                <a:gd name="connsiteY30" fmla="*/ 2181240 h 3792543"/>
                <a:gd name="connsiteX31" fmla="*/ 1361293 w 4177457"/>
                <a:gd name="connsiteY31" fmla="*/ 2003532 h 3792543"/>
                <a:gd name="connsiteX32" fmla="*/ 1404349 w 4177457"/>
                <a:gd name="connsiteY32" fmla="*/ 1786464 h 3792543"/>
                <a:gd name="connsiteX33" fmla="*/ 1530833 w 4177457"/>
                <a:gd name="connsiteY33" fmla="*/ 1513156 h 3792543"/>
                <a:gd name="connsiteX34" fmla="*/ 1533478 w 4177457"/>
                <a:gd name="connsiteY34" fmla="*/ 1460999 h 3792543"/>
                <a:gd name="connsiteX35" fmla="*/ 1362032 w 4177457"/>
                <a:gd name="connsiteY35" fmla="*/ 1003604 h 3792543"/>
                <a:gd name="connsiteX36" fmla="*/ 1378251 w 4177457"/>
                <a:gd name="connsiteY36" fmla="*/ 622870 h 3792543"/>
                <a:gd name="connsiteX37" fmla="*/ 1512514 w 4177457"/>
                <a:gd name="connsiteY37" fmla="*/ 234396 h 3792543"/>
                <a:gd name="connsiteX38" fmla="*/ 1560509 w 4177457"/>
                <a:gd name="connsiteY38" fmla="*/ 122070 h 3792543"/>
                <a:gd name="connsiteX39" fmla="*/ 1622740 w 4177457"/>
                <a:gd name="connsiteY39" fmla="*/ 41598 h 3792543"/>
                <a:gd name="connsiteX40" fmla="*/ 1649460 w 4177457"/>
                <a:gd name="connsiteY40" fmla="*/ 26468 h 3792543"/>
                <a:gd name="connsiteX41" fmla="*/ 1667429 w 4177457"/>
                <a:gd name="connsiteY41" fmla="*/ 36736 h 3792543"/>
                <a:gd name="connsiteX42" fmla="*/ 1796246 w 4177457"/>
                <a:gd name="connsiteY42" fmla="*/ 516378 h 3792543"/>
                <a:gd name="connsiteX43" fmla="*/ 1860383 w 4177457"/>
                <a:gd name="connsiteY43" fmla="*/ 765611 h 3792543"/>
                <a:gd name="connsiteX44" fmla="*/ 1872284 w 4177457"/>
                <a:gd name="connsiteY44" fmla="*/ 796571 h 3792543"/>
                <a:gd name="connsiteX45" fmla="*/ 1878313 w 4177457"/>
                <a:gd name="connsiteY45" fmla="*/ 796493 h 3792543"/>
                <a:gd name="connsiteX46" fmla="*/ 1886753 w 4177457"/>
                <a:gd name="connsiteY46" fmla="*/ 768373 h 3792543"/>
                <a:gd name="connsiteX47" fmla="*/ 1922613 w 4177457"/>
                <a:gd name="connsiteY47" fmla="*/ 546404 h 3792543"/>
                <a:gd name="connsiteX48" fmla="*/ 2004602 w 4177457"/>
                <a:gd name="connsiteY48" fmla="*/ 93016 h 3792543"/>
                <a:gd name="connsiteX49" fmla="*/ 2020821 w 4177457"/>
                <a:gd name="connsiteY49" fmla="*/ 41792 h 3792543"/>
                <a:gd name="connsiteX50" fmla="*/ 2032956 w 4177457"/>
                <a:gd name="connsiteY50" fmla="*/ 17017 h 3792543"/>
                <a:gd name="connsiteX51" fmla="*/ 2070838 w 4177457"/>
                <a:gd name="connsiteY51" fmla="*/ 16744 h 3792543"/>
                <a:gd name="connsiteX52" fmla="*/ 2134508 w 4177457"/>
                <a:gd name="connsiteY52" fmla="*/ 160847 h 3792543"/>
                <a:gd name="connsiteX53" fmla="*/ 2308715 w 4177457"/>
                <a:gd name="connsiteY53" fmla="*/ 752893 h 3792543"/>
                <a:gd name="connsiteX54" fmla="*/ 2333374 w 4177457"/>
                <a:gd name="connsiteY54" fmla="*/ 1137867 h 3792543"/>
                <a:gd name="connsiteX55" fmla="*/ 2260642 w 4177457"/>
                <a:gd name="connsiteY55" fmla="*/ 1407792 h 3792543"/>
                <a:gd name="connsiteX56" fmla="*/ 2251502 w 4177457"/>
                <a:gd name="connsiteY56" fmla="*/ 1432178 h 3792543"/>
                <a:gd name="connsiteX57" fmla="*/ 2247107 w 4177457"/>
                <a:gd name="connsiteY57" fmla="*/ 1577137 h 3792543"/>
                <a:gd name="connsiteX58" fmla="*/ 2311943 w 4177457"/>
                <a:gd name="connsiteY58" fmla="*/ 1788837 h 3792543"/>
                <a:gd name="connsiteX59" fmla="*/ 2324350 w 4177457"/>
                <a:gd name="connsiteY59" fmla="*/ 2068213 h 3792543"/>
                <a:gd name="connsiteX60" fmla="*/ 2250179 w 4177457"/>
                <a:gd name="connsiteY60" fmla="*/ 2197070 h 3792543"/>
                <a:gd name="connsiteX61" fmla="*/ 2193238 w 4177457"/>
                <a:gd name="connsiteY61" fmla="*/ 2247982 h 3792543"/>
                <a:gd name="connsiteX62" fmla="*/ 2206423 w 4177457"/>
                <a:gd name="connsiteY62" fmla="*/ 2266262 h 3792543"/>
                <a:gd name="connsiteX63" fmla="*/ 2297202 w 4177457"/>
                <a:gd name="connsiteY63" fmla="*/ 2412970 h 3792543"/>
                <a:gd name="connsiteX64" fmla="*/ 2370751 w 4177457"/>
                <a:gd name="connsiteY64" fmla="*/ 2532181 h 3792543"/>
                <a:gd name="connsiteX65" fmla="*/ 2423763 w 4177457"/>
                <a:gd name="connsiteY65" fmla="*/ 2620043 h 3792543"/>
                <a:gd name="connsiteX66" fmla="*/ 2524383 w 4177457"/>
                <a:gd name="connsiteY66" fmla="*/ 2687679 h 3792543"/>
                <a:gd name="connsiteX67" fmla="*/ 2590930 w 4177457"/>
                <a:gd name="connsiteY67" fmla="*/ 2719534 h 3792543"/>
                <a:gd name="connsiteX68" fmla="*/ 2646238 w 4177457"/>
                <a:gd name="connsiteY68" fmla="*/ 2761967 h 3792543"/>
                <a:gd name="connsiteX69" fmla="*/ 2658567 w 4177457"/>
                <a:gd name="connsiteY69" fmla="*/ 2729996 h 3792543"/>
                <a:gd name="connsiteX70" fmla="*/ 2728421 w 4177457"/>
                <a:gd name="connsiteY70" fmla="*/ 2532220 h 3792543"/>
                <a:gd name="connsiteX71" fmla="*/ 2771243 w 4177457"/>
                <a:gd name="connsiteY71" fmla="*/ 2419660 h 3792543"/>
                <a:gd name="connsiteX72" fmla="*/ 2766771 w 4177457"/>
                <a:gd name="connsiteY72" fmla="*/ 2391501 h 3792543"/>
                <a:gd name="connsiteX73" fmla="*/ 2733477 w 4177457"/>
                <a:gd name="connsiteY73" fmla="*/ 2358363 h 3792543"/>
                <a:gd name="connsiteX74" fmla="*/ 2547914 w 4177457"/>
                <a:gd name="connsiteY74" fmla="*/ 2209166 h 3792543"/>
                <a:gd name="connsiteX75" fmla="*/ 2493034 w 4177457"/>
                <a:gd name="connsiteY75" fmla="*/ 2020024 h 3792543"/>
                <a:gd name="connsiteX76" fmla="*/ 2538307 w 4177457"/>
                <a:gd name="connsiteY76" fmla="*/ 1928739 h 3792543"/>
                <a:gd name="connsiteX77" fmla="*/ 2631380 w 4177457"/>
                <a:gd name="connsiteY77" fmla="*/ 1768807 h 3792543"/>
                <a:gd name="connsiteX78" fmla="*/ 2808193 w 4177457"/>
                <a:gd name="connsiteY78" fmla="*/ 1548744 h 3792543"/>
                <a:gd name="connsiteX79" fmla="*/ 2909667 w 4177457"/>
                <a:gd name="connsiteY79" fmla="*/ 1512495 h 3792543"/>
                <a:gd name="connsiteX80" fmla="*/ 3123585 w 4177457"/>
                <a:gd name="connsiteY80" fmla="*/ 1522101 h 3792543"/>
                <a:gd name="connsiteX81" fmla="*/ 3332874 w 4177457"/>
                <a:gd name="connsiteY81" fmla="*/ 1721122 h 3792543"/>
                <a:gd name="connsiteX82" fmla="*/ 3391682 w 4177457"/>
                <a:gd name="connsiteY82" fmla="*/ 1801828 h 3792543"/>
                <a:gd name="connsiteX83" fmla="*/ 3581835 w 4177457"/>
                <a:gd name="connsiteY83" fmla="*/ 1936401 h 3792543"/>
                <a:gd name="connsiteX84" fmla="*/ 3773039 w 4177457"/>
                <a:gd name="connsiteY84" fmla="*/ 2160237 h 3792543"/>
                <a:gd name="connsiteX85" fmla="*/ 3874086 w 4177457"/>
                <a:gd name="connsiteY85" fmla="*/ 2312313 h 3792543"/>
                <a:gd name="connsiteX86" fmla="*/ 3952340 w 4177457"/>
                <a:gd name="connsiteY86" fmla="*/ 2509778 h 3792543"/>
                <a:gd name="connsiteX87" fmla="*/ 3933127 w 4177457"/>
                <a:gd name="connsiteY87" fmla="*/ 2532220 h 3792543"/>
                <a:gd name="connsiteX88" fmla="*/ 3702913 w 4177457"/>
                <a:gd name="connsiteY88" fmla="*/ 2481307 h 3792543"/>
                <a:gd name="connsiteX89" fmla="*/ 3579424 w 4177457"/>
                <a:gd name="connsiteY89" fmla="*/ 2426195 h 3792543"/>
                <a:gd name="connsiteX90" fmla="*/ 3559860 w 4177457"/>
                <a:gd name="connsiteY90" fmla="*/ 2420360 h 3792543"/>
                <a:gd name="connsiteX91" fmla="*/ 3557060 w 4177457"/>
                <a:gd name="connsiteY91" fmla="*/ 2423822 h 3792543"/>
                <a:gd name="connsiteX92" fmla="*/ 3604588 w 4177457"/>
                <a:gd name="connsiteY92" fmla="*/ 2487336 h 3792543"/>
                <a:gd name="connsiteX93" fmla="*/ 3786729 w 4177457"/>
                <a:gd name="connsiteY93" fmla="*/ 2731785 h 3792543"/>
                <a:gd name="connsiteX94" fmla="*/ 3825273 w 4177457"/>
                <a:gd name="connsiteY94" fmla="*/ 2799695 h 3792543"/>
                <a:gd name="connsiteX95" fmla="*/ 3860161 w 4177457"/>
                <a:gd name="connsiteY95" fmla="*/ 2827582 h 3792543"/>
                <a:gd name="connsiteX96" fmla="*/ 3948996 w 4177457"/>
                <a:gd name="connsiteY96" fmla="*/ 2867720 h 3792543"/>
                <a:gd name="connsiteX97" fmla="*/ 3986373 w 4177457"/>
                <a:gd name="connsiteY97" fmla="*/ 2896658 h 3792543"/>
                <a:gd name="connsiteX98" fmla="*/ 4012549 w 4177457"/>
                <a:gd name="connsiteY98" fmla="*/ 2894480 h 3792543"/>
                <a:gd name="connsiteX99" fmla="*/ 4085086 w 4177457"/>
                <a:gd name="connsiteY99" fmla="*/ 2884406 h 3792543"/>
                <a:gd name="connsiteX100" fmla="*/ 4128220 w 4177457"/>
                <a:gd name="connsiteY100" fmla="*/ 3071253 h 3792543"/>
                <a:gd name="connsiteX101" fmla="*/ 4102666 w 4177457"/>
                <a:gd name="connsiteY101" fmla="*/ 3105013 h 3792543"/>
                <a:gd name="connsiteX102" fmla="*/ 4111223 w 4177457"/>
                <a:gd name="connsiteY102" fmla="*/ 3123021 h 3792543"/>
                <a:gd name="connsiteX103" fmla="*/ 4166802 w 4177457"/>
                <a:gd name="connsiteY103" fmla="*/ 3228774 h 3792543"/>
                <a:gd name="connsiteX104" fmla="*/ 4098388 w 4177457"/>
                <a:gd name="connsiteY104" fmla="*/ 3299056 h 3792543"/>
                <a:gd name="connsiteX105" fmla="*/ 4052143 w 4177457"/>
                <a:gd name="connsiteY105" fmla="*/ 3312085 h 3792543"/>
                <a:gd name="connsiteX106" fmla="*/ 4040591 w 4177457"/>
                <a:gd name="connsiteY106" fmla="*/ 3328810 h 3792543"/>
                <a:gd name="connsiteX107" fmla="*/ 4047942 w 4177457"/>
                <a:gd name="connsiteY107" fmla="*/ 3350357 h 3792543"/>
                <a:gd name="connsiteX108" fmla="*/ 4031373 w 4177457"/>
                <a:gd name="connsiteY108" fmla="*/ 3460311 h 3792543"/>
                <a:gd name="connsiteX109" fmla="*/ 3940867 w 4177457"/>
                <a:gd name="connsiteY109" fmla="*/ 3487186 h 3792543"/>
                <a:gd name="connsiteX110" fmla="*/ 3907146 w 4177457"/>
                <a:gd name="connsiteY110" fmla="*/ 3472679 h 3792543"/>
                <a:gd name="connsiteX111" fmla="*/ 3891432 w 4177457"/>
                <a:gd name="connsiteY111" fmla="*/ 3476219 h 3792543"/>
                <a:gd name="connsiteX112" fmla="*/ 3765415 w 4177457"/>
                <a:gd name="connsiteY112" fmla="*/ 3532381 h 3792543"/>
                <a:gd name="connsiteX113" fmla="*/ 3705130 w 4177457"/>
                <a:gd name="connsiteY113" fmla="*/ 3510679 h 3792543"/>
                <a:gd name="connsiteX114" fmla="*/ 3640293 w 4177457"/>
                <a:gd name="connsiteY114" fmla="*/ 3497066 h 3792543"/>
                <a:gd name="connsiteX115" fmla="*/ 3459124 w 4177457"/>
                <a:gd name="connsiteY115" fmla="*/ 3537515 h 3792543"/>
                <a:gd name="connsiteX116" fmla="*/ 3258820 w 4177457"/>
                <a:gd name="connsiteY116" fmla="*/ 3553345 h 3792543"/>
                <a:gd name="connsiteX117" fmla="*/ 2940433 w 4177457"/>
                <a:gd name="connsiteY117" fmla="*/ 3486486 h 3792543"/>
                <a:gd name="connsiteX118" fmla="*/ 2627141 w 4177457"/>
                <a:gd name="connsiteY118" fmla="*/ 3293494 h 3792543"/>
                <a:gd name="connsiteX119" fmla="*/ 2576812 w 4177457"/>
                <a:gd name="connsiteY119" fmla="*/ 3241181 h 3792543"/>
                <a:gd name="connsiteX120" fmla="*/ 2541224 w 4177457"/>
                <a:gd name="connsiteY120" fmla="*/ 3294700 h 3792543"/>
                <a:gd name="connsiteX121" fmla="*/ 2503924 w 4177457"/>
                <a:gd name="connsiteY121" fmla="*/ 3359731 h 3792543"/>
                <a:gd name="connsiteX122" fmla="*/ 2279894 w 4177457"/>
                <a:gd name="connsiteY122" fmla="*/ 3546578 h 3792543"/>
                <a:gd name="connsiteX123" fmla="*/ 2103237 w 4177457"/>
                <a:gd name="connsiteY123" fmla="*/ 3583138 h 3792543"/>
                <a:gd name="connsiteX124" fmla="*/ 2085618 w 4177457"/>
                <a:gd name="connsiteY124" fmla="*/ 3602819 h 3792543"/>
                <a:gd name="connsiteX125" fmla="*/ 2088691 w 4177457"/>
                <a:gd name="connsiteY125" fmla="*/ 3638485 h 3792543"/>
                <a:gd name="connsiteX126" fmla="*/ 2006041 w 4177457"/>
                <a:gd name="connsiteY126" fmla="*/ 3723896 h 3792543"/>
                <a:gd name="connsiteX127" fmla="*/ 1939143 w 4177457"/>
                <a:gd name="connsiteY127" fmla="*/ 3712850 h 3792543"/>
                <a:gd name="connsiteX128" fmla="*/ 1890448 w 4177457"/>
                <a:gd name="connsiteY128" fmla="*/ 3723001 h 3792543"/>
                <a:gd name="connsiteX129" fmla="*/ 1690649 w 4177457"/>
                <a:gd name="connsiteY129" fmla="*/ 3730352 h 3792543"/>
                <a:gd name="connsiteX130" fmla="*/ 1669685 w 4177457"/>
                <a:gd name="connsiteY130" fmla="*/ 3709816 h 3792543"/>
                <a:gd name="connsiteX131" fmla="*/ 1628690 w 4177457"/>
                <a:gd name="connsiteY131" fmla="*/ 3702582 h 3792543"/>
                <a:gd name="connsiteX132" fmla="*/ 1567432 w 4177457"/>
                <a:gd name="connsiteY132" fmla="*/ 3723157 h 3792543"/>
                <a:gd name="connsiteX133" fmla="*/ 1437176 w 4177457"/>
                <a:gd name="connsiteY133" fmla="*/ 3615654 h 3792543"/>
                <a:gd name="connsiteX134" fmla="*/ 1440987 w 4177457"/>
                <a:gd name="connsiteY134" fmla="*/ 3495393 h 3792543"/>
                <a:gd name="connsiteX135" fmla="*/ 1413139 w 4177457"/>
                <a:gd name="connsiteY135" fmla="*/ 3437519 h 3792543"/>
                <a:gd name="connsiteX136" fmla="*/ 1341691 w 4177457"/>
                <a:gd name="connsiteY136" fmla="*/ 3373616 h 3792543"/>
                <a:gd name="connsiteX137" fmla="*/ 1281522 w 4177457"/>
                <a:gd name="connsiteY137" fmla="*/ 3307807 h 3792543"/>
                <a:gd name="connsiteX138" fmla="*/ 1243872 w 4177457"/>
                <a:gd name="connsiteY138" fmla="*/ 3366693 h 3792543"/>
                <a:gd name="connsiteX139" fmla="*/ 1144109 w 4177457"/>
                <a:gd name="connsiteY139" fmla="*/ 3465873 h 3792543"/>
                <a:gd name="connsiteX140" fmla="*/ 1013580 w 4177457"/>
                <a:gd name="connsiteY140" fmla="*/ 3531370 h 3792543"/>
                <a:gd name="connsiteX141" fmla="*/ 937892 w 4177457"/>
                <a:gd name="connsiteY141" fmla="*/ 3540394 h 3792543"/>
                <a:gd name="connsiteX142" fmla="*/ 860532 w 4177457"/>
                <a:gd name="connsiteY142" fmla="*/ 3564080 h 3792543"/>
                <a:gd name="connsiteX143" fmla="*/ 613554 w 4177457"/>
                <a:gd name="connsiteY143" fmla="*/ 3595273 h 3792543"/>
                <a:gd name="connsiteX144" fmla="*/ 574621 w 4177457"/>
                <a:gd name="connsiteY144" fmla="*/ 3615187 h 3792543"/>
                <a:gd name="connsiteX145" fmla="*/ 515113 w 4177457"/>
                <a:gd name="connsiteY145" fmla="*/ 3680762 h 3792543"/>
                <a:gd name="connsiteX146" fmla="*/ 440903 w 4177457"/>
                <a:gd name="connsiteY146" fmla="*/ 3689669 h 3792543"/>
                <a:gd name="connsiteX147" fmla="*/ 415000 w 4177457"/>
                <a:gd name="connsiteY147" fmla="*/ 3696048 h 3792543"/>
                <a:gd name="connsiteX148" fmla="*/ 270975 w 4177457"/>
                <a:gd name="connsiteY148" fmla="*/ 3792544 h 3792543"/>
                <a:gd name="connsiteX149" fmla="*/ 231809 w 4177457"/>
                <a:gd name="connsiteY149" fmla="*/ 3792544 h 3792543"/>
                <a:gd name="connsiteX150" fmla="*/ 170940 w 4177457"/>
                <a:gd name="connsiteY150" fmla="*/ 3725413 h 3792543"/>
                <a:gd name="connsiteX151" fmla="*/ 146320 w 4177457"/>
                <a:gd name="connsiteY151" fmla="*/ 3709661 h 3792543"/>
                <a:gd name="connsiteX152" fmla="*/ 67676 w 4177457"/>
                <a:gd name="connsiteY152" fmla="*/ 3683641 h 3792543"/>
                <a:gd name="connsiteX153" fmla="*/ 6534 w 4177457"/>
                <a:gd name="connsiteY153" fmla="*/ 3567620 h 3792543"/>
                <a:gd name="connsiteX154" fmla="*/ 16180 w 4177457"/>
                <a:gd name="connsiteY154" fmla="*/ 3486486 h 3792543"/>
                <a:gd name="connsiteX155" fmla="*/ 17036 w 4177457"/>
                <a:gd name="connsiteY155" fmla="*/ 3447553 h 3792543"/>
                <a:gd name="connsiteX156" fmla="*/ 78 w 4177457"/>
                <a:gd name="connsiteY156" fmla="*/ 3407415 h 3792543"/>
                <a:gd name="connsiteX157" fmla="*/ 0 w 4177457"/>
                <a:gd name="connsiteY157" fmla="*/ 3374899 h 3792543"/>
                <a:gd name="connsiteX158" fmla="*/ 2036612 w 4177457"/>
                <a:gd name="connsiteY158" fmla="*/ 3578704 h 3792543"/>
                <a:gd name="connsiteX159" fmla="*/ 2079045 w 4177457"/>
                <a:gd name="connsiteY159" fmla="*/ 3550895 h 3792543"/>
                <a:gd name="connsiteX160" fmla="*/ 2127935 w 4177457"/>
                <a:gd name="connsiteY160" fmla="*/ 3437402 h 3792543"/>
                <a:gd name="connsiteX161" fmla="*/ 2063682 w 4177457"/>
                <a:gd name="connsiteY161" fmla="*/ 3360509 h 3792543"/>
                <a:gd name="connsiteX162" fmla="*/ 2037662 w 4177457"/>
                <a:gd name="connsiteY162" fmla="*/ 3358525 h 3792543"/>
                <a:gd name="connsiteX163" fmla="*/ 2023154 w 4177457"/>
                <a:gd name="connsiteY163" fmla="*/ 3336939 h 3792543"/>
                <a:gd name="connsiteX164" fmla="*/ 2040034 w 4177457"/>
                <a:gd name="connsiteY164" fmla="*/ 3296450 h 3792543"/>
                <a:gd name="connsiteX165" fmla="*/ 2050264 w 4177457"/>
                <a:gd name="connsiteY165" fmla="*/ 3210766 h 3792543"/>
                <a:gd name="connsiteX166" fmla="*/ 2009425 w 4177457"/>
                <a:gd name="connsiteY166" fmla="*/ 3188752 h 3792543"/>
                <a:gd name="connsiteX167" fmla="*/ 1963919 w 4177457"/>
                <a:gd name="connsiteY167" fmla="*/ 3213606 h 3792543"/>
                <a:gd name="connsiteX168" fmla="*/ 1938015 w 4177457"/>
                <a:gd name="connsiteY168" fmla="*/ 3231691 h 3792543"/>
                <a:gd name="connsiteX169" fmla="*/ 1937976 w 4177457"/>
                <a:gd name="connsiteY169" fmla="*/ 3198670 h 3792543"/>
                <a:gd name="connsiteX170" fmla="*/ 1911878 w 4177457"/>
                <a:gd name="connsiteY170" fmla="*/ 3135856 h 3792543"/>
                <a:gd name="connsiteX171" fmla="*/ 1862638 w 4177457"/>
                <a:gd name="connsiteY171" fmla="*/ 3138034 h 3792543"/>
                <a:gd name="connsiteX172" fmla="*/ 1831912 w 4177457"/>
                <a:gd name="connsiteY172" fmla="*/ 3182024 h 3792543"/>
                <a:gd name="connsiteX173" fmla="*/ 1802664 w 4177457"/>
                <a:gd name="connsiteY173" fmla="*/ 3184318 h 3792543"/>
                <a:gd name="connsiteX174" fmla="*/ 1773415 w 4177457"/>
                <a:gd name="connsiteY174" fmla="*/ 3165299 h 3792543"/>
                <a:gd name="connsiteX175" fmla="*/ 1628768 w 4177457"/>
                <a:gd name="connsiteY175" fmla="*/ 3231458 h 3792543"/>
                <a:gd name="connsiteX176" fmla="*/ 1618850 w 4177457"/>
                <a:gd name="connsiteY176" fmla="*/ 3268874 h 3792543"/>
                <a:gd name="connsiteX177" fmla="*/ 1604265 w 4177457"/>
                <a:gd name="connsiteY177" fmla="*/ 3287349 h 3792543"/>
                <a:gd name="connsiteX178" fmla="*/ 1521848 w 4177457"/>
                <a:gd name="connsiteY178" fmla="*/ 3339700 h 3792543"/>
                <a:gd name="connsiteX179" fmla="*/ 1504852 w 4177457"/>
                <a:gd name="connsiteY179" fmla="*/ 3385440 h 3792543"/>
                <a:gd name="connsiteX180" fmla="*/ 1510102 w 4177457"/>
                <a:gd name="connsiteY180" fmla="*/ 3434057 h 3792543"/>
                <a:gd name="connsiteX181" fmla="*/ 1489255 w 4177457"/>
                <a:gd name="connsiteY181" fmla="*/ 3508617 h 3792543"/>
                <a:gd name="connsiteX182" fmla="*/ 1485638 w 4177457"/>
                <a:gd name="connsiteY182" fmla="*/ 3676679 h 3792543"/>
                <a:gd name="connsiteX183" fmla="*/ 1516442 w 4177457"/>
                <a:gd name="connsiteY183" fmla="*/ 3696553 h 3792543"/>
                <a:gd name="connsiteX184" fmla="*/ 1634136 w 4177457"/>
                <a:gd name="connsiteY184" fmla="*/ 3678818 h 3792543"/>
                <a:gd name="connsiteX185" fmla="*/ 1676997 w 4177457"/>
                <a:gd name="connsiteY185" fmla="*/ 3686091 h 3792543"/>
                <a:gd name="connsiteX186" fmla="*/ 1721181 w 4177457"/>
                <a:gd name="connsiteY186" fmla="*/ 3728641 h 3792543"/>
                <a:gd name="connsiteX187" fmla="*/ 1897721 w 4177457"/>
                <a:gd name="connsiteY187" fmla="*/ 3675278 h 3792543"/>
                <a:gd name="connsiteX188" fmla="*/ 1903672 w 4177457"/>
                <a:gd name="connsiteY188" fmla="*/ 3664466 h 3792543"/>
                <a:gd name="connsiteX189" fmla="*/ 1928914 w 4177457"/>
                <a:gd name="connsiteY189" fmla="*/ 3683913 h 3792543"/>
                <a:gd name="connsiteX190" fmla="*/ 1971386 w 4177457"/>
                <a:gd name="connsiteY190" fmla="*/ 3707483 h 3792543"/>
                <a:gd name="connsiteX191" fmla="*/ 2054931 w 4177457"/>
                <a:gd name="connsiteY191" fmla="*/ 3681424 h 3792543"/>
                <a:gd name="connsiteX192" fmla="*/ 2048747 w 4177457"/>
                <a:gd name="connsiteY192" fmla="*/ 3593834 h 3792543"/>
                <a:gd name="connsiteX193" fmla="*/ 2036612 w 4177457"/>
                <a:gd name="connsiteY193" fmla="*/ 3578704 h 3792543"/>
                <a:gd name="connsiteX194" fmla="*/ 419395 w 4177457"/>
                <a:gd name="connsiteY194" fmla="*/ 3644085 h 3792543"/>
                <a:gd name="connsiteX195" fmla="*/ 429858 w 4177457"/>
                <a:gd name="connsiteY195" fmla="*/ 3655870 h 3792543"/>
                <a:gd name="connsiteX196" fmla="*/ 471319 w 4177457"/>
                <a:gd name="connsiteY196" fmla="*/ 3675317 h 3792543"/>
                <a:gd name="connsiteX197" fmla="*/ 522659 w 4177457"/>
                <a:gd name="connsiteY197" fmla="*/ 3653614 h 3792543"/>
                <a:gd name="connsiteX198" fmla="*/ 558869 w 4177457"/>
                <a:gd name="connsiteY198" fmla="*/ 3573609 h 3792543"/>
                <a:gd name="connsiteX199" fmla="*/ 570460 w 4177457"/>
                <a:gd name="connsiteY199" fmla="*/ 3519041 h 3792543"/>
                <a:gd name="connsiteX200" fmla="*/ 600097 w 4177457"/>
                <a:gd name="connsiteY200" fmla="*/ 3470851 h 3792543"/>
                <a:gd name="connsiteX201" fmla="*/ 593135 w 4177457"/>
                <a:gd name="connsiteY201" fmla="*/ 3349463 h 3792543"/>
                <a:gd name="connsiteX202" fmla="*/ 511185 w 4177457"/>
                <a:gd name="connsiteY202" fmla="*/ 3324532 h 3792543"/>
                <a:gd name="connsiteX203" fmla="*/ 493877 w 4177457"/>
                <a:gd name="connsiteY203" fmla="*/ 3312902 h 3792543"/>
                <a:gd name="connsiteX204" fmla="*/ 497339 w 4177457"/>
                <a:gd name="connsiteY204" fmla="*/ 3269107 h 3792543"/>
                <a:gd name="connsiteX205" fmla="*/ 450705 w 4177457"/>
                <a:gd name="connsiteY205" fmla="*/ 3183735 h 3792543"/>
                <a:gd name="connsiteX206" fmla="*/ 376067 w 4177457"/>
                <a:gd name="connsiteY206" fmla="*/ 3204154 h 3792543"/>
                <a:gd name="connsiteX207" fmla="*/ 355298 w 4177457"/>
                <a:gd name="connsiteY207" fmla="*/ 3240987 h 3792543"/>
                <a:gd name="connsiteX208" fmla="*/ 341879 w 4177457"/>
                <a:gd name="connsiteY208" fmla="*/ 3251449 h 3792543"/>
                <a:gd name="connsiteX209" fmla="*/ 334684 w 4177457"/>
                <a:gd name="connsiteY209" fmla="*/ 3236631 h 3792543"/>
                <a:gd name="connsiteX210" fmla="*/ 305980 w 4177457"/>
                <a:gd name="connsiteY210" fmla="*/ 3174050 h 3792543"/>
                <a:gd name="connsiteX211" fmla="*/ 226441 w 4177457"/>
                <a:gd name="connsiteY211" fmla="*/ 3170861 h 3792543"/>
                <a:gd name="connsiteX212" fmla="*/ 195987 w 4177457"/>
                <a:gd name="connsiteY212" fmla="*/ 3225468 h 3792543"/>
                <a:gd name="connsiteX213" fmla="*/ 188209 w 4177457"/>
                <a:gd name="connsiteY213" fmla="*/ 3250244 h 3792543"/>
                <a:gd name="connsiteX214" fmla="*/ 162577 w 4177457"/>
                <a:gd name="connsiteY214" fmla="*/ 3267629 h 3792543"/>
                <a:gd name="connsiteX215" fmla="*/ 137452 w 4177457"/>
                <a:gd name="connsiteY215" fmla="*/ 3272958 h 3792543"/>
                <a:gd name="connsiteX216" fmla="*/ 28159 w 4177457"/>
                <a:gd name="connsiteY216" fmla="*/ 3362725 h 3792543"/>
                <a:gd name="connsiteX217" fmla="*/ 25164 w 4177457"/>
                <a:gd name="connsiteY217" fmla="*/ 3420639 h 3792543"/>
                <a:gd name="connsiteX218" fmla="*/ 51768 w 4177457"/>
                <a:gd name="connsiteY218" fmla="*/ 3461555 h 3792543"/>
                <a:gd name="connsiteX219" fmla="*/ 48540 w 4177457"/>
                <a:gd name="connsiteY219" fmla="*/ 3480536 h 3792543"/>
                <a:gd name="connsiteX220" fmla="*/ 22714 w 4177457"/>
                <a:gd name="connsiteY220" fmla="*/ 3526236 h 3792543"/>
                <a:gd name="connsiteX221" fmla="*/ 64214 w 4177457"/>
                <a:gd name="connsiteY221" fmla="*/ 3655092 h 3792543"/>
                <a:gd name="connsiteX222" fmla="*/ 126095 w 4177457"/>
                <a:gd name="connsiteY222" fmla="*/ 3685935 h 3792543"/>
                <a:gd name="connsiteX223" fmla="*/ 171484 w 4177457"/>
                <a:gd name="connsiteY223" fmla="*/ 3682240 h 3792543"/>
                <a:gd name="connsiteX224" fmla="*/ 196065 w 4177457"/>
                <a:gd name="connsiteY224" fmla="*/ 3707405 h 3792543"/>
                <a:gd name="connsiteX225" fmla="*/ 246900 w 4177457"/>
                <a:gd name="connsiteY225" fmla="*/ 3770452 h 3792543"/>
                <a:gd name="connsiteX226" fmla="*/ 402009 w 4177457"/>
                <a:gd name="connsiteY226" fmla="*/ 3678196 h 3792543"/>
                <a:gd name="connsiteX227" fmla="*/ 419395 w 4177457"/>
                <a:gd name="connsiteY227" fmla="*/ 3644085 h 3792543"/>
                <a:gd name="connsiteX228" fmla="*/ 3993529 w 4177457"/>
                <a:gd name="connsiteY228" fmla="*/ 2983236 h 3792543"/>
                <a:gd name="connsiteX229" fmla="*/ 3985945 w 4177457"/>
                <a:gd name="connsiteY229" fmla="*/ 2982652 h 3792543"/>
                <a:gd name="connsiteX230" fmla="*/ 3978711 w 4177457"/>
                <a:gd name="connsiteY230" fmla="*/ 2957449 h 3792543"/>
                <a:gd name="connsiteX231" fmla="*/ 3880075 w 4177457"/>
                <a:gd name="connsiteY231" fmla="*/ 2848351 h 3792543"/>
                <a:gd name="connsiteX232" fmla="*/ 3834608 w 4177457"/>
                <a:gd name="connsiteY232" fmla="*/ 2862314 h 3792543"/>
                <a:gd name="connsiteX233" fmla="*/ 3833986 w 4177457"/>
                <a:gd name="connsiteY233" fmla="*/ 2903581 h 3792543"/>
                <a:gd name="connsiteX234" fmla="*/ 3843592 w 4177457"/>
                <a:gd name="connsiteY234" fmla="*/ 2931740 h 3792543"/>
                <a:gd name="connsiteX235" fmla="*/ 3839781 w 4177457"/>
                <a:gd name="connsiteY235" fmla="*/ 2934501 h 3792543"/>
                <a:gd name="connsiteX236" fmla="*/ 3822123 w 4177457"/>
                <a:gd name="connsiteY236" fmla="*/ 2924778 h 3792543"/>
                <a:gd name="connsiteX237" fmla="*/ 3787041 w 4177457"/>
                <a:gd name="connsiteY237" fmla="*/ 2901130 h 3792543"/>
                <a:gd name="connsiteX238" fmla="*/ 3677476 w 4177457"/>
                <a:gd name="connsiteY238" fmla="*/ 2933996 h 3792543"/>
                <a:gd name="connsiteX239" fmla="*/ 3677748 w 4177457"/>
                <a:gd name="connsiteY239" fmla="*/ 2967717 h 3792543"/>
                <a:gd name="connsiteX240" fmla="*/ 3715437 w 4177457"/>
                <a:gd name="connsiteY240" fmla="*/ 3018746 h 3792543"/>
                <a:gd name="connsiteX241" fmla="*/ 3743751 w 4177457"/>
                <a:gd name="connsiteY241" fmla="*/ 3051456 h 3792543"/>
                <a:gd name="connsiteX242" fmla="*/ 3693189 w 4177457"/>
                <a:gd name="connsiteY242" fmla="*/ 3044299 h 3792543"/>
                <a:gd name="connsiteX243" fmla="*/ 3615284 w 4177457"/>
                <a:gd name="connsiteY243" fmla="*/ 3083271 h 3792543"/>
                <a:gd name="connsiteX244" fmla="*/ 3615751 w 4177457"/>
                <a:gd name="connsiteY244" fmla="*/ 3160360 h 3792543"/>
                <a:gd name="connsiteX245" fmla="*/ 3708202 w 4177457"/>
                <a:gd name="connsiteY245" fmla="*/ 3243632 h 3792543"/>
                <a:gd name="connsiteX246" fmla="*/ 3718354 w 4177457"/>
                <a:gd name="connsiteY246" fmla="*/ 3256039 h 3792543"/>
                <a:gd name="connsiteX247" fmla="*/ 3705363 w 4177457"/>
                <a:gd name="connsiteY247" fmla="*/ 3260045 h 3792543"/>
                <a:gd name="connsiteX248" fmla="*/ 3619524 w 4177457"/>
                <a:gd name="connsiteY248" fmla="*/ 3335694 h 3792543"/>
                <a:gd name="connsiteX249" fmla="*/ 3662229 w 4177457"/>
                <a:gd name="connsiteY249" fmla="*/ 3383923 h 3792543"/>
                <a:gd name="connsiteX250" fmla="*/ 3705907 w 4177457"/>
                <a:gd name="connsiteY250" fmla="*/ 3396524 h 3792543"/>
                <a:gd name="connsiteX251" fmla="*/ 3709213 w 4177457"/>
                <a:gd name="connsiteY251" fmla="*/ 3422778 h 3792543"/>
                <a:gd name="connsiteX252" fmla="*/ 3696845 w 4177457"/>
                <a:gd name="connsiteY252" fmla="*/ 3458716 h 3792543"/>
                <a:gd name="connsiteX253" fmla="*/ 3791475 w 4177457"/>
                <a:gd name="connsiteY253" fmla="*/ 3519974 h 3792543"/>
                <a:gd name="connsiteX254" fmla="*/ 3833052 w 4177457"/>
                <a:gd name="connsiteY254" fmla="*/ 3505894 h 3792543"/>
                <a:gd name="connsiteX255" fmla="*/ 3875252 w 4177457"/>
                <a:gd name="connsiteY255" fmla="*/ 3454516 h 3792543"/>
                <a:gd name="connsiteX256" fmla="*/ 3885754 w 4177457"/>
                <a:gd name="connsiteY256" fmla="*/ 3403487 h 3792543"/>
                <a:gd name="connsiteX257" fmla="*/ 3913913 w 4177457"/>
                <a:gd name="connsiteY257" fmla="*/ 3447826 h 3792543"/>
                <a:gd name="connsiteX258" fmla="*/ 4022039 w 4177457"/>
                <a:gd name="connsiteY258" fmla="*/ 3438802 h 3792543"/>
                <a:gd name="connsiteX259" fmla="*/ 4009632 w 4177457"/>
                <a:gd name="connsiteY259" fmla="*/ 3337639 h 3792543"/>
                <a:gd name="connsiteX260" fmla="*/ 4001308 w 4177457"/>
                <a:gd name="connsiteY260" fmla="*/ 3327643 h 3792543"/>
                <a:gd name="connsiteX261" fmla="*/ 3992246 w 4177457"/>
                <a:gd name="connsiteY261" fmla="*/ 3307651 h 3792543"/>
                <a:gd name="connsiteX262" fmla="*/ 4014182 w 4177457"/>
                <a:gd name="connsiteY262" fmla="*/ 3300456 h 3792543"/>
                <a:gd name="connsiteX263" fmla="*/ 4107217 w 4177457"/>
                <a:gd name="connsiteY263" fmla="*/ 3273775 h 3792543"/>
                <a:gd name="connsiteX264" fmla="*/ 4154084 w 4177457"/>
                <a:gd name="connsiteY264" fmla="*/ 3198981 h 3792543"/>
                <a:gd name="connsiteX265" fmla="*/ 4095471 w 4177457"/>
                <a:gd name="connsiteY265" fmla="*/ 3139201 h 3792543"/>
                <a:gd name="connsiteX266" fmla="*/ 4038452 w 4177457"/>
                <a:gd name="connsiteY266" fmla="*/ 3147563 h 3792543"/>
                <a:gd name="connsiteX267" fmla="*/ 4034991 w 4177457"/>
                <a:gd name="connsiteY267" fmla="*/ 3143363 h 3792543"/>
                <a:gd name="connsiteX268" fmla="*/ 4067272 w 4177457"/>
                <a:gd name="connsiteY268" fmla="*/ 3114153 h 3792543"/>
                <a:gd name="connsiteX269" fmla="*/ 4124097 w 4177457"/>
                <a:gd name="connsiteY269" fmla="*/ 3043133 h 3792543"/>
                <a:gd name="connsiteX270" fmla="*/ 4064900 w 4177457"/>
                <a:gd name="connsiteY270" fmla="*/ 2892068 h 3792543"/>
                <a:gd name="connsiteX271" fmla="*/ 4033901 w 4177457"/>
                <a:gd name="connsiteY271" fmla="*/ 2899419 h 3792543"/>
                <a:gd name="connsiteX272" fmla="*/ 4001464 w 4177457"/>
                <a:gd name="connsiteY272" fmla="*/ 2963594 h 3792543"/>
                <a:gd name="connsiteX273" fmla="*/ 3993529 w 4177457"/>
                <a:gd name="connsiteY273" fmla="*/ 2983236 h 379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4177457" h="3792543">
                  <a:moveTo>
                    <a:pt x="0" y="3374899"/>
                  </a:moveTo>
                  <a:cubicBezTo>
                    <a:pt x="12524" y="3337561"/>
                    <a:pt x="40489" y="3312474"/>
                    <a:pt x="69465" y="3288399"/>
                  </a:cubicBezTo>
                  <a:cubicBezTo>
                    <a:pt x="79305" y="3280231"/>
                    <a:pt x="83389" y="3272686"/>
                    <a:pt x="78877" y="3259384"/>
                  </a:cubicBezTo>
                  <a:cubicBezTo>
                    <a:pt x="43911" y="3156781"/>
                    <a:pt x="58808" y="3055734"/>
                    <a:pt x="89612" y="2955271"/>
                  </a:cubicBezTo>
                  <a:cubicBezTo>
                    <a:pt x="94202" y="2940258"/>
                    <a:pt x="99024" y="2925206"/>
                    <a:pt x="102019" y="2909804"/>
                  </a:cubicBezTo>
                  <a:cubicBezTo>
                    <a:pt x="103614" y="2901597"/>
                    <a:pt x="103847" y="2891796"/>
                    <a:pt x="100852" y="2884250"/>
                  </a:cubicBezTo>
                  <a:cubicBezTo>
                    <a:pt x="86617" y="2848429"/>
                    <a:pt x="88328" y="2810663"/>
                    <a:pt x="85178" y="2773441"/>
                  </a:cubicBezTo>
                  <a:cubicBezTo>
                    <a:pt x="74482" y="2646841"/>
                    <a:pt x="108787" y="2528642"/>
                    <a:pt x="148031" y="2410170"/>
                  </a:cubicBezTo>
                  <a:cubicBezTo>
                    <a:pt x="196221" y="2264668"/>
                    <a:pt x="267319" y="2130716"/>
                    <a:pt x="343007" y="1998671"/>
                  </a:cubicBezTo>
                  <a:cubicBezTo>
                    <a:pt x="356698" y="1974829"/>
                    <a:pt x="374628" y="1953165"/>
                    <a:pt x="392364" y="1931967"/>
                  </a:cubicBezTo>
                  <a:cubicBezTo>
                    <a:pt x="406677" y="1914815"/>
                    <a:pt x="423985" y="1901397"/>
                    <a:pt x="447282" y="1895990"/>
                  </a:cubicBezTo>
                  <a:cubicBezTo>
                    <a:pt x="457589" y="1893579"/>
                    <a:pt x="466963" y="1884750"/>
                    <a:pt x="475403" y="1877282"/>
                  </a:cubicBezTo>
                  <a:cubicBezTo>
                    <a:pt x="509552" y="1846984"/>
                    <a:pt x="541678" y="1814196"/>
                    <a:pt x="577266" y="1785764"/>
                  </a:cubicBezTo>
                  <a:cubicBezTo>
                    <a:pt x="666256" y="1714705"/>
                    <a:pt x="767031" y="1669977"/>
                    <a:pt x="881185" y="1658308"/>
                  </a:cubicBezTo>
                  <a:cubicBezTo>
                    <a:pt x="915723" y="1654769"/>
                    <a:pt x="950377" y="1651696"/>
                    <a:pt x="985071" y="1650646"/>
                  </a:cubicBezTo>
                  <a:cubicBezTo>
                    <a:pt x="1069315" y="1648079"/>
                    <a:pt x="1149360" y="1739053"/>
                    <a:pt x="1158694" y="1806806"/>
                  </a:cubicBezTo>
                  <a:cubicBezTo>
                    <a:pt x="1161494" y="1827225"/>
                    <a:pt x="1162778" y="1847878"/>
                    <a:pt x="1163828" y="1868453"/>
                  </a:cubicBezTo>
                  <a:cubicBezTo>
                    <a:pt x="1164645" y="1884672"/>
                    <a:pt x="1163984" y="1900969"/>
                    <a:pt x="1163984" y="1919093"/>
                  </a:cubicBezTo>
                  <a:cubicBezTo>
                    <a:pt x="1177869" y="1921544"/>
                    <a:pt x="1191015" y="1924111"/>
                    <a:pt x="1204200" y="1926211"/>
                  </a:cubicBezTo>
                  <a:cubicBezTo>
                    <a:pt x="1283350" y="1938735"/>
                    <a:pt x="1316449" y="1979418"/>
                    <a:pt x="1313220" y="2059229"/>
                  </a:cubicBezTo>
                  <a:cubicBezTo>
                    <a:pt x="1309875" y="2142307"/>
                    <a:pt x="1281988" y="2217917"/>
                    <a:pt x="1240411" y="2288276"/>
                  </a:cubicBezTo>
                  <a:cubicBezTo>
                    <a:pt x="1214235" y="2332576"/>
                    <a:pt x="1183392" y="2374232"/>
                    <a:pt x="1152432" y="2415460"/>
                  </a:cubicBezTo>
                  <a:cubicBezTo>
                    <a:pt x="1140842" y="2430901"/>
                    <a:pt x="1138547" y="2441130"/>
                    <a:pt x="1147570" y="2459293"/>
                  </a:cubicBezTo>
                  <a:cubicBezTo>
                    <a:pt x="1169001" y="2502388"/>
                    <a:pt x="1190120" y="2546300"/>
                    <a:pt x="1204550" y="2592000"/>
                  </a:cubicBezTo>
                  <a:cubicBezTo>
                    <a:pt x="1215324" y="2626188"/>
                    <a:pt x="1215402" y="2663721"/>
                    <a:pt x="1220341" y="2699737"/>
                  </a:cubicBezTo>
                  <a:cubicBezTo>
                    <a:pt x="1221158" y="2705649"/>
                    <a:pt x="1222286" y="2711483"/>
                    <a:pt x="1223375" y="2717356"/>
                  </a:cubicBezTo>
                  <a:cubicBezTo>
                    <a:pt x="1225436" y="2728557"/>
                    <a:pt x="1231582" y="2732408"/>
                    <a:pt x="1243211" y="2730541"/>
                  </a:cubicBezTo>
                  <a:cubicBezTo>
                    <a:pt x="1284322" y="2723929"/>
                    <a:pt x="1311159" y="2702965"/>
                    <a:pt x="1321388" y="2660882"/>
                  </a:cubicBezTo>
                  <a:cubicBezTo>
                    <a:pt x="1351337" y="2537471"/>
                    <a:pt x="1392914" y="2418105"/>
                    <a:pt x="1451917" y="2305467"/>
                  </a:cubicBezTo>
                  <a:cubicBezTo>
                    <a:pt x="1467980" y="2274819"/>
                    <a:pt x="1466619" y="2249732"/>
                    <a:pt x="1443438" y="2224451"/>
                  </a:cubicBezTo>
                  <a:cubicBezTo>
                    <a:pt x="1430992" y="2210838"/>
                    <a:pt x="1420685" y="2195319"/>
                    <a:pt x="1408705" y="2181240"/>
                  </a:cubicBezTo>
                  <a:cubicBezTo>
                    <a:pt x="1364716" y="2129433"/>
                    <a:pt x="1348303" y="2070430"/>
                    <a:pt x="1361293" y="2003532"/>
                  </a:cubicBezTo>
                  <a:cubicBezTo>
                    <a:pt x="1375373" y="1931112"/>
                    <a:pt x="1386652" y="1857991"/>
                    <a:pt x="1404349" y="1786464"/>
                  </a:cubicBezTo>
                  <a:cubicBezTo>
                    <a:pt x="1428814" y="1687673"/>
                    <a:pt x="1469808" y="1595533"/>
                    <a:pt x="1530833" y="1513156"/>
                  </a:cubicBezTo>
                  <a:cubicBezTo>
                    <a:pt x="1548180" y="1489741"/>
                    <a:pt x="1548374" y="1484530"/>
                    <a:pt x="1533478" y="1460999"/>
                  </a:cubicBezTo>
                  <a:cubicBezTo>
                    <a:pt x="1444682" y="1320397"/>
                    <a:pt x="1386730" y="1168321"/>
                    <a:pt x="1362032" y="1003604"/>
                  </a:cubicBezTo>
                  <a:cubicBezTo>
                    <a:pt x="1342858" y="875526"/>
                    <a:pt x="1353787" y="749470"/>
                    <a:pt x="1378251" y="622870"/>
                  </a:cubicBezTo>
                  <a:cubicBezTo>
                    <a:pt x="1404622" y="486546"/>
                    <a:pt x="1456078" y="359868"/>
                    <a:pt x="1512514" y="234396"/>
                  </a:cubicBezTo>
                  <a:cubicBezTo>
                    <a:pt x="1529199" y="197252"/>
                    <a:pt x="1544485" y="159486"/>
                    <a:pt x="1560509" y="122070"/>
                  </a:cubicBezTo>
                  <a:cubicBezTo>
                    <a:pt x="1574316" y="89904"/>
                    <a:pt x="1595669" y="63378"/>
                    <a:pt x="1622740" y="41598"/>
                  </a:cubicBezTo>
                  <a:cubicBezTo>
                    <a:pt x="1630635" y="35258"/>
                    <a:pt x="1640047" y="30357"/>
                    <a:pt x="1649460" y="26468"/>
                  </a:cubicBezTo>
                  <a:cubicBezTo>
                    <a:pt x="1658483" y="22734"/>
                    <a:pt x="1664706" y="26468"/>
                    <a:pt x="1667429" y="36736"/>
                  </a:cubicBezTo>
                  <a:cubicBezTo>
                    <a:pt x="1710290" y="196630"/>
                    <a:pt x="1753696" y="356368"/>
                    <a:pt x="1796246" y="516378"/>
                  </a:cubicBezTo>
                  <a:cubicBezTo>
                    <a:pt x="1818299" y="599261"/>
                    <a:pt x="1838796" y="682572"/>
                    <a:pt x="1860383" y="765611"/>
                  </a:cubicBezTo>
                  <a:cubicBezTo>
                    <a:pt x="1863144" y="776229"/>
                    <a:pt x="1868239" y="786264"/>
                    <a:pt x="1872284" y="796571"/>
                  </a:cubicBezTo>
                  <a:cubicBezTo>
                    <a:pt x="1874307" y="796532"/>
                    <a:pt x="1876290" y="796493"/>
                    <a:pt x="1878313" y="796493"/>
                  </a:cubicBezTo>
                  <a:cubicBezTo>
                    <a:pt x="1881191" y="787120"/>
                    <a:pt x="1885158" y="777941"/>
                    <a:pt x="1886753" y="768373"/>
                  </a:cubicBezTo>
                  <a:cubicBezTo>
                    <a:pt x="1899043" y="694435"/>
                    <a:pt x="1911878" y="620575"/>
                    <a:pt x="1922613" y="546404"/>
                  </a:cubicBezTo>
                  <a:cubicBezTo>
                    <a:pt x="1944627" y="394289"/>
                    <a:pt x="1962207" y="241436"/>
                    <a:pt x="2004602" y="93016"/>
                  </a:cubicBezTo>
                  <a:cubicBezTo>
                    <a:pt x="2009541" y="75786"/>
                    <a:pt x="2014831" y="58672"/>
                    <a:pt x="2020821" y="41792"/>
                  </a:cubicBezTo>
                  <a:cubicBezTo>
                    <a:pt x="2023854" y="33158"/>
                    <a:pt x="2027938" y="24640"/>
                    <a:pt x="2032956" y="17017"/>
                  </a:cubicBezTo>
                  <a:cubicBezTo>
                    <a:pt x="2047385" y="-4959"/>
                    <a:pt x="2059442" y="-6281"/>
                    <a:pt x="2070838" y="16744"/>
                  </a:cubicBezTo>
                  <a:cubicBezTo>
                    <a:pt x="2094136" y="63806"/>
                    <a:pt x="2119223" y="110946"/>
                    <a:pt x="2134508" y="160847"/>
                  </a:cubicBezTo>
                  <a:cubicBezTo>
                    <a:pt x="2194716" y="357534"/>
                    <a:pt x="2253407" y="554766"/>
                    <a:pt x="2308715" y="752893"/>
                  </a:cubicBezTo>
                  <a:cubicBezTo>
                    <a:pt x="2343836" y="878754"/>
                    <a:pt x="2349592" y="1008038"/>
                    <a:pt x="2333374" y="1137867"/>
                  </a:cubicBezTo>
                  <a:cubicBezTo>
                    <a:pt x="2321705" y="1231135"/>
                    <a:pt x="2293585" y="1320163"/>
                    <a:pt x="2260642" y="1407792"/>
                  </a:cubicBezTo>
                  <a:cubicBezTo>
                    <a:pt x="2257569" y="1415920"/>
                    <a:pt x="2254846" y="1424205"/>
                    <a:pt x="2251502" y="1432178"/>
                  </a:cubicBezTo>
                  <a:cubicBezTo>
                    <a:pt x="2231355" y="1479979"/>
                    <a:pt x="2231588" y="1528091"/>
                    <a:pt x="2247107" y="1577137"/>
                  </a:cubicBezTo>
                  <a:cubicBezTo>
                    <a:pt x="2269354" y="1647496"/>
                    <a:pt x="2292885" y="1717583"/>
                    <a:pt x="2311943" y="1788837"/>
                  </a:cubicBezTo>
                  <a:cubicBezTo>
                    <a:pt x="2336485" y="1880627"/>
                    <a:pt x="2342630" y="1973934"/>
                    <a:pt x="2324350" y="2068213"/>
                  </a:cubicBezTo>
                  <a:cubicBezTo>
                    <a:pt x="2314277" y="2120059"/>
                    <a:pt x="2289073" y="2162298"/>
                    <a:pt x="2250179" y="2197070"/>
                  </a:cubicBezTo>
                  <a:cubicBezTo>
                    <a:pt x="2231549" y="2213755"/>
                    <a:pt x="2212919" y="2230402"/>
                    <a:pt x="2193238" y="2247982"/>
                  </a:cubicBezTo>
                  <a:cubicBezTo>
                    <a:pt x="2197789" y="2254244"/>
                    <a:pt x="2202534" y="2260000"/>
                    <a:pt x="2206423" y="2266262"/>
                  </a:cubicBezTo>
                  <a:cubicBezTo>
                    <a:pt x="2236800" y="2315113"/>
                    <a:pt x="2266981" y="2364042"/>
                    <a:pt x="2297202" y="2412970"/>
                  </a:cubicBezTo>
                  <a:cubicBezTo>
                    <a:pt x="2321744" y="2452681"/>
                    <a:pt x="2346325" y="2492392"/>
                    <a:pt x="2370751" y="2532181"/>
                  </a:cubicBezTo>
                  <a:cubicBezTo>
                    <a:pt x="2388642" y="2561352"/>
                    <a:pt x="2407467" y="2590016"/>
                    <a:pt x="2423763" y="2620043"/>
                  </a:cubicBezTo>
                  <a:cubicBezTo>
                    <a:pt x="2445778" y="2660609"/>
                    <a:pt x="2474365" y="2687757"/>
                    <a:pt x="2524383" y="2687679"/>
                  </a:cubicBezTo>
                  <a:cubicBezTo>
                    <a:pt x="2549975" y="2687641"/>
                    <a:pt x="2571055" y="2703860"/>
                    <a:pt x="2590930" y="2719534"/>
                  </a:cubicBezTo>
                  <a:cubicBezTo>
                    <a:pt x="2608277" y="2733186"/>
                    <a:pt x="2625935" y="2746410"/>
                    <a:pt x="2646238" y="2761967"/>
                  </a:cubicBezTo>
                  <a:cubicBezTo>
                    <a:pt x="2651450" y="2748743"/>
                    <a:pt x="2656584" y="2739720"/>
                    <a:pt x="2658567" y="2729996"/>
                  </a:cubicBezTo>
                  <a:cubicBezTo>
                    <a:pt x="2672841" y="2660843"/>
                    <a:pt x="2701351" y="2596823"/>
                    <a:pt x="2728421" y="2532220"/>
                  </a:cubicBezTo>
                  <a:cubicBezTo>
                    <a:pt x="2743940" y="2495193"/>
                    <a:pt x="2758214" y="2457621"/>
                    <a:pt x="2771243" y="2419660"/>
                  </a:cubicBezTo>
                  <a:cubicBezTo>
                    <a:pt x="2774044" y="2411493"/>
                    <a:pt x="2771827" y="2398541"/>
                    <a:pt x="2766771" y="2391501"/>
                  </a:cubicBezTo>
                  <a:cubicBezTo>
                    <a:pt x="2757786" y="2378938"/>
                    <a:pt x="2745651" y="2368204"/>
                    <a:pt x="2733477" y="2358363"/>
                  </a:cubicBezTo>
                  <a:cubicBezTo>
                    <a:pt x="2671791" y="2308423"/>
                    <a:pt x="2608977" y="2259844"/>
                    <a:pt x="2547914" y="2209166"/>
                  </a:cubicBezTo>
                  <a:cubicBezTo>
                    <a:pt x="2487511" y="2159031"/>
                    <a:pt x="2476037" y="2093144"/>
                    <a:pt x="2493034" y="2020024"/>
                  </a:cubicBezTo>
                  <a:cubicBezTo>
                    <a:pt x="2500891" y="1986186"/>
                    <a:pt x="2516059" y="1955148"/>
                    <a:pt x="2538307" y="1928739"/>
                  </a:cubicBezTo>
                  <a:cubicBezTo>
                    <a:pt x="2578796" y="1880744"/>
                    <a:pt x="2607266" y="1826175"/>
                    <a:pt x="2631380" y="1768807"/>
                  </a:cubicBezTo>
                  <a:cubicBezTo>
                    <a:pt x="2669302" y="1678650"/>
                    <a:pt x="2732816" y="1608913"/>
                    <a:pt x="2808193" y="1548744"/>
                  </a:cubicBezTo>
                  <a:cubicBezTo>
                    <a:pt x="2837947" y="1525018"/>
                    <a:pt x="2873146" y="1516423"/>
                    <a:pt x="2909667" y="1512495"/>
                  </a:cubicBezTo>
                  <a:cubicBezTo>
                    <a:pt x="2981427" y="1504755"/>
                    <a:pt x="3053965" y="1501915"/>
                    <a:pt x="3123585" y="1522101"/>
                  </a:cubicBezTo>
                  <a:cubicBezTo>
                    <a:pt x="3226382" y="1551894"/>
                    <a:pt x="3298881" y="1617392"/>
                    <a:pt x="3332874" y="1721122"/>
                  </a:cubicBezTo>
                  <a:cubicBezTo>
                    <a:pt x="3343842" y="1754610"/>
                    <a:pt x="3360761" y="1781486"/>
                    <a:pt x="3391682" y="1801828"/>
                  </a:cubicBezTo>
                  <a:cubicBezTo>
                    <a:pt x="3456519" y="1844533"/>
                    <a:pt x="3521472" y="1887784"/>
                    <a:pt x="3581835" y="1936401"/>
                  </a:cubicBezTo>
                  <a:cubicBezTo>
                    <a:pt x="3659118" y="1998632"/>
                    <a:pt x="3716603" y="2079493"/>
                    <a:pt x="3773039" y="2160237"/>
                  </a:cubicBezTo>
                  <a:cubicBezTo>
                    <a:pt x="3807888" y="2210099"/>
                    <a:pt x="3840637" y="2261478"/>
                    <a:pt x="3874086" y="2312313"/>
                  </a:cubicBezTo>
                  <a:cubicBezTo>
                    <a:pt x="3913835" y="2372676"/>
                    <a:pt x="3934177" y="2440858"/>
                    <a:pt x="3952340" y="2509778"/>
                  </a:cubicBezTo>
                  <a:cubicBezTo>
                    <a:pt x="3957319" y="2528680"/>
                    <a:pt x="3954324" y="2531831"/>
                    <a:pt x="3933127" y="2532220"/>
                  </a:cubicBezTo>
                  <a:cubicBezTo>
                    <a:pt x="3852344" y="2533659"/>
                    <a:pt x="3775839" y="2516079"/>
                    <a:pt x="3702913" y="2481307"/>
                  </a:cubicBezTo>
                  <a:cubicBezTo>
                    <a:pt x="3662229" y="2461899"/>
                    <a:pt x="3620690" y="2444319"/>
                    <a:pt x="3579424" y="2426195"/>
                  </a:cubicBezTo>
                  <a:cubicBezTo>
                    <a:pt x="3573240" y="2423472"/>
                    <a:pt x="3566394" y="2422266"/>
                    <a:pt x="3559860" y="2420360"/>
                  </a:cubicBezTo>
                  <a:cubicBezTo>
                    <a:pt x="3558927" y="2421527"/>
                    <a:pt x="3557993" y="2422655"/>
                    <a:pt x="3557060" y="2423822"/>
                  </a:cubicBezTo>
                  <a:cubicBezTo>
                    <a:pt x="3572890" y="2444980"/>
                    <a:pt x="3588758" y="2466178"/>
                    <a:pt x="3604588" y="2487336"/>
                  </a:cubicBezTo>
                  <a:cubicBezTo>
                    <a:pt x="3665419" y="2568742"/>
                    <a:pt x="3726833" y="2649719"/>
                    <a:pt x="3786729" y="2731785"/>
                  </a:cubicBezTo>
                  <a:cubicBezTo>
                    <a:pt x="3801976" y="2752672"/>
                    <a:pt x="3812983" y="2776747"/>
                    <a:pt x="3825273" y="2799695"/>
                  </a:cubicBezTo>
                  <a:cubicBezTo>
                    <a:pt x="3833052" y="2814241"/>
                    <a:pt x="3841881" y="2827270"/>
                    <a:pt x="3860161" y="2827582"/>
                  </a:cubicBezTo>
                  <a:cubicBezTo>
                    <a:pt x="3895672" y="2828204"/>
                    <a:pt x="3922781" y="2846756"/>
                    <a:pt x="3948996" y="2867720"/>
                  </a:cubicBezTo>
                  <a:cubicBezTo>
                    <a:pt x="3961325" y="2877560"/>
                    <a:pt x="3973654" y="2887362"/>
                    <a:pt x="3986373" y="2896658"/>
                  </a:cubicBezTo>
                  <a:cubicBezTo>
                    <a:pt x="3995357" y="2903231"/>
                    <a:pt x="4003759" y="2902881"/>
                    <a:pt x="4012549" y="2894480"/>
                  </a:cubicBezTo>
                  <a:cubicBezTo>
                    <a:pt x="4035574" y="2872504"/>
                    <a:pt x="4056149" y="2870054"/>
                    <a:pt x="4085086" y="2884406"/>
                  </a:cubicBezTo>
                  <a:cubicBezTo>
                    <a:pt x="4156535" y="2919838"/>
                    <a:pt x="4176954" y="3008322"/>
                    <a:pt x="4128220" y="3071253"/>
                  </a:cubicBezTo>
                  <a:cubicBezTo>
                    <a:pt x="4119585" y="3082416"/>
                    <a:pt x="4110406" y="3093267"/>
                    <a:pt x="4102666" y="3105013"/>
                  </a:cubicBezTo>
                  <a:cubicBezTo>
                    <a:pt x="4094810" y="3116954"/>
                    <a:pt x="4097337" y="3121271"/>
                    <a:pt x="4111223" y="3123021"/>
                  </a:cubicBezTo>
                  <a:cubicBezTo>
                    <a:pt x="4168047" y="3130139"/>
                    <a:pt x="4193561" y="3178212"/>
                    <a:pt x="4166802" y="3228774"/>
                  </a:cubicBezTo>
                  <a:cubicBezTo>
                    <a:pt x="4150934" y="3258762"/>
                    <a:pt x="4128492" y="3283382"/>
                    <a:pt x="4098388" y="3299056"/>
                  </a:cubicBezTo>
                  <a:cubicBezTo>
                    <a:pt x="4084425" y="3306329"/>
                    <a:pt x="4067895" y="3309635"/>
                    <a:pt x="4052143" y="3312085"/>
                  </a:cubicBezTo>
                  <a:cubicBezTo>
                    <a:pt x="4040319" y="3313913"/>
                    <a:pt x="4036546" y="3317647"/>
                    <a:pt x="4040591" y="3328810"/>
                  </a:cubicBezTo>
                  <a:cubicBezTo>
                    <a:pt x="4043158" y="3335966"/>
                    <a:pt x="4045531" y="3343162"/>
                    <a:pt x="4047942" y="3350357"/>
                  </a:cubicBezTo>
                  <a:cubicBezTo>
                    <a:pt x="4061283" y="3389835"/>
                    <a:pt x="4055176" y="3427173"/>
                    <a:pt x="4031373" y="3460311"/>
                  </a:cubicBezTo>
                  <a:cubicBezTo>
                    <a:pt x="4008970" y="3491504"/>
                    <a:pt x="3974316" y="3490920"/>
                    <a:pt x="3940867" y="3487186"/>
                  </a:cubicBezTo>
                  <a:cubicBezTo>
                    <a:pt x="3929198" y="3485864"/>
                    <a:pt x="3917764" y="3478785"/>
                    <a:pt x="3907146" y="3472679"/>
                  </a:cubicBezTo>
                  <a:cubicBezTo>
                    <a:pt x="3899639" y="3468362"/>
                    <a:pt x="3895088" y="3468712"/>
                    <a:pt x="3891432" y="3476219"/>
                  </a:cubicBezTo>
                  <a:cubicBezTo>
                    <a:pt x="3865179" y="3530165"/>
                    <a:pt x="3816367" y="3536388"/>
                    <a:pt x="3765415" y="3532381"/>
                  </a:cubicBezTo>
                  <a:cubicBezTo>
                    <a:pt x="3744763" y="3530748"/>
                    <a:pt x="3723099" y="3521685"/>
                    <a:pt x="3705130" y="3510679"/>
                  </a:cubicBezTo>
                  <a:cubicBezTo>
                    <a:pt x="3684205" y="3497844"/>
                    <a:pt x="3663785" y="3491971"/>
                    <a:pt x="3640293" y="3497066"/>
                  </a:cubicBezTo>
                  <a:cubicBezTo>
                    <a:pt x="3579813" y="3510173"/>
                    <a:pt x="3518710" y="3521180"/>
                    <a:pt x="3459124" y="3537515"/>
                  </a:cubicBezTo>
                  <a:cubicBezTo>
                    <a:pt x="3392927" y="3555679"/>
                    <a:pt x="3326379" y="3560619"/>
                    <a:pt x="3258820" y="3553345"/>
                  </a:cubicBezTo>
                  <a:cubicBezTo>
                    <a:pt x="3150539" y="3541677"/>
                    <a:pt x="3044280" y="3519624"/>
                    <a:pt x="2940433" y="3486486"/>
                  </a:cubicBezTo>
                  <a:cubicBezTo>
                    <a:pt x="2820017" y="3448020"/>
                    <a:pt x="2715392" y="3384039"/>
                    <a:pt x="2627141" y="3293494"/>
                  </a:cubicBezTo>
                  <a:cubicBezTo>
                    <a:pt x="2610844" y="3276769"/>
                    <a:pt x="2594742" y="3259812"/>
                    <a:pt x="2576812" y="3241181"/>
                  </a:cubicBezTo>
                  <a:cubicBezTo>
                    <a:pt x="2563860" y="3260512"/>
                    <a:pt x="2551920" y="3277236"/>
                    <a:pt x="2541224" y="3294700"/>
                  </a:cubicBezTo>
                  <a:cubicBezTo>
                    <a:pt x="2528155" y="3316014"/>
                    <a:pt x="2515048" y="3337367"/>
                    <a:pt x="2503924" y="3359731"/>
                  </a:cubicBezTo>
                  <a:cubicBezTo>
                    <a:pt x="2456512" y="3454943"/>
                    <a:pt x="2379152" y="3515735"/>
                    <a:pt x="2279894" y="3546578"/>
                  </a:cubicBezTo>
                  <a:cubicBezTo>
                    <a:pt x="2222720" y="3564352"/>
                    <a:pt x="2162395" y="3572092"/>
                    <a:pt x="2103237" y="3583138"/>
                  </a:cubicBezTo>
                  <a:cubicBezTo>
                    <a:pt x="2090441" y="3585511"/>
                    <a:pt x="2084451" y="3589867"/>
                    <a:pt x="2085618" y="3602819"/>
                  </a:cubicBezTo>
                  <a:cubicBezTo>
                    <a:pt x="2086707" y="3614720"/>
                    <a:pt x="2088730" y="3626622"/>
                    <a:pt x="2088691" y="3638485"/>
                  </a:cubicBezTo>
                  <a:cubicBezTo>
                    <a:pt x="2088613" y="3685352"/>
                    <a:pt x="2052714" y="3723857"/>
                    <a:pt x="2006041" y="3723896"/>
                  </a:cubicBezTo>
                  <a:cubicBezTo>
                    <a:pt x="1983677" y="3723896"/>
                    <a:pt x="1960574" y="3719540"/>
                    <a:pt x="1939143" y="3712850"/>
                  </a:cubicBezTo>
                  <a:cubicBezTo>
                    <a:pt x="1913123" y="3704721"/>
                    <a:pt x="1910361" y="3703399"/>
                    <a:pt x="1890448" y="3723001"/>
                  </a:cubicBezTo>
                  <a:cubicBezTo>
                    <a:pt x="1835024" y="3777531"/>
                    <a:pt x="1749923" y="3780759"/>
                    <a:pt x="1690649" y="3730352"/>
                  </a:cubicBezTo>
                  <a:cubicBezTo>
                    <a:pt x="1683220" y="3724013"/>
                    <a:pt x="1676180" y="3717090"/>
                    <a:pt x="1669685" y="3709816"/>
                  </a:cubicBezTo>
                  <a:cubicBezTo>
                    <a:pt x="1657744" y="3696398"/>
                    <a:pt x="1644948" y="3695620"/>
                    <a:pt x="1628690" y="3702582"/>
                  </a:cubicBezTo>
                  <a:cubicBezTo>
                    <a:pt x="1608893" y="3711100"/>
                    <a:pt x="1588396" y="3720707"/>
                    <a:pt x="1567432" y="3723157"/>
                  </a:cubicBezTo>
                  <a:cubicBezTo>
                    <a:pt x="1503840" y="3730547"/>
                    <a:pt x="1442115" y="3680529"/>
                    <a:pt x="1437176" y="3615654"/>
                  </a:cubicBezTo>
                  <a:cubicBezTo>
                    <a:pt x="1434142" y="3575865"/>
                    <a:pt x="1438343" y="3535415"/>
                    <a:pt x="1440987" y="3495393"/>
                  </a:cubicBezTo>
                  <a:cubicBezTo>
                    <a:pt x="1442660" y="3470034"/>
                    <a:pt x="1437526" y="3452687"/>
                    <a:pt x="1413139" y="3437519"/>
                  </a:cubicBezTo>
                  <a:cubicBezTo>
                    <a:pt x="1386380" y="3420872"/>
                    <a:pt x="1364366" y="3396213"/>
                    <a:pt x="1341691" y="3373616"/>
                  </a:cubicBezTo>
                  <a:cubicBezTo>
                    <a:pt x="1320960" y="3353002"/>
                    <a:pt x="1302136" y="3330521"/>
                    <a:pt x="1281522" y="3307807"/>
                  </a:cubicBezTo>
                  <a:cubicBezTo>
                    <a:pt x="1268337" y="3328382"/>
                    <a:pt x="1255929" y="3347440"/>
                    <a:pt x="1243872" y="3366693"/>
                  </a:cubicBezTo>
                  <a:cubicBezTo>
                    <a:pt x="1218280" y="3407492"/>
                    <a:pt x="1185181" y="3440669"/>
                    <a:pt x="1144109" y="3465873"/>
                  </a:cubicBezTo>
                  <a:cubicBezTo>
                    <a:pt x="1102453" y="3491426"/>
                    <a:pt x="1061731" y="3519624"/>
                    <a:pt x="1013580" y="3531370"/>
                  </a:cubicBezTo>
                  <a:cubicBezTo>
                    <a:pt x="989077" y="3537360"/>
                    <a:pt x="962668" y="3535260"/>
                    <a:pt x="937892" y="3540394"/>
                  </a:cubicBezTo>
                  <a:cubicBezTo>
                    <a:pt x="911561" y="3545878"/>
                    <a:pt x="884802" y="3552801"/>
                    <a:pt x="860532" y="3564080"/>
                  </a:cubicBezTo>
                  <a:cubicBezTo>
                    <a:pt x="781188" y="3600952"/>
                    <a:pt x="700016" y="3617015"/>
                    <a:pt x="613554" y="3595273"/>
                  </a:cubicBezTo>
                  <a:cubicBezTo>
                    <a:pt x="593135" y="3590139"/>
                    <a:pt x="586134" y="3593795"/>
                    <a:pt x="574621" y="3615187"/>
                  </a:cubicBezTo>
                  <a:cubicBezTo>
                    <a:pt x="560114" y="3642063"/>
                    <a:pt x="541600" y="3665010"/>
                    <a:pt x="515113" y="3680762"/>
                  </a:cubicBezTo>
                  <a:cubicBezTo>
                    <a:pt x="491777" y="3694609"/>
                    <a:pt x="467663" y="3702271"/>
                    <a:pt x="440903" y="3689669"/>
                  </a:cubicBezTo>
                  <a:cubicBezTo>
                    <a:pt x="431063" y="3685041"/>
                    <a:pt x="420095" y="3685896"/>
                    <a:pt x="415000" y="3696048"/>
                  </a:cubicBezTo>
                  <a:cubicBezTo>
                    <a:pt x="385013" y="3755478"/>
                    <a:pt x="333634" y="3782276"/>
                    <a:pt x="270975" y="3792544"/>
                  </a:cubicBezTo>
                  <a:cubicBezTo>
                    <a:pt x="257907" y="3792544"/>
                    <a:pt x="244877" y="3792544"/>
                    <a:pt x="231809" y="3792544"/>
                  </a:cubicBezTo>
                  <a:cubicBezTo>
                    <a:pt x="204855" y="3776170"/>
                    <a:pt x="181208" y="3755789"/>
                    <a:pt x="170940" y="3725413"/>
                  </a:cubicBezTo>
                  <a:cubicBezTo>
                    <a:pt x="166000" y="3710827"/>
                    <a:pt x="159077" y="3707249"/>
                    <a:pt x="146320" y="3709661"/>
                  </a:cubicBezTo>
                  <a:cubicBezTo>
                    <a:pt x="115165" y="3715612"/>
                    <a:pt x="89612" y="3704488"/>
                    <a:pt x="67676" y="3683641"/>
                  </a:cubicBezTo>
                  <a:cubicBezTo>
                    <a:pt x="34305" y="3651942"/>
                    <a:pt x="14780" y="3612776"/>
                    <a:pt x="6534" y="3567620"/>
                  </a:cubicBezTo>
                  <a:cubicBezTo>
                    <a:pt x="1400" y="3539460"/>
                    <a:pt x="5640" y="3513129"/>
                    <a:pt x="16180" y="3486486"/>
                  </a:cubicBezTo>
                  <a:cubicBezTo>
                    <a:pt x="20692" y="3475052"/>
                    <a:pt x="19797" y="3460000"/>
                    <a:pt x="17036" y="3447553"/>
                  </a:cubicBezTo>
                  <a:cubicBezTo>
                    <a:pt x="13924" y="3433629"/>
                    <a:pt x="5951" y="3420755"/>
                    <a:pt x="78" y="3407415"/>
                  </a:cubicBezTo>
                  <a:cubicBezTo>
                    <a:pt x="0" y="3396641"/>
                    <a:pt x="0" y="3385790"/>
                    <a:pt x="0" y="3374899"/>
                  </a:cubicBezTo>
                  <a:close/>
                  <a:moveTo>
                    <a:pt x="2036612" y="3578704"/>
                  </a:moveTo>
                  <a:cubicBezTo>
                    <a:pt x="2052481" y="3568592"/>
                    <a:pt x="2068738" y="3562408"/>
                    <a:pt x="2079045" y="3550895"/>
                  </a:cubicBezTo>
                  <a:cubicBezTo>
                    <a:pt x="2107632" y="3518924"/>
                    <a:pt x="2122879" y="3479758"/>
                    <a:pt x="2127935" y="3437402"/>
                  </a:cubicBezTo>
                  <a:cubicBezTo>
                    <a:pt x="2133147" y="3393763"/>
                    <a:pt x="2107438" y="3364087"/>
                    <a:pt x="2063682" y="3360509"/>
                  </a:cubicBezTo>
                  <a:cubicBezTo>
                    <a:pt x="2055009" y="3359808"/>
                    <a:pt x="2046257" y="3359692"/>
                    <a:pt x="2037662" y="3358525"/>
                  </a:cubicBezTo>
                  <a:cubicBezTo>
                    <a:pt x="2025138" y="3356814"/>
                    <a:pt x="2018643" y="3349657"/>
                    <a:pt x="2023154" y="3336939"/>
                  </a:cubicBezTo>
                  <a:cubicBezTo>
                    <a:pt x="2028055" y="3323170"/>
                    <a:pt x="2034122" y="3309829"/>
                    <a:pt x="2040034" y="3296450"/>
                  </a:cubicBezTo>
                  <a:cubicBezTo>
                    <a:pt x="2052247" y="3268913"/>
                    <a:pt x="2057887" y="3240520"/>
                    <a:pt x="2050264" y="3210766"/>
                  </a:cubicBezTo>
                  <a:cubicBezTo>
                    <a:pt x="2044196" y="3187041"/>
                    <a:pt x="2031750" y="3179690"/>
                    <a:pt x="2009425" y="3188752"/>
                  </a:cubicBezTo>
                  <a:cubicBezTo>
                    <a:pt x="1993517" y="3195209"/>
                    <a:pt x="1978815" y="3204815"/>
                    <a:pt x="1963919" y="3213606"/>
                  </a:cubicBezTo>
                  <a:cubicBezTo>
                    <a:pt x="1955790" y="3218389"/>
                    <a:pt x="1948361" y="3224418"/>
                    <a:pt x="1938015" y="3231691"/>
                  </a:cubicBezTo>
                  <a:cubicBezTo>
                    <a:pt x="1938015" y="3218078"/>
                    <a:pt x="1938248" y="3208355"/>
                    <a:pt x="1937976" y="3198670"/>
                  </a:cubicBezTo>
                  <a:cubicBezTo>
                    <a:pt x="1937315" y="3174439"/>
                    <a:pt x="1930625" y="3152503"/>
                    <a:pt x="1911878" y="3135856"/>
                  </a:cubicBezTo>
                  <a:cubicBezTo>
                    <a:pt x="1893637" y="3119637"/>
                    <a:pt x="1878313" y="3119599"/>
                    <a:pt x="1862638" y="3138034"/>
                  </a:cubicBezTo>
                  <a:cubicBezTo>
                    <a:pt x="1851087" y="3151569"/>
                    <a:pt x="1842413" y="3167555"/>
                    <a:pt x="1831912" y="3182024"/>
                  </a:cubicBezTo>
                  <a:cubicBezTo>
                    <a:pt x="1821916" y="3195792"/>
                    <a:pt x="1815538" y="3195364"/>
                    <a:pt x="1802664" y="3184318"/>
                  </a:cubicBezTo>
                  <a:cubicBezTo>
                    <a:pt x="1793835" y="3176734"/>
                    <a:pt x="1784072" y="3167633"/>
                    <a:pt x="1773415" y="3165299"/>
                  </a:cubicBezTo>
                  <a:cubicBezTo>
                    <a:pt x="1697144" y="3148536"/>
                    <a:pt x="1662878" y="3162810"/>
                    <a:pt x="1628768" y="3231458"/>
                  </a:cubicBezTo>
                  <a:cubicBezTo>
                    <a:pt x="1623129" y="3242776"/>
                    <a:pt x="1623401" y="3256856"/>
                    <a:pt x="1618850" y="3268874"/>
                  </a:cubicBezTo>
                  <a:cubicBezTo>
                    <a:pt x="1616128" y="3276069"/>
                    <a:pt x="1610099" y="3286376"/>
                    <a:pt x="1604265" y="3287349"/>
                  </a:cubicBezTo>
                  <a:cubicBezTo>
                    <a:pt x="1568988" y="3293222"/>
                    <a:pt x="1545613" y="3316480"/>
                    <a:pt x="1521848" y="3339700"/>
                  </a:cubicBezTo>
                  <a:cubicBezTo>
                    <a:pt x="1508935" y="3352302"/>
                    <a:pt x="1503257" y="3367587"/>
                    <a:pt x="1504852" y="3385440"/>
                  </a:cubicBezTo>
                  <a:cubicBezTo>
                    <a:pt x="1506291" y="3401658"/>
                    <a:pt x="1508158" y="3417877"/>
                    <a:pt x="1510102" y="3434057"/>
                  </a:cubicBezTo>
                  <a:cubicBezTo>
                    <a:pt x="1513408" y="3461789"/>
                    <a:pt x="1513758" y="3488276"/>
                    <a:pt x="1489255" y="3508617"/>
                  </a:cubicBezTo>
                  <a:cubicBezTo>
                    <a:pt x="1444021" y="3546189"/>
                    <a:pt x="1442349" y="3631095"/>
                    <a:pt x="1485638" y="3676679"/>
                  </a:cubicBezTo>
                  <a:cubicBezTo>
                    <a:pt x="1493883" y="3685391"/>
                    <a:pt x="1505163" y="3693948"/>
                    <a:pt x="1516442" y="3696553"/>
                  </a:cubicBezTo>
                  <a:cubicBezTo>
                    <a:pt x="1557553" y="3706121"/>
                    <a:pt x="1597536" y="3701143"/>
                    <a:pt x="1634136" y="3678818"/>
                  </a:cubicBezTo>
                  <a:cubicBezTo>
                    <a:pt x="1656966" y="3664855"/>
                    <a:pt x="1659456" y="3665788"/>
                    <a:pt x="1676997" y="3686091"/>
                  </a:cubicBezTo>
                  <a:cubicBezTo>
                    <a:pt x="1690338" y="3701532"/>
                    <a:pt x="1704339" y="3717595"/>
                    <a:pt x="1721181" y="3728641"/>
                  </a:cubicBezTo>
                  <a:cubicBezTo>
                    <a:pt x="1774777" y="3763763"/>
                    <a:pt x="1872712" y="3754117"/>
                    <a:pt x="1897721" y="3675278"/>
                  </a:cubicBezTo>
                  <a:cubicBezTo>
                    <a:pt x="1898810" y="3671856"/>
                    <a:pt x="1901182" y="3668861"/>
                    <a:pt x="1903672" y="3664466"/>
                  </a:cubicBezTo>
                  <a:cubicBezTo>
                    <a:pt x="1912734" y="3671506"/>
                    <a:pt x="1920318" y="3678545"/>
                    <a:pt x="1928914" y="3683913"/>
                  </a:cubicBezTo>
                  <a:cubicBezTo>
                    <a:pt x="1942644" y="3692470"/>
                    <a:pt x="1956373" y="3701804"/>
                    <a:pt x="1971386" y="3707483"/>
                  </a:cubicBezTo>
                  <a:cubicBezTo>
                    <a:pt x="2003474" y="3719657"/>
                    <a:pt x="2036767" y="3708338"/>
                    <a:pt x="2054931" y="3681424"/>
                  </a:cubicBezTo>
                  <a:cubicBezTo>
                    <a:pt x="2073211" y="3654314"/>
                    <a:pt x="2070761" y="3620243"/>
                    <a:pt x="2048747" y="3593834"/>
                  </a:cubicBezTo>
                  <a:cubicBezTo>
                    <a:pt x="2043846" y="3588039"/>
                    <a:pt x="2039334" y="3582088"/>
                    <a:pt x="2036612" y="3578704"/>
                  </a:cubicBezTo>
                  <a:close/>
                  <a:moveTo>
                    <a:pt x="419395" y="3644085"/>
                  </a:moveTo>
                  <a:cubicBezTo>
                    <a:pt x="424996" y="3650347"/>
                    <a:pt x="427952" y="3652798"/>
                    <a:pt x="429858" y="3655870"/>
                  </a:cubicBezTo>
                  <a:cubicBezTo>
                    <a:pt x="439503" y="3671545"/>
                    <a:pt x="454400" y="3679440"/>
                    <a:pt x="471319" y="3675317"/>
                  </a:cubicBezTo>
                  <a:cubicBezTo>
                    <a:pt x="489210" y="3670922"/>
                    <a:pt x="507801" y="3664155"/>
                    <a:pt x="522659" y="3653614"/>
                  </a:cubicBezTo>
                  <a:cubicBezTo>
                    <a:pt x="549340" y="3634712"/>
                    <a:pt x="557469" y="3605775"/>
                    <a:pt x="558869" y="3573609"/>
                  </a:cubicBezTo>
                  <a:cubicBezTo>
                    <a:pt x="559647" y="3555212"/>
                    <a:pt x="563459" y="3535999"/>
                    <a:pt x="570460" y="3519041"/>
                  </a:cubicBezTo>
                  <a:cubicBezTo>
                    <a:pt x="577538" y="3501850"/>
                    <a:pt x="592085" y="3487809"/>
                    <a:pt x="600097" y="3470851"/>
                  </a:cubicBezTo>
                  <a:cubicBezTo>
                    <a:pt x="619544" y="3429623"/>
                    <a:pt x="617055" y="3388357"/>
                    <a:pt x="593135" y="3349463"/>
                  </a:cubicBezTo>
                  <a:cubicBezTo>
                    <a:pt x="572949" y="3316636"/>
                    <a:pt x="546307" y="3309207"/>
                    <a:pt x="511185" y="3324532"/>
                  </a:cubicBezTo>
                  <a:cubicBezTo>
                    <a:pt x="497494" y="3330521"/>
                    <a:pt x="493527" y="3328226"/>
                    <a:pt x="493877" y="3312902"/>
                  </a:cubicBezTo>
                  <a:cubicBezTo>
                    <a:pt x="494188" y="3298278"/>
                    <a:pt x="494344" y="3283304"/>
                    <a:pt x="497339" y="3269107"/>
                  </a:cubicBezTo>
                  <a:cubicBezTo>
                    <a:pt x="506207" y="3226829"/>
                    <a:pt x="484232" y="3202287"/>
                    <a:pt x="450705" y="3183735"/>
                  </a:cubicBezTo>
                  <a:cubicBezTo>
                    <a:pt x="419628" y="3166544"/>
                    <a:pt x="394114" y="3173506"/>
                    <a:pt x="376067" y="3204154"/>
                  </a:cubicBezTo>
                  <a:cubicBezTo>
                    <a:pt x="368911" y="3216289"/>
                    <a:pt x="362921" y="3229163"/>
                    <a:pt x="355298" y="3240987"/>
                  </a:cubicBezTo>
                  <a:cubicBezTo>
                    <a:pt x="352381" y="3245499"/>
                    <a:pt x="346430" y="3248027"/>
                    <a:pt x="341879" y="3251449"/>
                  </a:cubicBezTo>
                  <a:cubicBezTo>
                    <a:pt x="339390" y="3246510"/>
                    <a:pt x="334995" y="3241726"/>
                    <a:pt x="334684" y="3236631"/>
                  </a:cubicBezTo>
                  <a:cubicBezTo>
                    <a:pt x="333128" y="3211933"/>
                    <a:pt x="321226" y="3192019"/>
                    <a:pt x="305980" y="3174050"/>
                  </a:cubicBezTo>
                  <a:cubicBezTo>
                    <a:pt x="283538" y="3147563"/>
                    <a:pt x="249350" y="3144957"/>
                    <a:pt x="226441" y="3170861"/>
                  </a:cubicBezTo>
                  <a:cubicBezTo>
                    <a:pt x="212945" y="3186107"/>
                    <a:pt x="205322" y="3206760"/>
                    <a:pt x="195987" y="3225468"/>
                  </a:cubicBezTo>
                  <a:cubicBezTo>
                    <a:pt x="192176" y="3233130"/>
                    <a:pt x="191320" y="3242193"/>
                    <a:pt x="188209" y="3250244"/>
                  </a:cubicBezTo>
                  <a:cubicBezTo>
                    <a:pt x="183775" y="3261640"/>
                    <a:pt x="177240" y="3269263"/>
                    <a:pt x="162577" y="3267629"/>
                  </a:cubicBezTo>
                  <a:cubicBezTo>
                    <a:pt x="154448" y="3266735"/>
                    <a:pt x="145269" y="3269652"/>
                    <a:pt x="137452" y="3272958"/>
                  </a:cubicBezTo>
                  <a:cubicBezTo>
                    <a:pt x="92257" y="3292055"/>
                    <a:pt x="56124" y="3322470"/>
                    <a:pt x="28159" y="3362725"/>
                  </a:cubicBezTo>
                  <a:cubicBezTo>
                    <a:pt x="15130" y="3381472"/>
                    <a:pt x="12991" y="3400842"/>
                    <a:pt x="25164" y="3420639"/>
                  </a:cubicBezTo>
                  <a:cubicBezTo>
                    <a:pt x="33682" y="3434485"/>
                    <a:pt x="43017" y="3447826"/>
                    <a:pt x="51768" y="3461555"/>
                  </a:cubicBezTo>
                  <a:cubicBezTo>
                    <a:pt x="56280" y="3468673"/>
                    <a:pt x="58341" y="3475868"/>
                    <a:pt x="48540" y="3480536"/>
                  </a:cubicBezTo>
                  <a:cubicBezTo>
                    <a:pt x="29209" y="3489793"/>
                    <a:pt x="23959" y="3507178"/>
                    <a:pt x="22714" y="3526236"/>
                  </a:cubicBezTo>
                  <a:cubicBezTo>
                    <a:pt x="19447" y="3574543"/>
                    <a:pt x="35433" y="3617093"/>
                    <a:pt x="64214" y="3655092"/>
                  </a:cubicBezTo>
                  <a:cubicBezTo>
                    <a:pt x="79500" y="3675278"/>
                    <a:pt x="100541" y="3686169"/>
                    <a:pt x="126095" y="3685935"/>
                  </a:cubicBezTo>
                  <a:cubicBezTo>
                    <a:pt x="141224" y="3685780"/>
                    <a:pt x="156393" y="3683835"/>
                    <a:pt x="171484" y="3682240"/>
                  </a:cubicBezTo>
                  <a:cubicBezTo>
                    <a:pt x="197854" y="3679440"/>
                    <a:pt x="199682" y="3681190"/>
                    <a:pt x="196065" y="3707405"/>
                  </a:cubicBezTo>
                  <a:cubicBezTo>
                    <a:pt x="190659" y="3746805"/>
                    <a:pt x="207344" y="3767496"/>
                    <a:pt x="246900" y="3770452"/>
                  </a:cubicBezTo>
                  <a:cubicBezTo>
                    <a:pt x="318854" y="3775820"/>
                    <a:pt x="372061" y="3744082"/>
                    <a:pt x="402009" y="3678196"/>
                  </a:cubicBezTo>
                  <a:cubicBezTo>
                    <a:pt x="406832" y="3667538"/>
                    <a:pt x="412589" y="3657387"/>
                    <a:pt x="419395" y="3644085"/>
                  </a:cubicBezTo>
                  <a:close/>
                  <a:moveTo>
                    <a:pt x="3993529" y="2983236"/>
                  </a:moveTo>
                  <a:cubicBezTo>
                    <a:pt x="3991001" y="2983041"/>
                    <a:pt x="3988473" y="2982847"/>
                    <a:pt x="3985945" y="2982652"/>
                  </a:cubicBezTo>
                  <a:cubicBezTo>
                    <a:pt x="3983456" y="2974251"/>
                    <a:pt x="3979605" y="2966006"/>
                    <a:pt x="3978711" y="2957449"/>
                  </a:cubicBezTo>
                  <a:cubicBezTo>
                    <a:pt x="3972993" y="2903581"/>
                    <a:pt x="3932893" y="2859203"/>
                    <a:pt x="3880075" y="2848351"/>
                  </a:cubicBezTo>
                  <a:cubicBezTo>
                    <a:pt x="3861912" y="2844617"/>
                    <a:pt x="3846704" y="2847768"/>
                    <a:pt x="3834608" y="2862314"/>
                  </a:cubicBezTo>
                  <a:cubicBezTo>
                    <a:pt x="3823290" y="2875888"/>
                    <a:pt x="3828229" y="2889579"/>
                    <a:pt x="3833986" y="2903581"/>
                  </a:cubicBezTo>
                  <a:cubicBezTo>
                    <a:pt x="3837758" y="2912721"/>
                    <a:pt x="3840442" y="2922328"/>
                    <a:pt x="3843592" y="2931740"/>
                  </a:cubicBezTo>
                  <a:cubicBezTo>
                    <a:pt x="3842309" y="2932674"/>
                    <a:pt x="3841064" y="2933607"/>
                    <a:pt x="3839781" y="2934501"/>
                  </a:cubicBezTo>
                  <a:cubicBezTo>
                    <a:pt x="3833869" y="2931273"/>
                    <a:pt x="3827724" y="2928434"/>
                    <a:pt x="3822123" y="2924778"/>
                  </a:cubicBezTo>
                  <a:cubicBezTo>
                    <a:pt x="3810299" y="2917038"/>
                    <a:pt x="3799370" y="2907820"/>
                    <a:pt x="3787041" y="2901130"/>
                  </a:cubicBezTo>
                  <a:cubicBezTo>
                    <a:pt x="3745268" y="2878377"/>
                    <a:pt x="3700696" y="2892224"/>
                    <a:pt x="3677476" y="2933996"/>
                  </a:cubicBezTo>
                  <a:cubicBezTo>
                    <a:pt x="3671058" y="2945548"/>
                    <a:pt x="3670008" y="2956827"/>
                    <a:pt x="3677748" y="2967717"/>
                  </a:cubicBezTo>
                  <a:cubicBezTo>
                    <a:pt x="3689961" y="2984947"/>
                    <a:pt x="3702485" y="3002022"/>
                    <a:pt x="3715437" y="3018746"/>
                  </a:cubicBezTo>
                  <a:cubicBezTo>
                    <a:pt x="3723604" y="3029247"/>
                    <a:pt x="3732822" y="3038932"/>
                    <a:pt x="3743751" y="3051456"/>
                  </a:cubicBezTo>
                  <a:cubicBezTo>
                    <a:pt x="3724227" y="3048733"/>
                    <a:pt x="3708591" y="3047178"/>
                    <a:pt x="3693189" y="3044299"/>
                  </a:cubicBezTo>
                  <a:cubicBezTo>
                    <a:pt x="3657134" y="3037571"/>
                    <a:pt x="3634653" y="3056785"/>
                    <a:pt x="3615284" y="3083271"/>
                  </a:cubicBezTo>
                  <a:cubicBezTo>
                    <a:pt x="3596265" y="3109253"/>
                    <a:pt x="3598560" y="3135078"/>
                    <a:pt x="3615751" y="3160360"/>
                  </a:cubicBezTo>
                  <a:cubicBezTo>
                    <a:pt x="3639671" y="3195559"/>
                    <a:pt x="3660013" y="3234842"/>
                    <a:pt x="3708202" y="3243632"/>
                  </a:cubicBezTo>
                  <a:cubicBezTo>
                    <a:pt x="3712208" y="3244371"/>
                    <a:pt x="3715009" y="3251761"/>
                    <a:pt x="3718354" y="3256039"/>
                  </a:cubicBezTo>
                  <a:cubicBezTo>
                    <a:pt x="3713998" y="3257439"/>
                    <a:pt x="3709564" y="3260356"/>
                    <a:pt x="3705363" y="3260045"/>
                  </a:cubicBezTo>
                  <a:cubicBezTo>
                    <a:pt x="3670008" y="3257322"/>
                    <a:pt x="3620963" y="3300261"/>
                    <a:pt x="3619524" y="3335694"/>
                  </a:cubicBezTo>
                  <a:cubicBezTo>
                    <a:pt x="3618590" y="3358408"/>
                    <a:pt x="3633253" y="3375133"/>
                    <a:pt x="3662229" y="3383923"/>
                  </a:cubicBezTo>
                  <a:cubicBezTo>
                    <a:pt x="3676737" y="3388318"/>
                    <a:pt x="3691944" y="3390885"/>
                    <a:pt x="3705907" y="3396524"/>
                  </a:cubicBezTo>
                  <a:cubicBezTo>
                    <a:pt x="3721698" y="3402903"/>
                    <a:pt x="3722671" y="3412471"/>
                    <a:pt x="3709213" y="3422778"/>
                  </a:cubicBezTo>
                  <a:cubicBezTo>
                    <a:pt x="3696690" y="3432385"/>
                    <a:pt x="3693773" y="3444170"/>
                    <a:pt x="3696845" y="3458716"/>
                  </a:cubicBezTo>
                  <a:cubicBezTo>
                    <a:pt x="3705869" y="3501422"/>
                    <a:pt x="3749041" y="3529853"/>
                    <a:pt x="3791475" y="3519974"/>
                  </a:cubicBezTo>
                  <a:cubicBezTo>
                    <a:pt x="3805671" y="3516668"/>
                    <a:pt x="3819323" y="3510990"/>
                    <a:pt x="3833052" y="3505894"/>
                  </a:cubicBezTo>
                  <a:cubicBezTo>
                    <a:pt x="3856972" y="3496988"/>
                    <a:pt x="3870974" y="3479913"/>
                    <a:pt x="3875252" y="3454516"/>
                  </a:cubicBezTo>
                  <a:cubicBezTo>
                    <a:pt x="3877975" y="3438452"/>
                    <a:pt x="3881786" y="3422622"/>
                    <a:pt x="3885754" y="3403487"/>
                  </a:cubicBezTo>
                  <a:cubicBezTo>
                    <a:pt x="3896489" y="3420483"/>
                    <a:pt x="3904345" y="3434757"/>
                    <a:pt x="3913913" y="3447826"/>
                  </a:cubicBezTo>
                  <a:cubicBezTo>
                    <a:pt x="3944989" y="3490181"/>
                    <a:pt x="4000414" y="3486331"/>
                    <a:pt x="4022039" y="3438802"/>
                  </a:cubicBezTo>
                  <a:cubicBezTo>
                    <a:pt x="4044092" y="3390379"/>
                    <a:pt x="4038569" y="3365292"/>
                    <a:pt x="4009632" y="3337639"/>
                  </a:cubicBezTo>
                  <a:cubicBezTo>
                    <a:pt x="4006520" y="3334644"/>
                    <a:pt x="4003370" y="3331377"/>
                    <a:pt x="4001308" y="3327643"/>
                  </a:cubicBezTo>
                  <a:cubicBezTo>
                    <a:pt x="3997808" y="3321225"/>
                    <a:pt x="3995202" y="3314341"/>
                    <a:pt x="3992246" y="3307651"/>
                  </a:cubicBezTo>
                  <a:cubicBezTo>
                    <a:pt x="3999558" y="3305123"/>
                    <a:pt x="4006831" y="3300573"/>
                    <a:pt x="4014182" y="3300456"/>
                  </a:cubicBezTo>
                  <a:cubicBezTo>
                    <a:pt x="4047709" y="3299873"/>
                    <a:pt x="4077968" y="3289216"/>
                    <a:pt x="4107217" y="3273775"/>
                  </a:cubicBezTo>
                  <a:cubicBezTo>
                    <a:pt x="4137554" y="3257750"/>
                    <a:pt x="4151945" y="3232508"/>
                    <a:pt x="4154084" y="3198981"/>
                  </a:cubicBezTo>
                  <a:cubicBezTo>
                    <a:pt x="4156768" y="3156859"/>
                    <a:pt x="4137360" y="3136206"/>
                    <a:pt x="4095471" y="3139201"/>
                  </a:cubicBezTo>
                  <a:cubicBezTo>
                    <a:pt x="4076374" y="3140562"/>
                    <a:pt x="4057432" y="3144685"/>
                    <a:pt x="4038452" y="3147563"/>
                  </a:cubicBezTo>
                  <a:cubicBezTo>
                    <a:pt x="4037285" y="3146163"/>
                    <a:pt x="4036157" y="3144763"/>
                    <a:pt x="4034991" y="3143363"/>
                  </a:cubicBezTo>
                  <a:cubicBezTo>
                    <a:pt x="4045842" y="3133717"/>
                    <a:pt x="4057821" y="3125044"/>
                    <a:pt x="4067272" y="3114153"/>
                  </a:cubicBezTo>
                  <a:cubicBezTo>
                    <a:pt x="4087147" y="3091206"/>
                    <a:pt x="4108656" y="3068919"/>
                    <a:pt x="4124097" y="3043133"/>
                  </a:cubicBezTo>
                  <a:cubicBezTo>
                    <a:pt x="4156106" y="2989575"/>
                    <a:pt x="4124136" y="2911749"/>
                    <a:pt x="4064900" y="2892068"/>
                  </a:cubicBezTo>
                  <a:cubicBezTo>
                    <a:pt x="4052765" y="2888023"/>
                    <a:pt x="4042731" y="2889812"/>
                    <a:pt x="4033901" y="2899419"/>
                  </a:cubicBezTo>
                  <a:cubicBezTo>
                    <a:pt x="4017022" y="2917777"/>
                    <a:pt x="4004108" y="2937846"/>
                    <a:pt x="4001464" y="2963594"/>
                  </a:cubicBezTo>
                  <a:cubicBezTo>
                    <a:pt x="4000686" y="2970362"/>
                    <a:pt x="3996252" y="2976740"/>
                    <a:pt x="3993529" y="29832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222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9600B62-8ECC-4823-8AD4-409E822980E8}"/>
                </a:ext>
              </a:extLst>
            </p:cNvPr>
            <p:cNvSpPr/>
            <p:nvPr/>
          </p:nvSpPr>
          <p:spPr>
            <a:xfrm>
              <a:off x="1691542" y="6133499"/>
              <a:ext cx="674381" cy="624086"/>
            </a:xfrm>
            <a:custGeom>
              <a:avLst/>
              <a:gdLst>
                <a:gd name="connsiteX0" fmla="*/ 582508 w 674381"/>
                <a:gd name="connsiteY0" fmla="*/ 454792 h 624086"/>
                <a:gd name="connsiteX1" fmla="*/ 594526 w 674381"/>
                <a:gd name="connsiteY1" fmla="*/ 469883 h 624086"/>
                <a:gd name="connsiteX2" fmla="*/ 600710 w 674381"/>
                <a:gd name="connsiteY2" fmla="*/ 557472 h 624086"/>
                <a:gd name="connsiteX3" fmla="*/ 517166 w 674381"/>
                <a:gd name="connsiteY3" fmla="*/ 583531 h 624086"/>
                <a:gd name="connsiteX4" fmla="*/ 474693 w 674381"/>
                <a:gd name="connsiteY4" fmla="*/ 559961 h 624086"/>
                <a:gd name="connsiteX5" fmla="*/ 449451 w 674381"/>
                <a:gd name="connsiteY5" fmla="*/ 540514 h 624086"/>
                <a:gd name="connsiteX6" fmla="*/ 443500 w 674381"/>
                <a:gd name="connsiteY6" fmla="*/ 551327 h 624086"/>
                <a:gd name="connsiteX7" fmla="*/ 266960 w 674381"/>
                <a:gd name="connsiteY7" fmla="*/ 604689 h 624086"/>
                <a:gd name="connsiteX8" fmla="*/ 222776 w 674381"/>
                <a:gd name="connsiteY8" fmla="*/ 562139 h 624086"/>
                <a:gd name="connsiteX9" fmla="*/ 179915 w 674381"/>
                <a:gd name="connsiteY9" fmla="*/ 554866 h 624086"/>
                <a:gd name="connsiteX10" fmla="*/ 62221 w 674381"/>
                <a:gd name="connsiteY10" fmla="*/ 572602 h 624086"/>
                <a:gd name="connsiteX11" fmla="*/ 31417 w 674381"/>
                <a:gd name="connsiteY11" fmla="*/ 552727 h 624086"/>
                <a:gd name="connsiteX12" fmla="*/ 35034 w 674381"/>
                <a:gd name="connsiteY12" fmla="*/ 384666 h 624086"/>
                <a:gd name="connsiteX13" fmla="*/ 55882 w 674381"/>
                <a:gd name="connsiteY13" fmla="*/ 310106 h 624086"/>
                <a:gd name="connsiteX14" fmla="*/ 50631 w 674381"/>
                <a:gd name="connsiteY14" fmla="*/ 261488 h 624086"/>
                <a:gd name="connsiteX15" fmla="*/ 67628 w 674381"/>
                <a:gd name="connsiteY15" fmla="*/ 215749 h 624086"/>
                <a:gd name="connsiteX16" fmla="*/ 150044 w 674381"/>
                <a:gd name="connsiteY16" fmla="*/ 163397 h 624086"/>
                <a:gd name="connsiteX17" fmla="*/ 164629 w 674381"/>
                <a:gd name="connsiteY17" fmla="*/ 144923 h 624086"/>
                <a:gd name="connsiteX18" fmla="*/ 174547 w 674381"/>
                <a:gd name="connsiteY18" fmla="*/ 107506 h 624086"/>
                <a:gd name="connsiteX19" fmla="*/ 319195 w 674381"/>
                <a:gd name="connsiteY19" fmla="*/ 41348 h 624086"/>
                <a:gd name="connsiteX20" fmla="*/ 348443 w 674381"/>
                <a:gd name="connsiteY20" fmla="*/ 60367 h 624086"/>
                <a:gd name="connsiteX21" fmla="*/ 377691 w 674381"/>
                <a:gd name="connsiteY21" fmla="*/ 58072 h 624086"/>
                <a:gd name="connsiteX22" fmla="*/ 408418 w 674381"/>
                <a:gd name="connsiteY22" fmla="*/ 14083 h 624086"/>
                <a:gd name="connsiteX23" fmla="*/ 457658 w 674381"/>
                <a:gd name="connsiteY23" fmla="*/ 11905 h 624086"/>
                <a:gd name="connsiteX24" fmla="*/ 483756 w 674381"/>
                <a:gd name="connsiteY24" fmla="*/ 74718 h 624086"/>
                <a:gd name="connsiteX25" fmla="*/ 483794 w 674381"/>
                <a:gd name="connsiteY25" fmla="*/ 107740 h 624086"/>
                <a:gd name="connsiteX26" fmla="*/ 509698 w 674381"/>
                <a:gd name="connsiteY26" fmla="*/ 89654 h 624086"/>
                <a:gd name="connsiteX27" fmla="*/ 555204 w 674381"/>
                <a:gd name="connsiteY27" fmla="*/ 64801 h 624086"/>
                <a:gd name="connsiteX28" fmla="*/ 596043 w 674381"/>
                <a:gd name="connsiteY28" fmla="*/ 86815 h 624086"/>
                <a:gd name="connsiteX29" fmla="*/ 585814 w 674381"/>
                <a:gd name="connsiteY29" fmla="*/ 172498 h 624086"/>
                <a:gd name="connsiteX30" fmla="*/ 568934 w 674381"/>
                <a:gd name="connsiteY30" fmla="*/ 212987 h 624086"/>
                <a:gd name="connsiteX31" fmla="*/ 583441 w 674381"/>
                <a:gd name="connsiteY31" fmla="*/ 234573 h 624086"/>
                <a:gd name="connsiteX32" fmla="*/ 609461 w 674381"/>
                <a:gd name="connsiteY32" fmla="*/ 236557 h 624086"/>
                <a:gd name="connsiteX33" fmla="*/ 673714 w 674381"/>
                <a:gd name="connsiteY33" fmla="*/ 313450 h 624086"/>
                <a:gd name="connsiteX34" fmla="*/ 624824 w 674381"/>
                <a:gd name="connsiteY34" fmla="*/ 426943 h 624086"/>
                <a:gd name="connsiteX35" fmla="*/ 582508 w 674381"/>
                <a:gd name="connsiteY35" fmla="*/ 454792 h 62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74381" h="624086">
                  <a:moveTo>
                    <a:pt x="582508" y="454792"/>
                  </a:moveTo>
                  <a:cubicBezTo>
                    <a:pt x="585230" y="458214"/>
                    <a:pt x="589742" y="464126"/>
                    <a:pt x="594526" y="469883"/>
                  </a:cubicBezTo>
                  <a:cubicBezTo>
                    <a:pt x="616540" y="496253"/>
                    <a:pt x="618990" y="530363"/>
                    <a:pt x="600710" y="557472"/>
                  </a:cubicBezTo>
                  <a:cubicBezTo>
                    <a:pt x="582547" y="584387"/>
                    <a:pt x="549253" y="595705"/>
                    <a:pt x="517166" y="583531"/>
                  </a:cubicBezTo>
                  <a:cubicBezTo>
                    <a:pt x="502191" y="577853"/>
                    <a:pt x="488462" y="568518"/>
                    <a:pt x="474693" y="559961"/>
                  </a:cubicBezTo>
                  <a:cubicBezTo>
                    <a:pt x="466059" y="554594"/>
                    <a:pt x="458474" y="547593"/>
                    <a:pt x="449451" y="540514"/>
                  </a:cubicBezTo>
                  <a:cubicBezTo>
                    <a:pt x="447001" y="544909"/>
                    <a:pt x="444589" y="547904"/>
                    <a:pt x="443500" y="551327"/>
                  </a:cubicBezTo>
                  <a:cubicBezTo>
                    <a:pt x="418491" y="630204"/>
                    <a:pt x="320556" y="639811"/>
                    <a:pt x="266960" y="604689"/>
                  </a:cubicBezTo>
                  <a:cubicBezTo>
                    <a:pt x="250119" y="593683"/>
                    <a:pt x="236117" y="577580"/>
                    <a:pt x="222776" y="562139"/>
                  </a:cubicBezTo>
                  <a:cubicBezTo>
                    <a:pt x="205235" y="541798"/>
                    <a:pt x="202746" y="540903"/>
                    <a:pt x="179915" y="554866"/>
                  </a:cubicBezTo>
                  <a:cubicBezTo>
                    <a:pt x="143315" y="577230"/>
                    <a:pt x="103332" y="582170"/>
                    <a:pt x="62221" y="572602"/>
                  </a:cubicBezTo>
                  <a:cubicBezTo>
                    <a:pt x="50942" y="569996"/>
                    <a:pt x="39663" y="561400"/>
                    <a:pt x="31417" y="552727"/>
                  </a:cubicBezTo>
                  <a:cubicBezTo>
                    <a:pt x="-11872" y="507143"/>
                    <a:pt x="-10200" y="422237"/>
                    <a:pt x="35034" y="384666"/>
                  </a:cubicBezTo>
                  <a:cubicBezTo>
                    <a:pt x="59538" y="364324"/>
                    <a:pt x="59188" y="337876"/>
                    <a:pt x="55882" y="310106"/>
                  </a:cubicBezTo>
                  <a:cubicBezTo>
                    <a:pt x="53937" y="293926"/>
                    <a:pt x="52109" y="277746"/>
                    <a:pt x="50631" y="261488"/>
                  </a:cubicBezTo>
                  <a:cubicBezTo>
                    <a:pt x="49036" y="243636"/>
                    <a:pt x="54715" y="228350"/>
                    <a:pt x="67628" y="215749"/>
                  </a:cubicBezTo>
                  <a:cubicBezTo>
                    <a:pt x="91392" y="192529"/>
                    <a:pt x="114767" y="169309"/>
                    <a:pt x="150044" y="163397"/>
                  </a:cubicBezTo>
                  <a:cubicBezTo>
                    <a:pt x="155917" y="162425"/>
                    <a:pt x="161907" y="152118"/>
                    <a:pt x="164629" y="144923"/>
                  </a:cubicBezTo>
                  <a:cubicBezTo>
                    <a:pt x="169180" y="132904"/>
                    <a:pt x="168947" y="118825"/>
                    <a:pt x="174547" y="107506"/>
                  </a:cubicBezTo>
                  <a:cubicBezTo>
                    <a:pt x="208658" y="38858"/>
                    <a:pt x="242923" y="24623"/>
                    <a:pt x="319195" y="41348"/>
                  </a:cubicBezTo>
                  <a:cubicBezTo>
                    <a:pt x="329852" y="43681"/>
                    <a:pt x="339614" y="52782"/>
                    <a:pt x="348443" y="60367"/>
                  </a:cubicBezTo>
                  <a:cubicBezTo>
                    <a:pt x="361317" y="71413"/>
                    <a:pt x="367696" y="71801"/>
                    <a:pt x="377691" y="58072"/>
                  </a:cubicBezTo>
                  <a:cubicBezTo>
                    <a:pt x="388232" y="43603"/>
                    <a:pt x="396905" y="27657"/>
                    <a:pt x="408418" y="14083"/>
                  </a:cubicBezTo>
                  <a:cubicBezTo>
                    <a:pt x="424092" y="-4314"/>
                    <a:pt x="439416" y="-4314"/>
                    <a:pt x="457658" y="11905"/>
                  </a:cubicBezTo>
                  <a:cubicBezTo>
                    <a:pt x="476405" y="28590"/>
                    <a:pt x="483094" y="50488"/>
                    <a:pt x="483756" y="74718"/>
                  </a:cubicBezTo>
                  <a:cubicBezTo>
                    <a:pt x="484028" y="84442"/>
                    <a:pt x="483794" y="94166"/>
                    <a:pt x="483794" y="107740"/>
                  </a:cubicBezTo>
                  <a:cubicBezTo>
                    <a:pt x="494140" y="100428"/>
                    <a:pt x="501530" y="94438"/>
                    <a:pt x="509698" y="89654"/>
                  </a:cubicBezTo>
                  <a:cubicBezTo>
                    <a:pt x="524594" y="80864"/>
                    <a:pt x="539296" y="71257"/>
                    <a:pt x="555204" y="64801"/>
                  </a:cubicBezTo>
                  <a:cubicBezTo>
                    <a:pt x="577529" y="55777"/>
                    <a:pt x="589975" y="63089"/>
                    <a:pt x="596043" y="86815"/>
                  </a:cubicBezTo>
                  <a:cubicBezTo>
                    <a:pt x="603666" y="116569"/>
                    <a:pt x="598026" y="144923"/>
                    <a:pt x="585814" y="172498"/>
                  </a:cubicBezTo>
                  <a:cubicBezTo>
                    <a:pt x="579902" y="185878"/>
                    <a:pt x="573834" y="199219"/>
                    <a:pt x="568934" y="212987"/>
                  </a:cubicBezTo>
                  <a:cubicBezTo>
                    <a:pt x="564422" y="225705"/>
                    <a:pt x="570917" y="232823"/>
                    <a:pt x="583441" y="234573"/>
                  </a:cubicBezTo>
                  <a:cubicBezTo>
                    <a:pt x="592037" y="235779"/>
                    <a:pt x="600788" y="235857"/>
                    <a:pt x="609461" y="236557"/>
                  </a:cubicBezTo>
                  <a:cubicBezTo>
                    <a:pt x="653217" y="240135"/>
                    <a:pt x="678926" y="269811"/>
                    <a:pt x="673714" y="313450"/>
                  </a:cubicBezTo>
                  <a:cubicBezTo>
                    <a:pt x="668658" y="355806"/>
                    <a:pt x="653412" y="394973"/>
                    <a:pt x="624824" y="426943"/>
                  </a:cubicBezTo>
                  <a:cubicBezTo>
                    <a:pt x="614634" y="438495"/>
                    <a:pt x="598377" y="444679"/>
                    <a:pt x="582508" y="454792"/>
                  </a:cubicBezTo>
                  <a:close/>
                </a:path>
              </a:pathLst>
            </a:custGeom>
            <a:solidFill>
              <a:schemeClr val="accent1"/>
            </a:solidFill>
            <a:ln w="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10D3D91-E066-4E84-89F4-8ADDFE25EA5B}"/>
                </a:ext>
              </a:extLst>
            </p:cNvPr>
            <p:cNvSpPr/>
            <p:nvPr/>
          </p:nvSpPr>
          <p:spPr>
            <a:xfrm>
              <a:off x="254474" y="6162297"/>
              <a:ext cx="595945" cy="618294"/>
            </a:xfrm>
            <a:custGeom>
              <a:avLst/>
              <a:gdLst>
                <a:gd name="connsiteX0" fmla="*/ 402360 w 595945"/>
                <a:gd name="connsiteY0" fmla="*/ 491375 h 618294"/>
                <a:gd name="connsiteX1" fmla="*/ 384974 w 595945"/>
                <a:gd name="connsiteY1" fmla="*/ 525446 h 618294"/>
                <a:gd name="connsiteX2" fmla="*/ 229864 w 595945"/>
                <a:gd name="connsiteY2" fmla="*/ 617703 h 618294"/>
                <a:gd name="connsiteX3" fmla="*/ 179030 w 595945"/>
                <a:gd name="connsiteY3" fmla="*/ 554656 h 618294"/>
                <a:gd name="connsiteX4" fmla="*/ 154449 w 595945"/>
                <a:gd name="connsiteY4" fmla="*/ 529491 h 618294"/>
                <a:gd name="connsiteX5" fmla="*/ 109059 w 595945"/>
                <a:gd name="connsiteY5" fmla="*/ 533186 h 618294"/>
                <a:gd name="connsiteX6" fmla="*/ 47179 w 595945"/>
                <a:gd name="connsiteY6" fmla="*/ 502343 h 618294"/>
                <a:gd name="connsiteX7" fmla="*/ 5601 w 595945"/>
                <a:gd name="connsiteY7" fmla="*/ 373487 h 618294"/>
                <a:gd name="connsiteX8" fmla="*/ 31427 w 595945"/>
                <a:gd name="connsiteY8" fmla="*/ 327787 h 618294"/>
                <a:gd name="connsiteX9" fmla="*/ 34655 w 595945"/>
                <a:gd name="connsiteY9" fmla="*/ 308806 h 618294"/>
                <a:gd name="connsiteX10" fmla="*/ 8051 w 595945"/>
                <a:gd name="connsiteY10" fmla="*/ 267890 h 618294"/>
                <a:gd name="connsiteX11" fmla="*/ 11046 w 595945"/>
                <a:gd name="connsiteY11" fmla="*/ 209976 h 618294"/>
                <a:gd name="connsiteX12" fmla="*/ 120339 w 595945"/>
                <a:gd name="connsiteY12" fmla="*/ 120209 h 618294"/>
                <a:gd name="connsiteX13" fmla="*/ 145464 w 595945"/>
                <a:gd name="connsiteY13" fmla="*/ 114880 h 618294"/>
                <a:gd name="connsiteX14" fmla="*/ 171095 w 595945"/>
                <a:gd name="connsiteY14" fmla="*/ 97494 h 618294"/>
                <a:gd name="connsiteX15" fmla="*/ 178874 w 595945"/>
                <a:gd name="connsiteY15" fmla="*/ 72719 h 618294"/>
                <a:gd name="connsiteX16" fmla="*/ 209328 w 595945"/>
                <a:gd name="connsiteY16" fmla="*/ 18112 h 618294"/>
                <a:gd name="connsiteX17" fmla="*/ 288867 w 595945"/>
                <a:gd name="connsiteY17" fmla="*/ 21301 h 618294"/>
                <a:gd name="connsiteX18" fmla="*/ 317571 w 595945"/>
                <a:gd name="connsiteY18" fmla="*/ 83882 h 618294"/>
                <a:gd name="connsiteX19" fmla="*/ 324766 w 595945"/>
                <a:gd name="connsiteY19" fmla="*/ 98700 h 618294"/>
                <a:gd name="connsiteX20" fmla="*/ 338185 w 595945"/>
                <a:gd name="connsiteY20" fmla="*/ 88238 h 618294"/>
                <a:gd name="connsiteX21" fmla="*/ 358954 w 595945"/>
                <a:gd name="connsiteY21" fmla="*/ 51405 h 618294"/>
                <a:gd name="connsiteX22" fmla="*/ 433592 w 595945"/>
                <a:gd name="connsiteY22" fmla="*/ 30986 h 618294"/>
                <a:gd name="connsiteX23" fmla="*/ 480226 w 595945"/>
                <a:gd name="connsiteY23" fmla="*/ 116358 h 618294"/>
                <a:gd name="connsiteX24" fmla="*/ 476764 w 595945"/>
                <a:gd name="connsiteY24" fmla="*/ 160153 h 618294"/>
                <a:gd name="connsiteX25" fmla="*/ 494072 w 595945"/>
                <a:gd name="connsiteY25" fmla="*/ 171782 h 618294"/>
                <a:gd name="connsiteX26" fmla="*/ 576022 w 595945"/>
                <a:gd name="connsiteY26" fmla="*/ 196713 h 618294"/>
                <a:gd name="connsiteX27" fmla="*/ 582984 w 595945"/>
                <a:gd name="connsiteY27" fmla="*/ 318102 h 618294"/>
                <a:gd name="connsiteX28" fmla="*/ 553347 w 595945"/>
                <a:gd name="connsiteY28" fmla="*/ 366292 h 618294"/>
                <a:gd name="connsiteX29" fmla="*/ 541756 w 595945"/>
                <a:gd name="connsiteY29" fmla="*/ 420860 h 618294"/>
                <a:gd name="connsiteX30" fmla="*/ 505546 w 595945"/>
                <a:gd name="connsiteY30" fmla="*/ 500865 h 618294"/>
                <a:gd name="connsiteX31" fmla="*/ 454206 w 595945"/>
                <a:gd name="connsiteY31" fmla="*/ 522568 h 618294"/>
                <a:gd name="connsiteX32" fmla="*/ 412745 w 595945"/>
                <a:gd name="connsiteY32" fmla="*/ 503121 h 618294"/>
                <a:gd name="connsiteX33" fmla="*/ 402360 w 595945"/>
                <a:gd name="connsiteY33" fmla="*/ 491375 h 61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5945" h="618294">
                  <a:moveTo>
                    <a:pt x="402360" y="491375"/>
                  </a:moveTo>
                  <a:cubicBezTo>
                    <a:pt x="395553" y="504677"/>
                    <a:pt x="389797" y="514828"/>
                    <a:pt x="384974" y="525446"/>
                  </a:cubicBezTo>
                  <a:cubicBezTo>
                    <a:pt x="355026" y="591372"/>
                    <a:pt x="301819" y="623109"/>
                    <a:pt x="229864" y="617703"/>
                  </a:cubicBezTo>
                  <a:cubicBezTo>
                    <a:pt x="190309" y="614747"/>
                    <a:pt x="173585" y="594056"/>
                    <a:pt x="179030" y="554656"/>
                  </a:cubicBezTo>
                  <a:cubicBezTo>
                    <a:pt x="182647" y="528441"/>
                    <a:pt x="180819" y="526730"/>
                    <a:pt x="154449" y="529491"/>
                  </a:cubicBezTo>
                  <a:cubicBezTo>
                    <a:pt x="139358" y="531086"/>
                    <a:pt x="124189" y="533069"/>
                    <a:pt x="109059" y="533186"/>
                  </a:cubicBezTo>
                  <a:cubicBezTo>
                    <a:pt x="83506" y="533420"/>
                    <a:pt x="62464" y="522529"/>
                    <a:pt x="47179" y="502343"/>
                  </a:cubicBezTo>
                  <a:cubicBezTo>
                    <a:pt x="18397" y="464383"/>
                    <a:pt x="2412" y="421832"/>
                    <a:pt x="5601" y="373487"/>
                  </a:cubicBezTo>
                  <a:cubicBezTo>
                    <a:pt x="6846" y="354429"/>
                    <a:pt x="12096" y="337004"/>
                    <a:pt x="31427" y="327787"/>
                  </a:cubicBezTo>
                  <a:cubicBezTo>
                    <a:pt x="41189" y="323119"/>
                    <a:pt x="39167" y="315885"/>
                    <a:pt x="34655" y="308806"/>
                  </a:cubicBezTo>
                  <a:cubicBezTo>
                    <a:pt x="25904" y="295076"/>
                    <a:pt x="16569" y="281736"/>
                    <a:pt x="8051" y="267890"/>
                  </a:cubicBezTo>
                  <a:cubicBezTo>
                    <a:pt x="-4122" y="248054"/>
                    <a:pt x="-1983" y="228723"/>
                    <a:pt x="11046" y="209976"/>
                  </a:cubicBezTo>
                  <a:cubicBezTo>
                    <a:pt x="39011" y="169721"/>
                    <a:pt x="75144" y="139345"/>
                    <a:pt x="120339" y="120209"/>
                  </a:cubicBezTo>
                  <a:cubicBezTo>
                    <a:pt x="128156" y="116903"/>
                    <a:pt x="137374" y="113947"/>
                    <a:pt x="145464" y="114880"/>
                  </a:cubicBezTo>
                  <a:cubicBezTo>
                    <a:pt x="160127" y="116514"/>
                    <a:pt x="166700" y="108852"/>
                    <a:pt x="171095" y="97494"/>
                  </a:cubicBezTo>
                  <a:cubicBezTo>
                    <a:pt x="174246" y="89443"/>
                    <a:pt x="175063" y="80342"/>
                    <a:pt x="178874" y="72719"/>
                  </a:cubicBezTo>
                  <a:cubicBezTo>
                    <a:pt x="188209" y="54011"/>
                    <a:pt x="195793" y="33358"/>
                    <a:pt x="209328" y="18112"/>
                  </a:cubicBezTo>
                  <a:cubicBezTo>
                    <a:pt x="232276" y="-7792"/>
                    <a:pt x="266425" y="-5186"/>
                    <a:pt x="288867" y="21301"/>
                  </a:cubicBezTo>
                  <a:cubicBezTo>
                    <a:pt x="304113" y="39270"/>
                    <a:pt x="315976" y="59184"/>
                    <a:pt x="317571" y="83882"/>
                  </a:cubicBezTo>
                  <a:cubicBezTo>
                    <a:pt x="317882" y="88938"/>
                    <a:pt x="322277" y="93761"/>
                    <a:pt x="324766" y="98700"/>
                  </a:cubicBezTo>
                  <a:cubicBezTo>
                    <a:pt x="329317" y="95278"/>
                    <a:pt x="335306" y="92750"/>
                    <a:pt x="338185" y="88238"/>
                  </a:cubicBezTo>
                  <a:cubicBezTo>
                    <a:pt x="345808" y="76414"/>
                    <a:pt x="351836" y="63540"/>
                    <a:pt x="358954" y="51405"/>
                  </a:cubicBezTo>
                  <a:cubicBezTo>
                    <a:pt x="376962" y="20757"/>
                    <a:pt x="402515" y="13833"/>
                    <a:pt x="433592" y="30986"/>
                  </a:cubicBezTo>
                  <a:cubicBezTo>
                    <a:pt x="467118" y="49538"/>
                    <a:pt x="489133" y="74080"/>
                    <a:pt x="480226" y="116358"/>
                  </a:cubicBezTo>
                  <a:cubicBezTo>
                    <a:pt x="477231" y="130593"/>
                    <a:pt x="477075" y="145529"/>
                    <a:pt x="476764" y="160153"/>
                  </a:cubicBezTo>
                  <a:cubicBezTo>
                    <a:pt x="476414" y="175516"/>
                    <a:pt x="480381" y="177772"/>
                    <a:pt x="494072" y="171782"/>
                  </a:cubicBezTo>
                  <a:cubicBezTo>
                    <a:pt x="529193" y="156458"/>
                    <a:pt x="555875" y="163887"/>
                    <a:pt x="576022" y="196713"/>
                  </a:cubicBezTo>
                  <a:cubicBezTo>
                    <a:pt x="599903" y="235607"/>
                    <a:pt x="602431" y="276874"/>
                    <a:pt x="582984" y="318102"/>
                  </a:cubicBezTo>
                  <a:cubicBezTo>
                    <a:pt x="574972" y="335060"/>
                    <a:pt x="560425" y="349061"/>
                    <a:pt x="553347" y="366292"/>
                  </a:cubicBezTo>
                  <a:cubicBezTo>
                    <a:pt x="546346" y="383250"/>
                    <a:pt x="542573" y="402463"/>
                    <a:pt x="541756" y="420860"/>
                  </a:cubicBezTo>
                  <a:cubicBezTo>
                    <a:pt x="540356" y="453026"/>
                    <a:pt x="532227" y="481963"/>
                    <a:pt x="505546" y="500865"/>
                  </a:cubicBezTo>
                  <a:cubicBezTo>
                    <a:pt x="490688" y="511406"/>
                    <a:pt x="472097" y="518173"/>
                    <a:pt x="454206" y="522568"/>
                  </a:cubicBezTo>
                  <a:cubicBezTo>
                    <a:pt x="437287" y="526691"/>
                    <a:pt x="422390" y="518795"/>
                    <a:pt x="412745" y="503121"/>
                  </a:cubicBezTo>
                  <a:cubicBezTo>
                    <a:pt x="410917" y="500087"/>
                    <a:pt x="407961" y="497637"/>
                    <a:pt x="402360" y="491375"/>
                  </a:cubicBezTo>
                  <a:close/>
                </a:path>
              </a:pathLst>
            </a:custGeom>
            <a:solidFill>
              <a:schemeClr val="accent1"/>
            </a:solidFill>
            <a:ln w="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636F5C0-D2F2-4972-85F6-7E45E6816E9F}"/>
                </a:ext>
              </a:extLst>
            </p:cNvPr>
            <p:cNvSpPr/>
            <p:nvPr/>
          </p:nvSpPr>
          <p:spPr>
            <a:xfrm>
              <a:off x="3839280" y="5856537"/>
              <a:ext cx="552409" cy="675027"/>
            </a:xfrm>
            <a:custGeom>
              <a:avLst/>
              <a:gdLst>
                <a:gd name="connsiteX0" fmla="*/ 391688 w 552409"/>
                <a:gd name="connsiteY0" fmla="*/ 136285 h 675027"/>
                <a:gd name="connsiteX1" fmla="*/ 399545 w 552409"/>
                <a:gd name="connsiteY1" fmla="*/ 116682 h 675027"/>
                <a:gd name="connsiteX2" fmla="*/ 431982 w 552409"/>
                <a:gd name="connsiteY2" fmla="*/ 52507 h 675027"/>
                <a:gd name="connsiteX3" fmla="*/ 462981 w 552409"/>
                <a:gd name="connsiteY3" fmla="*/ 45156 h 675027"/>
                <a:gd name="connsiteX4" fmla="*/ 522178 w 552409"/>
                <a:gd name="connsiteY4" fmla="*/ 196221 h 675027"/>
                <a:gd name="connsiteX5" fmla="*/ 465353 w 552409"/>
                <a:gd name="connsiteY5" fmla="*/ 267241 h 675027"/>
                <a:gd name="connsiteX6" fmla="*/ 433072 w 552409"/>
                <a:gd name="connsiteY6" fmla="*/ 296451 h 675027"/>
                <a:gd name="connsiteX7" fmla="*/ 436533 w 552409"/>
                <a:gd name="connsiteY7" fmla="*/ 300651 h 675027"/>
                <a:gd name="connsiteX8" fmla="*/ 493552 w 552409"/>
                <a:gd name="connsiteY8" fmla="*/ 292289 h 675027"/>
                <a:gd name="connsiteX9" fmla="*/ 552165 w 552409"/>
                <a:gd name="connsiteY9" fmla="*/ 352069 h 675027"/>
                <a:gd name="connsiteX10" fmla="*/ 505298 w 552409"/>
                <a:gd name="connsiteY10" fmla="*/ 426863 h 675027"/>
                <a:gd name="connsiteX11" fmla="*/ 412263 w 552409"/>
                <a:gd name="connsiteY11" fmla="*/ 453544 h 675027"/>
                <a:gd name="connsiteX12" fmla="*/ 390327 w 552409"/>
                <a:gd name="connsiteY12" fmla="*/ 460739 h 675027"/>
                <a:gd name="connsiteX13" fmla="*/ 399389 w 552409"/>
                <a:gd name="connsiteY13" fmla="*/ 480731 h 675027"/>
                <a:gd name="connsiteX14" fmla="*/ 407713 w 552409"/>
                <a:gd name="connsiteY14" fmla="*/ 490727 h 675027"/>
                <a:gd name="connsiteX15" fmla="*/ 420120 w 552409"/>
                <a:gd name="connsiteY15" fmla="*/ 591890 h 675027"/>
                <a:gd name="connsiteX16" fmla="*/ 311994 w 552409"/>
                <a:gd name="connsiteY16" fmla="*/ 600914 h 675027"/>
                <a:gd name="connsiteX17" fmla="*/ 283835 w 552409"/>
                <a:gd name="connsiteY17" fmla="*/ 556575 h 675027"/>
                <a:gd name="connsiteX18" fmla="*/ 273334 w 552409"/>
                <a:gd name="connsiteY18" fmla="*/ 607604 h 675027"/>
                <a:gd name="connsiteX19" fmla="*/ 231133 w 552409"/>
                <a:gd name="connsiteY19" fmla="*/ 658983 h 675027"/>
                <a:gd name="connsiteX20" fmla="*/ 189555 w 552409"/>
                <a:gd name="connsiteY20" fmla="*/ 673062 h 675027"/>
                <a:gd name="connsiteX21" fmla="*/ 94926 w 552409"/>
                <a:gd name="connsiteY21" fmla="*/ 611804 h 675027"/>
                <a:gd name="connsiteX22" fmla="*/ 107295 w 552409"/>
                <a:gd name="connsiteY22" fmla="*/ 575866 h 675027"/>
                <a:gd name="connsiteX23" fmla="*/ 103988 w 552409"/>
                <a:gd name="connsiteY23" fmla="*/ 549612 h 675027"/>
                <a:gd name="connsiteX24" fmla="*/ 60310 w 552409"/>
                <a:gd name="connsiteY24" fmla="*/ 537011 h 675027"/>
                <a:gd name="connsiteX25" fmla="*/ 17605 w 552409"/>
                <a:gd name="connsiteY25" fmla="*/ 488782 h 675027"/>
                <a:gd name="connsiteX26" fmla="*/ 103444 w 552409"/>
                <a:gd name="connsiteY26" fmla="*/ 413133 h 675027"/>
                <a:gd name="connsiteX27" fmla="*/ 116435 w 552409"/>
                <a:gd name="connsiteY27" fmla="*/ 409127 h 675027"/>
                <a:gd name="connsiteX28" fmla="*/ 106283 w 552409"/>
                <a:gd name="connsiteY28" fmla="*/ 396720 h 675027"/>
                <a:gd name="connsiteX29" fmla="*/ 13832 w 552409"/>
                <a:gd name="connsiteY29" fmla="*/ 313448 h 675027"/>
                <a:gd name="connsiteX30" fmla="*/ 13365 w 552409"/>
                <a:gd name="connsiteY30" fmla="*/ 236359 h 675027"/>
                <a:gd name="connsiteX31" fmla="*/ 91270 w 552409"/>
                <a:gd name="connsiteY31" fmla="*/ 197387 h 675027"/>
                <a:gd name="connsiteX32" fmla="*/ 141833 w 552409"/>
                <a:gd name="connsiteY32" fmla="*/ 204544 h 675027"/>
                <a:gd name="connsiteX33" fmla="*/ 113518 w 552409"/>
                <a:gd name="connsiteY33" fmla="*/ 171834 h 675027"/>
                <a:gd name="connsiteX34" fmla="*/ 75829 w 552409"/>
                <a:gd name="connsiteY34" fmla="*/ 120805 h 675027"/>
                <a:gd name="connsiteX35" fmla="*/ 75557 w 552409"/>
                <a:gd name="connsiteY35" fmla="*/ 87084 h 675027"/>
                <a:gd name="connsiteX36" fmla="*/ 185121 w 552409"/>
                <a:gd name="connsiteY36" fmla="*/ 54218 h 675027"/>
                <a:gd name="connsiteX37" fmla="*/ 220204 w 552409"/>
                <a:gd name="connsiteY37" fmla="*/ 77866 h 675027"/>
                <a:gd name="connsiteX38" fmla="*/ 237862 w 552409"/>
                <a:gd name="connsiteY38" fmla="*/ 87590 h 675027"/>
                <a:gd name="connsiteX39" fmla="*/ 241674 w 552409"/>
                <a:gd name="connsiteY39" fmla="*/ 84828 h 675027"/>
                <a:gd name="connsiteX40" fmla="*/ 232067 w 552409"/>
                <a:gd name="connsiteY40" fmla="*/ 56669 h 675027"/>
                <a:gd name="connsiteX41" fmla="*/ 232689 w 552409"/>
                <a:gd name="connsiteY41" fmla="*/ 15402 h 675027"/>
                <a:gd name="connsiteX42" fmla="*/ 278156 w 552409"/>
                <a:gd name="connsiteY42" fmla="*/ 1439 h 675027"/>
                <a:gd name="connsiteX43" fmla="*/ 376792 w 552409"/>
                <a:gd name="connsiteY43" fmla="*/ 110537 h 675027"/>
                <a:gd name="connsiteX44" fmla="*/ 384026 w 552409"/>
                <a:gd name="connsiteY44" fmla="*/ 135740 h 675027"/>
                <a:gd name="connsiteX45" fmla="*/ 391688 w 552409"/>
                <a:gd name="connsiteY45" fmla="*/ 136285 h 67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2409" h="675027">
                  <a:moveTo>
                    <a:pt x="391688" y="136285"/>
                  </a:moveTo>
                  <a:cubicBezTo>
                    <a:pt x="394411" y="129751"/>
                    <a:pt x="398845" y="123411"/>
                    <a:pt x="399545" y="116682"/>
                  </a:cubicBezTo>
                  <a:cubicBezTo>
                    <a:pt x="402189" y="90934"/>
                    <a:pt x="415103" y="70865"/>
                    <a:pt x="431982" y="52507"/>
                  </a:cubicBezTo>
                  <a:cubicBezTo>
                    <a:pt x="440811" y="42900"/>
                    <a:pt x="450846" y="41111"/>
                    <a:pt x="462981" y="45156"/>
                  </a:cubicBezTo>
                  <a:cubicBezTo>
                    <a:pt x="522217" y="64836"/>
                    <a:pt x="554149" y="142663"/>
                    <a:pt x="522178" y="196221"/>
                  </a:cubicBezTo>
                  <a:cubicBezTo>
                    <a:pt x="506776" y="222007"/>
                    <a:pt x="485228" y="244333"/>
                    <a:pt x="465353" y="267241"/>
                  </a:cubicBezTo>
                  <a:cubicBezTo>
                    <a:pt x="455941" y="278132"/>
                    <a:pt x="443923" y="286766"/>
                    <a:pt x="433072" y="296451"/>
                  </a:cubicBezTo>
                  <a:cubicBezTo>
                    <a:pt x="434238" y="297851"/>
                    <a:pt x="435366" y="299251"/>
                    <a:pt x="436533" y="300651"/>
                  </a:cubicBezTo>
                  <a:cubicBezTo>
                    <a:pt x="455552" y="297773"/>
                    <a:pt x="474455" y="293650"/>
                    <a:pt x="493552" y="292289"/>
                  </a:cubicBezTo>
                  <a:cubicBezTo>
                    <a:pt x="535441" y="289294"/>
                    <a:pt x="554849" y="309908"/>
                    <a:pt x="552165" y="352069"/>
                  </a:cubicBezTo>
                  <a:cubicBezTo>
                    <a:pt x="550026" y="385635"/>
                    <a:pt x="535635" y="410877"/>
                    <a:pt x="505298" y="426863"/>
                  </a:cubicBezTo>
                  <a:cubicBezTo>
                    <a:pt x="476049" y="442304"/>
                    <a:pt x="445828" y="452961"/>
                    <a:pt x="412263" y="453544"/>
                  </a:cubicBezTo>
                  <a:cubicBezTo>
                    <a:pt x="404912" y="453661"/>
                    <a:pt x="397639" y="458250"/>
                    <a:pt x="390327" y="460739"/>
                  </a:cubicBezTo>
                  <a:cubicBezTo>
                    <a:pt x="393321" y="467429"/>
                    <a:pt x="395928" y="474313"/>
                    <a:pt x="399389" y="480731"/>
                  </a:cubicBezTo>
                  <a:cubicBezTo>
                    <a:pt x="401412" y="484465"/>
                    <a:pt x="404562" y="487732"/>
                    <a:pt x="407713" y="490727"/>
                  </a:cubicBezTo>
                  <a:cubicBezTo>
                    <a:pt x="436650" y="518381"/>
                    <a:pt x="442173" y="543428"/>
                    <a:pt x="420120" y="591890"/>
                  </a:cubicBezTo>
                  <a:cubicBezTo>
                    <a:pt x="398495" y="639419"/>
                    <a:pt x="343032" y="643269"/>
                    <a:pt x="311994" y="600914"/>
                  </a:cubicBezTo>
                  <a:cubicBezTo>
                    <a:pt x="302426" y="587884"/>
                    <a:pt x="294570" y="573610"/>
                    <a:pt x="283835" y="556575"/>
                  </a:cubicBezTo>
                  <a:cubicBezTo>
                    <a:pt x="279868" y="575710"/>
                    <a:pt x="276017" y="591540"/>
                    <a:pt x="273334" y="607604"/>
                  </a:cubicBezTo>
                  <a:cubicBezTo>
                    <a:pt x="269055" y="633001"/>
                    <a:pt x="255053" y="650076"/>
                    <a:pt x="231133" y="658983"/>
                  </a:cubicBezTo>
                  <a:cubicBezTo>
                    <a:pt x="217404" y="664078"/>
                    <a:pt x="203752" y="669756"/>
                    <a:pt x="189555" y="673062"/>
                  </a:cubicBezTo>
                  <a:cubicBezTo>
                    <a:pt x="147122" y="682941"/>
                    <a:pt x="103988" y="654510"/>
                    <a:pt x="94926" y="611804"/>
                  </a:cubicBezTo>
                  <a:cubicBezTo>
                    <a:pt x="91854" y="597258"/>
                    <a:pt x="94771" y="585473"/>
                    <a:pt x="107295" y="575866"/>
                  </a:cubicBezTo>
                  <a:cubicBezTo>
                    <a:pt x="120752" y="565559"/>
                    <a:pt x="119779" y="555991"/>
                    <a:pt x="103988" y="549612"/>
                  </a:cubicBezTo>
                  <a:cubicBezTo>
                    <a:pt x="90026" y="543973"/>
                    <a:pt x="74818" y="541406"/>
                    <a:pt x="60310" y="537011"/>
                  </a:cubicBezTo>
                  <a:cubicBezTo>
                    <a:pt x="31295" y="528221"/>
                    <a:pt x="16671" y="511496"/>
                    <a:pt x="17605" y="488782"/>
                  </a:cubicBezTo>
                  <a:cubicBezTo>
                    <a:pt x="19044" y="453311"/>
                    <a:pt x="68089" y="410410"/>
                    <a:pt x="103444" y="413133"/>
                  </a:cubicBezTo>
                  <a:cubicBezTo>
                    <a:pt x="107644" y="413444"/>
                    <a:pt x="112117" y="410527"/>
                    <a:pt x="116435" y="409127"/>
                  </a:cubicBezTo>
                  <a:cubicBezTo>
                    <a:pt x="113090" y="404849"/>
                    <a:pt x="110289" y="397420"/>
                    <a:pt x="106283" y="396720"/>
                  </a:cubicBezTo>
                  <a:cubicBezTo>
                    <a:pt x="58093" y="387930"/>
                    <a:pt x="37752" y="348647"/>
                    <a:pt x="13832" y="313448"/>
                  </a:cubicBezTo>
                  <a:cubicBezTo>
                    <a:pt x="-3359" y="288166"/>
                    <a:pt x="-5654" y="262341"/>
                    <a:pt x="13365" y="236359"/>
                  </a:cubicBezTo>
                  <a:cubicBezTo>
                    <a:pt x="32734" y="209911"/>
                    <a:pt x="55215" y="190659"/>
                    <a:pt x="91270" y="197387"/>
                  </a:cubicBezTo>
                  <a:cubicBezTo>
                    <a:pt x="106672" y="200266"/>
                    <a:pt x="122308" y="201821"/>
                    <a:pt x="141833" y="204544"/>
                  </a:cubicBezTo>
                  <a:cubicBezTo>
                    <a:pt x="130903" y="191981"/>
                    <a:pt x="121685" y="182335"/>
                    <a:pt x="113518" y="171834"/>
                  </a:cubicBezTo>
                  <a:cubicBezTo>
                    <a:pt x="100566" y="155149"/>
                    <a:pt x="88042" y="138074"/>
                    <a:pt x="75829" y="120805"/>
                  </a:cubicBezTo>
                  <a:cubicBezTo>
                    <a:pt x="68128" y="109915"/>
                    <a:pt x="69178" y="98635"/>
                    <a:pt x="75557" y="87084"/>
                  </a:cubicBezTo>
                  <a:cubicBezTo>
                    <a:pt x="98777" y="45312"/>
                    <a:pt x="143388" y="31465"/>
                    <a:pt x="185121" y="54218"/>
                  </a:cubicBezTo>
                  <a:cubicBezTo>
                    <a:pt x="197451" y="60947"/>
                    <a:pt x="208380" y="70165"/>
                    <a:pt x="220204" y="77866"/>
                  </a:cubicBezTo>
                  <a:cubicBezTo>
                    <a:pt x="225805" y="81522"/>
                    <a:pt x="231950" y="84361"/>
                    <a:pt x="237862" y="87590"/>
                  </a:cubicBezTo>
                  <a:cubicBezTo>
                    <a:pt x="239145" y="86656"/>
                    <a:pt x="240390" y="85761"/>
                    <a:pt x="241674" y="84828"/>
                  </a:cubicBezTo>
                  <a:cubicBezTo>
                    <a:pt x="238523" y="75416"/>
                    <a:pt x="235840" y="65809"/>
                    <a:pt x="232067" y="56669"/>
                  </a:cubicBezTo>
                  <a:cubicBezTo>
                    <a:pt x="226310" y="42667"/>
                    <a:pt x="221371" y="28976"/>
                    <a:pt x="232689" y="15402"/>
                  </a:cubicBezTo>
                  <a:cubicBezTo>
                    <a:pt x="244785" y="856"/>
                    <a:pt x="260032" y="-2295"/>
                    <a:pt x="278156" y="1439"/>
                  </a:cubicBezTo>
                  <a:cubicBezTo>
                    <a:pt x="330974" y="12329"/>
                    <a:pt x="371113" y="56669"/>
                    <a:pt x="376792" y="110537"/>
                  </a:cubicBezTo>
                  <a:cubicBezTo>
                    <a:pt x="377686" y="119094"/>
                    <a:pt x="381537" y="127339"/>
                    <a:pt x="384026" y="135740"/>
                  </a:cubicBezTo>
                  <a:cubicBezTo>
                    <a:pt x="386632" y="135896"/>
                    <a:pt x="389160" y="136090"/>
                    <a:pt x="391688" y="136285"/>
                  </a:cubicBezTo>
                  <a:close/>
                </a:path>
              </a:pathLst>
            </a:custGeom>
            <a:solidFill>
              <a:schemeClr val="accent1"/>
            </a:solidFill>
            <a:ln w="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339565" y="5627771"/>
            <a:ext cx="379428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 b="0" spc="-30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21000">
                      <a:schemeClr val="accent1">
                        <a:lumMod val="75000"/>
                      </a:schemeClr>
                    </a:gs>
                    <a:gs pos="6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6200000" scaled="0"/>
                </a:gradFill>
                <a:latin typeface="+mj-lt"/>
                <a:cs typeface="Arial" pitchFamily="34" charset="0"/>
              </a:defRPr>
            </a:lvl1pPr>
          </a:lstStyle>
          <a:p>
            <a:pPr algn="l"/>
            <a:r>
              <a:rPr lang="en-US" altLang="ko-KR" sz="4800" dirty="0"/>
              <a:t>Columns  Style</a:t>
            </a:r>
            <a:endParaRPr lang="ko-KR" altLang="en-US" sz="4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4DB6C9-1742-4F0C-8414-499334C24DAE}"/>
              </a:ext>
            </a:extLst>
          </p:cNvPr>
          <p:cNvGrpSpPr/>
          <p:nvPr/>
        </p:nvGrpSpPr>
        <p:grpSpPr>
          <a:xfrm>
            <a:off x="1979988" y="-547"/>
            <a:ext cx="1740191" cy="4427893"/>
            <a:chOff x="5225905" y="-661087"/>
            <a:chExt cx="1740191" cy="44278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0800B5-A0F1-4685-AA12-90E660858573}"/>
                </a:ext>
              </a:extLst>
            </p:cNvPr>
            <p:cNvGrpSpPr/>
            <p:nvPr/>
          </p:nvGrpSpPr>
          <p:grpSpPr>
            <a:xfrm>
              <a:off x="5225905" y="-661087"/>
              <a:ext cx="1740191" cy="4427893"/>
              <a:chOff x="9007210" y="-573235"/>
              <a:chExt cx="1740191" cy="4427893"/>
            </a:xfrm>
          </p:grpSpPr>
          <p:sp>
            <p:nvSpPr>
              <p:cNvPr id="7" name="Graphic 41">
                <a:extLst>
                  <a:ext uri="{FF2B5EF4-FFF2-40B4-BE49-F238E27FC236}">
                    <a16:creationId xmlns:a16="http://schemas.microsoft.com/office/drawing/2014/main" id="{D7C258FA-58D2-4CDB-8AA2-942AD604A842}"/>
                  </a:ext>
                </a:extLst>
              </p:cNvPr>
              <p:cNvSpPr/>
              <p:nvPr/>
            </p:nvSpPr>
            <p:spPr>
              <a:xfrm>
                <a:off x="9430731" y="-573235"/>
                <a:ext cx="1053083" cy="2150363"/>
              </a:xfrm>
              <a:custGeom>
                <a:avLst/>
                <a:gdLst>
                  <a:gd name="connsiteX0" fmla="*/ 902589 w 1053083"/>
                  <a:gd name="connsiteY0" fmla="*/ 2041874 h 2150363"/>
                  <a:gd name="connsiteX1" fmla="*/ 648557 w 1053083"/>
                  <a:gd name="connsiteY1" fmla="*/ 2066163 h 2150363"/>
                  <a:gd name="connsiteX2" fmla="*/ 804767 w 1053083"/>
                  <a:gd name="connsiteY2" fmla="*/ 1899952 h 2150363"/>
                  <a:gd name="connsiteX3" fmla="*/ 712375 w 1053083"/>
                  <a:gd name="connsiteY3" fmla="*/ 1666589 h 2150363"/>
                  <a:gd name="connsiteX4" fmla="*/ 522351 w 1053083"/>
                  <a:gd name="connsiteY4" fmla="*/ 1764030 h 2150363"/>
                  <a:gd name="connsiteX5" fmla="*/ 468535 w 1053083"/>
                  <a:gd name="connsiteY5" fmla="*/ 1986343 h 2150363"/>
                  <a:gd name="connsiteX6" fmla="*/ 447961 w 1053083"/>
                  <a:gd name="connsiteY6" fmla="*/ 2120741 h 2150363"/>
                  <a:gd name="connsiteX7" fmla="*/ 447961 w 1053083"/>
                  <a:gd name="connsiteY7" fmla="*/ 2011871 h 2150363"/>
                  <a:gd name="connsiteX8" fmla="*/ 448723 w 1053083"/>
                  <a:gd name="connsiteY8" fmla="*/ 667 h 2150363"/>
                  <a:gd name="connsiteX9" fmla="*/ 417005 w 1053083"/>
                  <a:gd name="connsiteY9" fmla="*/ 0 h 2150363"/>
                  <a:gd name="connsiteX10" fmla="*/ 418910 w 1053083"/>
                  <a:gd name="connsiteY10" fmla="*/ 25527 h 2150363"/>
                  <a:gd name="connsiteX11" fmla="*/ 419862 w 1053083"/>
                  <a:gd name="connsiteY11" fmla="*/ 2069878 h 2150363"/>
                  <a:gd name="connsiteX12" fmla="*/ 419195 w 1053083"/>
                  <a:gd name="connsiteY12" fmla="*/ 2110073 h 2150363"/>
                  <a:gd name="connsiteX13" fmla="*/ 327660 w 1053083"/>
                  <a:gd name="connsiteY13" fmla="*/ 1901285 h 2150363"/>
                  <a:gd name="connsiteX14" fmla="*/ 212503 w 1053083"/>
                  <a:gd name="connsiteY14" fmla="*/ 1775841 h 2150363"/>
                  <a:gd name="connsiteX15" fmla="*/ 93155 w 1053083"/>
                  <a:gd name="connsiteY15" fmla="*/ 1793939 h 2150363"/>
                  <a:gd name="connsiteX16" fmla="*/ 94679 w 1053083"/>
                  <a:gd name="connsiteY16" fmla="*/ 1958150 h 2150363"/>
                  <a:gd name="connsiteX17" fmla="*/ 284226 w 1053083"/>
                  <a:gd name="connsiteY17" fmla="*/ 2087594 h 2150363"/>
                  <a:gd name="connsiteX18" fmla="*/ 159734 w 1053083"/>
                  <a:gd name="connsiteY18" fmla="*/ 2077784 h 2150363"/>
                  <a:gd name="connsiteX19" fmla="*/ 0 w 1053083"/>
                  <a:gd name="connsiteY19" fmla="*/ 2149221 h 2150363"/>
                  <a:gd name="connsiteX20" fmla="*/ 327374 w 1053083"/>
                  <a:gd name="connsiteY20" fmla="*/ 2150364 h 2150363"/>
                  <a:gd name="connsiteX21" fmla="*/ 591312 w 1053083"/>
                  <a:gd name="connsiteY21" fmla="*/ 2135886 h 2150363"/>
                  <a:gd name="connsiteX22" fmla="*/ 1053084 w 1053083"/>
                  <a:gd name="connsiteY22" fmla="*/ 2091023 h 2150363"/>
                  <a:gd name="connsiteX23" fmla="*/ 902589 w 1053083"/>
                  <a:gd name="connsiteY23" fmla="*/ 2041874 h 2150363"/>
                  <a:gd name="connsiteX24" fmla="*/ 145447 w 1053083"/>
                  <a:gd name="connsiteY24" fmla="*/ 1927765 h 2150363"/>
                  <a:gd name="connsiteX25" fmla="*/ 121730 w 1053083"/>
                  <a:gd name="connsiteY25" fmla="*/ 1872425 h 2150363"/>
                  <a:gd name="connsiteX26" fmla="*/ 156496 w 1053083"/>
                  <a:gd name="connsiteY26" fmla="*/ 1823466 h 2150363"/>
                  <a:gd name="connsiteX27" fmla="*/ 208693 w 1053083"/>
                  <a:gd name="connsiteY27" fmla="*/ 1842421 h 2150363"/>
                  <a:gd name="connsiteX28" fmla="*/ 392716 w 1053083"/>
                  <a:gd name="connsiteY28" fmla="*/ 2110073 h 2150363"/>
                  <a:gd name="connsiteX29" fmla="*/ 145447 w 1053083"/>
                  <a:gd name="connsiteY29" fmla="*/ 1927765 h 2150363"/>
                  <a:gd name="connsiteX30" fmla="*/ 470440 w 1053083"/>
                  <a:gd name="connsiteY30" fmla="*/ 2119313 h 2150363"/>
                  <a:gd name="connsiteX31" fmla="*/ 571024 w 1053083"/>
                  <a:gd name="connsiteY31" fmla="*/ 1750219 h 2150363"/>
                  <a:gd name="connsiteX32" fmla="*/ 681419 w 1053083"/>
                  <a:gd name="connsiteY32" fmla="*/ 1703261 h 2150363"/>
                  <a:gd name="connsiteX33" fmla="*/ 682752 w 1053083"/>
                  <a:gd name="connsiteY33" fmla="*/ 1703356 h 2150363"/>
                  <a:gd name="connsiteX34" fmla="*/ 682752 w 1053083"/>
                  <a:gd name="connsiteY34" fmla="*/ 1703356 h 2150363"/>
                  <a:gd name="connsiteX35" fmla="*/ 749046 w 1053083"/>
                  <a:gd name="connsiteY35" fmla="*/ 1890713 h 2150363"/>
                  <a:gd name="connsiteX36" fmla="*/ 470440 w 1053083"/>
                  <a:gd name="connsiteY36" fmla="*/ 2119313 h 21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083" h="2150363">
                    <a:moveTo>
                      <a:pt x="902589" y="2041874"/>
                    </a:moveTo>
                    <a:cubicBezTo>
                      <a:pt x="798957" y="2031111"/>
                      <a:pt x="702564" y="2049018"/>
                      <a:pt x="648557" y="2066163"/>
                    </a:cubicBezTo>
                    <a:cubicBezTo>
                      <a:pt x="668655" y="2039874"/>
                      <a:pt x="780479" y="1937195"/>
                      <a:pt x="804767" y="1899952"/>
                    </a:cubicBezTo>
                    <a:cubicBezTo>
                      <a:pt x="880491" y="1783461"/>
                      <a:pt x="848106" y="1700117"/>
                      <a:pt x="712375" y="1666589"/>
                    </a:cubicBezTo>
                    <a:cubicBezTo>
                      <a:pt x="630555" y="1642205"/>
                      <a:pt x="557117" y="1679924"/>
                      <a:pt x="522351" y="1764030"/>
                    </a:cubicBezTo>
                    <a:cubicBezTo>
                      <a:pt x="486156" y="1833753"/>
                      <a:pt x="479489" y="1910525"/>
                      <a:pt x="468535" y="1986343"/>
                    </a:cubicBezTo>
                    <a:cubicBezTo>
                      <a:pt x="462534" y="2027873"/>
                      <a:pt x="464725" y="2070830"/>
                      <a:pt x="447961" y="2120741"/>
                    </a:cubicBezTo>
                    <a:cubicBezTo>
                      <a:pt x="447961" y="2077784"/>
                      <a:pt x="447961" y="2044827"/>
                      <a:pt x="447961" y="2011871"/>
                    </a:cubicBezTo>
                    <a:cubicBezTo>
                      <a:pt x="448247" y="1341501"/>
                      <a:pt x="448437" y="671132"/>
                      <a:pt x="448723" y="667"/>
                    </a:cubicBezTo>
                    <a:cubicBezTo>
                      <a:pt x="438150" y="572"/>
                      <a:pt x="427577" y="286"/>
                      <a:pt x="417005" y="0"/>
                    </a:cubicBezTo>
                    <a:cubicBezTo>
                      <a:pt x="417671" y="8477"/>
                      <a:pt x="418814" y="16955"/>
                      <a:pt x="418910" y="25527"/>
                    </a:cubicBezTo>
                    <a:cubicBezTo>
                      <a:pt x="419386" y="706946"/>
                      <a:pt x="419672" y="1388364"/>
                      <a:pt x="419862" y="2069878"/>
                    </a:cubicBezTo>
                    <a:cubicBezTo>
                      <a:pt x="419862" y="2077688"/>
                      <a:pt x="421291" y="2087213"/>
                      <a:pt x="419195" y="2110073"/>
                    </a:cubicBezTo>
                    <a:cubicBezTo>
                      <a:pt x="398526" y="2041017"/>
                      <a:pt x="363474" y="1961960"/>
                      <a:pt x="327660" y="1901285"/>
                    </a:cubicBezTo>
                    <a:cubicBezTo>
                      <a:pt x="298323" y="1851565"/>
                      <a:pt x="264414" y="1805368"/>
                      <a:pt x="212503" y="1775841"/>
                    </a:cubicBezTo>
                    <a:cubicBezTo>
                      <a:pt x="169069" y="1751171"/>
                      <a:pt x="126683" y="1757363"/>
                      <a:pt x="93155" y="1793939"/>
                    </a:cubicBezTo>
                    <a:cubicBezTo>
                      <a:pt x="46387" y="1844993"/>
                      <a:pt x="45911" y="1908143"/>
                      <a:pt x="94679" y="1958150"/>
                    </a:cubicBezTo>
                    <a:cubicBezTo>
                      <a:pt x="132398" y="1996916"/>
                      <a:pt x="267367" y="2064830"/>
                      <a:pt x="284226" y="2087594"/>
                    </a:cubicBezTo>
                    <a:cubicBezTo>
                      <a:pt x="239840" y="2077022"/>
                      <a:pt x="199073" y="2072735"/>
                      <a:pt x="159734" y="2077784"/>
                    </a:cubicBezTo>
                    <a:cubicBezTo>
                      <a:pt x="105728" y="2088737"/>
                      <a:pt x="51721" y="2106359"/>
                      <a:pt x="0" y="2149221"/>
                    </a:cubicBezTo>
                    <a:cubicBezTo>
                      <a:pt x="121349" y="2119503"/>
                      <a:pt x="171641" y="2098072"/>
                      <a:pt x="327374" y="2150364"/>
                    </a:cubicBezTo>
                    <a:cubicBezTo>
                      <a:pt x="380048" y="2148650"/>
                      <a:pt x="584073" y="2138172"/>
                      <a:pt x="591312" y="2135886"/>
                    </a:cubicBezTo>
                    <a:cubicBezTo>
                      <a:pt x="799624" y="2071688"/>
                      <a:pt x="945928" y="2070354"/>
                      <a:pt x="1053084" y="2091023"/>
                    </a:cubicBezTo>
                    <a:cubicBezTo>
                      <a:pt x="1007840" y="2066735"/>
                      <a:pt x="953262" y="2047113"/>
                      <a:pt x="902589" y="2041874"/>
                    </a:cubicBezTo>
                    <a:close/>
                    <a:moveTo>
                      <a:pt x="145447" y="1927765"/>
                    </a:moveTo>
                    <a:cubicBezTo>
                      <a:pt x="132588" y="1911191"/>
                      <a:pt x="118396" y="1894808"/>
                      <a:pt x="121730" y="1872425"/>
                    </a:cubicBezTo>
                    <a:cubicBezTo>
                      <a:pt x="124873" y="1850898"/>
                      <a:pt x="136779" y="1831848"/>
                      <a:pt x="156496" y="1823466"/>
                    </a:cubicBezTo>
                    <a:cubicBezTo>
                      <a:pt x="176879" y="1814798"/>
                      <a:pt x="194310" y="1828705"/>
                      <a:pt x="208693" y="1842421"/>
                    </a:cubicBezTo>
                    <a:cubicBezTo>
                      <a:pt x="271177" y="1902238"/>
                      <a:pt x="384524" y="2087309"/>
                      <a:pt x="392716" y="2110073"/>
                    </a:cubicBezTo>
                    <a:cubicBezTo>
                      <a:pt x="378905" y="2099786"/>
                      <a:pt x="171641" y="1961388"/>
                      <a:pt x="145447" y="1927765"/>
                    </a:cubicBezTo>
                    <a:close/>
                    <a:moveTo>
                      <a:pt x="470440" y="2119313"/>
                    </a:moveTo>
                    <a:cubicBezTo>
                      <a:pt x="491871" y="1979962"/>
                      <a:pt x="520446" y="1826419"/>
                      <a:pt x="571024" y="1750219"/>
                    </a:cubicBezTo>
                    <a:cubicBezTo>
                      <a:pt x="597313" y="1710690"/>
                      <a:pt x="636937" y="1700784"/>
                      <a:pt x="681419" y="1703261"/>
                    </a:cubicBezTo>
                    <a:cubicBezTo>
                      <a:pt x="681895" y="1703261"/>
                      <a:pt x="682371" y="1703261"/>
                      <a:pt x="682752" y="1703356"/>
                    </a:cubicBezTo>
                    <a:lnTo>
                      <a:pt x="682752" y="1703356"/>
                    </a:lnTo>
                    <a:cubicBezTo>
                      <a:pt x="804386" y="1738217"/>
                      <a:pt x="825437" y="1791843"/>
                      <a:pt x="749046" y="1890713"/>
                    </a:cubicBezTo>
                    <a:cubicBezTo>
                      <a:pt x="734187" y="1909858"/>
                      <a:pt x="601409" y="2066925"/>
                      <a:pt x="470440" y="21193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30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9000000" scaled="0"/>
                <a:tileRect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F0C477E-A3C5-4890-839F-C92DD54D0A82}"/>
                  </a:ext>
                </a:extLst>
              </p:cNvPr>
              <p:cNvSpPr/>
              <p:nvPr/>
            </p:nvSpPr>
            <p:spPr>
              <a:xfrm>
                <a:off x="9007210" y="1533208"/>
                <a:ext cx="1740191" cy="2321450"/>
              </a:xfrm>
              <a:custGeom>
                <a:avLst/>
                <a:gdLst>
                  <a:gd name="connsiteX0" fmla="*/ 1101855 w 2207554"/>
                  <a:gd name="connsiteY0" fmla="*/ 94523 h 2944922"/>
                  <a:gd name="connsiteX1" fmla="*/ 70861 w 2207554"/>
                  <a:gd name="connsiteY1" fmla="*/ 1689699 h 2944922"/>
                  <a:gd name="connsiteX2" fmla="*/ 1087063 w 2207554"/>
                  <a:gd name="connsiteY2" fmla="*/ 2850406 h 2944922"/>
                  <a:gd name="connsiteX3" fmla="*/ 2124403 w 2207554"/>
                  <a:gd name="connsiteY3" fmla="*/ 1542374 h 2944922"/>
                  <a:gd name="connsiteX4" fmla="*/ 1101855 w 2207554"/>
                  <a:gd name="connsiteY4" fmla="*/ 94523 h 2944922"/>
                  <a:gd name="connsiteX5" fmla="*/ 1101723 w 2207554"/>
                  <a:gd name="connsiteY5" fmla="*/ 7 h 2944922"/>
                  <a:gd name="connsiteX6" fmla="*/ 2194409 w 2207554"/>
                  <a:gd name="connsiteY6" fmla="*/ 1547169 h 2944922"/>
                  <a:gd name="connsiteX7" fmla="*/ 1085917 w 2207554"/>
                  <a:gd name="connsiteY7" fmla="*/ 2944922 h 2944922"/>
                  <a:gd name="connsiteX8" fmla="*/ 11 w 2207554"/>
                  <a:gd name="connsiteY8" fmla="*/ 1704600 h 2944922"/>
                  <a:gd name="connsiteX9" fmla="*/ 1101723 w 2207554"/>
                  <a:gd name="connsiteY9" fmla="*/ 7 h 29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7554" h="2944922">
                    <a:moveTo>
                      <a:pt x="1101855" y="94523"/>
                    </a:moveTo>
                    <a:cubicBezTo>
                      <a:pt x="550428" y="91699"/>
                      <a:pt x="126004" y="1090988"/>
                      <a:pt x="70861" y="1689699"/>
                    </a:cubicBezTo>
                    <a:cubicBezTo>
                      <a:pt x="68236" y="2392903"/>
                      <a:pt x="554017" y="2841934"/>
                      <a:pt x="1087063" y="2850406"/>
                    </a:cubicBezTo>
                    <a:cubicBezTo>
                      <a:pt x="1629627" y="2837627"/>
                      <a:pt x="2230574" y="2390689"/>
                      <a:pt x="2124403" y="1542374"/>
                    </a:cubicBezTo>
                    <a:cubicBezTo>
                      <a:pt x="2060290" y="1067193"/>
                      <a:pt x="1635843" y="100736"/>
                      <a:pt x="1101855" y="94523"/>
                    </a:cubicBezTo>
                    <a:close/>
                    <a:moveTo>
                      <a:pt x="1101723" y="7"/>
                    </a:moveTo>
                    <a:cubicBezTo>
                      <a:pt x="1672338" y="6647"/>
                      <a:pt x="2125899" y="1039395"/>
                      <a:pt x="2194409" y="1547169"/>
                    </a:cubicBezTo>
                    <a:cubicBezTo>
                      <a:pt x="2307863" y="2453672"/>
                      <a:pt x="1665696" y="2931266"/>
                      <a:pt x="1085917" y="2944922"/>
                    </a:cubicBezTo>
                    <a:cubicBezTo>
                      <a:pt x="516307" y="2935869"/>
                      <a:pt x="-2794" y="2456038"/>
                      <a:pt x="11" y="1704600"/>
                    </a:cubicBezTo>
                    <a:cubicBezTo>
                      <a:pt x="58936" y="1064822"/>
                      <a:pt x="512472" y="-3010"/>
                      <a:pt x="1101723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gradFill>
                    <a:gsLst>
                      <a:gs pos="0">
                        <a:schemeClr val="accent2"/>
                      </a:gs>
                      <a:gs pos="47000">
                        <a:schemeClr val="accent2">
                          <a:lumMod val="90000"/>
                          <a:lumOff val="10000"/>
                        </a:schemeClr>
                      </a:gs>
                      <a:gs pos="100000">
                        <a:schemeClr val="accent2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</a:endParaRP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9D95D43-5681-4A88-88E9-554513EF5401}"/>
                </a:ext>
              </a:extLst>
            </p:cNvPr>
            <p:cNvSpPr/>
            <p:nvPr/>
          </p:nvSpPr>
          <p:spPr>
            <a:xfrm>
              <a:off x="5457687" y="2006646"/>
              <a:ext cx="1325168" cy="1234344"/>
            </a:xfrm>
            <a:custGeom>
              <a:avLst/>
              <a:gdLst>
                <a:gd name="connsiteX0" fmla="*/ 1196556 w 1241931"/>
                <a:gd name="connsiteY0" fmla="*/ 1024219 h 1156812"/>
                <a:gd name="connsiteX1" fmla="*/ 1196361 w 1241931"/>
                <a:gd name="connsiteY1" fmla="*/ 1030596 h 1156812"/>
                <a:gd name="connsiteX2" fmla="*/ 1199739 w 1241931"/>
                <a:gd name="connsiteY2" fmla="*/ 1040510 h 1156812"/>
                <a:gd name="connsiteX3" fmla="*/ 1211140 w 1241931"/>
                <a:gd name="connsiteY3" fmla="*/ 1061362 h 1156812"/>
                <a:gd name="connsiteX4" fmla="*/ 1214226 w 1241931"/>
                <a:gd name="connsiteY4" fmla="*/ 1066337 h 1156812"/>
                <a:gd name="connsiteX5" fmla="*/ 1220579 w 1241931"/>
                <a:gd name="connsiteY5" fmla="*/ 1070495 h 1156812"/>
                <a:gd name="connsiteX6" fmla="*/ 1225115 w 1241931"/>
                <a:gd name="connsiteY6" fmla="*/ 1070507 h 1156812"/>
                <a:gd name="connsiteX7" fmla="*/ 1228773 w 1241931"/>
                <a:gd name="connsiteY7" fmla="*/ 1066557 h 1156812"/>
                <a:gd name="connsiteX8" fmla="*/ 1217360 w 1241931"/>
                <a:gd name="connsiteY8" fmla="*/ 1032974 h 1156812"/>
                <a:gd name="connsiteX9" fmla="*/ 1196556 w 1241931"/>
                <a:gd name="connsiteY9" fmla="*/ 1024219 h 1156812"/>
                <a:gd name="connsiteX10" fmla="*/ 623985 w 1241931"/>
                <a:gd name="connsiteY10" fmla="*/ 969626 h 1156812"/>
                <a:gd name="connsiteX11" fmla="*/ 600158 w 1241931"/>
                <a:gd name="connsiteY11" fmla="*/ 1029840 h 1156812"/>
                <a:gd name="connsiteX12" fmla="*/ 608645 w 1241931"/>
                <a:gd name="connsiteY12" fmla="*/ 1042973 h 1156812"/>
                <a:gd name="connsiteX13" fmla="*/ 626290 w 1241931"/>
                <a:gd name="connsiteY13" fmla="*/ 1042912 h 1156812"/>
                <a:gd name="connsiteX14" fmla="*/ 631924 w 1241931"/>
                <a:gd name="connsiteY14" fmla="*/ 1034913 h 1156812"/>
                <a:gd name="connsiteX15" fmla="*/ 634667 w 1241931"/>
                <a:gd name="connsiteY15" fmla="*/ 1027340 h 1156812"/>
                <a:gd name="connsiteX16" fmla="*/ 635253 w 1241931"/>
                <a:gd name="connsiteY16" fmla="*/ 1001392 h 1156812"/>
                <a:gd name="connsiteX17" fmla="*/ 623985 w 1241931"/>
                <a:gd name="connsiteY17" fmla="*/ 969626 h 1156812"/>
                <a:gd name="connsiteX18" fmla="*/ 1134050 w 1241931"/>
                <a:gd name="connsiteY18" fmla="*/ 808689 h 1156812"/>
                <a:gd name="connsiteX19" fmla="*/ 1118697 w 1241931"/>
                <a:gd name="connsiteY19" fmla="*/ 846771 h 1156812"/>
                <a:gd name="connsiteX20" fmla="*/ 1102028 w 1241931"/>
                <a:gd name="connsiteY20" fmla="*/ 888340 h 1156812"/>
                <a:gd name="connsiteX21" fmla="*/ 1011719 w 1241931"/>
                <a:gd name="connsiteY21" fmla="*/ 1000282 h 1156812"/>
                <a:gd name="connsiteX22" fmla="*/ 953920 w 1241931"/>
                <a:gd name="connsiteY22" fmla="*/ 1003891 h 1156812"/>
                <a:gd name="connsiteX23" fmla="*/ 899436 w 1241931"/>
                <a:gd name="connsiteY23" fmla="*/ 944250 h 1156812"/>
                <a:gd name="connsiteX24" fmla="*/ 898168 w 1241931"/>
                <a:gd name="connsiteY24" fmla="*/ 942689 h 1156812"/>
                <a:gd name="connsiteX25" fmla="*/ 896400 w 1241931"/>
                <a:gd name="connsiteY25" fmla="*/ 943738 h 1156812"/>
                <a:gd name="connsiteX26" fmla="*/ 866952 w 1241931"/>
                <a:gd name="connsiteY26" fmla="*/ 1004416 h 1156812"/>
                <a:gd name="connsiteX27" fmla="*/ 823846 w 1241931"/>
                <a:gd name="connsiteY27" fmla="*/ 1041388 h 1156812"/>
                <a:gd name="connsiteX28" fmla="*/ 769936 w 1241931"/>
                <a:gd name="connsiteY28" fmla="*/ 1023524 h 1156812"/>
                <a:gd name="connsiteX29" fmla="*/ 731720 w 1241931"/>
                <a:gd name="connsiteY29" fmla="*/ 899547 h 1156812"/>
                <a:gd name="connsiteX30" fmla="*/ 731488 w 1241931"/>
                <a:gd name="connsiteY30" fmla="*/ 894986 h 1156812"/>
                <a:gd name="connsiteX31" fmla="*/ 686919 w 1241931"/>
                <a:gd name="connsiteY31" fmla="*/ 944165 h 1156812"/>
                <a:gd name="connsiteX32" fmla="*/ 690492 w 1241931"/>
                <a:gd name="connsiteY32" fmla="*/ 952372 h 1156812"/>
                <a:gd name="connsiteX33" fmla="*/ 691748 w 1241931"/>
                <a:gd name="connsiteY33" fmla="*/ 1025194 h 1156812"/>
                <a:gd name="connsiteX34" fmla="*/ 663409 w 1241931"/>
                <a:gd name="connsiteY34" fmla="*/ 1059959 h 1156812"/>
                <a:gd name="connsiteX35" fmla="*/ 637606 w 1241931"/>
                <a:gd name="connsiteY35" fmla="*/ 1066520 h 1156812"/>
                <a:gd name="connsiteX36" fmla="*/ 636984 w 1241931"/>
                <a:gd name="connsiteY36" fmla="*/ 1070007 h 1156812"/>
                <a:gd name="connsiteX37" fmla="*/ 642776 w 1241931"/>
                <a:gd name="connsiteY37" fmla="*/ 1080763 h 1156812"/>
                <a:gd name="connsiteX38" fmla="*/ 690650 w 1241931"/>
                <a:gd name="connsiteY38" fmla="*/ 1121149 h 1156812"/>
                <a:gd name="connsiteX39" fmla="*/ 749633 w 1241931"/>
                <a:gd name="connsiteY39" fmla="*/ 1132368 h 1156812"/>
                <a:gd name="connsiteX40" fmla="*/ 832418 w 1241931"/>
                <a:gd name="connsiteY40" fmla="*/ 1124966 h 1156812"/>
                <a:gd name="connsiteX41" fmla="*/ 931653 w 1241931"/>
                <a:gd name="connsiteY41" fmla="*/ 1084738 h 1156812"/>
                <a:gd name="connsiteX42" fmla="*/ 1033547 w 1241931"/>
                <a:gd name="connsiteY42" fmla="*/ 1033815 h 1156812"/>
                <a:gd name="connsiteX43" fmla="*/ 1137537 w 1241931"/>
                <a:gd name="connsiteY43" fmla="*/ 1012134 h 1156812"/>
                <a:gd name="connsiteX44" fmla="*/ 1139001 w 1241931"/>
                <a:gd name="connsiteY44" fmla="*/ 993612 h 1156812"/>
                <a:gd name="connsiteX45" fmla="*/ 1138489 w 1241931"/>
                <a:gd name="connsiteY45" fmla="*/ 967151 h 1156812"/>
                <a:gd name="connsiteX46" fmla="*/ 1141195 w 1241931"/>
                <a:gd name="connsiteY46" fmla="*/ 916265 h 1156812"/>
                <a:gd name="connsiteX47" fmla="*/ 1157914 w 1241931"/>
                <a:gd name="connsiteY47" fmla="*/ 816835 h 1156812"/>
                <a:gd name="connsiteX48" fmla="*/ 1134050 w 1241931"/>
                <a:gd name="connsiteY48" fmla="*/ 808689 h 1156812"/>
                <a:gd name="connsiteX49" fmla="*/ 1014646 w 1241931"/>
                <a:gd name="connsiteY49" fmla="*/ 765607 h 1156812"/>
                <a:gd name="connsiteX50" fmla="*/ 1005135 w 1241931"/>
                <a:gd name="connsiteY50" fmla="*/ 768949 h 1156812"/>
                <a:gd name="connsiteX51" fmla="*/ 995355 w 1241931"/>
                <a:gd name="connsiteY51" fmla="*/ 774143 h 1156812"/>
                <a:gd name="connsiteX52" fmla="*/ 987526 w 1241931"/>
                <a:gd name="connsiteY52" fmla="*/ 781655 h 1156812"/>
                <a:gd name="connsiteX53" fmla="*/ 976125 w 1241931"/>
                <a:gd name="connsiteY53" fmla="*/ 796641 h 1156812"/>
                <a:gd name="connsiteX54" fmla="*/ 953517 w 1241931"/>
                <a:gd name="connsiteY54" fmla="*/ 840735 h 1156812"/>
                <a:gd name="connsiteX55" fmla="*/ 950798 w 1241931"/>
                <a:gd name="connsiteY55" fmla="*/ 852661 h 1156812"/>
                <a:gd name="connsiteX56" fmla="*/ 953700 w 1241931"/>
                <a:gd name="connsiteY56" fmla="*/ 851917 h 1156812"/>
                <a:gd name="connsiteX57" fmla="*/ 977381 w 1241931"/>
                <a:gd name="connsiteY57" fmla="*/ 847746 h 1156812"/>
                <a:gd name="connsiteX58" fmla="*/ 996294 w 1241931"/>
                <a:gd name="connsiteY58" fmla="*/ 840686 h 1156812"/>
                <a:gd name="connsiteX59" fmla="*/ 1020584 w 1241931"/>
                <a:gd name="connsiteY59" fmla="*/ 826273 h 1156812"/>
                <a:gd name="connsiteX60" fmla="*/ 1025572 w 1241931"/>
                <a:gd name="connsiteY60" fmla="*/ 823334 h 1156812"/>
                <a:gd name="connsiteX61" fmla="*/ 1033778 w 1241931"/>
                <a:gd name="connsiteY61" fmla="*/ 813164 h 1156812"/>
                <a:gd name="connsiteX62" fmla="*/ 1042070 w 1241931"/>
                <a:gd name="connsiteY62" fmla="*/ 795751 h 1156812"/>
                <a:gd name="connsiteX63" fmla="*/ 1043753 w 1241931"/>
                <a:gd name="connsiteY63" fmla="*/ 787569 h 1156812"/>
                <a:gd name="connsiteX64" fmla="*/ 1041522 w 1241931"/>
                <a:gd name="connsiteY64" fmla="*/ 781472 h 1156812"/>
                <a:gd name="connsiteX65" fmla="*/ 1035742 w 1241931"/>
                <a:gd name="connsiteY65" fmla="*/ 773424 h 1156812"/>
                <a:gd name="connsiteX66" fmla="*/ 1014646 w 1241931"/>
                <a:gd name="connsiteY66" fmla="*/ 765607 h 1156812"/>
                <a:gd name="connsiteX67" fmla="*/ 1134611 w 1241931"/>
                <a:gd name="connsiteY67" fmla="*/ 702015 h 1156812"/>
                <a:gd name="connsiteX68" fmla="*/ 1118003 w 1241931"/>
                <a:gd name="connsiteY68" fmla="*/ 707808 h 1156812"/>
                <a:gd name="connsiteX69" fmla="*/ 1108881 w 1241931"/>
                <a:gd name="connsiteY69" fmla="*/ 727403 h 1156812"/>
                <a:gd name="connsiteX70" fmla="*/ 1108674 w 1241931"/>
                <a:gd name="connsiteY70" fmla="*/ 750218 h 1156812"/>
                <a:gd name="connsiteX71" fmla="*/ 1110625 w 1241931"/>
                <a:gd name="connsiteY71" fmla="*/ 761998 h 1156812"/>
                <a:gd name="connsiteX72" fmla="*/ 1121917 w 1241931"/>
                <a:gd name="connsiteY72" fmla="*/ 784898 h 1156812"/>
                <a:gd name="connsiteX73" fmla="*/ 1128441 w 1241931"/>
                <a:gd name="connsiteY73" fmla="*/ 793337 h 1156812"/>
                <a:gd name="connsiteX74" fmla="*/ 1142634 w 1241931"/>
                <a:gd name="connsiteY74" fmla="*/ 753925 h 1156812"/>
                <a:gd name="connsiteX75" fmla="*/ 1145171 w 1241931"/>
                <a:gd name="connsiteY75" fmla="*/ 742036 h 1156812"/>
                <a:gd name="connsiteX76" fmla="*/ 1147024 w 1241931"/>
                <a:gd name="connsiteY76" fmla="*/ 731391 h 1156812"/>
                <a:gd name="connsiteX77" fmla="*/ 1146439 w 1241931"/>
                <a:gd name="connsiteY77" fmla="*/ 719441 h 1156812"/>
                <a:gd name="connsiteX78" fmla="*/ 1144183 w 1241931"/>
                <a:gd name="connsiteY78" fmla="*/ 707734 h 1156812"/>
                <a:gd name="connsiteX79" fmla="*/ 1134611 w 1241931"/>
                <a:gd name="connsiteY79" fmla="*/ 702015 h 1156812"/>
                <a:gd name="connsiteX80" fmla="*/ 179578 w 1241931"/>
                <a:gd name="connsiteY80" fmla="*/ 542325 h 1156812"/>
                <a:gd name="connsiteX81" fmla="*/ 226240 w 1241931"/>
                <a:gd name="connsiteY81" fmla="*/ 564040 h 1156812"/>
                <a:gd name="connsiteX82" fmla="*/ 253116 w 1241931"/>
                <a:gd name="connsiteY82" fmla="*/ 616145 h 1156812"/>
                <a:gd name="connsiteX83" fmla="*/ 239702 w 1241931"/>
                <a:gd name="connsiteY83" fmla="*/ 663250 h 1156812"/>
                <a:gd name="connsiteX84" fmla="*/ 212875 w 1241931"/>
                <a:gd name="connsiteY84" fmla="*/ 679968 h 1156812"/>
                <a:gd name="connsiteX85" fmla="*/ 166453 w 1241931"/>
                <a:gd name="connsiteY85" fmla="*/ 668921 h 1156812"/>
                <a:gd name="connsiteX86" fmla="*/ 162112 w 1241931"/>
                <a:gd name="connsiteY86" fmla="*/ 665848 h 1156812"/>
                <a:gd name="connsiteX87" fmla="*/ 168733 w 1241931"/>
                <a:gd name="connsiteY87" fmla="*/ 655129 h 1156812"/>
                <a:gd name="connsiteX88" fmla="*/ 205998 w 1241931"/>
                <a:gd name="connsiteY88" fmla="*/ 668640 h 1156812"/>
                <a:gd name="connsiteX89" fmla="*/ 219265 w 1241931"/>
                <a:gd name="connsiteY89" fmla="*/ 665470 h 1156812"/>
                <a:gd name="connsiteX90" fmla="*/ 238044 w 1241931"/>
                <a:gd name="connsiteY90" fmla="*/ 603134 h 1156812"/>
                <a:gd name="connsiteX91" fmla="*/ 201852 w 1241931"/>
                <a:gd name="connsiteY91" fmla="*/ 577539 h 1156812"/>
                <a:gd name="connsiteX92" fmla="*/ 138419 w 1241931"/>
                <a:gd name="connsiteY92" fmla="*/ 612340 h 1156812"/>
                <a:gd name="connsiteX93" fmla="*/ 100751 w 1241931"/>
                <a:gd name="connsiteY93" fmla="*/ 672469 h 1156812"/>
                <a:gd name="connsiteX94" fmla="*/ 102873 w 1241931"/>
                <a:gd name="connsiteY94" fmla="*/ 744841 h 1156812"/>
                <a:gd name="connsiteX95" fmla="*/ 152271 w 1241931"/>
                <a:gd name="connsiteY95" fmla="*/ 786130 h 1156812"/>
                <a:gd name="connsiteX96" fmla="*/ 192146 w 1241931"/>
                <a:gd name="connsiteY96" fmla="*/ 782240 h 1156812"/>
                <a:gd name="connsiteX97" fmla="*/ 192731 w 1241931"/>
                <a:gd name="connsiteY97" fmla="*/ 786971 h 1156812"/>
                <a:gd name="connsiteX98" fmla="*/ 189329 w 1241931"/>
                <a:gd name="connsiteY98" fmla="*/ 789069 h 1156812"/>
                <a:gd name="connsiteX99" fmla="*/ 162441 w 1241931"/>
                <a:gd name="connsiteY99" fmla="*/ 807262 h 1156812"/>
                <a:gd name="connsiteX100" fmla="*/ 147003 w 1241931"/>
                <a:gd name="connsiteY100" fmla="*/ 820676 h 1156812"/>
                <a:gd name="connsiteX101" fmla="*/ 90337 w 1241931"/>
                <a:gd name="connsiteY101" fmla="*/ 940738 h 1156812"/>
                <a:gd name="connsiteX102" fmla="*/ 148357 w 1241931"/>
                <a:gd name="connsiteY102" fmla="*/ 1096298 h 1156812"/>
                <a:gd name="connsiteX103" fmla="*/ 230276 w 1241931"/>
                <a:gd name="connsiteY103" fmla="*/ 1093310 h 1156812"/>
                <a:gd name="connsiteX104" fmla="*/ 266992 w 1241931"/>
                <a:gd name="connsiteY104" fmla="*/ 1050960 h 1156812"/>
                <a:gd name="connsiteX105" fmla="*/ 299599 w 1241931"/>
                <a:gd name="connsiteY105" fmla="*/ 984929 h 1156812"/>
                <a:gd name="connsiteX106" fmla="*/ 315049 w 1241931"/>
                <a:gd name="connsiteY106" fmla="*/ 929886 h 1156812"/>
                <a:gd name="connsiteX107" fmla="*/ 312184 w 1241931"/>
                <a:gd name="connsiteY107" fmla="*/ 874878 h 1156812"/>
                <a:gd name="connsiteX108" fmla="*/ 347241 w 1241931"/>
                <a:gd name="connsiteY108" fmla="*/ 771034 h 1156812"/>
                <a:gd name="connsiteX109" fmla="*/ 432100 w 1241931"/>
                <a:gd name="connsiteY109" fmla="*/ 743768 h 1156812"/>
                <a:gd name="connsiteX110" fmla="*/ 455842 w 1241931"/>
                <a:gd name="connsiteY110" fmla="*/ 770692 h 1156812"/>
                <a:gd name="connsiteX111" fmla="*/ 458463 w 1241931"/>
                <a:gd name="connsiteY111" fmla="*/ 780313 h 1156812"/>
                <a:gd name="connsiteX112" fmla="*/ 460792 w 1241931"/>
                <a:gd name="connsiteY112" fmla="*/ 784874 h 1156812"/>
                <a:gd name="connsiteX113" fmla="*/ 459146 w 1241931"/>
                <a:gd name="connsiteY113" fmla="*/ 787203 h 1156812"/>
                <a:gd name="connsiteX114" fmla="*/ 451293 w 1241931"/>
                <a:gd name="connsiteY114" fmla="*/ 787520 h 1156812"/>
                <a:gd name="connsiteX115" fmla="*/ 444964 w 1241931"/>
                <a:gd name="connsiteY115" fmla="*/ 771265 h 1156812"/>
                <a:gd name="connsiteX116" fmla="*/ 427722 w 1241931"/>
                <a:gd name="connsiteY116" fmla="*/ 758340 h 1156812"/>
                <a:gd name="connsiteX117" fmla="*/ 389482 w 1241931"/>
                <a:gd name="connsiteY117" fmla="*/ 785313 h 1156812"/>
                <a:gd name="connsiteX118" fmla="*/ 377800 w 1241931"/>
                <a:gd name="connsiteY118" fmla="*/ 818334 h 1156812"/>
                <a:gd name="connsiteX119" fmla="*/ 367752 w 1241931"/>
                <a:gd name="connsiteY119" fmla="*/ 897486 h 1156812"/>
                <a:gd name="connsiteX120" fmla="*/ 387713 w 1241931"/>
                <a:gd name="connsiteY120" fmla="*/ 957956 h 1156812"/>
                <a:gd name="connsiteX121" fmla="*/ 409321 w 1241931"/>
                <a:gd name="connsiteY121" fmla="*/ 953969 h 1156812"/>
                <a:gd name="connsiteX122" fmla="*/ 423113 w 1241931"/>
                <a:gd name="connsiteY122" fmla="*/ 935787 h 1156812"/>
                <a:gd name="connsiteX123" fmla="*/ 461109 w 1241931"/>
                <a:gd name="connsiteY123" fmla="*/ 812445 h 1156812"/>
                <a:gd name="connsiteX124" fmla="*/ 484132 w 1241931"/>
                <a:gd name="connsiteY124" fmla="*/ 777155 h 1156812"/>
                <a:gd name="connsiteX125" fmla="*/ 510703 w 1241931"/>
                <a:gd name="connsiteY125" fmla="*/ 867464 h 1156812"/>
                <a:gd name="connsiteX126" fmla="*/ 510849 w 1241931"/>
                <a:gd name="connsiteY126" fmla="*/ 950823 h 1156812"/>
                <a:gd name="connsiteX127" fmla="*/ 528994 w 1241931"/>
                <a:gd name="connsiteY127" fmla="*/ 995416 h 1156812"/>
                <a:gd name="connsiteX128" fmla="*/ 545102 w 1241931"/>
                <a:gd name="connsiteY128" fmla="*/ 967395 h 1156812"/>
                <a:gd name="connsiteX129" fmla="*/ 560698 w 1241931"/>
                <a:gd name="connsiteY129" fmla="*/ 932568 h 1156812"/>
                <a:gd name="connsiteX130" fmla="*/ 572843 w 1241931"/>
                <a:gd name="connsiteY130" fmla="*/ 901669 h 1156812"/>
                <a:gd name="connsiteX131" fmla="*/ 577477 w 1241931"/>
                <a:gd name="connsiteY131" fmla="*/ 877098 h 1156812"/>
                <a:gd name="connsiteX132" fmla="*/ 558015 w 1241931"/>
                <a:gd name="connsiteY132" fmla="*/ 832918 h 1156812"/>
                <a:gd name="connsiteX133" fmla="*/ 545102 w 1241931"/>
                <a:gd name="connsiteY133" fmla="*/ 791361 h 1156812"/>
                <a:gd name="connsiteX134" fmla="*/ 559710 w 1241931"/>
                <a:gd name="connsiteY134" fmla="*/ 742853 h 1156812"/>
                <a:gd name="connsiteX135" fmla="*/ 613437 w 1241931"/>
                <a:gd name="connsiteY135" fmla="*/ 720209 h 1156812"/>
                <a:gd name="connsiteX136" fmla="*/ 656494 w 1241931"/>
                <a:gd name="connsiteY136" fmla="*/ 740341 h 1156812"/>
                <a:gd name="connsiteX137" fmla="*/ 666433 w 1241931"/>
                <a:gd name="connsiteY137" fmla="*/ 795154 h 1156812"/>
                <a:gd name="connsiteX138" fmla="*/ 662982 w 1241931"/>
                <a:gd name="connsiteY138" fmla="*/ 797922 h 1156812"/>
                <a:gd name="connsiteX139" fmla="*/ 657263 w 1241931"/>
                <a:gd name="connsiteY139" fmla="*/ 791044 h 1156812"/>
                <a:gd name="connsiteX140" fmla="*/ 654739 w 1241931"/>
                <a:gd name="connsiteY140" fmla="*/ 759657 h 1156812"/>
                <a:gd name="connsiteX141" fmla="*/ 627143 w 1241931"/>
                <a:gd name="connsiteY141" fmla="*/ 738793 h 1156812"/>
                <a:gd name="connsiteX142" fmla="*/ 601268 w 1241931"/>
                <a:gd name="connsiteY142" fmla="*/ 751572 h 1156812"/>
                <a:gd name="connsiteX143" fmla="*/ 618961 w 1241931"/>
                <a:gd name="connsiteY143" fmla="*/ 834394 h 1156812"/>
                <a:gd name="connsiteX144" fmla="*/ 644447 w 1241931"/>
                <a:gd name="connsiteY144" fmla="*/ 877244 h 1156812"/>
                <a:gd name="connsiteX145" fmla="*/ 681066 w 1241931"/>
                <a:gd name="connsiteY145" fmla="*/ 932142 h 1156812"/>
                <a:gd name="connsiteX146" fmla="*/ 722001 w 1241931"/>
                <a:gd name="connsiteY146" fmla="*/ 886219 h 1156812"/>
                <a:gd name="connsiteX147" fmla="*/ 731646 w 1241931"/>
                <a:gd name="connsiteY147" fmla="*/ 869549 h 1156812"/>
                <a:gd name="connsiteX148" fmla="*/ 737353 w 1241931"/>
                <a:gd name="connsiteY148" fmla="*/ 772777 h 1156812"/>
                <a:gd name="connsiteX149" fmla="*/ 749230 w 1241931"/>
                <a:gd name="connsiteY149" fmla="*/ 680030 h 1156812"/>
                <a:gd name="connsiteX150" fmla="*/ 749706 w 1241931"/>
                <a:gd name="connsiteY150" fmla="*/ 669982 h 1156812"/>
                <a:gd name="connsiteX151" fmla="*/ 746889 w 1241931"/>
                <a:gd name="connsiteY151" fmla="*/ 667006 h 1156812"/>
                <a:gd name="connsiteX152" fmla="*/ 672152 w 1241931"/>
                <a:gd name="connsiteY152" fmla="*/ 690797 h 1156812"/>
                <a:gd name="connsiteX153" fmla="*/ 670481 w 1241931"/>
                <a:gd name="connsiteY153" fmla="*/ 702064 h 1156812"/>
                <a:gd name="connsiteX154" fmla="*/ 669969 w 1241931"/>
                <a:gd name="connsiteY154" fmla="*/ 710222 h 1156812"/>
                <a:gd name="connsiteX155" fmla="*/ 666030 w 1241931"/>
                <a:gd name="connsiteY155" fmla="*/ 713819 h 1156812"/>
                <a:gd name="connsiteX156" fmla="*/ 659153 w 1241931"/>
                <a:gd name="connsiteY156" fmla="*/ 713807 h 1156812"/>
                <a:gd name="connsiteX157" fmla="*/ 689370 w 1241931"/>
                <a:gd name="connsiteY157" fmla="*/ 656080 h 1156812"/>
                <a:gd name="connsiteX158" fmla="*/ 748962 w 1241931"/>
                <a:gd name="connsiteY158" fmla="*/ 654946 h 1156812"/>
                <a:gd name="connsiteX159" fmla="*/ 754413 w 1241931"/>
                <a:gd name="connsiteY159" fmla="*/ 643545 h 1156812"/>
                <a:gd name="connsiteX160" fmla="*/ 757376 w 1241931"/>
                <a:gd name="connsiteY160" fmla="*/ 623754 h 1156812"/>
                <a:gd name="connsiteX161" fmla="*/ 770167 w 1241931"/>
                <a:gd name="connsiteY161" fmla="*/ 586733 h 1156812"/>
                <a:gd name="connsiteX162" fmla="*/ 775703 w 1241931"/>
                <a:gd name="connsiteY162" fmla="*/ 585806 h 1156812"/>
                <a:gd name="connsiteX163" fmla="*/ 777837 w 1241931"/>
                <a:gd name="connsiteY163" fmla="*/ 585952 h 1156812"/>
                <a:gd name="connsiteX164" fmla="*/ 784581 w 1241931"/>
                <a:gd name="connsiteY164" fmla="*/ 586904 h 1156812"/>
                <a:gd name="connsiteX165" fmla="*/ 788654 w 1241931"/>
                <a:gd name="connsiteY165" fmla="*/ 587647 h 1156812"/>
                <a:gd name="connsiteX166" fmla="*/ 808188 w 1241931"/>
                <a:gd name="connsiteY166" fmla="*/ 601890 h 1156812"/>
                <a:gd name="connsiteX167" fmla="*/ 813932 w 1241931"/>
                <a:gd name="connsiteY167" fmla="*/ 630071 h 1156812"/>
                <a:gd name="connsiteX168" fmla="*/ 809042 w 1241931"/>
                <a:gd name="connsiteY168" fmla="*/ 663958 h 1156812"/>
                <a:gd name="connsiteX169" fmla="*/ 811371 w 1241931"/>
                <a:gd name="connsiteY169" fmla="*/ 671079 h 1156812"/>
                <a:gd name="connsiteX170" fmla="*/ 815578 w 1241931"/>
                <a:gd name="connsiteY170" fmla="*/ 672042 h 1156812"/>
                <a:gd name="connsiteX171" fmla="*/ 865086 w 1241931"/>
                <a:gd name="connsiteY171" fmla="*/ 674189 h 1156812"/>
                <a:gd name="connsiteX172" fmla="*/ 895339 w 1241931"/>
                <a:gd name="connsiteY172" fmla="*/ 644984 h 1156812"/>
                <a:gd name="connsiteX173" fmla="*/ 911252 w 1241931"/>
                <a:gd name="connsiteY173" fmla="*/ 641887 h 1156812"/>
                <a:gd name="connsiteX174" fmla="*/ 907862 w 1241931"/>
                <a:gd name="connsiteY174" fmla="*/ 645911 h 1156812"/>
                <a:gd name="connsiteX175" fmla="*/ 902887 w 1241931"/>
                <a:gd name="connsiteY175" fmla="*/ 653678 h 1156812"/>
                <a:gd name="connsiteX176" fmla="*/ 863245 w 1241931"/>
                <a:gd name="connsiteY176" fmla="*/ 685468 h 1156812"/>
                <a:gd name="connsiteX177" fmla="*/ 812334 w 1241931"/>
                <a:gd name="connsiteY177" fmla="*/ 683700 h 1156812"/>
                <a:gd name="connsiteX178" fmla="*/ 808310 w 1241931"/>
                <a:gd name="connsiteY178" fmla="*/ 682773 h 1156812"/>
                <a:gd name="connsiteX179" fmla="*/ 807225 w 1241931"/>
                <a:gd name="connsiteY179" fmla="*/ 682980 h 1156812"/>
                <a:gd name="connsiteX180" fmla="*/ 802116 w 1241931"/>
                <a:gd name="connsiteY180" fmla="*/ 712514 h 1156812"/>
                <a:gd name="connsiteX181" fmla="*/ 798336 w 1241931"/>
                <a:gd name="connsiteY181" fmla="*/ 745304 h 1156812"/>
                <a:gd name="connsiteX182" fmla="*/ 792105 w 1241931"/>
                <a:gd name="connsiteY182" fmla="*/ 811030 h 1156812"/>
                <a:gd name="connsiteX183" fmla="*/ 793665 w 1241931"/>
                <a:gd name="connsiteY183" fmla="*/ 943884 h 1156812"/>
                <a:gd name="connsiteX184" fmla="*/ 823175 w 1241931"/>
                <a:gd name="connsiteY184" fmla="*/ 1011257 h 1156812"/>
                <a:gd name="connsiteX185" fmla="*/ 841344 w 1241931"/>
                <a:gd name="connsiteY185" fmla="*/ 1010562 h 1156812"/>
                <a:gd name="connsiteX186" fmla="*/ 850221 w 1241931"/>
                <a:gd name="connsiteY186" fmla="*/ 1001855 h 1156812"/>
                <a:gd name="connsiteX187" fmla="*/ 891120 w 1241931"/>
                <a:gd name="connsiteY187" fmla="*/ 922654 h 1156812"/>
                <a:gd name="connsiteX188" fmla="*/ 889535 w 1241931"/>
                <a:gd name="connsiteY188" fmla="*/ 892791 h 1156812"/>
                <a:gd name="connsiteX189" fmla="*/ 892279 w 1241931"/>
                <a:gd name="connsiteY189" fmla="*/ 861367 h 1156812"/>
                <a:gd name="connsiteX190" fmla="*/ 913240 w 1241931"/>
                <a:gd name="connsiteY190" fmla="*/ 803507 h 1156812"/>
                <a:gd name="connsiteX191" fmla="*/ 981880 w 1241931"/>
                <a:gd name="connsiteY191" fmla="*/ 748487 h 1156812"/>
                <a:gd name="connsiteX192" fmla="*/ 1049765 w 1241931"/>
                <a:gd name="connsiteY192" fmla="*/ 772229 h 1156812"/>
                <a:gd name="connsiteX193" fmla="*/ 1053130 w 1241931"/>
                <a:gd name="connsiteY193" fmla="*/ 799226 h 1156812"/>
                <a:gd name="connsiteX194" fmla="*/ 963784 w 1241931"/>
                <a:gd name="connsiteY194" fmla="*/ 861721 h 1156812"/>
                <a:gd name="connsiteX195" fmla="*/ 946225 w 1241931"/>
                <a:gd name="connsiteY195" fmla="*/ 870537 h 1156812"/>
                <a:gd name="connsiteX196" fmla="*/ 951322 w 1241931"/>
                <a:gd name="connsiteY196" fmla="*/ 927703 h 1156812"/>
                <a:gd name="connsiteX197" fmla="*/ 974430 w 1241931"/>
                <a:gd name="connsiteY197" fmla="*/ 970736 h 1156812"/>
                <a:gd name="connsiteX198" fmla="*/ 980307 w 1241931"/>
                <a:gd name="connsiteY198" fmla="*/ 977576 h 1156812"/>
                <a:gd name="connsiteX199" fmla="*/ 1100919 w 1241931"/>
                <a:gd name="connsiteY199" fmla="*/ 860684 h 1156812"/>
                <a:gd name="connsiteX200" fmla="*/ 1112991 w 1241931"/>
                <a:gd name="connsiteY200" fmla="*/ 829114 h 1156812"/>
                <a:gd name="connsiteX201" fmla="*/ 1122173 w 1241931"/>
                <a:gd name="connsiteY201" fmla="*/ 806128 h 1156812"/>
                <a:gd name="connsiteX202" fmla="*/ 1113479 w 1241931"/>
                <a:gd name="connsiteY202" fmla="*/ 792373 h 1156812"/>
                <a:gd name="connsiteX203" fmla="*/ 1111979 w 1241931"/>
                <a:gd name="connsiteY203" fmla="*/ 696467 h 1156812"/>
                <a:gd name="connsiteX204" fmla="*/ 1142037 w 1241931"/>
                <a:gd name="connsiteY204" fmla="*/ 690309 h 1156812"/>
                <a:gd name="connsiteX205" fmla="*/ 1155304 w 1241931"/>
                <a:gd name="connsiteY205" fmla="*/ 706491 h 1156812"/>
                <a:gd name="connsiteX206" fmla="*/ 1156414 w 1241931"/>
                <a:gd name="connsiteY206" fmla="*/ 712027 h 1156812"/>
                <a:gd name="connsiteX207" fmla="*/ 1157962 w 1241931"/>
                <a:gd name="connsiteY207" fmla="*/ 716917 h 1156812"/>
                <a:gd name="connsiteX208" fmla="*/ 1149597 w 1241931"/>
                <a:gd name="connsiteY208" fmla="*/ 769546 h 1156812"/>
                <a:gd name="connsiteX209" fmla="*/ 1139208 w 1241931"/>
                <a:gd name="connsiteY209" fmla="*/ 796909 h 1156812"/>
                <a:gd name="connsiteX210" fmla="*/ 1163059 w 1241931"/>
                <a:gd name="connsiteY210" fmla="*/ 799202 h 1156812"/>
                <a:gd name="connsiteX211" fmla="*/ 1191569 w 1241931"/>
                <a:gd name="connsiteY211" fmla="*/ 804165 h 1156812"/>
                <a:gd name="connsiteX212" fmla="*/ 1207226 w 1241931"/>
                <a:gd name="connsiteY212" fmla="*/ 820261 h 1156812"/>
                <a:gd name="connsiteX213" fmla="*/ 1211433 w 1241931"/>
                <a:gd name="connsiteY213" fmla="*/ 844649 h 1156812"/>
                <a:gd name="connsiteX214" fmla="*/ 1196654 w 1241931"/>
                <a:gd name="connsiteY214" fmla="*/ 935787 h 1156812"/>
                <a:gd name="connsiteX215" fmla="*/ 1196032 w 1241931"/>
                <a:gd name="connsiteY215" fmla="*/ 1010391 h 1156812"/>
                <a:gd name="connsiteX216" fmla="*/ 1221920 w 1241931"/>
                <a:gd name="connsiteY216" fmla="*/ 1021304 h 1156812"/>
                <a:gd name="connsiteX217" fmla="*/ 1237028 w 1241931"/>
                <a:gd name="connsiteY217" fmla="*/ 1042729 h 1156812"/>
                <a:gd name="connsiteX218" fmla="*/ 1238711 w 1241931"/>
                <a:gd name="connsiteY218" fmla="*/ 1046668 h 1156812"/>
                <a:gd name="connsiteX219" fmla="*/ 1228493 w 1241931"/>
                <a:gd name="connsiteY219" fmla="*/ 1084994 h 1156812"/>
                <a:gd name="connsiteX220" fmla="*/ 1173315 w 1241931"/>
                <a:gd name="connsiteY220" fmla="*/ 1081067 h 1156812"/>
                <a:gd name="connsiteX221" fmla="*/ 1143464 w 1241931"/>
                <a:gd name="connsiteY221" fmla="*/ 1026621 h 1156812"/>
                <a:gd name="connsiteX222" fmla="*/ 1141025 w 1241931"/>
                <a:gd name="connsiteY222" fmla="*/ 1024755 h 1156812"/>
                <a:gd name="connsiteX223" fmla="*/ 1047692 w 1241931"/>
                <a:gd name="connsiteY223" fmla="*/ 1042412 h 1156812"/>
                <a:gd name="connsiteX224" fmla="*/ 961699 w 1241931"/>
                <a:gd name="connsiteY224" fmla="*/ 1083055 h 1156812"/>
                <a:gd name="connsiteX225" fmla="*/ 859684 w 1241931"/>
                <a:gd name="connsiteY225" fmla="*/ 1131197 h 1156812"/>
                <a:gd name="connsiteX226" fmla="*/ 696320 w 1241931"/>
                <a:gd name="connsiteY226" fmla="*/ 1136770 h 1156812"/>
                <a:gd name="connsiteX227" fmla="*/ 649959 w 1241931"/>
                <a:gd name="connsiteY227" fmla="*/ 1112796 h 1156812"/>
                <a:gd name="connsiteX228" fmla="*/ 628034 w 1241931"/>
                <a:gd name="connsiteY228" fmla="*/ 1085470 h 1156812"/>
                <a:gd name="connsiteX229" fmla="*/ 611377 w 1241931"/>
                <a:gd name="connsiteY229" fmla="*/ 1060155 h 1156812"/>
                <a:gd name="connsiteX230" fmla="*/ 585220 w 1241931"/>
                <a:gd name="connsiteY230" fmla="*/ 1014756 h 1156812"/>
                <a:gd name="connsiteX231" fmla="*/ 610999 w 1241931"/>
                <a:gd name="connsiteY231" fmla="*/ 963248 h 1156812"/>
                <a:gd name="connsiteX232" fmla="*/ 615596 w 1241931"/>
                <a:gd name="connsiteY232" fmla="*/ 952823 h 1156812"/>
                <a:gd name="connsiteX233" fmla="*/ 598829 w 1241931"/>
                <a:gd name="connsiteY233" fmla="*/ 921752 h 1156812"/>
                <a:gd name="connsiteX234" fmla="*/ 591708 w 1241931"/>
                <a:gd name="connsiteY234" fmla="*/ 906546 h 1156812"/>
                <a:gd name="connsiteX235" fmla="*/ 586050 w 1241931"/>
                <a:gd name="connsiteY235" fmla="*/ 897084 h 1156812"/>
                <a:gd name="connsiteX236" fmla="*/ 557784 w 1241931"/>
                <a:gd name="connsiteY236" fmla="*/ 968077 h 1156812"/>
                <a:gd name="connsiteX237" fmla="*/ 520860 w 1241931"/>
                <a:gd name="connsiteY237" fmla="*/ 1027426 h 1156812"/>
                <a:gd name="connsiteX238" fmla="*/ 470670 w 1241931"/>
                <a:gd name="connsiteY238" fmla="*/ 990344 h 1156812"/>
                <a:gd name="connsiteX239" fmla="*/ 454598 w 1241931"/>
                <a:gd name="connsiteY239" fmla="*/ 898474 h 1156812"/>
                <a:gd name="connsiteX240" fmla="*/ 453854 w 1241931"/>
                <a:gd name="connsiteY240" fmla="*/ 893779 h 1156812"/>
                <a:gd name="connsiteX241" fmla="*/ 448611 w 1241931"/>
                <a:gd name="connsiteY241" fmla="*/ 908692 h 1156812"/>
                <a:gd name="connsiteX242" fmla="*/ 441075 w 1241931"/>
                <a:gd name="connsiteY242" fmla="*/ 926337 h 1156812"/>
                <a:gd name="connsiteX243" fmla="*/ 421869 w 1241931"/>
                <a:gd name="connsiteY243" fmla="*/ 959432 h 1156812"/>
                <a:gd name="connsiteX244" fmla="*/ 394993 w 1241931"/>
                <a:gd name="connsiteY244" fmla="*/ 985173 h 1156812"/>
                <a:gd name="connsiteX245" fmla="*/ 343900 w 1241931"/>
                <a:gd name="connsiteY245" fmla="*/ 977698 h 1156812"/>
                <a:gd name="connsiteX246" fmla="*/ 324256 w 1241931"/>
                <a:gd name="connsiteY246" fmla="*/ 953347 h 1156812"/>
                <a:gd name="connsiteX247" fmla="*/ 322292 w 1241931"/>
                <a:gd name="connsiteY247" fmla="*/ 959468 h 1156812"/>
                <a:gd name="connsiteX248" fmla="*/ 293307 w 1241931"/>
                <a:gd name="connsiteY248" fmla="*/ 1034303 h 1156812"/>
                <a:gd name="connsiteX249" fmla="*/ 255774 w 1241931"/>
                <a:gd name="connsiteY249" fmla="*/ 1096200 h 1156812"/>
                <a:gd name="connsiteX250" fmla="*/ 172708 w 1241931"/>
                <a:gd name="connsiteY250" fmla="*/ 1154610 h 1156812"/>
                <a:gd name="connsiteX251" fmla="*/ 58487 w 1241931"/>
                <a:gd name="connsiteY251" fmla="*/ 1128246 h 1156812"/>
                <a:gd name="connsiteX252" fmla="*/ 18539 w 1241931"/>
                <a:gd name="connsiteY252" fmla="*/ 1078641 h 1156812"/>
                <a:gd name="connsiteX253" fmla="*/ 40 w 1241931"/>
                <a:gd name="connsiteY253" fmla="*/ 998160 h 1156812"/>
                <a:gd name="connsiteX254" fmla="*/ 27867 w 1241931"/>
                <a:gd name="connsiteY254" fmla="*/ 886267 h 1156812"/>
                <a:gd name="connsiteX255" fmla="*/ 115713 w 1241931"/>
                <a:gd name="connsiteY255" fmla="*/ 805311 h 1156812"/>
                <a:gd name="connsiteX256" fmla="*/ 124139 w 1241931"/>
                <a:gd name="connsiteY256" fmla="*/ 801824 h 1156812"/>
                <a:gd name="connsiteX257" fmla="*/ 124956 w 1241931"/>
                <a:gd name="connsiteY257" fmla="*/ 800177 h 1156812"/>
                <a:gd name="connsiteX258" fmla="*/ 27538 w 1241931"/>
                <a:gd name="connsiteY258" fmla="*/ 701064 h 1156812"/>
                <a:gd name="connsiteX259" fmla="*/ 49609 w 1241931"/>
                <a:gd name="connsiteY259" fmla="*/ 619523 h 1156812"/>
                <a:gd name="connsiteX260" fmla="*/ 179578 w 1241931"/>
                <a:gd name="connsiteY260" fmla="*/ 542325 h 1156812"/>
                <a:gd name="connsiteX261" fmla="*/ 371654 w 1241931"/>
                <a:gd name="connsiteY261" fmla="*/ 530799 h 1156812"/>
                <a:gd name="connsiteX262" fmla="*/ 302502 w 1241931"/>
                <a:gd name="connsiteY262" fmla="*/ 582198 h 1156812"/>
                <a:gd name="connsiteX263" fmla="*/ 318049 w 1241931"/>
                <a:gd name="connsiteY263" fmla="*/ 586831 h 1156812"/>
                <a:gd name="connsiteX264" fmla="*/ 322756 w 1241931"/>
                <a:gd name="connsiteY264" fmla="*/ 585514 h 1156812"/>
                <a:gd name="connsiteX265" fmla="*/ 333341 w 1241931"/>
                <a:gd name="connsiteY265" fmla="*/ 577735 h 1156812"/>
                <a:gd name="connsiteX266" fmla="*/ 362594 w 1241931"/>
                <a:gd name="connsiteY266" fmla="*/ 556322 h 1156812"/>
                <a:gd name="connsiteX267" fmla="*/ 370325 w 1241931"/>
                <a:gd name="connsiteY267" fmla="*/ 549274 h 1156812"/>
                <a:gd name="connsiteX268" fmla="*/ 371654 w 1241931"/>
                <a:gd name="connsiteY268" fmla="*/ 530799 h 1156812"/>
                <a:gd name="connsiteX269" fmla="*/ 353729 w 1241931"/>
                <a:gd name="connsiteY269" fmla="*/ 488254 h 1156812"/>
                <a:gd name="connsiteX270" fmla="*/ 350656 w 1241931"/>
                <a:gd name="connsiteY270" fmla="*/ 490339 h 1156812"/>
                <a:gd name="connsiteX271" fmla="*/ 297539 w 1241931"/>
                <a:gd name="connsiteY271" fmla="*/ 529592 h 1156812"/>
                <a:gd name="connsiteX272" fmla="*/ 277224 w 1241931"/>
                <a:gd name="connsiteY272" fmla="*/ 544530 h 1156812"/>
                <a:gd name="connsiteX273" fmla="*/ 275919 w 1241931"/>
                <a:gd name="connsiteY273" fmla="*/ 548859 h 1156812"/>
                <a:gd name="connsiteX274" fmla="*/ 280321 w 1241931"/>
                <a:gd name="connsiteY274" fmla="*/ 560224 h 1156812"/>
                <a:gd name="connsiteX275" fmla="*/ 282504 w 1241931"/>
                <a:gd name="connsiteY275" fmla="*/ 558944 h 1156812"/>
                <a:gd name="connsiteX276" fmla="*/ 324085 w 1241931"/>
                <a:gd name="connsiteY276" fmla="*/ 528080 h 1156812"/>
                <a:gd name="connsiteX277" fmla="*/ 358851 w 1241931"/>
                <a:gd name="connsiteY277" fmla="*/ 502338 h 1156812"/>
                <a:gd name="connsiteX278" fmla="*/ 359960 w 1241931"/>
                <a:gd name="connsiteY278" fmla="*/ 498741 h 1156812"/>
                <a:gd name="connsiteX279" fmla="*/ 353729 w 1241931"/>
                <a:gd name="connsiteY279" fmla="*/ 488254 h 1156812"/>
                <a:gd name="connsiteX280" fmla="*/ 1054825 w 1241931"/>
                <a:gd name="connsiteY280" fmla="*/ 481559 h 1156812"/>
                <a:gd name="connsiteX281" fmla="*/ 1054069 w 1241931"/>
                <a:gd name="connsiteY281" fmla="*/ 482497 h 1156812"/>
                <a:gd name="connsiteX282" fmla="*/ 1041277 w 1241931"/>
                <a:gd name="connsiteY282" fmla="*/ 518836 h 1156812"/>
                <a:gd name="connsiteX283" fmla="*/ 1042460 w 1241931"/>
                <a:gd name="connsiteY283" fmla="*/ 523177 h 1156812"/>
                <a:gd name="connsiteX284" fmla="*/ 1058398 w 1241931"/>
                <a:gd name="connsiteY284" fmla="*/ 543249 h 1156812"/>
                <a:gd name="connsiteX285" fmla="*/ 1064190 w 1241931"/>
                <a:gd name="connsiteY285" fmla="*/ 544834 h 1156812"/>
                <a:gd name="connsiteX286" fmla="*/ 1093333 w 1241931"/>
                <a:gd name="connsiteY286" fmla="*/ 536383 h 1156812"/>
                <a:gd name="connsiteX287" fmla="*/ 1099638 w 1241931"/>
                <a:gd name="connsiteY287" fmla="*/ 538614 h 1156812"/>
                <a:gd name="connsiteX288" fmla="*/ 1118392 w 1241931"/>
                <a:gd name="connsiteY288" fmla="*/ 563527 h 1156812"/>
                <a:gd name="connsiteX289" fmla="*/ 1122660 w 1241931"/>
                <a:gd name="connsiteY289" fmla="*/ 565015 h 1156812"/>
                <a:gd name="connsiteX290" fmla="*/ 1154450 w 1241931"/>
                <a:gd name="connsiteY290" fmla="*/ 556735 h 1156812"/>
                <a:gd name="connsiteX291" fmla="*/ 1160181 w 1241931"/>
                <a:gd name="connsiteY291" fmla="*/ 558589 h 1156812"/>
                <a:gd name="connsiteX292" fmla="*/ 1164681 w 1241931"/>
                <a:gd name="connsiteY292" fmla="*/ 564661 h 1156812"/>
                <a:gd name="connsiteX293" fmla="*/ 1176387 w 1241931"/>
                <a:gd name="connsiteY293" fmla="*/ 580270 h 1156812"/>
                <a:gd name="connsiteX294" fmla="*/ 1187239 w 1241931"/>
                <a:gd name="connsiteY294" fmla="*/ 584587 h 1156812"/>
                <a:gd name="connsiteX295" fmla="*/ 1200945 w 1241931"/>
                <a:gd name="connsiteY295" fmla="*/ 581282 h 1156812"/>
                <a:gd name="connsiteX296" fmla="*/ 1209042 w 1241931"/>
                <a:gd name="connsiteY296" fmla="*/ 577014 h 1156812"/>
                <a:gd name="connsiteX297" fmla="*/ 1219505 w 1241931"/>
                <a:gd name="connsiteY297" fmla="*/ 553809 h 1156812"/>
                <a:gd name="connsiteX298" fmla="*/ 1222419 w 1241931"/>
                <a:gd name="connsiteY298" fmla="*/ 538785 h 1156812"/>
                <a:gd name="connsiteX299" fmla="*/ 1219163 w 1241931"/>
                <a:gd name="connsiteY299" fmla="*/ 539346 h 1156812"/>
                <a:gd name="connsiteX300" fmla="*/ 1197507 w 1241931"/>
                <a:gd name="connsiteY300" fmla="*/ 545151 h 1156812"/>
                <a:gd name="connsiteX301" fmla="*/ 1193934 w 1241931"/>
                <a:gd name="connsiteY301" fmla="*/ 544627 h 1156812"/>
                <a:gd name="connsiteX302" fmla="*/ 1179374 w 1241931"/>
                <a:gd name="connsiteY302" fmla="*/ 525299 h 1156812"/>
                <a:gd name="connsiteX303" fmla="*/ 1171656 w 1241931"/>
                <a:gd name="connsiteY303" fmla="*/ 514909 h 1156812"/>
                <a:gd name="connsiteX304" fmla="*/ 1168583 w 1241931"/>
                <a:gd name="connsiteY304" fmla="*/ 516019 h 1156812"/>
                <a:gd name="connsiteX305" fmla="*/ 1136366 w 1241931"/>
                <a:gd name="connsiteY305" fmla="*/ 524677 h 1156812"/>
                <a:gd name="connsiteX306" fmla="*/ 1131513 w 1241931"/>
                <a:gd name="connsiteY306" fmla="*/ 523043 h 1156812"/>
                <a:gd name="connsiteX307" fmla="*/ 1112649 w 1241931"/>
                <a:gd name="connsiteY307" fmla="*/ 497374 h 1156812"/>
                <a:gd name="connsiteX308" fmla="*/ 1107308 w 1241931"/>
                <a:gd name="connsiteY308" fmla="*/ 495582 h 1156812"/>
                <a:gd name="connsiteX309" fmla="*/ 1073872 w 1241931"/>
                <a:gd name="connsiteY309" fmla="*/ 505544 h 1156812"/>
                <a:gd name="connsiteX310" fmla="*/ 1054825 w 1241931"/>
                <a:gd name="connsiteY310" fmla="*/ 481559 h 1156812"/>
                <a:gd name="connsiteX311" fmla="*/ 325390 w 1241931"/>
                <a:gd name="connsiteY311" fmla="*/ 453123 h 1156812"/>
                <a:gd name="connsiteX312" fmla="*/ 274163 w 1241931"/>
                <a:gd name="connsiteY312" fmla="*/ 491364 h 1156812"/>
                <a:gd name="connsiteX313" fmla="*/ 271944 w 1241931"/>
                <a:gd name="connsiteY313" fmla="*/ 494888 h 1156812"/>
                <a:gd name="connsiteX314" fmla="*/ 271834 w 1241931"/>
                <a:gd name="connsiteY314" fmla="*/ 511264 h 1156812"/>
                <a:gd name="connsiteX315" fmla="*/ 336097 w 1241931"/>
                <a:gd name="connsiteY315" fmla="*/ 463122 h 1156812"/>
                <a:gd name="connsiteX316" fmla="*/ 325390 w 1241931"/>
                <a:gd name="connsiteY316" fmla="*/ 453123 h 1156812"/>
                <a:gd name="connsiteX317" fmla="*/ 292785 w 1241931"/>
                <a:gd name="connsiteY317" fmla="*/ 433365 h 1156812"/>
                <a:gd name="connsiteX318" fmla="*/ 308672 w 1241931"/>
                <a:gd name="connsiteY318" fmla="*/ 435673 h 1156812"/>
                <a:gd name="connsiteX319" fmla="*/ 329414 w 1241931"/>
                <a:gd name="connsiteY319" fmla="*/ 452196 h 1156812"/>
                <a:gd name="connsiteX320" fmla="*/ 367691 w 1241931"/>
                <a:gd name="connsiteY320" fmla="*/ 506972 h 1156812"/>
                <a:gd name="connsiteX321" fmla="*/ 375203 w 1241931"/>
                <a:gd name="connsiteY321" fmla="*/ 547127 h 1156812"/>
                <a:gd name="connsiteX322" fmla="*/ 332085 w 1241931"/>
                <a:gd name="connsiteY322" fmla="*/ 592294 h 1156812"/>
                <a:gd name="connsiteX323" fmla="*/ 324951 w 1241931"/>
                <a:gd name="connsiteY323" fmla="*/ 592733 h 1156812"/>
                <a:gd name="connsiteX324" fmla="*/ 282382 w 1241931"/>
                <a:gd name="connsiteY324" fmla="*/ 569991 h 1156812"/>
                <a:gd name="connsiteX325" fmla="*/ 269212 w 1241931"/>
                <a:gd name="connsiteY325" fmla="*/ 533750 h 1156812"/>
                <a:gd name="connsiteX326" fmla="*/ 271846 w 1241931"/>
                <a:gd name="connsiteY326" fmla="*/ 467780 h 1156812"/>
                <a:gd name="connsiteX327" fmla="*/ 280345 w 1241931"/>
                <a:gd name="connsiteY327" fmla="*/ 443441 h 1156812"/>
                <a:gd name="connsiteX328" fmla="*/ 292785 w 1241931"/>
                <a:gd name="connsiteY328" fmla="*/ 433365 h 1156812"/>
                <a:gd name="connsiteX329" fmla="*/ 1138585 w 1241931"/>
                <a:gd name="connsiteY329" fmla="*/ 403797 h 1156812"/>
                <a:gd name="connsiteX330" fmla="*/ 1108990 w 1241931"/>
                <a:gd name="connsiteY330" fmla="*/ 412052 h 1156812"/>
                <a:gd name="connsiteX331" fmla="*/ 1101723 w 1241931"/>
                <a:gd name="connsiteY331" fmla="*/ 409724 h 1156812"/>
                <a:gd name="connsiteX332" fmla="*/ 1094126 w 1241931"/>
                <a:gd name="connsiteY332" fmla="*/ 419162 h 1156812"/>
                <a:gd name="connsiteX333" fmla="*/ 1081249 w 1241931"/>
                <a:gd name="connsiteY333" fmla="*/ 438123 h 1156812"/>
                <a:gd name="connsiteX334" fmla="*/ 1081408 w 1241931"/>
                <a:gd name="connsiteY334" fmla="*/ 442696 h 1156812"/>
                <a:gd name="connsiteX335" fmla="*/ 1088090 w 1241931"/>
                <a:gd name="connsiteY335" fmla="*/ 451269 h 1156812"/>
                <a:gd name="connsiteX336" fmla="*/ 1094845 w 1241931"/>
                <a:gd name="connsiteY336" fmla="*/ 453561 h 1156812"/>
                <a:gd name="connsiteX337" fmla="*/ 1102576 w 1241931"/>
                <a:gd name="connsiteY337" fmla="*/ 451220 h 1156812"/>
                <a:gd name="connsiteX338" fmla="*/ 1125733 w 1241931"/>
                <a:gd name="connsiteY338" fmla="*/ 444513 h 1156812"/>
                <a:gd name="connsiteX339" fmla="*/ 1128720 w 1241931"/>
                <a:gd name="connsiteY339" fmla="*/ 445598 h 1156812"/>
                <a:gd name="connsiteX340" fmla="*/ 1147963 w 1241931"/>
                <a:gd name="connsiteY340" fmla="*/ 471791 h 1156812"/>
                <a:gd name="connsiteX341" fmla="*/ 1153328 w 1241931"/>
                <a:gd name="connsiteY341" fmla="*/ 473913 h 1156812"/>
                <a:gd name="connsiteX342" fmla="*/ 1185996 w 1241931"/>
                <a:gd name="connsiteY342" fmla="*/ 464914 h 1156812"/>
                <a:gd name="connsiteX343" fmla="*/ 1190617 w 1241931"/>
                <a:gd name="connsiteY343" fmla="*/ 466560 h 1156812"/>
                <a:gd name="connsiteX344" fmla="*/ 1204616 w 1241931"/>
                <a:gd name="connsiteY344" fmla="*/ 485509 h 1156812"/>
                <a:gd name="connsiteX345" fmla="*/ 1211688 w 1241931"/>
                <a:gd name="connsiteY345" fmla="*/ 494131 h 1156812"/>
                <a:gd name="connsiteX346" fmla="*/ 1222907 w 1241931"/>
                <a:gd name="connsiteY346" fmla="*/ 491899 h 1156812"/>
                <a:gd name="connsiteX347" fmla="*/ 1229041 w 1241931"/>
                <a:gd name="connsiteY347" fmla="*/ 484485 h 1156812"/>
                <a:gd name="connsiteX348" fmla="*/ 1229041 w 1241931"/>
                <a:gd name="connsiteY348" fmla="*/ 452537 h 1156812"/>
                <a:gd name="connsiteX349" fmla="*/ 1222651 w 1241931"/>
                <a:gd name="connsiteY349" fmla="*/ 449988 h 1156812"/>
                <a:gd name="connsiteX350" fmla="*/ 1204067 w 1241931"/>
                <a:gd name="connsiteY350" fmla="*/ 425844 h 1156812"/>
                <a:gd name="connsiteX351" fmla="*/ 1199726 w 1241931"/>
                <a:gd name="connsiteY351" fmla="*/ 424259 h 1156812"/>
                <a:gd name="connsiteX352" fmla="*/ 1167254 w 1241931"/>
                <a:gd name="connsiteY352" fmla="*/ 432404 h 1156812"/>
                <a:gd name="connsiteX353" fmla="*/ 1162315 w 1241931"/>
                <a:gd name="connsiteY353" fmla="*/ 430746 h 1156812"/>
                <a:gd name="connsiteX354" fmla="*/ 1142890 w 1241931"/>
                <a:gd name="connsiteY354" fmla="*/ 405480 h 1156812"/>
                <a:gd name="connsiteX355" fmla="*/ 1138585 w 1241931"/>
                <a:gd name="connsiteY355" fmla="*/ 403797 h 1156812"/>
                <a:gd name="connsiteX356" fmla="*/ 472963 w 1241931"/>
                <a:gd name="connsiteY356" fmla="*/ 357156 h 1156812"/>
                <a:gd name="connsiteX357" fmla="*/ 442124 w 1241931"/>
                <a:gd name="connsiteY357" fmla="*/ 443075 h 1156812"/>
                <a:gd name="connsiteX358" fmla="*/ 423065 w 1241931"/>
                <a:gd name="connsiteY358" fmla="*/ 530006 h 1156812"/>
                <a:gd name="connsiteX359" fmla="*/ 424906 w 1241931"/>
                <a:gd name="connsiteY359" fmla="*/ 567284 h 1156812"/>
                <a:gd name="connsiteX360" fmla="*/ 432039 w 1241931"/>
                <a:gd name="connsiteY360" fmla="*/ 593452 h 1156812"/>
                <a:gd name="connsiteX361" fmla="*/ 445124 w 1241931"/>
                <a:gd name="connsiteY361" fmla="*/ 594196 h 1156812"/>
                <a:gd name="connsiteX362" fmla="*/ 450952 w 1241931"/>
                <a:gd name="connsiteY362" fmla="*/ 580868 h 1156812"/>
                <a:gd name="connsiteX363" fmla="*/ 467475 w 1241931"/>
                <a:gd name="connsiteY363" fmla="*/ 462683 h 1156812"/>
                <a:gd name="connsiteX364" fmla="*/ 471487 w 1241931"/>
                <a:gd name="connsiteY364" fmla="*/ 407224 h 1156812"/>
                <a:gd name="connsiteX365" fmla="*/ 472804 w 1241931"/>
                <a:gd name="connsiteY365" fmla="*/ 378703 h 1156812"/>
                <a:gd name="connsiteX366" fmla="*/ 473255 w 1241931"/>
                <a:gd name="connsiteY366" fmla="*/ 365253 h 1156812"/>
                <a:gd name="connsiteX367" fmla="*/ 473243 w 1241931"/>
                <a:gd name="connsiteY367" fmla="*/ 364606 h 1156812"/>
                <a:gd name="connsiteX368" fmla="*/ 472963 w 1241931"/>
                <a:gd name="connsiteY368" fmla="*/ 357156 h 1156812"/>
                <a:gd name="connsiteX369" fmla="*/ 665359 w 1241931"/>
                <a:gd name="connsiteY369" fmla="*/ 356558 h 1156812"/>
                <a:gd name="connsiteX370" fmla="*/ 645507 w 1241931"/>
                <a:gd name="connsiteY370" fmla="*/ 406968 h 1156812"/>
                <a:gd name="connsiteX371" fmla="*/ 627448 w 1241931"/>
                <a:gd name="connsiteY371" fmla="*/ 467475 h 1156812"/>
                <a:gd name="connsiteX372" fmla="*/ 616279 w 1241931"/>
                <a:gd name="connsiteY372" fmla="*/ 551358 h 1156812"/>
                <a:gd name="connsiteX373" fmla="*/ 619351 w 1241931"/>
                <a:gd name="connsiteY373" fmla="*/ 577246 h 1156812"/>
                <a:gd name="connsiteX374" fmla="*/ 625595 w 1241931"/>
                <a:gd name="connsiteY374" fmla="*/ 594976 h 1156812"/>
                <a:gd name="connsiteX375" fmla="*/ 628558 w 1241931"/>
                <a:gd name="connsiteY375" fmla="*/ 598037 h 1156812"/>
                <a:gd name="connsiteX376" fmla="*/ 635240 w 1241931"/>
                <a:gd name="connsiteY376" fmla="*/ 596647 h 1156812"/>
                <a:gd name="connsiteX377" fmla="*/ 651458 w 1241931"/>
                <a:gd name="connsiteY377" fmla="*/ 546700 h 1156812"/>
                <a:gd name="connsiteX378" fmla="*/ 657616 w 1241931"/>
                <a:gd name="connsiteY378" fmla="*/ 490534 h 1156812"/>
                <a:gd name="connsiteX379" fmla="*/ 665201 w 1241931"/>
                <a:gd name="connsiteY379" fmla="*/ 385397 h 1156812"/>
                <a:gd name="connsiteX380" fmla="*/ 666420 w 1241931"/>
                <a:gd name="connsiteY380" fmla="*/ 367923 h 1156812"/>
                <a:gd name="connsiteX381" fmla="*/ 665359 w 1241931"/>
                <a:gd name="connsiteY381" fmla="*/ 356558 h 1156812"/>
                <a:gd name="connsiteX382" fmla="*/ 970357 w 1241931"/>
                <a:gd name="connsiteY382" fmla="*/ 354949 h 1156812"/>
                <a:gd name="connsiteX383" fmla="*/ 963199 w 1241931"/>
                <a:gd name="connsiteY383" fmla="*/ 359009 h 1156812"/>
                <a:gd name="connsiteX384" fmla="*/ 925287 w 1241931"/>
                <a:gd name="connsiteY384" fmla="*/ 397555 h 1156812"/>
                <a:gd name="connsiteX385" fmla="*/ 897570 w 1241931"/>
                <a:gd name="connsiteY385" fmla="*/ 446782 h 1156812"/>
                <a:gd name="connsiteX386" fmla="*/ 880657 w 1241931"/>
                <a:gd name="connsiteY386" fmla="*/ 556907 h 1156812"/>
                <a:gd name="connsiteX387" fmla="*/ 902789 w 1241931"/>
                <a:gd name="connsiteY387" fmla="*/ 590136 h 1156812"/>
                <a:gd name="connsiteX388" fmla="*/ 936713 w 1241931"/>
                <a:gd name="connsiteY388" fmla="*/ 514508 h 1156812"/>
                <a:gd name="connsiteX389" fmla="*/ 968735 w 1241931"/>
                <a:gd name="connsiteY389" fmla="*/ 364460 h 1156812"/>
                <a:gd name="connsiteX390" fmla="*/ 970357 w 1241931"/>
                <a:gd name="connsiteY390" fmla="*/ 354949 h 1156812"/>
                <a:gd name="connsiteX391" fmla="*/ 1189192 w 1241931"/>
                <a:gd name="connsiteY391" fmla="*/ 345941 h 1156812"/>
                <a:gd name="connsiteX392" fmla="*/ 1207494 w 1241931"/>
                <a:gd name="connsiteY392" fmla="*/ 356545 h 1156812"/>
                <a:gd name="connsiteX393" fmla="*/ 1219432 w 1241931"/>
                <a:gd name="connsiteY393" fmla="*/ 376812 h 1156812"/>
                <a:gd name="connsiteX394" fmla="*/ 1230223 w 1241931"/>
                <a:gd name="connsiteY394" fmla="*/ 430197 h 1156812"/>
                <a:gd name="connsiteX395" fmla="*/ 1233211 w 1241931"/>
                <a:gd name="connsiteY395" fmla="*/ 489570 h 1156812"/>
                <a:gd name="connsiteX396" fmla="*/ 1215457 w 1241931"/>
                <a:gd name="connsiteY396" fmla="*/ 574063 h 1156812"/>
                <a:gd name="connsiteX397" fmla="*/ 1162583 w 1241931"/>
                <a:gd name="connsiteY397" fmla="*/ 624534 h 1156812"/>
                <a:gd name="connsiteX398" fmla="*/ 1123550 w 1241931"/>
                <a:gd name="connsiteY398" fmla="*/ 631851 h 1156812"/>
                <a:gd name="connsiteX399" fmla="*/ 1060044 w 1241931"/>
                <a:gd name="connsiteY399" fmla="*/ 599829 h 1156812"/>
                <a:gd name="connsiteX400" fmla="*/ 1037582 w 1241931"/>
                <a:gd name="connsiteY400" fmla="*/ 538505 h 1156812"/>
                <a:gd name="connsiteX401" fmla="*/ 1044496 w 1241931"/>
                <a:gd name="connsiteY401" fmla="*/ 495777 h 1156812"/>
                <a:gd name="connsiteX402" fmla="*/ 1070384 w 1241931"/>
                <a:gd name="connsiteY402" fmla="*/ 446428 h 1156812"/>
                <a:gd name="connsiteX403" fmla="*/ 1116039 w 1241931"/>
                <a:gd name="connsiteY403" fmla="*/ 389335 h 1156812"/>
                <a:gd name="connsiteX404" fmla="*/ 1168961 w 1241931"/>
                <a:gd name="connsiteY404" fmla="*/ 348314 h 1156812"/>
                <a:gd name="connsiteX405" fmla="*/ 1189192 w 1241931"/>
                <a:gd name="connsiteY405" fmla="*/ 345941 h 1156812"/>
                <a:gd name="connsiteX406" fmla="*/ 772740 w 1241931"/>
                <a:gd name="connsiteY406" fmla="*/ 313916 h 1156812"/>
                <a:gd name="connsiteX407" fmla="*/ 743486 w 1241931"/>
                <a:gd name="connsiteY407" fmla="*/ 329951 h 1156812"/>
                <a:gd name="connsiteX408" fmla="*/ 734426 w 1241931"/>
                <a:gd name="connsiteY408" fmla="*/ 340645 h 1156812"/>
                <a:gd name="connsiteX409" fmla="*/ 729719 w 1241931"/>
                <a:gd name="connsiteY409" fmla="*/ 356192 h 1156812"/>
                <a:gd name="connsiteX410" fmla="*/ 734426 w 1241931"/>
                <a:gd name="connsiteY410" fmla="*/ 360789 h 1156812"/>
                <a:gd name="connsiteX411" fmla="*/ 739779 w 1241931"/>
                <a:gd name="connsiteY411" fmla="*/ 359802 h 1156812"/>
                <a:gd name="connsiteX412" fmla="*/ 756315 w 1241931"/>
                <a:gd name="connsiteY412" fmla="*/ 345108 h 1156812"/>
                <a:gd name="connsiteX413" fmla="*/ 764045 w 1241931"/>
                <a:gd name="connsiteY413" fmla="*/ 333206 h 1156812"/>
                <a:gd name="connsiteX414" fmla="*/ 774093 w 1241931"/>
                <a:gd name="connsiteY414" fmla="*/ 315086 h 1156812"/>
                <a:gd name="connsiteX415" fmla="*/ 772740 w 1241931"/>
                <a:gd name="connsiteY415" fmla="*/ 313916 h 1156812"/>
                <a:gd name="connsiteX416" fmla="*/ 581209 w 1241931"/>
                <a:gd name="connsiteY416" fmla="*/ 313916 h 1156812"/>
                <a:gd name="connsiteX417" fmla="*/ 576185 w 1241931"/>
                <a:gd name="connsiteY417" fmla="*/ 315403 h 1156812"/>
                <a:gd name="connsiteX418" fmla="*/ 546480 w 1241931"/>
                <a:gd name="connsiteY418" fmla="*/ 333304 h 1156812"/>
                <a:gd name="connsiteX419" fmla="*/ 537006 w 1241931"/>
                <a:gd name="connsiteY419" fmla="*/ 355485 h 1156812"/>
                <a:gd name="connsiteX420" fmla="*/ 537859 w 1241931"/>
                <a:gd name="connsiteY420" fmla="*/ 359107 h 1156812"/>
                <a:gd name="connsiteX421" fmla="*/ 545444 w 1241931"/>
                <a:gd name="connsiteY421" fmla="*/ 360107 h 1156812"/>
                <a:gd name="connsiteX422" fmla="*/ 560760 w 1241931"/>
                <a:gd name="connsiteY422" fmla="*/ 347803 h 1156812"/>
                <a:gd name="connsiteX423" fmla="*/ 575014 w 1241931"/>
                <a:gd name="connsiteY423" fmla="*/ 326988 h 1156812"/>
                <a:gd name="connsiteX424" fmla="*/ 581209 w 1241931"/>
                <a:gd name="connsiteY424" fmla="*/ 313916 h 1156812"/>
                <a:gd name="connsiteX425" fmla="*/ 783019 w 1241931"/>
                <a:gd name="connsiteY425" fmla="*/ 171855 h 1156812"/>
                <a:gd name="connsiteX426" fmla="*/ 828540 w 1241931"/>
                <a:gd name="connsiteY426" fmla="*/ 212546 h 1156812"/>
                <a:gd name="connsiteX427" fmla="*/ 770886 w 1241931"/>
                <a:gd name="connsiteY427" fmla="*/ 370093 h 1156812"/>
                <a:gd name="connsiteX428" fmla="*/ 761521 w 1241931"/>
                <a:gd name="connsiteY428" fmla="*/ 373959 h 1156812"/>
                <a:gd name="connsiteX429" fmla="*/ 725183 w 1241931"/>
                <a:gd name="connsiteY429" fmla="*/ 368959 h 1156812"/>
                <a:gd name="connsiteX430" fmla="*/ 720598 w 1241931"/>
                <a:gd name="connsiteY430" fmla="*/ 350315 h 1156812"/>
                <a:gd name="connsiteX431" fmla="*/ 739962 w 1241931"/>
                <a:gd name="connsiteY431" fmla="*/ 321561 h 1156812"/>
                <a:gd name="connsiteX432" fmla="*/ 776154 w 1241931"/>
                <a:gd name="connsiteY432" fmla="*/ 304185 h 1156812"/>
                <a:gd name="connsiteX433" fmla="*/ 782093 w 1241931"/>
                <a:gd name="connsiteY433" fmla="*/ 262103 h 1156812"/>
                <a:gd name="connsiteX434" fmla="*/ 780703 w 1241931"/>
                <a:gd name="connsiteY434" fmla="*/ 218302 h 1156812"/>
                <a:gd name="connsiteX435" fmla="*/ 768728 w 1241931"/>
                <a:gd name="connsiteY435" fmla="*/ 198657 h 1156812"/>
                <a:gd name="connsiteX436" fmla="*/ 748742 w 1241931"/>
                <a:gd name="connsiteY436" fmla="*/ 204572 h 1156812"/>
                <a:gd name="connsiteX437" fmla="*/ 712062 w 1241931"/>
                <a:gd name="connsiteY437" fmla="*/ 261493 h 1156812"/>
                <a:gd name="connsiteX438" fmla="*/ 709831 w 1241931"/>
                <a:gd name="connsiteY438" fmla="*/ 287223 h 1156812"/>
                <a:gd name="connsiteX439" fmla="*/ 710099 w 1241931"/>
                <a:gd name="connsiteY439" fmla="*/ 320195 h 1156812"/>
                <a:gd name="connsiteX440" fmla="*/ 710172 w 1241931"/>
                <a:gd name="connsiteY440" fmla="*/ 384714 h 1156812"/>
                <a:gd name="connsiteX441" fmla="*/ 702246 w 1241931"/>
                <a:gd name="connsiteY441" fmla="*/ 514837 h 1156812"/>
                <a:gd name="connsiteX442" fmla="*/ 689784 w 1241931"/>
                <a:gd name="connsiteY442" fmla="*/ 572929 h 1156812"/>
                <a:gd name="connsiteX443" fmla="*/ 677175 w 1241931"/>
                <a:gd name="connsiteY443" fmla="*/ 599976 h 1156812"/>
                <a:gd name="connsiteX444" fmla="*/ 668664 w 1241931"/>
                <a:gd name="connsiteY444" fmla="*/ 611950 h 1156812"/>
                <a:gd name="connsiteX445" fmla="*/ 659848 w 1241931"/>
                <a:gd name="connsiteY445" fmla="*/ 616938 h 1156812"/>
                <a:gd name="connsiteX446" fmla="*/ 613193 w 1241931"/>
                <a:gd name="connsiteY446" fmla="*/ 592989 h 1156812"/>
                <a:gd name="connsiteX447" fmla="*/ 622254 w 1241931"/>
                <a:gd name="connsiteY447" fmla="*/ 448428 h 1156812"/>
                <a:gd name="connsiteX448" fmla="*/ 628424 w 1241931"/>
                <a:gd name="connsiteY448" fmla="*/ 428222 h 1156812"/>
                <a:gd name="connsiteX449" fmla="*/ 659799 w 1241931"/>
                <a:gd name="connsiteY449" fmla="*/ 345522 h 1156812"/>
                <a:gd name="connsiteX450" fmla="*/ 666847 w 1241931"/>
                <a:gd name="connsiteY450" fmla="*/ 246287 h 1156812"/>
                <a:gd name="connsiteX451" fmla="*/ 665189 w 1241931"/>
                <a:gd name="connsiteY451" fmla="*/ 186366 h 1156812"/>
                <a:gd name="connsiteX452" fmla="*/ 676383 w 1241931"/>
                <a:gd name="connsiteY452" fmla="*/ 176367 h 1156812"/>
                <a:gd name="connsiteX453" fmla="*/ 679078 w 1241931"/>
                <a:gd name="connsiteY453" fmla="*/ 175416 h 1156812"/>
                <a:gd name="connsiteX454" fmla="*/ 690784 w 1241931"/>
                <a:gd name="connsiteY454" fmla="*/ 172879 h 1156812"/>
                <a:gd name="connsiteX455" fmla="*/ 700893 w 1241931"/>
                <a:gd name="connsiteY455" fmla="*/ 182330 h 1156812"/>
                <a:gd name="connsiteX456" fmla="*/ 706417 w 1241931"/>
                <a:gd name="connsiteY456" fmla="*/ 216912 h 1156812"/>
                <a:gd name="connsiteX457" fmla="*/ 709197 w 1241931"/>
                <a:gd name="connsiteY457" fmla="*/ 245275 h 1156812"/>
                <a:gd name="connsiteX458" fmla="*/ 721586 w 1241931"/>
                <a:gd name="connsiteY458" fmla="*/ 225155 h 1156812"/>
                <a:gd name="connsiteX459" fmla="*/ 746035 w 1241931"/>
                <a:gd name="connsiteY459" fmla="*/ 190634 h 1156812"/>
                <a:gd name="connsiteX460" fmla="*/ 783019 w 1241931"/>
                <a:gd name="connsiteY460" fmla="*/ 171855 h 1156812"/>
                <a:gd name="connsiteX461" fmla="*/ 901373 w 1241931"/>
                <a:gd name="connsiteY461" fmla="*/ 164848 h 1156812"/>
                <a:gd name="connsiteX462" fmla="*/ 910764 w 1241931"/>
                <a:gd name="connsiteY462" fmla="*/ 166417 h 1156812"/>
                <a:gd name="connsiteX463" fmla="*/ 916447 w 1241931"/>
                <a:gd name="connsiteY463" fmla="*/ 169136 h 1156812"/>
                <a:gd name="connsiteX464" fmla="*/ 922836 w 1241931"/>
                <a:gd name="connsiteY464" fmla="*/ 183513 h 1156812"/>
                <a:gd name="connsiteX465" fmla="*/ 901253 w 1241931"/>
                <a:gd name="connsiteY465" fmla="*/ 255311 h 1156812"/>
                <a:gd name="connsiteX466" fmla="*/ 896961 w 1241931"/>
                <a:gd name="connsiteY466" fmla="*/ 303380 h 1156812"/>
                <a:gd name="connsiteX467" fmla="*/ 910837 w 1241931"/>
                <a:gd name="connsiteY467" fmla="*/ 337365 h 1156812"/>
                <a:gd name="connsiteX468" fmla="*/ 940786 w 1241931"/>
                <a:gd name="connsiteY468" fmla="*/ 322305 h 1156812"/>
                <a:gd name="connsiteX469" fmla="*/ 953090 w 1241931"/>
                <a:gd name="connsiteY469" fmla="*/ 295808 h 1156812"/>
                <a:gd name="connsiteX470" fmla="*/ 970832 w 1241931"/>
                <a:gd name="connsiteY470" fmla="*/ 237813 h 1156812"/>
                <a:gd name="connsiteX471" fmla="*/ 981185 w 1241931"/>
                <a:gd name="connsiteY471" fmla="*/ 212754 h 1156812"/>
                <a:gd name="connsiteX472" fmla="*/ 1008365 w 1241931"/>
                <a:gd name="connsiteY472" fmla="*/ 215144 h 1156812"/>
                <a:gd name="connsiteX473" fmla="*/ 1018108 w 1241931"/>
                <a:gd name="connsiteY473" fmla="*/ 251031 h 1156812"/>
                <a:gd name="connsiteX474" fmla="*/ 1014609 w 1241931"/>
                <a:gd name="connsiteY474" fmla="*/ 325488 h 1156812"/>
                <a:gd name="connsiteX475" fmla="*/ 1043630 w 1241931"/>
                <a:gd name="connsiteY475" fmla="*/ 300551 h 1156812"/>
                <a:gd name="connsiteX476" fmla="*/ 1063958 w 1241931"/>
                <a:gd name="connsiteY476" fmla="*/ 268225 h 1156812"/>
                <a:gd name="connsiteX477" fmla="*/ 1066665 w 1241931"/>
                <a:gd name="connsiteY477" fmla="*/ 265932 h 1156812"/>
                <a:gd name="connsiteX478" fmla="*/ 1073030 w 1241931"/>
                <a:gd name="connsiteY478" fmla="*/ 264506 h 1156812"/>
                <a:gd name="connsiteX479" fmla="*/ 1072494 w 1241931"/>
                <a:gd name="connsiteY479" fmla="*/ 267322 h 1156812"/>
                <a:gd name="connsiteX480" fmla="*/ 1015779 w 1241931"/>
                <a:gd name="connsiteY480" fmla="*/ 336243 h 1156812"/>
                <a:gd name="connsiteX481" fmla="*/ 1014145 w 1241931"/>
                <a:gd name="connsiteY481" fmla="*/ 339219 h 1156812"/>
                <a:gd name="connsiteX482" fmla="*/ 993123 w 1241931"/>
                <a:gd name="connsiteY482" fmla="*/ 486486 h 1156812"/>
                <a:gd name="connsiteX483" fmla="*/ 961443 w 1241931"/>
                <a:gd name="connsiteY483" fmla="*/ 575783 h 1156812"/>
                <a:gd name="connsiteX484" fmla="*/ 916898 w 1241931"/>
                <a:gd name="connsiteY484" fmla="*/ 612646 h 1156812"/>
                <a:gd name="connsiteX485" fmla="*/ 886803 w 1241931"/>
                <a:gd name="connsiteY485" fmla="*/ 597440 h 1156812"/>
                <a:gd name="connsiteX486" fmla="*/ 874048 w 1241931"/>
                <a:gd name="connsiteY486" fmla="*/ 492437 h 1156812"/>
                <a:gd name="connsiteX487" fmla="*/ 907021 w 1241931"/>
                <a:gd name="connsiteY487" fmla="*/ 409017 h 1156812"/>
                <a:gd name="connsiteX488" fmla="*/ 934652 w 1241931"/>
                <a:gd name="connsiteY488" fmla="*/ 373069 h 1156812"/>
                <a:gd name="connsiteX489" fmla="*/ 965710 w 1241931"/>
                <a:gd name="connsiteY489" fmla="*/ 346742 h 1156812"/>
                <a:gd name="connsiteX490" fmla="*/ 975283 w 1241931"/>
                <a:gd name="connsiteY490" fmla="*/ 309636 h 1156812"/>
                <a:gd name="connsiteX491" fmla="*/ 976088 w 1241931"/>
                <a:gd name="connsiteY491" fmla="*/ 259372 h 1156812"/>
                <a:gd name="connsiteX492" fmla="*/ 974015 w 1241931"/>
                <a:gd name="connsiteY492" fmla="*/ 267359 h 1156812"/>
                <a:gd name="connsiteX493" fmla="*/ 945712 w 1241931"/>
                <a:gd name="connsiteY493" fmla="*/ 329744 h 1156812"/>
                <a:gd name="connsiteX494" fmla="*/ 882767 w 1241931"/>
                <a:gd name="connsiteY494" fmla="*/ 353510 h 1156812"/>
                <a:gd name="connsiteX495" fmla="*/ 856976 w 1241931"/>
                <a:gd name="connsiteY495" fmla="*/ 309953 h 1156812"/>
                <a:gd name="connsiteX496" fmla="*/ 856745 w 1241931"/>
                <a:gd name="connsiteY496" fmla="*/ 308221 h 1156812"/>
                <a:gd name="connsiteX497" fmla="*/ 862939 w 1241931"/>
                <a:gd name="connsiteY497" fmla="*/ 233325 h 1156812"/>
                <a:gd name="connsiteX498" fmla="*/ 892559 w 1241931"/>
                <a:gd name="connsiteY498" fmla="*/ 168282 h 1156812"/>
                <a:gd name="connsiteX499" fmla="*/ 901373 w 1241931"/>
                <a:gd name="connsiteY499" fmla="*/ 164848 h 1156812"/>
                <a:gd name="connsiteX500" fmla="*/ 227886 w 1241931"/>
                <a:gd name="connsiteY500" fmla="*/ 11381 h 1156812"/>
                <a:gd name="connsiteX501" fmla="*/ 216059 w 1241931"/>
                <a:gd name="connsiteY501" fmla="*/ 15393 h 1156812"/>
                <a:gd name="connsiteX502" fmla="*/ 183647 w 1241931"/>
                <a:gd name="connsiteY502" fmla="*/ 55475 h 1156812"/>
                <a:gd name="connsiteX503" fmla="*/ 168441 w 1241931"/>
                <a:gd name="connsiteY503" fmla="*/ 98654 h 1156812"/>
                <a:gd name="connsiteX504" fmla="*/ 152064 w 1241931"/>
                <a:gd name="connsiteY504" fmla="*/ 189768 h 1156812"/>
                <a:gd name="connsiteX505" fmla="*/ 150454 w 1241931"/>
                <a:gd name="connsiteY505" fmla="*/ 202365 h 1156812"/>
                <a:gd name="connsiteX506" fmla="*/ 212839 w 1241931"/>
                <a:gd name="connsiteY506" fmla="*/ 121359 h 1156812"/>
                <a:gd name="connsiteX507" fmla="*/ 236264 w 1241931"/>
                <a:gd name="connsiteY507" fmla="*/ 74132 h 1156812"/>
                <a:gd name="connsiteX508" fmla="*/ 227886 w 1241931"/>
                <a:gd name="connsiteY508" fmla="*/ 11381 h 1156812"/>
                <a:gd name="connsiteX509" fmla="*/ 225936 w 1241931"/>
                <a:gd name="connsiteY509" fmla="*/ 809 h 1156812"/>
                <a:gd name="connsiteX510" fmla="*/ 239422 w 1241931"/>
                <a:gd name="connsiteY510" fmla="*/ 6235 h 1156812"/>
                <a:gd name="connsiteX511" fmla="*/ 240227 w 1241931"/>
                <a:gd name="connsiteY511" fmla="*/ 87643 h 1156812"/>
                <a:gd name="connsiteX512" fmla="*/ 193036 w 1241931"/>
                <a:gd name="connsiteY512" fmla="*/ 167258 h 1156812"/>
                <a:gd name="connsiteX513" fmla="*/ 163868 w 1241931"/>
                <a:gd name="connsiteY513" fmla="*/ 204498 h 1156812"/>
                <a:gd name="connsiteX514" fmla="*/ 150077 w 1241931"/>
                <a:gd name="connsiteY514" fmla="*/ 221619 h 1156812"/>
                <a:gd name="connsiteX515" fmla="*/ 146187 w 1241931"/>
                <a:gd name="connsiteY515" fmla="*/ 277138 h 1156812"/>
                <a:gd name="connsiteX516" fmla="*/ 146333 w 1241931"/>
                <a:gd name="connsiteY516" fmla="*/ 278577 h 1156812"/>
                <a:gd name="connsiteX517" fmla="*/ 147601 w 1241931"/>
                <a:gd name="connsiteY517" fmla="*/ 278053 h 1156812"/>
                <a:gd name="connsiteX518" fmla="*/ 195170 w 1241931"/>
                <a:gd name="connsiteY518" fmla="*/ 202511 h 1156812"/>
                <a:gd name="connsiteX519" fmla="*/ 227033 w 1241931"/>
                <a:gd name="connsiteY519" fmla="*/ 200194 h 1156812"/>
                <a:gd name="connsiteX520" fmla="*/ 241581 w 1241931"/>
                <a:gd name="connsiteY520" fmla="*/ 219912 h 1156812"/>
                <a:gd name="connsiteX521" fmla="*/ 239886 w 1241931"/>
                <a:gd name="connsiteY521" fmla="*/ 295295 h 1156812"/>
                <a:gd name="connsiteX522" fmla="*/ 235313 w 1241931"/>
                <a:gd name="connsiteY522" fmla="*/ 377447 h 1156812"/>
                <a:gd name="connsiteX523" fmla="*/ 241178 w 1241931"/>
                <a:gd name="connsiteY523" fmla="*/ 390384 h 1156812"/>
                <a:gd name="connsiteX524" fmla="*/ 246739 w 1241931"/>
                <a:gd name="connsiteY524" fmla="*/ 385848 h 1156812"/>
                <a:gd name="connsiteX525" fmla="*/ 282382 w 1241931"/>
                <a:gd name="connsiteY525" fmla="*/ 305185 h 1156812"/>
                <a:gd name="connsiteX526" fmla="*/ 286577 w 1241931"/>
                <a:gd name="connsiteY526" fmla="*/ 265176 h 1156812"/>
                <a:gd name="connsiteX527" fmla="*/ 294588 w 1241931"/>
                <a:gd name="connsiteY527" fmla="*/ 224216 h 1156812"/>
                <a:gd name="connsiteX528" fmla="*/ 317793 w 1241931"/>
                <a:gd name="connsiteY528" fmla="*/ 180842 h 1156812"/>
                <a:gd name="connsiteX529" fmla="*/ 359229 w 1241931"/>
                <a:gd name="connsiteY529" fmla="*/ 164307 h 1156812"/>
                <a:gd name="connsiteX530" fmla="*/ 388519 w 1241931"/>
                <a:gd name="connsiteY530" fmla="*/ 179488 h 1156812"/>
                <a:gd name="connsiteX531" fmla="*/ 396847 w 1241931"/>
                <a:gd name="connsiteY531" fmla="*/ 198755 h 1156812"/>
                <a:gd name="connsiteX532" fmla="*/ 394872 w 1241931"/>
                <a:gd name="connsiteY532" fmla="*/ 199706 h 1156812"/>
                <a:gd name="connsiteX533" fmla="*/ 390421 w 1241931"/>
                <a:gd name="connsiteY533" fmla="*/ 201328 h 1156812"/>
                <a:gd name="connsiteX534" fmla="*/ 384678 w 1241931"/>
                <a:gd name="connsiteY534" fmla="*/ 186622 h 1156812"/>
                <a:gd name="connsiteX535" fmla="*/ 369252 w 1241931"/>
                <a:gd name="connsiteY535" fmla="*/ 178098 h 1156812"/>
                <a:gd name="connsiteX536" fmla="*/ 342913 w 1241931"/>
                <a:gd name="connsiteY536" fmla="*/ 200974 h 1156812"/>
                <a:gd name="connsiteX537" fmla="*/ 328122 w 1241931"/>
                <a:gd name="connsiteY537" fmla="*/ 293405 h 1156812"/>
                <a:gd name="connsiteX538" fmla="*/ 332768 w 1241931"/>
                <a:gd name="connsiteY538" fmla="*/ 315147 h 1156812"/>
                <a:gd name="connsiteX539" fmla="*/ 344950 w 1241931"/>
                <a:gd name="connsiteY539" fmla="*/ 327280 h 1156812"/>
                <a:gd name="connsiteX540" fmla="*/ 346596 w 1241931"/>
                <a:gd name="connsiteY540" fmla="*/ 327244 h 1156812"/>
                <a:gd name="connsiteX541" fmla="*/ 380190 w 1241931"/>
                <a:gd name="connsiteY541" fmla="*/ 280394 h 1156812"/>
                <a:gd name="connsiteX542" fmla="*/ 397055 w 1241931"/>
                <a:gd name="connsiteY542" fmla="*/ 217436 h 1156812"/>
                <a:gd name="connsiteX543" fmla="*/ 403274 w 1241931"/>
                <a:gd name="connsiteY543" fmla="*/ 197926 h 1156812"/>
                <a:gd name="connsiteX544" fmla="*/ 416894 w 1241931"/>
                <a:gd name="connsiteY544" fmla="*/ 192414 h 1156812"/>
                <a:gd name="connsiteX545" fmla="*/ 433966 w 1241931"/>
                <a:gd name="connsiteY545" fmla="*/ 212595 h 1156812"/>
                <a:gd name="connsiteX546" fmla="*/ 434527 w 1241931"/>
                <a:gd name="connsiteY546" fmla="*/ 235484 h 1156812"/>
                <a:gd name="connsiteX547" fmla="*/ 433625 w 1241931"/>
                <a:gd name="connsiteY547" fmla="*/ 309367 h 1156812"/>
                <a:gd name="connsiteX548" fmla="*/ 436015 w 1241931"/>
                <a:gd name="connsiteY548" fmla="*/ 345108 h 1156812"/>
                <a:gd name="connsiteX549" fmla="*/ 453111 w 1241931"/>
                <a:gd name="connsiteY549" fmla="*/ 345437 h 1156812"/>
                <a:gd name="connsiteX550" fmla="*/ 467731 w 1241931"/>
                <a:gd name="connsiteY550" fmla="*/ 313940 h 1156812"/>
                <a:gd name="connsiteX551" fmla="*/ 476535 w 1241931"/>
                <a:gd name="connsiteY551" fmla="*/ 286003 h 1156812"/>
                <a:gd name="connsiteX552" fmla="*/ 471950 w 1241931"/>
                <a:gd name="connsiteY552" fmla="*/ 223606 h 1156812"/>
                <a:gd name="connsiteX553" fmla="*/ 478413 w 1241931"/>
                <a:gd name="connsiteY553" fmla="*/ 178635 h 1156812"/>
                <a:gd name="connsiteX554" fmla="*/ 494375 w 1241931"/>
                <a:gd name="connsiteY554" fmla="*/ 173147 h 1156812"/>
                <a:gd name="connsiteX555" fmla="*/ 516154 w 1241931"/>
                <a:gd name="connsiteY555" fmla="*/ 246019 h 1156812"/>
                <a:gd name="connsiteX556" fmla="*/ 521495 w 1241931"/>
                <a:gd name="connsiteY556" fmla="*/ 238239 h 1156812"/>
                <a:gd name="connsiteX557" fmla="*/ 588148 w 1241931"/>
                <a:gd name="connsiteY557" fmla="*/ 171733 h 1156812"/>
                <a:gd name="connsiteX558" fmla="*/ 631217 w 1241931"/>
                <a:gd name="connsiteY558" fmla="*/ 199426 h 1156812"/>
                <a:gd name="connsiteX559" fmla="*/ 639302 w 1241931"/>
                <a:gd name="connsiteY559" fmla="*/ 254811 h 1156812"/>
                <a:gd name="connsiteX560" fmla="*/ 617852 w 1241931"/>
                <a:gd name="connsiteY560" fmla="*/ 326878 h 1156812"/>
                <a:gd name="connsiteX561" fmla="*/ 597756 w 1241931"/>
                <a:gd name="connsiteY561" fmla="*/ 355375 h 1156812"/>
                <a:gd name="connsiteX562" fmla="*/ 539274 w 1241931"/>
                <a:gd name="connsiteY562" fmla="*/ 373484 h 1156812"/>
                <a:gd name="connsiteX563" fmla="*/ 528153 w 1241931"/>
                <a:gd name="connsiteY563" fmla="*/ 349644 h 1156812"/>
                <a:gd name="connsiteX564" fmla="*/ 549370 w 1241931"/>
                <a:gd name="connsiteY564" fmla="*/ 319903 h 1156812"/>
                <a:gd name="connsiteX565" fmla="*/ 581173 w 1241931"/>
                <a:gd name="connsiteY565" fmla="*/ 303746 h 1156812"/>
                <a:gd name="connsiteX566" fmla="*/ 584648 w 1241931"/>
                <a:gd name="connsiteY566" fmla="*/ 298149 h 1156812"/>
                <a:gd name="connsiteX567" fmla="*/ 589928 w 1241931"/>
                <a:gd name="connsiteY567" fmla="*/ 244532 h 1156812"/>
                <a:gd name="connsiteX568" fmla="*/ 582111 w 1241931"/>
                <a:gd name="connsiteY568" fmla="*/ 203718 h 1156812"/>
                <a:gd name="connsiteX569" fmla="*/ 565503 w 1241931"/>
                <a:gd name="connsiteY569" fmla="*/ 198218 h 1156812"/>
                <a:gd name="connsiteX570" fmla="*/ 560723 w 1241931"/>
                <a:gd name="connsiteY570" fmla="*/ 201243 h 1156812"/>
                <a:gd name="connsiteX571" fmla="*/ 547102 w 1241931"/>
                <a:gd name="connsiteY571" fmla="*/ 214376 h 1156812"/>
                <a:gd name="connsiteX572" fmla="*/ 539798 w 1241931"/>
                <a:gd name="connsiteY572" fmla="*/ 226362 h 1156812"/>
                <a:gd name="connsiteX573" fmla="*/ 518495 w 1241931"/>
                <a:gd name="connsiteY573" fmla="*/ 263274 h 1156812"/>
                <a:gd name="connsiteX574" fmla="*/ 516678 w 1241931"/>
                <a:gd name="connsiteY574" fmla="*/ 275638 h 1156812"/>
                <a:gd name="connsiteX575" fmla="*/ 517349 w 1241931"/>
                <a:gd name="connsiteY575" fmla="*/ 343242 h 1156812"/>
                <a:gd name="connsiteX576" fmla="*/ 516544 w 1241931"/>
                <a:gd name="connsiteY576" fmla="*/ 414785 h 1156812"/>
                <a:gd name="connsiteX577" fmla="*/ 510618 w 1241931"/>
                <a:gd name="connsiteY577" fmla="*/ 499960 h 1156812"/>
                <a:gd name="connsiteX578" fmla="*/ 493814 w 1241931"/>
                <a:gd name="connsiteY578" fmla="*/ 582368 h 1156812"/>
                <a:gd name="connsiteX579" fmla="*/ 455184 w 1241931"/>
                <a:gd name="connsiteY579" fmla="*/ 621157 h 1156812"/>
                <a:gd name="connsiteX580" fmla="*/ 414968 w 1241931"/>
                <a:gd name="connsiteY580" fmla="*/ 568820 h 1156812"/>
                <a:gd name="connsiteX581" fmla="*/ 418492 w 1241931"/>
                <a:gd name="connsiteY581" fmla="*/ 494546 h 1156812"/>
                <a:gd name="connsiteX582" fmla="*/ 465634 w 1241931"/>
                <a:gd name="connsiteY582" fmla="*/ 346840 h 1156812"/>
                <a:gd name="connsiteX583" fmla="*/ 473133 w 1241931"/>
                <a:gd name="connsiteY583" fmla="*/ 326256 h 1156812"/>
                <a:gd name="connsiteX584" fmla="*/ 472938 w 1241931"/>
                <a:gd name="connsiteY584" fmla="*/ 322781 h 1156812"/>
                <a:gd name="connsiteX585" fmla="*/ 459500 w 1241931"/>
                <a:gd name="connsiteY585" fmla="*/ 352827 h 1156812"/>
                <a:gd name="connsiteX586" fmla="*/ 457781 w 1241931"/>
                <a:gd name="connsiteY586" fmla="*/ 355400 h 1156812"/>
                <a:gd name="connsiteX587" fmla="*/ 456330 w 1241931"/>
                <a:gd name="connsiteY587" fmla="*/ 356729 h 1156812"/>
                <a:gd name="connsiteX588" fmla="*/ 455976 w 1241931"/>
                <a:gd name="connsiteY588" fmla="*/ 358253 h 1156812"/>
                <a:gd name="connsiteX589" fmla="*/ 453245 w 1241931"/>
                <a:gd name="connsiteY589" fmla="*/ 363862 h 1156812"/>
                <a:gd name="connsiteX590" fmla="*/ 443709 w 1241931"/>
                <a:gd name="connsiteY590" fmla="*/ 375508 h 1156812"/>
                <a:gd name="connsiteX591" fmla="*/ 420540 w 1241931"/>
                <a:gd name="connsiteY591" fmla="*/ 378398 h 1156812"/>
                <a:gd name="connsiteX592" fmla="*/ 399555 w 1241931"/>
                <a:gd name="connsiteY592" fmla="*/ 331914 h 1156812"/>
                <a:gd name="connsiteX593" fmla="*/ 391714 w 1241931"/>
                <a:gd name="connsiteY593" fmla="*/ 280565 h 1156812"/>
                <a:gd name="connsiteX594" fmla="*/ 390409 w 1241931"/>
                <a:gd name="connsiteY594" fmla="*/ 278297 h 1156812"/>
                <a:gd name="connsiteX595" fmla="*/ 388641 w 1241931"/>
                <a:gd name="connsiteY595" fmla="*/ 285747 h 1156812"/>
                <a:gd name="connsiteX596" fmla="*/ 358863 w 1241931"/>
                <a:gd name="connsiteY596" fmla="*/ 337072 h 1156812"/>
                <a:gd name="connsiteX597" fmla="*/ 319891 w 1241931"/>
                <a:gd name="connsiteY597" fmla="*/ 346083 h 1156812"/>
                <a:gd name="connsiteX598" fmla="*/ 293527 w 1241931"/>
                <a:gd name="connsiteY598" fmla="*/ 319147 h 1156812"/>
                <a:gd name="connsiteX599" fmla="*/ 292722 w 1241931"/>
                <a:gd name="connsiteY599" fmla="*/ 315769 h 1156812"/>
                <a:gd name="connsiteX600" fmla="*/ 290223 w 1241931"/>
                <a:gd name="connsiteY600" fmla="*/ 312294 h 1156812"/>
                <a:gd name="connsiteX601" fmla="*/ 285686 w 1241931"/>
                <a:gd name="connsiteY601" fmla="*/ 325329 h 1156812"/>
                <a:gd name="connsiteX602" fmla="*/ 254506 w 1241931"/>
                <a:gd name="connsiteY602" fmla="*/ 393348 h 1156812"/>
                <a:gd name="connsiteX603" fmla="*/ 216973 w 1241931"/>
                <a:gd name="connsiteY603" fmla="*/ 412297 h 1156812"/>
                <a:gd name="connsiteX604" fmla="*/ 196999 w 1241931"/>
                <a:gd name="connsiteY604" fmla="*/ 357448 h 1156812"/>
                <a:gd name="connsiteX605" fmla="*/ 206071 w 1241931"/>
                <a:gd name="connsiteY605" fmla="*/ 237191 h 1156812"/>
                <a:gd name="connsiteX606" fmla="*/ 205242 w 1241931"/>
                <a:gd name="connsiteY606" fmla="*/ 222143 h 1156812"/>
                <a:gd name="connsiteX607" fmla="*/ 193365 w 1241931"/>
                <a:gd name="connsiteY607" fmla="*/ 216558 h 1156812"/>
                <a:gd name="connsiteX608" fmla="*/ 179379 w 1241931"/>
                <a:gd name="connsiteY608" fmla="*/ 229643 h 1156812"/>
                <a:gd name="connsiteX609" fmla="*/ 151418 w 1241931"/>
                <a:gd name="connsiteY609" fmla="*/ 294746 h 1156812"/>
                <a:gd name="connsiteX610" fmla="*/ 147126 w 1241931"/>
                <a:gd name="connsiteY610" fmla="*/ 332682 h 1156812"/>
                <a:gd name="connsiteX611" fmla="*/ 135175 w 1241931"/>
                <a:gd name="connsiteY611" fmla="*/ 359643 h 1156812"/>
                <a:gd name="connsiteX612" fmla="*/ 119286 w 1241931"/>
                <a:gd name="connsiteY612" fmla="*/ 353107 h 1156812"/>
                <a:gd name="connsiteX613" fmla="*/ 112275 w 1241931"/>
                <a:gd name="connsiteY613" fmla="*/ 325744 h 1156812"/>
                <a:gd name="connsiteX614" fmla="*/ 118104 w 1241931"/>
                <a:gd name="connsiteY614" fmla="*/ 160771 h 1156812"/>
                <a:gd name="connsiteX615" fmla="*/ 140053 w 1241931"/>
                <a:gd name="connsiteY615" fmla="*/ 74815 h 1156812"/>
                <a:gd name="connsiteX616" fmla="*/ 184159 w 1241931"/>
                <a:gd name="connsiteY616" fmla="*/ 9528 h 1156812"/>
                <a:gd name="connsiteX617" fmla="*/ 225936 w 1241931"/>
                <a:gd name="connsiteY617" fmla="*/ 809 h 115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1241931" h="1156812">
                  <a:moveTo>
                    <a:pt x="1196556" y="1024219"/>
                  </a:moveTo>
                  <a:cubicBezTo>
                    <a:pt x="1196459" y="1026121"/>
                    <a:pt x="1195898" y="1028475"/>
                    <a:pt x="1196361" y="1030596"/>
                  </a:cubicBezTo>
                  <a:cubicBezTo>
                    <a:pt x="1197105" y="1033986"/>
                    <a:pt x="1198166" y="1037425"/>
                    <a:pt x="1199739" y="1040510"/>
                  </a:cubicBezTo>
                  <a:cubicBezTo>
                    <a:pt x="1203324" y="1047570"/>
                    <a:pt x="1207299" y="1054436"/>
                    <a:pt x="1211140" y="1061362"/>
                  </a:cubicBezTo>
                  <a:cubicBezTo>
                    <a:pt x="1212092" y="1063081"/>
                    <a:pt x="1212848" y="1065044"/>
                    <a:pt x="1214226" y="1066337"/>
                  </a:cubicBezTo>
                  <a:cubicBezTo>
                    <a:pt x="1216055" y="1068056"/>
                    <a:pt x="1218286" y="1069471"/>
                    <a:pt x="1220579" y="1070495"/>
                  </a:cubicBezTo>
                  <a:cubicBezTo>
                    <a:pt x="1221871" y="1071080"/>
                    <a:pt x="1223908" y="1071154"/>
                    <a:pt x="1225115" y="1070507"/>
                  </a:cubicBezTo>
                  <a:cubicBezTo>
                    <a:pt x="1226651" y="1069690"/>
                    <a:pt x="1228639" y="1068020"/>
                    <a:pt x="1228773" y="1066557"/>
                  </a:cubicBezTo>
                  <a:cubicBezTo>
                    <a:pt x="1229944" y="1053753"/>
                    <a:pt x="1225505" y="1042656"/>
                    <a:pt x="1217360" y="1032974"/>
                  </a:cubicBezTo>
                  <a:cubicBezTo>
                    <a:pt x="1212311" y="1026987"/>
                    <a:pt x="1205970" y="1023280"/>
                    <a:pt x="1196556" y="1024219"/>
                  </a:cubicBezTo>
                  <a:close/>
                  <a:moveTo>
                    <a:pt x="623985" y="969626"/>
                  </a:moveTo>
                  <a:cubicBezTo>
                    <a:pt x="602012" y="981576"/>
                    <a:pt x="593110" y="1006452"/>
                    <a:pt x="600158" y="1029840"/>
                  </a:cubicBezTo>
                  <a:cubicBezTo>
                    <a:pt x="601768" y="1035169"/>
                    <a:pt x="604463" y="1039498"/>
                    <a:pt x="608645" y="1042973"/>
                  </a:cubicBezTo>
                  <a:cubicBezTo>
                    <a:pt x="613315" y="1046851"/>
                    <a:pt x="621729" y="1046766"/>
                    <a:pt x="626290" y="1042912"/>
                  </a:cubicBezTo>
                  <a:cubicBezTo>
                    <a:pt x="628802" y="1040791"/>
                    <a:pt x="630533" y="1037888"/>
                    <a:pt x="631924" y="1034913"/>
                  </a:cubicBezTo>
                  <a:cubicBezTo>
                    <a:pt x="633094" y="1032425"/>
                    <a:pt x="633996" y="1029889"/>
                    <a:pt x="634667" y="1027340"/>
                  </a:cubicBezTo>
                  <a:cubicBezTo>
                    <a:pt x="636886" y="1018914"/>
                    <a:pt x="636630" y="1010208"/>
                    <a:pt x="635253" y="1001392"/>
                  </a:cubicBezTo>
                  <a:cubicBezTo>
                    <a:pt x="634814" y="998562"/>
                    <a:pt x="625997" y="968529"/>
                    <a:pt x="623985" y="969626"/>
                  </a:cubicBezTo>
                  <a:close/>
                  <a:moveTo>
                    <a:pt x="1134050" y="808689"/>
                  </a:moveTo>
                  <a:cubicBezTo>
                    <a:pt x="1129855" y="808189"/>
                    <a:pt x="1119954" y="843235"/>
                    <a:pt x="1118697" y="846771"/>
                  </a:cubicBezTo>
                  <a:cubicBezTo>
                    <a:pt x="1113686" y="860831"/>
                    <a:pt x="1108174" y="874732"/>
                    <a:pt x="1102028" y="888340"/>
                  </a:cubicBezTo>
                  <a:cubicBezTo>
                    <a:pt x="1082981" y="930520"/>
                    <a:pt x="1056227" y="980613"/>
                    <a:pt x="1011719" y="1000282"/>
                  </a:cubicBezTo>
                  <a:cubicBezTo>
                    <a:pt x="993635" y="1008269"/>
                    <a:pt x="972576" y="1010440"/>
                    <a:pt x="953920" y="1003891"/>
                  </a:cubicBezTo>
                  <a:cubicBezTo>
                    <a:pt x="926068" y="994112"/>
                    <a:pt x="911228" y="969468"/>
                    <a:pt x="899436" y="944250"/>
                  </a:cubicBezTo>
                  <a:cubicBezTo>
                    <a:pt x="899144" y="943628"/>
                    <a:pt x="898644" y="942750"/>
                    <a:pt x="898168" y="942689"/>
                  </a:cubicBezTo>
                  <a:cubicBezTo>
                    <a:pt x="897607" y="942628"/>
                    <a:pt x="896644" y="943202"/>
                    <a:pt x="896400" y="943738"/>
                  </a:cubicBezTo>
                  <a:cubicBezTo>
                    <a:pt x="887084" y="964285"/>
                    <a:pt x="879402" y="985429"/>
                    <a:pt x="866952" y="1004416"/>
                  </a:cubicBezTo>
                  <a:cubicBezTo>
                    <a:pt x="856660" y="1020109"/>
                    <a:pt x="842905" y="1036705"/>
                    <a:pt x="823846" y="1041388"/>
                  </a:cubicBezTo>
                  <a:cubicBezTo>
                    <a:pt x="804738" y="1046083"/>
                    <a:pt x="783435" y="1036925"/>
                    <a:pt x="769936" y="1023524"/>
                  </a:cubicBezTo>
                  <a:cubicBezTo>
                    <a:pt x="738999" y="992819"/>
                    <a:pt x="733073" y="940641"/>
                    <a:pt x="731720" y="899547"/>
                  </a:cubicBezTo>
                  <a:cubicBezTo>
                    <a:pt x="731671" y="898023"/>
                    <a:pt x="731573" y="896510"/>
                    <a:pt x="731488" y="894986"/>
                  </a:cubicBezTo>
                  <a:cubicBezTo>
                    <a:pt x="719184" y="914070"/>
                    <a:pt x="705624" y="931459"/>
                    <a:pt x="686919" y="944165"/>
                  </a:cubicBezTo>
                  <a:cubicBezTo>
                    <a:pt x="688187" y="947018"/>
                    <a:pt x="689711" y="949591"/>
                    <a:pt x="690492" y="952372"/>
                  </a:cubicBezTo>
                  <a:cubicBezTo>
                    <a:pt x="697052" y="975601"/>
                    <a:pt x="699710" y="1001916"/>
                    <a:pt x="691748" y="1025194"/>
                  </a:cubicBezTo>
                  <a:cubicBezTo>
                    <a:pt x="686760" y="1039742"/>
                    <a:pt x="677127" y="1052655"/>
                    <a:pt x="663409" y="1059959"/>
                  </a:cubicBezTo>
                  <a:cubicBezTo>
                    <a:pt x="661555" y="1060947"/>
                    <a:pt x="637630" y="1068312"/>
                    <a:pt x="637606" y="1066520"/>
                  </a:cubicBezTo>
                  <a:cubicBezTo>
                    <a:pt x="637326" y="1067959"/>
                    <a:pt x="636655" y="1069800"/>
                    <a:pt x="636984" y="1070007"/>
                  </a:cubicBezTo>
                  <a:cubicBezTo>
                    <a:pt x="640996" y="1072483"/>
                    <a:pt x="640606" y="1077287"/>
                    <a:pt x="642776" y="1080763"/>
                  </a:cubicBezTo>
                  <a:cubicBezTo>
                    <a:pt x="654446" y="1099505"/>
                    <a:pt x="669969" y="1112931"/>
                    <a:pt x="690650" y="1121149"/>
                  </a:cubicBezTo>
                  <a:cubicBezTo>
                    <a:pt x="709331" y="1128576"/>
                    <a:pt x="729561" y="1131295"/>
                    <a:pt x="749633" y="1132368"/>
                  </a:cubicBezTo>
                  <a:cubicBezTo>
                    <a:pt x="778008" y="1133892"/>
                    <a:pt x="804677" y="1130380"/>
                    <a:pt x="832418" y="1124966"/>
                  </a:cubicBezTo>
                  <a:cubicBezTo>
                    <a:pt x="866513" y="1118308"/>
                    <a:pt x="900522" y="1099932"/>
                    <a:pt x="931653" y="1084738"/>
                  </a:cubicBezTo>
                  <a:cubicBezTo>
                    <a:pt x="965833" y="1068056"/>
                    <a:pt x="998025" y="1047692"/>
                    <a:pt x="1033547" y="1033815"/>
                  </a:cubicBezTo>
                  <a:cubicBezTo>
                    <a:pt x="1066678" y="1020865"/>
                    <a:pt x="1102370" y="1013634"/>
                    <a:pt x="1137537" y="1012134"/>
                  </a:cubicBezTo>
                  <a:cubicBezTo>
                    <a:pt x="1142744" y="1011915"/>
                    <a:pt x="1139171" y="997331"/>
                    <a:pt x="1139001" y="993612"/>
                  </a:cubicBezTo>
                  <a:cubicBezTo>
                    <a:pt x="1138598" y="984795"/>
                    <a:pt x="1138427" y="975967"/>
                    <a:pt x="1138489" y="967151"/>
                  </a:cubicBezTo>
                  <a:cubicBezTo>
                    <a:pt x="1138598" y="950152"/>
                    <a:pt x="1139549" y="933178"/>
                    <a:pt x="1141195" y="916265"/>
                  </a:cubicBezTo>
                  <a:cubicBezTo>
                    <a:pt x="1144463" y="882792"/>
                    <a:pt x="1150475" y="849624"/>
                    <a:pt x="1157914" y="816835"/>
                  </a:cubicBezTo>
                  <a:cubicBezTo>
                    <a:pt x="1159816" y="808469"/>
                    <a:pt x="1139220" y="809311"/>
                    <a:pt x="1134050" y="808689"/>
                  </a:cubicBezTo>
                  <a:close/>
                  <a:moveTo>
                    <a:pt x="1014646" y="765607"/>
                  </a:moveTo>
                  <a:cubicBezTo>
                    <a:pt x="1011744" y="765107"/>
                    <a:pt x="1008232" y="767546"/>
                    <a:pt x="1005135" y="768949"/>
                  </a:cubicBezTo>
                  <a:cubicBezTo>
                    <a:pt x="1001769" y="770461"/>
                    <a:pt x="998330" y="772009"/>
                    <a:pt x="995355" y="774143"/>
                  </a:cubicBezTo>
                  <a:cubicBezTo>
                    <a:pt x="992440" y="776241"/>
                    <a:pt x="989819" y="778874"/>
                    <a:pt x="987526" y="781655"/>
                  </a:cubicBezTo>
                  <a:cubicBezTo>
                    <a:pt x="983527" y="786484"/>
                    <a:pt x="979722" y="791495"/>
                    <a:pt x="976125" y="796641"/>
                  </a:cubicBezTo>
                  <a:cubicBezTo>
                    <a:pt x="966577" y="810299"/>
                    <a:pt x="958346" y="824663"/>
                    <a:pt x="953517" y="840735"/>
                  </a:cubicBezTo>
                  <a:cubicBezTo>
                    <a:pt x="952407" y="844417"/>
                    <a:pt x="951798" y="848246"/>
                    <a:pt x="950798" y="852661"/>
                  </a:cubicBezTo>
                  <a:cubicBezTo>
                    <a:pt x="952432" y="852234"/>
                    <a:pt x="953054" y="851966"/>
                    <a:pt x="953700" y="851917"/>
                  </a:cubicBezTo>
                  <a:cubicBezTo>
                    <a:pt x="961736" y="851332"/>
                    <a:pt x="969723" y="850417"/>
                    <a:pt x="977381" y="847746"/>
                  </a:cubicBezTo>
                  <a:cubicBezTo>
                    <a:pt x="983734" y="845527"/>
                    <a:pt x="990148" y="843405"/>
                    <a:pt x="996294" y="840686"/>
                  </a:cubicBezTo>
                  <a:cubicBezTo>
                    <a:pt x="1004939" y="836869"/>
                    <a:pt x="1013219" y="832345"/>
                    <a:pt x="1020584" y="826273"/>
                  </a:cubicBezTo>
                  <a:cubicBezTo>
                    <a:pt x="1022060" y="825066"/>
                    <a:pt x="1024328" y="824688"/>
                    <a:pt x="1025572" y="823334"/>
                  </a:cubicBezTo>
                  <a:cubicBezTo>
                    <a:pt x="1028511" y="820139"/>
                    <a:pt x="1031059" y="816578"/>
                    <a:pt x="1033778" y="813164"/>
                  </a:cubicBezTo>
                  <a:cubicBezTo>
                    <a:pt x="1037900" y="807994"/>
                    <a:pt x="1040644" y="802190"/>
                    <a:pt x="1042070" y="795751"/>
                  </a:cubicBezTo>
                  <a:cubicBezTo>
                    <a:pt x="1042680" y="793020"/>
                    <a:pt x="1043777" y="790288"/>
                    <a:pt x="1043753" y="787569"/>
                  </a:cubicBezTo>
                  <a:cubicBezTo>
                    <a:pt x="1043741" y="785532"/>
                    <a:pt x="1042143" y="783557"/>
                    <a:pt x="1041522" y="781472"/>
                  </a:cubicBezTo>
                  <a:cubicBezTo>
                    <a:pt x="1040497" y="778094"/>
                    <a:pt x="1038290" y="775680"/>
                    <a:pt x="1035742" y="773424"/>
                  </a:cubicBezTo>
                  <a:cubicBezTo>
                    <a:pt x="1029718" y="768119"/>
                    <a:pt x="1022035" y="766876"/>
                    <a:pt x="1014646" y="765607"/>
                  </a:cubicBezTo>
                  <a:close/>
                  <a:moveTo>
                    <a:pt x="1134611" y="702015"/>
                  </a:moveTo>
                  <a:cubicBezTo>
                    <a:pt x="1128160" y="701808"/>
                    <a:pt x="1121600" y="703320"/>
                    <a:pt x="1118003" y="707808"/>
                  </a:cubicBezTo>
                  <a:cubicBezTo>
                    <a:pt x="1113600" y="713307"/>
                    <a:pt x="1110320" y="720477"/>
                    <a:pt x="1108881" y="727403"/>
                  </a:cubicBezTo>
                  <a:cubicBezTo>
                    <a:pt x="1107357" y="734708"/>
                    <a:pt x="1108369" y="742597"/>
                    <a:pt x="1108674" y="750218"/>
                  </a:cubicBezTo>
                  <a:cubicBezTo>
                    <a:pt x="1108833" y="754181"/>
                    <a:pt x="1109040" y="758486"/>
                    <a:pt x="1110625" y="761998"/>
                  </a:cubicBezTo>
                  <a:cubicBezTo>
                    <a:pt x="1114125" y="769741"/>
                    <a:pt x="1116381" y="778143"/>
                    <a:pt x="1121917" y="784898"/>
                  </a:cubicBezTo>
                  <a:cubicBezTo>
                    <a:pt x="1123965" y="787398"/>
                    <a:pt x="1125868" y="790008"/>
                    <a:pt x="1128441" y="793337"/>
                  </a:cubicBezTo>
                  <a:cubicBezTo>
                    <a:pt x="1134574" y="779716"/>
                    <a:pt x="1139476" y="767144"/>
                    <a:pt x="1142634" y="753925"/>
                  </a:cubicBezTo>
                  <a:cubicBezTo>
                    <a:pt x="1143573" y="749975"/>
                    <a:pt x="1145000" y="746207"/>
                    <a:pt x="1145171" y="742036"/>
                  </a:cubicBezTo>
                  <a:cubicBezTo>
                    <a:pt x="1145317" y="738463"/>
                    <a:pt x="1146817" y="734964"/>
                    <a:pt x="1147024" y="731391"/>
                  </a:cubicBezTo>
                  <a:cubicBezTo>
                    <a:pt x="1147256" y="727428"/>
                    <a:pt x="1146878" y="723404"/>
                    <a:pt x="1146439" y="719441"/>
                  </a:cubicBezTo>
                  <a:cubicBezTo>
                    <a:pt x="1146000" y="715453"/>
                    <a:pt x="1146146" y="710893"/>
                    <a:pt x="1144183" y="707734"/>
                  </a:cubicBezTo>
                  <a:cubicBezTo>
                    <a:pt x="1142391" y="704857"/>
                    <a:pt x="1139110" y="702162"/>
                    <a:pt x="1134611" y="702015"/>
                  </a:cubicBezTo>
                  <a:close/>
                  <a:moveTo>
                    <a:pt x="179578" y="542325"/>
                  </a:moveTo>
                  <a:cubicBezTo>
                    <a:pt x="196279" y="543817"/>
                    <a:pt x="212308" y="550459"/>
                    <a:pt x="226240" y="564040"/>
                  </a:cubicBezTo>
                  <a:cubicBezTo>
                    <a:pt x="240812" y="578234"/>
                    <a:pt x="251506" y="595366"/>
                    <a:pt x="253116" y="616145"/>
                  </a:cubicBezTo>
                  <a:cubicBezTo>
                    <a:pt x="254335" y="631936"/>
                    <a:pt x="250579" y="651178"/>
                    <a:pt x="239702" y="663250"/>
                  </a:cubicBezTo>
                  <a:cubicBezTo>
                    <a:pt x="232142" y="671628"/>
                    <a:pt x="224277" y="677481"/>
                    <a:pt x="212875" y="679968"/>
                  </a:cubicBezTo>
                  <a:cubicBezTo>
                    <a:pt x="196804" y="683480"/>
                    <a:pt x="180305" y="676274"/>
                    <a:pt x="166453" y="668921"/>
                  </a:cubicBezTo>
                  <a:cubicBezTo>
                    <a:pt x="164953" y="668128"/>
                    <a:pt x="163648" y="666945"/>
                    <a:pt x="162112" y="665848"/>
                  </a:cubicBezTo>
                  <a:cubicBezTo>
                    <a:pt x="164453" y="662055"/>
                    <a:pt x="166696" y="658434"/>
                    <a:pt x="168733" y="655129"/>
                  </a:cubicBezTo>
                  <a:cubicBezTo>
                    <a:pt x="180744" y="661409"/>
                    <a:pt x="191902" y="669384"/>
                    <a:pt x="205998" y="668640"/>
                  </a:cubicBezTo>
                  <a:cubicBezTo>
                    <a:pt x="210571" y="668396"/>
                    <a:pt x="215204" y="667592"/>
                    <a:pt x="219265" y="665470"/>
                  </a:cubicBezTo>
                  <a:cubicBezTo>
                    <a:pt x="240727" y="654288"/>
                    <a:pt x="244287" y="623998"/>
                    <a:pt x="238044" y="603134"/>
                  </a:cubicBezTo>
                  <a:cubicBezTo>
                    <a:pt x="233130" y="586733"/>
                    <a:pt x="219521" y="574807"/>
                    <a:pt x="201852" y="577539"/>
                  </a:cubicBezTo>
                  <a:cubicBezTo>
                    <a:pt x="176915" y="581404"/>
                    <a:pt x="155905" y="593988"/>
                    <a:pt x="138419" y="612340"/>
                  </a:cubicBezTo>
                  <a:cubicBezTo>
                    <a:pt x="122042" y="629522"/>
                    <a:pt x="109580" y="650532"/>
                    <a:pt x="100751" y="672469"/>
                  </a:cubicBezTo>
                  <a:cubicBezTo>
                    <a:pt x="92240" y="693626"/>
                    <a:pt x="94361" y="724087"/>
                    <a:pt x="102873" y="744841"/>
                  </a:cubicBezTo>
                  <a:cubicBezTo>
                    <a:pt x="111409" y="765644"/>
                    <a:pt x="129992" y="783155"/>
                    <a:pt x="152271" y="786130"/>
                  </a:cubicBezTo>
                  <a:cubicBezTo>
                    <a:pt x="165770" y="787935"/>
                    <a:pt x="178915" y="784252"/>
                    <a:pt x="192146" y="782240"/>
                  </a:cubicBezTo>
                  <a:cubicBezTo>
                    <a:pt x="192353" y="783874"/>
                    <a:pt x="192560" y="785618"/>
                    <a:pt x="192731" y="786971"/>
                  </a:cubicBezTo>
                  <a:cubicBezTo>
                    <a:pt x="191414" y="787776"/>
                    <a:pt x="190353" y="788386"/>
                    <a:pt x="189329" y="789069"/>
                  </a:cubicBezTo>
                  <a:cubicBezTo>
                    <a:pt x="180342" y="795092"/>
                    <a:pt x="171184" y="800897"/>
                    <a:pt x="162441" y="807262"/>
                  </a:cubicBezTo>
                  <a:cubicBezTo>
                    <a:pt x="156953" y="811262"/>
                    <a:pt x="151905" y="815944"/>
                    <a:pt x="147003" y="820676"/>
                  </a:cubicBezTo>
                  <a:cubicBezTo>
                    <a:pt x="114530" y="852063"/>
                    <a:pt x="94715" y="895681"/>
                    <a:pt x="90337" y="940738"/>
                  </a:cubicBezTo>
                  <a:cubicBezTo>
                    <a:pt x="85008" y="995587"/>
                    <a:pt x="100178" y="1063459"/>
                    <a:pt x="148357" y="1096298"/>
                  </a:cubicBezTo>
                  <a:cubicBezTo>
                    <a:pt x="174123" y="1113857"/>
                    <a:pt x="205656" y="1111882"/>
                    <a:pt x="230276" y="1093310"/>
                  </a:cubicBezTo>
                  <a:cubicBezTo>
                    <a:pt x="245531" y="1081799"/>
                    <a:pt x="256615" y="1066581"/>
                    <a:pt x="266992" y="1050960"/>
                  </a:cubicBezTo>
                  <a:cubicBezTo>
                    <a:pt x="280455" y="1030706"/>
                    <a:pt x="290661" y="1007464"/>
                    <a:pt x="299599" y="984929"/>
                  </a:cubicBezTo>
                  <a:cubicBezTo>
                    <a:pt x="306330" y="967943"/>
                    <a:pt x="317708" y="948628"/>
                    <a:pt x="315049" y="929886"/>
                  </a:cubicBezTo>
                  <a:cubicBezTo>
                    <a:pt x="312452" y="911582"/>
                    <a:pt x="311123" y="893364"/>
                    <a:pt x="312184" y="874878"/>
                  </a:cubicBezTo>
                  <a:cubicBezTo>
                    <a:pt x="314281" y="838235"/>
                    <a:pt x="324305" y="800336"/>
                    <a:pt x="347241" y="771034"/>
                  </a:cubicBezTo>
                  <a:cubicBezTo>
                    <a:pt x="365715" y="747438"/>
                    <a:pt x="403005" y="727818"/>
                    <a:pt x="432100" y="743768"/>
                  </a:cubicBezTo>
                  <a:cubicBezTo>
                    <a:pt x="443111" y="749804"/>
                    <a:pt x="450952" y="759108"/>
                    <a:pt x="455842" y="770692"/>
                  </a:cubicBezTo>
                  <a:cubicBezTo>
                    <a:pt x="457122" y="773716"/>
                    <a:pt x="457439" y="777155"/>
                    <a:pt x="458463" y="780313"/>
                  </a:cubicBezTo>
                  <a:cubicBezTo>
                    <a:pt x="458975" y="781923"/>
                    <a:pt x="460329" y="783264"/>
                    <a:pt x="460792" y="784874"/>
                  </a:cubicBezTo>
                  <a:cubicBezTo>
                    <a:pt x="460963" y="785471"/>
                    <a:pt x="459366" y="787301"/>
                    <a:pt x="459146" y="787203"/>
                  </a:cubicBezTo>
                  <a:cubicBezTo>
                    <a:pt x="455317" y="785606"/>
                    <a:pt x="455476" y="791178"/>
                    <a:pt x="451293" y="787520"/>
                  </a:cubicBezTo>
                  <a:cubicBezTo>
                    <a:pt x="447952" y="784594"/>
                    <a:pt x="446818" y="775350"/>
                    <a:pt x="444964" y="771265"/>
                  </a:cubicBezTo>
                  <a:cubicBezTo>
                    <a:pt x="441331" y="763266"/>
                    <a:pt x="436185" y="759510"/>
                    <a:pt x="427722" y="758340"/>
                  </a:cubicBezTo>
                  <a:cubicBezTo>
                    <a:pt x="410541" y="755950"/>
                    <a:pt x="396835" y="771704"/>
                    <a:pt x="389482" y="785313"/>
                  </a:cubicBezTo>
                  <a:cubicBezTo>
                    <a:pt x="383921" y="795617"/>
                    <a:pt x="380617" y="806970"/>
                    <a:pt x="377800" y="818334"/>
                  </a:cubicBezTo>
                  <a:cubicBezTo>
                    <a:pt x="371410" y="844198"/>
                    <a:pt x="367410" y="870805"/>
                    <a:pt x="367752" y="897486"/>
                  </a:cubicBezTo>
                  <a:cubicBezTo>
                    <a:pt x="367984" y="915704"/>
                    <a:pt x="366984" y="949360"/>
                    <a:pt x="387713" y="957956"/>
                  </a:cubicBezTo>
                  <a:cubicBezTo>
                    <a:pt x="394798" y="960895"/>
                    <a:pt x="403236" y="958639"/>
                    <a:pt x="409321" y="953969"/>
                  </a:cubicBezTo>
                  <a:cubicBezTo>
                    <a:pt x="415406" y="949311"/>
                    <a:pt x="419552" y="942580"/>
                    <a:pt x="423113" y="935787"/>
                  </a:cubicBezTo>
                  <a:cubicBezTo>
                    <a:pt x="443074" y="897754"/>
                    <a:pt x="450537" y="853697"/>
                    <a:pt x="461109" y="812445"/>
                  </a:cubicBezTo>
                  <a:cubicBezTo>
                    <a:pt x="464048" y="800982"/>
                    <a:pt x="466707" y="774180"/>
                    <a:pt x="484132" y="777155"/>
                  </a:cubicBezTo>
                  <a:cubicBezTo>
                    <a:pt x="525396" y="784191"/>
                    <a:pt x="511410" y="839137"/>
                    <a:pt x="510703" y="867464"/>
                  </a:cubicBezTo>
                  <a:cubicBezTo>
                    <a:pt x="510007" y="895242"/>
                    <a:pt x="510056" y="923045"/>
                    <a:pt x="510849" y="950823"/>
                  </a:cubicBezTo>
                  <a:cubicBezTo>
                    <a:pt x="511032" y="957444"/>
                    <a:pt x="515227" y="1007659"/>
                    <a:pt x="528994" y="995416"/>
                  </a:cubicBezTo>
                  <a:cubicBezTo>
                    <a:pt x="536834" y="988502"/>
                    <a:pt x="540651" y="976699"/>
                    <a:pt x="545102" y="967395"/>
                  </a:cubicBezTo>
                  <a:cubicBezTo>
                    <a:pt x="550589" y="955908"/>
                    <a:pt x="555784" y="944299"/>
                    <a:pt x="560698" y="932568"/>
                  </a:cubicBezTo>
                  <a:cubicBezTo>
                    <a:pt x="564966" y="922350"/>
                    <a:pt x="569014" y="912058"/>
                    <a:pt x="572843" y="901669"/>
                  </a:cubicBezTo>
                  <a:cubicBezTo>
                    <a:pt x="575648" y="894035"/>
                    <a:pt x="582062" y="884914"/>
                    <a:pt x="577477" y="877098"/>
                  </a:cubicBezTo>
                  <a:cubicBezTo>
                    <a:pt x="569368" y="863282"/>
                    <a:pt x="564100" y="847771"/>
                    <a:pt x="558015" y="832918"/>
                  </a:cubicBezTo>
                  <a:cubicBezTo>
                    <a:pt x="552504" y="819456"/>
                    <a:pt x="546931" y="805799"/>
                    <a:pt x="545102" y="791361"/>
                  </a:cubicBezTo>
                  <a:cubicBezTo>
                    <a:pt x="542761" y="772960"/>
                    <a:pt x="548041" y="757035"/>
                    <a:pt x="559710" y="742853"/>
                  </a:cubicBezTo>
                  <a:cubicBezTo>
                    <a:pt x="572697" y="727074"/>
                    <a:pt x="593098" y="718758"/>
                    <a:pt x="613437" y="720209"/>
                  </a:cubicBezTo>
                  <a:cubicBezTo>
                    <a:pt x="629338" y="721343"/>
                    <a:pt x="645544" y="728623"/>
                    <a:pt x="656494" y="740341"/>
                  </a:cubicBezTo>
                  <a:cubicBezTo>
                    <a:pt x="670445" y="755267"/>
                    <a:pt x="668823" y="776228"/>
                    <a:pt x="666433" y="795154"/>
                  </a:cubicBezTo>
                  <a:cubicBezTo>
                    <a:pt x="666164" y="797287"/>
                    <a:pt x="665152" y="797970"/>
                    <a:pt x="662982" y="797922"/>
                  </a:cubicBezTo>
                  <a:cubicBezTo>
                    <a:pt x="655921" y="797763"/>
                    <a:pt x="655982" y="797861"/>
                    <a:pt x="657263" y="791044"/>
                  </a:cubicBezTo>
                  <a:cubicBezTo>
                    <a:pt x="659275" y="780374"/>
                    <a:pt x="658958" y="769863"/>
                    <a:pt x="654739" y="759657"/>
                  </a:cubicBezTo>
                  <a:cubicBezTo>
                    <a:pt x="650178" y="748621"/>
                    <a:pt x="638838" y="740536"/>
                    <a:pt x="627143" y="738793"/>
                  </a:cubicBezTo>
                  <a:cubicBezTo>
                    <a:pt x="616120" y="737147"/>
                    <a:pt x="606243" y="741634"/>
                    <a:pt x="601268" y="751572"/>
                  </a:cubicBezTo>
                  <a:cubicBezTo>
                    <a:pt x="588269" y="777545"/>
                    <a:pt x="606584" y="811713"/>
                    <a:pt x="618961" y="834394"/>
                  </a:cubicBezTo>
                  <a:cubicBezTo>
                    <a:pt x="627034" y="848905"/>
                    <a:pt x="635801" y="863074"/>
                    <a:pt x="644447" y="877244"/>
                  </a:cubicBezTo>
                  <a:cubicBezTo>
                    <a:pt x="655775" y="895828"/>
                    <a:pt x="666603" y="915789"/>
                    <a:pt x="681066" y="932142"/>
                  </a:cubicBezTo>
                  <a:cubicBezTo>
                    <a:pt x="697991" y="920252"/>
                    <a:pt x="712124" y="904400"/>
                    <a:pt x="722001" y="886219"/>
                  </a:cubicBezTo>
                  <a:cubicBezTo>
                    <a:pt x="725635" y="879524"/>
                    <a:pt x="731488" y="877975"/>
                    <a:pt x="731646" y="869549"/>
                  </a:cubicBezTo>
                  <a:cubicBezTo>
                    <a:pt x="732256" y="837235"/>
                    <a:pt x="734158" y="804945"/>
                    <a:pt x="737353" y="772777"/>
                  </a:cubicBezTo>
                  <a:cubicBezTo>
                    <a:pt x="740426" y="741914"/>
                    <a:pt x="747669" y="710917"/>
                    <a:pt x="749230" y="680030"/>
                  </a:cubicBezTo>
                  <a:cubicBezTo>
                    <a:pt x="749401" y="676676"/>
                    <a:pt x="749133" y="673262"/>
                    <a:pt x="749706" y="669982"/>
                  </a:cubicBezTo>
                  <a:cubicBezTo>
                    <a:pt x="750194" y="667165"/>
                    <a:pt x="748316" y="667433"/>
                    <a:pt x="746889" y="667006"/>
                  </a:cubicBezTo>
                  <a:cubicBezTo>
                    <a:pt x="720477" y="658995"/>
                    <a:pt x="680736" y="656080"/>
                    <a:pt x="672152" y="690797"/>
                  </a:cubicBezTo>
                  <a:cubicBezTo>
                    <a:pt x="671237" y="694467"/>
                    <a:pt x="671518" y="698443"/>
                    <a:pt x="670481" y="702064"/>
                  </a:cubicBezTo>
                  <a:cubicBezTo>
                    <a:pt x="669676" y="704857"/>
                    <a:pt x="670115" y="707515"/>
                    <a:pt x="669969" y="710222"/>
                  </a:cubicBezTo>
                  <a:cubicBezTo>
                    <a:pt x="669823" y="712892"/>
                    <a:pt x="668567" y="713905"/>
                    <a:pt x="666030" y="713819"/>
                  </a:cubicBezTo>
                  <a:cubicBezTo>
                    <a:pt x="663957" y="713746"/>
                    <a:pt x="661897" y="713807"/>
                    <a:pt x="659153" y="713807"/>
                  </a:cubicBezTo>
                  <a:cubicBezTo>
                    <a:pt x="660165" y="689004"/>
                    <a:pt x="663982" y="667018"/>
                    <a:pt x="689370" y="656080"/>
                  </a:cubicBezTo>
                  <a:cubicBezTo>
                    <a:pt x="708746" y="647727"/>
                    <a:pt x="728988" y="651666"/>
                    <a:pt x="748962" y="654946"/>
                  </a:cubicBezTo>
                  <a:cubicBezTo>
                    <a:pt x="755193" y="655971"/>
                    <a:pt x="753791" y="648349"/>
                    <a:pt x="754413" y="643545"/>
                  </a:cubicBezTo>
                  <a:cubicBezTo>
                    <a:pt x="755266" y="636936"/>
                    <a:pt x="756157" y="630314"/>
                    <a:pt x="757376" y="623754"/>
                  </a:cubicBezTo>
                  <a:cubicBezTo>
                    <a:pt x="759754" y="610914"/>
                    <a:pt x="763217" y="597927"/>
                    <a:pt x="770167" y="586733"/>
                  </a:cubicBezTo>
                  <a:cubicBezTo>
                    <a:pt x="771058" y="585306"/>
                    <a:pt x="773350" y="583392"/>
                    <a:pt x="775703" y="585806"/>
                  </a:cubicBezTo>
                  <a:cubicBezTo>
                    <a:pt x="776069" y="586184"/>
                    <a:pt x="777118" y="585855"/>
                    <a:pt x="777837" y="585952"/>
                  </a:cubicBezTo>
                  <a:cubicBezTo>
                    <a:pt x="780093" y="586245"/>
                    <a:pt x="782337" y="586562"/>
                    <a:pt x="784581" y="586904"/>
                  </a:cubicBezTo>
                  <a:cubicBezTo>
                    <a:pt x="785947" y="587111"/>
                    <a:pt x="787373" y="587196"/>
                    <a:pt x="788654" y="587647"/>
                  </a:cubicBezTo>
                  <a:cubicBezTo>
                    <a:pt x="796568" y="590452"/>
                    <a:pt x="803152" y="595098"/>
                    <a:pt x="808188" y="601890"/>
                  </a:cubicBezTo>
                  <a:cubicBezTo>
                    <a:pt x="814493" y="610401"/>
                    <a:pt x="815127" y="620132"/>
                    <a:pt x="813932" y="630071"/>
                  </a:cubicBezTo>
                  <a:cubicBezTo>
                    <a:pt x="812566" y="641399"/>
                    <a:pt x="810603" y="652654"/>
                    <a:pt x="809042" y="663958"/>
                  </a:cubicBezTo>
                  <a:cubicBezTo>
                    <a:pt x="808676" y="666567"/>
                    <a:pt x="807311" y="669823"/>
                    <a:pt x="811371" y="671079"/>
                  </a:cubicBezTo>
                  <a:cubicBezTo>
                    <a:pt x="812749" y="671506"/>
                    <a:pt x="814224" y="671579"/>
                    <a:pt x="815578" y="672042"/>
                  </a:cubicBezTo>
                  <a:cubicBezTo>
                    <a:pt x="830723" y="677310"/>
                    <a:pt x="849880" y="680956"/>
                    <a:pt x="865086" y="674189"/>
                  </a:cubicBezTo>
                  <a:cubicBezTo>
                    <a:pt x="877743" y="668555"/>
                    <a:pt x="887181" y="655751"/>
                    <a:pt x="895339" y="644984"/>
                  </a:cubicBezTo>
                  <a:cubicBezTo>
                    <a:pt x="899900" y="638960"/>
                    <a:pt x="905509" y="641777"/>
                    <a:pt x="911252" y="641887"/>
                  </a:cubicBezTo>
                  <a:cubicBezTo>
                    <a:pt x="910106" y="643228"/>
                    <a:pt x="908850" y="644472"/>
                    <a:pt x="907862" y="645911"/>
                  </a:cubicBezTo>
                  <a:cubicBezTo>
                    <a:pt x="906131" y="648447"/>
                    <a:pt x="904814" y="651300"/>
                    <a:pt x="902887" y="653678"/>
                  </a:cubicBezTo>
                  <a:cubicBezTo>
                    <a:pt x="892071" y="667067"/>
                    <a:pt x="880316" y="680298"/>
                    <a:pt x="863245" y="685468"/>
                  </a:cubicBezTo>
                  <a:cubicBezTo>
                    <a:pt x="846246" y="690602"/>
                    <a:pt x="829162" y="688114"/>
                    <a:pt x="812334" y="683700"/>
                  </a:cubicBezTo>
                  <a:cubicBezTo>
                    <a:pt x="811005" y="683346"/>
                    <a:pt x="809652" y="683066"/>
                    <a:pt x="808310" y="682773"/>
                  </a:cubicBezTo>
                  <a:cubicBezTo>
                    <a:pt x="808115" y="682737"/>
                    <a:pt x="807884" y="682858"/>
                    <a:pt x="807225" y="682980"/>
                  </a:cubicBezTo>
                  <a:cubicBezTo>
                    <a:pt x="805725" y="683273"/>
                    <a:pt x="802664" y="709161"/>
                    <a:pt x="802116" y="712514"/>
                  </a:cubicBezTo>
                  <a:cubicBezTo>
                    <a:pt x="800348" y="723331"/>
                    <a:pt x="799555" y="734415"/>
                    <a:pt x="798336" y="745304"/>
                  </a:cubicBezTo>
                  <a:cubicBezTo>
                    <a:pt x="795897" y="767168"/>
                    <a:pt x="793678" y="789081"/>
                    <a:pt x="792105" y="811030"/>
                  </a:cubicBezTo>
                  <a:cubicBezTo>
                    <a:pt x="788922" y="855246"/>
                    <a:pt x="788312" y="899815"/>
                    <a:pt x="793665" y="943884"/>
                  </a:cubicBezTo>
                  <a:cubicBezTo>
                    <a:pt x="796836" y="969955"/>
                    <a:pt x="801957" y="994429"/>
                    <a:pt x="823175" y="1011257"/>
                  </a:cubicBezTo>
                  <a:cubicBezTo>
                    <a:pt x="827455" y="1014634"/>
                    <a:pt x="837198" y="1013147"/>
                    <a:pt x="841344" y="1010562"/>
                  </a:cubicBezTo>
                  <a:cubicBezTo>
                    <a:pt x="844880" y="1008367"/>
                    <a:pt x="847636" y="1005123"/>
                    <a:pt x="850221" y="1001855"/>
                  </a:cubicBezTo>
                  <a:cubicBezTo>
                    <a:pt x="869086" y="978076"/>
                    <a:pt x="880548" y="950811"/>
                    <a:pt x="891120" y="922654"/>
                  </a:cubicBezTo>
                  <a:cubicBezTo>
                    <a:pt x="894010" y="914948"/>
                    <a:pt x="889547" y="901120"/>
                    <a:pt x="889535" y="892791"/>
                  </a:cubicBezTo>
                  <a:cubicBezTo>
                    <a:pt x="889523" y="882268"/>
                    <a:pt x="890449" y="871732"/>
                    <a:pt x="892279" y="861367"/>
                  </a:cubicBezTo>
                  <a:cubicBezTo>
                    <a:pt x="895864" y="841064"/>
                    <a:pt x="902936" y="821371"/>
                    <a:pt x="913240" y="803507"/>
                  </a:cubicBezTo>
                  <a:cubicBezTo>
                    <a:pt x="927946" y="778021"/>
                    <a:pt x="951529" y="753096"/>
                    <a:pt x="981880" y="748487"/>
                  </a:cubicBezTo>
                  <a:cubicBezTo>
                    <a:pt x="1005366" y="744926"/>
                    <a:pt x="1037193" y="749170"/>
                    <a:pt x="1049765" y="772229"/>
                  </a:cubicBezTo>
                  <a:cubicBezTo>
                    <a:pt x="1054203" y="780362"/>
                    <a:pt x="1055106" y="790178"/>
                    <a:pt x="1053130" y="799226"/>
                  </a:cubicBezTo>
                  <a:cubicBezTo>
                    <a:pt x="1044960" y="836564"/>
                    <a:pt x="997001" y="854880"/>
                    <a:pt x="963784" y="861721"/>
                  </a:cubicBezTo>
                  <a:cubicBezTo>
                    <a:pt x="957212" y="863074"/>
                    <a:pt x="949213" y="863696"/>
                    <a:pt x="946225" y="870537"/>
                  </a:cubicBezTo>
                  <a:cubicBezTo>
                    <a:pt x="939104" y="886865"/>
                    <a:pt x="945701" y="911777"/>
                    <a:pt x="951322" y="927703"/>
                  </a:cubicBezTo>
                  <a:cubicBezTo>
                    <a:pt x="956748" y="943067"/>
                    <a:pt x="965053" y="957468"/>
                    <a:pt x="974430" y="970736"/>
                  </a:cubicBezTo>
                  <a:cubicBezTo>
                    <a:pt x="976174" y="973199"/>
                    <a:pt x="977991" y="975650"/>
                    <a:pt x="980307" y="977576"/>
                  </a:cubicBezTo>
                  <a:cubicBezTo>
                    <a:pt x="1033229" y="1021585"/>
                    <a:pt x="1087859" y="891950"/>
                    <a:pt x="1100919" y="860684"/>
                  </a:cubicBezTo>
                  <a:cubicBezTo>
                    <a:pt x="1105272" y="850271"/>
                    <a:pt x="1109064" y="839686"/>
                    <a:pt x="1112991" y="829114"/>
                  </a:cubicBezTo>
                  <a:cubicBezTo>
                    <a:pt x="1115722" y="821785"/>
                    <a:pt x="1121697" y="814005"/>
                    <a:pt x="1122173" y="806128"/>
                  </a:cubicBezTo>
                  <a:cubicBezTo>
                    <a:pt x="1122514" y="800543"/>
                    <a:pt x="1116990" y="796739"/>
                    <a:pt x="1113479" y="792373"/>
                  </a:cubicBezTo>
                  <a:cubicBezTo>
                    <a:pt x="1093493" y="767497"/>
                    <a:pt x="1086432" y="720221"/>
                    <a:pt x="1111979" y="696467"/>
                  </a:cubicBezTo>
                  <a:cubicBezTo>
                    <a:pt x="1119673" y="689309"/>
                    <a:pt x="1132172" y="685858"/>
                    <a:pt x="1142037" y="690309"/>
                  </a:cubicBezTo>
                  <a:cubicBezTo>
                    <a:pt x="1148622" y="693284"/>
                    <a:pt x="1153682" y="699442"/>
                    <a:pt x="1155304" y="706491"/>
                  </a:cubicBezTo>
                  <a:cubicBezTo>
                    <a:pt x="1155719" y="708320"/>
                    <a:pt x="1155926" y="710210"/>
                    <a:pt x="1156414" y="712027"/>
                  </a:cubicBezTo>
                  <a:cubicBezTo>
                    <a:pt x="1156853" y="713685"/>
                    <a:pt x="1157523" y="715258"/>
                    <a:pt x="1157962" y="716917"/>
                  </a:cubicBezTo>
                  <a:cubicBezTo>
                    <a:pt x="1162096" y="732622"/>
                    <a:pt x="1154365" y="754682"/>
                    <a:pt x="1149597" y="769546"/>
                  </a:cubicBezTo>
                  <a:cubicBezTo>
                    <a:pt x="1146719" y="778509"/>
                    <a:pt x="1140915" y="787910"/>
                    <a:pt x="1139208" y="796909"/>
                  </a:cubicBezTo>
                  <a:cubicBezTo>
                    <a:pt x="1138427" y="800994"/>
                    <a:pt x="1161657" y="799214"/>
                    <a:pt x="1163059" y="799202"/>
                  </a:cubicBezTo>
                  <a:cubicBezTo>
                    <a:pt x="1172766" y="799092"/>
                    <a:pt x="1182692" y="799946"/>
                    <a:pt x="1191569" y="804165"/>
                  </a:cubicBezTo>
                  <a:cubicBezTo>
                    <a:pt x="1197995" y="807213"/>
                    <a:pt x="1204263" y="813823"/>
                    <a:pt x="1207226" y="820261"/>
                  </a:cubicBezTo>
                  <a:cubicBezTo>
                    <a:pt x="1211165" y="828833"/>
                    <a:pt x="1213067" y="835077"/>
                    <a:pt x="1211433" y="844649"/>
                  </a:cubicBezTo>
                  <a:cubicBezTo>
                    <a:pt x="1206251" y="874964"/>
                    <a:pt x="1200202" y="905278"/>
                    <a:pt x="1196654" y="935787"/>
                  </a:cubicBezTo>
                  <a:cubicBezTo>
                    <a:pt x="1195520" y="945482"/>
                    <a:pt x="1185570" y="1008781"/>
                    <a:pt x="1196032" y="1010391"/>
                  </a:cubicBezTo>
                  <a:cubicBezTo>
                    <a:pt x="1207056" y="1012086"/>
                    <a:pt x="1213896" y="1013390"/>
                    <a:pt x="1221920" y="1021304"/>
                  </a:cubicBezTo>
                  <a:cubicBezTo>
                    <a:pt x="1228127" y="1027438"/>
                    <a:pt x="1233321" y="1034840"/>
                    <a:pt x="1237028" y="1042729"/>
                  </a:cubicBezTo>
                  <a:cubicBezTo>
                    <a:pt x="1237638" y="1044010"/>
                    <a:pt x="1238199" y="1045327"/>
                    <a:pt x="1238711" y="1046668"/>
                  </a:cubicBezTo>
                  <a:cubicBezTo>
                    <a:pt x="1244101" y="1060777"/>
                    <a:pt x="1243979" y="1077397"/>
                    <a:pt x="1228493" y="1084994"/>
                  </a:cubicBezTo>
                  <a:cubicBezTo>
                    <a:pt x="1209738" y="1094225"/>
                    <a:pt x="1190386" y="1094920"/>
                    <a:pt x="1173315" y="1081067"/>
                  </a:cubicBezTo>
                  <a:cubicBezTo>
                    <a:pt x="1156267" y="1067239"/>
                    <a:pt x="1149670" y="1046766"/>
                    <a:pt x="1143464" y="1026621"/>
                  </a:cubicBezTo>
                  <a:cubicBezTo>
                    <a:pt x="1143208" y="1025804"/>
                    <a:pt x="1141830" y="1024719"/>
                    <a:pt x="1141025" y="1024755"/>
                  </a:cubicBezTo>
                  <a:cubicBezTo>
                    <a:pt x="1108723" y="1026243"/>
                    <a:pt x="1078140" y="1031218"/>
                    <a:pt x="1047692" y="1042412"/>
                  </a:cubicBezTo>
                  <a:cubicBezTo>
                    <a:pt x="1017889" y="1053375"/>
                    <a:pt x="989648" y="1068105"/>
                    <a:pt x="961699" y="1083055"/>
                  </a:cubicBezTo>
                  <a:cubicBezTo>
                    <a:pt x="928556" y="1100785"/>
                    <a:pt x="895303" y="1118857"/>
                    <a:pt x="859684" y="1131197"/>
                  </a:cubicBezTo>
                  <a:cubicBezTo>
                    <a:pt x="809237" y="1148671"/>
                    <a:pt x="747633" y="1152488"/>
                    <a:pt x="696320" y="1136770"/>
                  </a:cubicBezTo>
                  <a:cubicBezTo>
                    <a:pt x="679578" y="1131636"/>
                    <a:pt x="663372" y="1124064"/>
                    <a:pt x="649959" y="1112796"/>
                  </a:cubicBezTo>
                  <a:cubicBezTo>
                    <a:pt x="640971" y="1105248"/>
                    <a:pt x="633301" y="1095993"/>
                    <a:pt x="628034" y="1085470"/>
                  </a:cubicBezTo>
                  <a:cubicBezTo>
                    <a:pt x="622376" y="1074166"/>
                    <a:pt x="622693" y="1067410"/>
                    <a:pt x="611377" y="1060155"/>
                  </a:cubicBezTo>
                  <a:cubicBezTo>
                    <a:pt x="596097" y="1050363"/>
                    <a:pt x="586025" y="1032889"/>
                    <a:pt x="585220" y="1014756"/>
                  </a:cubicBezTo>
                  <a:cubicBezTo>
                    <a:pt x="584281" y="993697"/>
                    <a:pt x="595573" y="976455"/>
                    <a:pt x="610999" y="963248"/>
                  </a:cubicBezTo>
                  <a:cubicBezTo>
                    <a:pt x="614681" y="960090"/>
                    <a:pt x="618242" y="958078"/>
                    <a:pt x="615596" y="952823"/>
                  </a:cubicBezTo>
                  <a:cubicBezTo>
                    <a:pt x="610291" y="942311"/>
                    <a:pt x="604219" y="932215"/>
                    <a:pt x="598829" y="921752"/>
                  </a:cubicBezTo>
                  <a:cubicBezTo>
                    <a:pt x="596256" y="916777"/>
                    <a:pt x="593817" y="911729"/>
                    <a:pt x="591708" y="906546"/>
                  </a:cubicBezTo>
                  <a:cubicBezTo>
                    <a:pt x="591293" y="905534"/>
                    <a:pt x="586354" y="896157"/>
                    <a:pt x="586050" y="897084"/>
                  </a:cubicBezTo>
                  <a:cubicBezTo>
                    <a:pt x="577977" y="921252"/>
                    <a:pt x="568539" y="944970"/>
                    <a:pt x="557784" y="968077"/>
                  </a:cubicBezTo>
                  <a:cubicBezTo>
                    <a:pt x="548407" y="988210"/>
                    <a:pt x="539468" y="1014134"/>
                    <a:pt x="520860" y="1027426"/>
                  </a:cubicBezTo>
                  <a:cubicBezTo>
                    <a:pt x="493789" y="1046753"/>
                    <a:pt x="477035" y="1011927"/>
                    <a:pt x="470670" y="990344"/>
                  </a:cubicBezTo>
                  <a:cubicBezTo>
                    <a:pt x="461768" y="960151"/>
                    <a:pt x="458756" y="929434"/>
                    <a:pt x="454598" y="898474"/>
                  </a:cubicBezTo>
                  <a:cubicBezTo>
                    <a:pt x="454390" y="896950"/>
                    <a:pt x="454305" y="895389"/>
                    <a:pt x="453854" y="893779"/>
                  </a:cubicBezTo>
                  <a:cubicBezTo>
                    <a:pt x="454671" y="896681"/>
                    <a:pt x="449757" y="905498"/>
                    <a:pt x="448611" y="908692"/>
                  </a:cubicBezTo>
                  <a:cubicBezTo>
                    <a:pt x="446452" y="914704"/>
                    <a:pt x="443818" y="920582"/>
                    <a:pt x="441075" y="926337"/>
                  </a:cubicBezTo>
                  <a:cubicBezTo>
                    <a:pt x="435587" y="937873"/>
                    <a:pt x="429161" y="948945"/>
                    <a:pt x="421869" y="959432"/>
                  </a:cubicBezTo>
                  <a:cubicBezTo>
                    <a:pt x="414699" y="969736"/>
                    <a:pt x="406322" y="979784"/>
                    <a:pt x="394993" y="985173"/>
                  </a:cubicBezTo>
                  <a:cubicBezTo>
                    <a:pt x="378970" y="992795"/>
                    <a:pt x="357338" y="989161"/>
                    <a:pt x="343900" y="977698"/>
                  </a:cubicBezTo>
                  <a:cubicBezTo>
                    <a:pt x="336096" y="971041"/>
                    <a:pt x="328585" y="963907"/>
                    <a:pt x="324256" y="953347"/>
                  </a:cubicBezTo>
                  <a:cubicBezTo>
                    <a:pt x="323451" y="955920"/>
                    <a:pt x="323061" y="957786"/>
                    <a:pt x="322292" y="959468"/>
                  </a:cubicBezTo>
                  <a:cubicBezTo>
                    <a:pt x="311245" y="983771"/>
                    <a:pt x="304855" y="1010025"/>
                    <a:pt x="293307" y="1034303"/>
                  </a:cubicBezTo>
                  <a:cubicBezTo>
                    <a:pt x="282942" y="1056106"/>
                    <a:pt x="270590" y="1077117"/>
                    <a:pt x="255774" y="1096200"/>
                  </a:cubicBezTo>
                  <a:cubicBezTo>
                    <a:pt x="234971" y="1122991"/>
                    <a:pt x="207254" y="1148525"/>
                    <a:pt x="172708" y="1154610"/>
                  </a:cubicBezTo>
                  <a:cubicBezTo>
                    <a:pt x="133785" y="1161475"/>
                    <a:pt x="90167" y="1152183"/>
                    <a:pt x="58487" y="1128246"/>
                  </a:cubicBezTo>
                  <a:cubicBezTo>
                    <a:pt x="41244" y="1115211"/>
                    <a:pt x="27904" y="1098041"/>
                    <a:pt x="18539" y="1078641"/>
                  </a:cubicBezTo>
                  <a:cubicBezTo>
                    <a:pt x="6467" y="1053619"/>
                    <a:pt x="577" y="1025865"/>
                    <a:pt x="40" y="998160"/>
                  </a:cubicBezTo>
                  <a:cubicBezTo>
                    <a:pt x="-704" y="959371"/>
                    <a:pt x="8845" y="920130"/>
                    <a:pt x="27867" y="886267"/>
                  </a:cubicBezTo>
                  <a:cubicBezTo>
                    <a:pt x="48085" y="850429"/>
                    <a:pt x="79838" y="824578"/>
                    <a:pt x="115713" y="805311"/>
                  </a:cubicBezTo>
                  <a:cubicBezTo>
                    <a:pt x="118384" y="803885"/>
                    <a:pt x="121347" y="803031"/>
                    <a:pt x="124139" y="801824"/>
                  </a:cubicBezTo>
                  <a:cubicBezTo>
                    <a:pt x="124493" y="801677"/>
                    <a:pt x="124603" y="800934"/>
                    <a:pt x="124956" y="800177"/>
                  </a:cubicBezTo>
                  <a:cubicBezTo>
                    <a:pt x="72290" y="797105"/>
                    <a:pt x="29672" y="754121"/>
                    <a:pt x="27538" y="701064"/>
                  </a:cubicBezTo>
                  <a:cubicBezTo>
                    <a:pt x="26392" y="672481"/>
                    <a:pt x="35062" y="643959"/>
                    <a:pt x="49609" y="619523"/>
                  </a:cubicBezTo>
                  <a:cubicBezTo>
                    <a:pt x="73324" y="579703"/>
                    <a:pt x="129475" y="537846"/>
                    <a:pt x="179578" y="542325"/>
                  </a:cubicBezTo>
                  <a:close/>
                  <a:moveTo>
                    <a:pt x="371654" y="530799"/>
                  </a:moveTo>
                  <a:cubicBezTo>
                    <a:pt x="348632" y="547908"/>
                    <a:pt x="326085" y="564675"/>
                    <a:pt x="302502" y="582198"/>
                  </a:cubicBezTo>
                  <a:cubicBezTo>
                    <a:pt x="308294" y="583966"/>
                    <a:pt x="313111" y="585649"/>
                    <a:pt x="318049" y="586831"/>
                  </a:cubicBezTo>
                  <a:cubicBezTo>
                    <a:pt x="319452" y="587173"/>
                    <a:pt x="321439" y="586392"/>
                    <a:pt x="322756" y="585514"/>
                  </a:cubicBezTo>
                  <a:cubicBezTo>
                    <a:pt x="326402" y="583088"/>
                    <a:pt x="329804" y="580320"/>
                    <a:pt x="333341" y="577735"/>
                  </a:cubicBezTo>
                  <a:cubicBezTo>
                    <a:pt x="343096" y="570601"/>
                    <a:pt x="352900" y="563541"/>
                    <a:pt x="362594" y="556322"/>
                  </a:cubicBezTo>
                  <a:cubicBezTo>
                    <a:pt x="365423" y="554212"/>
                    <a:pt x="369216" y="552188"/>
                    <a:pt x="370325" y="549274"/>
                  </a:cubicBezTo>
                  <a:cubicBezTo>
                    <a:pt x="372435" y="543689"/>
                    <a:pt x="372862" y="537481"/>
                    <a:pt x="371654" y="530799"/>
                  </a:cubicBezTo>
                  <a:close/>
                  <a:moveTo>
                    <a:pt x="353729" y="488254"/>
                  </a:moveTo>
                  <a:cubicBezTo>
                    <a:pt x="352522" y="489071"/>
                    <a:pt x="351559" y="489669"/>
                    <a:pt x="350656" y="490339"/>
                  </a:cubicBezTo>
                  <a:cubicBezTo>
                    <a:pt x="332951" y="503423"/>
                    <a:pt x="315245" y="516508"/>
                    <a:pt x="297539" y="529592"/>
                  </a:cubicBezTo>
                  <a:cubicBezTo>
                    <a:pt x="290771" y="534579"/>
                    <a:pt x="284065" y="539652"/>
                    <a:pt x="277224" y="544530"/>
                  </a:cubicBezTo>
                  <a:cubicBezTo>
                    <a:pt x="275456" y="545786"/>
                    <a:pt x="275126" y="546957"/>
                    <a:pt x="275919" y="548859"/>
                  </a:cubicBezTo>
                  <a:cubicBezTo>
                    <a:pt x="277407" y="552469"/>
                    <a:pt x="278748" y="556139"/>
                    <a:pt x="280321" y="560224"/>
                  </a:cubicBezTo>
                  <a:cubicBezTo>
                    <a:pt x="281333" y="559639"/>
                    <a:pt x="281967" y="559346"/>
                    <a:pt x="282504" y="558944"/>
                  </a:cubicBezTo>
                  <a:cubicBezTo>
                    <a:pt x="296368" y="548664"/>
                    <a:pt x="310221" y="538372"/>
                    <a:pt x="324085" y="528080"/>
                  </a:cubicBezTo>
                  <a:cubicBezTo>
                    <a:pt x="335658" y="519483"/>
                    <a:pt x="347230" y="510874"/>
                    <a:pt x="358851" y="502338"/>
                  </a:cubicBezTo>
                  <a:cubicBezTo>
                    <a:pt x="360241" y="501314"/>
                    <a:pt x="361094" y="500546"/>
                    <a:pt x="359960" y="498741"/>
                  </a:cubicBezTo>
                  <a:cubicBezTo>
                    <a:pt x="357839" y="495363"/>
                    <a:pt x="355875" y="491888"/>
                    <a:pt x="353729" y="488254"/>
                  </a:cubicBezTo>
                  <a:close/>
                  <a:moveTo>
                    <a:pt x="1054825" y="481559"/>
                  </a:moveTo>
                  <a:cubicBezTo>
                    <a:pt x="1054447" y="482022"/>
                    <a:pt x="1054215" y="482241"/>
                    <a:pt x="1054069" y="482497"/>
                  </a:cubicBezTo>
                  <a:cubicBezTo>
                    <a:pt x="1047594" y="493838"/>
                    <a:pt x="1043545" y="506044"/>
                    <a:pt x="1041277" y="518836"/>
                  </a:cubicBezTo>
                  <a:cubicBezTo>
                    <a:pt x="1041033" y="520189"/>
                    <a:pt x="1041594" y="522067"/>
                    <a:pt x="1042460" y="523177"/>
                  </a:cubicBezTo>
                  <a:cubicBezTo>
                    <a:pt x="1047691" y="529932"/>
                    <a:pt x="1053191" y="536481"/>
                    <a:pt x="1058398" y="543249"/>
                  </a:cubicBezTo>
                  <a:cubicBezTo>
                    <a:pt x="1060105" y="545468"/>
                    <a:pt x="1061641" y="545626"/>
                    <a:pt x="1064190" y="544834"/>
                  </a:cubicBezTo>
                  <a:cubicBezTo>
                    <a:pt x="1073847" y="541846"/>
                    <a:pt x="1083590" y="539127"/>
                    <a:pt x="1093333" y="536383"/>
                  </a:cubicBezTo>
                  <a:cubicBezTo>
                    <a:pt x="1095845" y="535688"/>
                    <a:pt x="1097735" y="535932"/>
                    <a:pt x="1099638" y="538614"/>
                  </a:cubicBezTo>
                  <a:cubicBezTo>
                    <a:pt x="1105637" y="547102"/>
                    <a:pt x="1112210" y="555162"/>
                    <a:pt x="1118392" y="563527"/>
                  </a:cubicBezTo>
                  <a:cubicBezTo>
                    <a:pt x="1119660" y="565247"/>
                    <a:pt x="1120660" y="565552"/>
                    <a:pt x="1122660" y="565015"/>
                  </a:cubicBezTo>
                  <a:cubicBezTo>
                    <a:pt x="1133232" y="562149"/>
                    <a:pt x="1143853" y="559479"/>
                    <a:pt x="1154450" y="556735"/>
                  </a:cubicBezTo>
                  <a:cubicBezTo>
                    <a:pt x="1156742" y="556138"/>
                    <a:pt x="1158779" y="555577"/>
                    <a:pt x="1160181" y="558589"/>
                  </a:cubicBezTo>
                  <a:cubicBezTo>
                    <a:pt x="1161218" y="560832"/>
                    <a:pt x="1163156" y="562649"/>
                    <a:pt x="1164681" y="564661"/>
                  </a:cubicBezTo>
                  <a:cubicBezTo>
                    <a:pt x="1168607" y="569856"/>
                    <a:pt x="1172680" y="574929"/>
                    <a:pt x="1176387" y="580270"/>
                  </a:cubicBezTo>
                  <a:cubicBezTo>
                    <a:pt x="1179911" y="585342"/>
                    <a:pt x="1181191" y="586038"/>
                    <a:pt x="1187239" y="584587"/>
                  </a:cubicBezTo>
                  <a:cubicBezTo>
                    <a:pt x="1191812" y="583501"/>
                    <a:pt x="1196470" y="582696"/>
                    <a:pt x="1200945" y="581282"/>
                  </a:cubicBezTo>
                  <a:cubicBezTo>
                    <a:pt x="1203872" y="580355"/>
                    <a:pt x="1207799" y="579270"/>
                    <a:pt x="1209042" y="577014"/>
                  </a:cubicBezTo>
                  <a:cubicBezTo>
                    <a:pt x="1213127" y="569600"/>
                    <a:pt x="1216566" y="561759"/>
                    <a:pt x="1219505" y="553809"/>
                  </a:cubicBezTo>
                  <a:cubicBezTo>
                    <a:pt x="1221200" y="549224"/>
                    <a:pt x="1221444" y="544090"/>
                    <a:pt x="1222419" y="538785"/>
                  </a:cubicBezTo>
                  <a:cubicBezTo>
                    <a:pt x="1220724" y="539078"/>
                    <a:pt x="1219920" y="539139"/>
                    <a:pt x="1219163" y="539346"/>
                  </a:cubicBezTo>
                  <a:cubicBezTo>
                    <a:pt x="1211945" y="541285"/>
                    <a:pt x="1204750" y="543310"/>
                    <a:pt x="1197507" y="545151"/>
                  </a:cubicBezTo>
                  <a:cubicBezTo>
                    <a:pt x="1196397" y="545431"/>
                    <a:pt x="1194483" y="545322"/>
                    <a:pt x="1193934" y="544627"/>
                  </a:cubicBezTo>
                  <a:cubicBezTo>
                    <a:pt x="1188959" y="538285"/>
                    <a:pt x="1184191" y="531761"/>
                    <a:pt x="1179374" y="525299"/>
                  </a:cubicBezTo>
                  <a:cubicBezTo>
                    <a:pt x="1176728" y="521762"/>
                    <a:pt x="1174107" y="518202"/>
                    <a:pt x="1171656" y="514909"/>
                  </a:cubicBezTo>
                  <a:cubicBezTo>
                    <a:pt x="1170290" y="515409"/>
                    <a:pt x="1169461" y="515787"/>
                    <a:pt x="1168583" y="516019"/>
                  </a:cubicBezTo>
                  <a:cubicBezTo>
                    <a:pt x="1157840" y="518897"/>
                    <a:pt x="1147060" y="521653"/>
                    <a:pt x="1136366" y="524677"/>
                  </a:cubicBezTo>
                  <a:cubicBezTo>
                    <a:pt x="1134061" y="525335"/>
                    <a:pt x="1132891" y="524957"/>
                    <a:pt x="1131513" y="523043"/>
                  </a:cubicBezTo>
                  <a:cubicBezTo>
                    <a:pt x="1125306" y="514434"/>
                    <a:pt x="1118868" y="505983"/>
                    <a:pt x="1112649" y="497374"/>
                  </a:cubicBezTo>
                  <a:cubicBezTo>
                    <a:pt x="1111173" y="495326"/>
                    <a:pt x="1109844" y="494789"/>
                    <a:pt x="1107308" y="495582"/>
                  </a:cubicBezTo>
                  <a:cubicBezTo>
                    <a:pt x="1096248" y="499045"/>
                    <a:pt x="1085090" y="502227"/>
                    <a:pt x="1073872" y="505544"/>
                  </a:cubicBezTo>
                  <a:cubicBezTo>
                    <a:pt x="1067482" y="497508"/>
                    <a:pt x="1061202" y="489582"/>
                    <a:pt x="1054825" y="481559"/>
                  </a:cubicBezTo>
                  <a:close/>
                  <a:moveTo>
                    <a:pt x="325390" y="453123"/>
                  </a:moveTo>
                  <a:cubicBezTo>
                    <a:pt x="308136" y="465975"/>
                    <a:pt x="291113" y="478621"/>
                    <a:pt x="274163" y="491364"/>
                  </a:cubicBezTo>
                  <a:cubicBezTo>
                    <a:pt x="273102" y="492156"/>
                    <a:pt x="272005" y="493668"/>
                    <a:pt x="271944" y="494888"/>
                  </a:cubicBezTo>
                  <a:cubicBezTo>
                    <a:pt x="271688" y="500046"/>
                    <a:pt x="271834" y="505228"/>
                    <a:pt x="271834" y="511264"/>
                  </a:cubicBezTo>
                  <a:cubicBezTo>
                    <a:pt x="293430" y="495083"/>
                    <a:pt x="314391" y="479365"/>
                    <a:pt x="336097" y="463122"/>
                  </a:cubicBezTo>
                  <a:cubicBezTo>
                    <a:pt x="332194" y="459476"/>
                    <a:pt x="328792" y="456305"/>
                    <a:pt x="325390" y="453123"/>
                  </a:cubicBezTo>
                  <a:close/>
                  <a:moveTo>
                    <a:pt x="292785" y="433365"/>
                  </a:moveTo>
                  <a:cubicBezTo>
                    <a:pt x="297652" y="432045"/>
                    <a:pt x="303093" y="432789"/>
                    <a:pt x="308672" y="435673"/>
                  </a:cubicBezTo>
                  <a:cubicBezTo>
                    <a:pt x="316696" y="439819"/>
                    <a:pt x="323390" y="445624"/>
                    <a:pt x="329414" y="452196"/>
                  </a:cubicBezTo>
                  <a:cubicBezTo>
                    <a:pt x="344559" y="468768"/>
                    <a:pt x="358083" y="486535"/>
                    <a:pt x="367691" y="506972"/>
                  </a:cubicBezTo>
                  <a:cubicBezTo>
                    <a:pt x="373654" y="519678"/>
                    <a:pt x="377508" y="532884"/>
                    <a:pt x="375203" y="547127"/>
                  </a:cubicBezTo>
                  <a:cubicBezTo>
                    <a:pt x="371581" y="569455"/>
                    <a:pt x="357339" y="588307"/>
                    <a:pt x="332085" y="592294"/>
                  </a:cubicBezTo>
                  <a:cubicBezTo>
                    <a:pt x="329926" y="592624"/>
                    <a:pt x="327707" y="592575"/>
                    <a:pt x="324951" y="592733"/>
                  </a:cubicBezTo>
                  <a:cubicBezTo>
                    <a:pt x="307282" y="592441"/>
                    <a:pt x="293442" y="583734"/>
                    <a:pt x="282382" y="569991"/>
                  </a:cubicBezTo>
                  <a:cubicBezTo>
                    <a:pt x="273907" y="559456"/>
                    <a:pt x="270675" y="546823"/>
                    <a:pt x="269212" y="533750"/>
                  </a:cubicBezTo>
                  <a:cubicBezTo>
                    <a:pt x="266737" y="511654"/>
                    <a:pt x="267895" y="489632"/>
                    <a:pt x="271846" y="467780"/>
                  </a:cubicBezTo>
                  <a:cubicBezTo>
                    <a:pt x="273395" y="459244"/>
                    <a:pt x="275773" y="450928"/>
                    <a:pt x="280345" y="443441"/>
                  </a:cubicBezTo>
                  <a:cubicBezTo>
                    <a:pt x="283626" y="438069"/>
                    <a:pt x="287918" y="434685"/>
                    <a:pt x="292785" y="433365"/>
                  </a:cubicBezTo>
                  <a:close/>
                  <a:moveTo>
                    <a:pt x="1138585" y="403797"/>
                  </a:moveTo>
                  <a:cubicBezTo>
                    <a:pt x="1128733" y="406590"/>
                    <a:pt x="1118831" y="409211"/>
                    <a:pt x="1108990" y="412052"/>
                  </a:cubicBezTo>
                  <a:cubicBezTo>
                    <a:pt x="1106125" y="412882"/>
                    <a:pt x="1103564" y="413650"/>
                    <a:pt x="1101723" y="409724"/>
                  </a:cubicBezTo>
                  <a:cubicBezTo>
                    <a:pt x="1098870" y="413247"/>
                    <a:pt x="1096309" y="416064"/>
                    <a:pt x="1094126" y="419162"/>
                  </a:cubicBezTo>
                  <a:cubicBezTo>
                    <a:pt x="1089724" y="425405"/>
                    <a:pt x="1085505" y="431782"/>
                    <a:pt x="1081249" y="438123"/>
                  </a:cubicBezTo>
                  <a:cubicBezTo>
                    <a:pt x="1080225" y="439648"/>
                    <a:pt x="1079896" y="441026"/>
                    <a:pt x="1081408" y="442696"/>
                  </a:cubicBezTo>
                  <a:cubicBezTo>
                    <a:pt x="1083847" y="445379"/>
                    <a:pt x="1086102" y="448257"/>
                    <a:pt x="1088090" y="451269"/>
                  </a:cubicBezTo>
                  <a:cubicBezTo>
                    <a:pt x="1089858" y="453951"/>
                    <a:pt x="1091638" y="455037"/>
                    <a:pt x="1094845" y="453561"/>
                  </a:cubicBezTo>
                  <a:cubicBezTo>
                    <a:pt x="1097272" y="452439"/>
                    <a:pt x="1099991" y="451976"/>
                    <a:pt x="1102576" y="451220"/>
                  </a:cubicBezTo>
                  <a:cubicBezTo>
                    <a:pt x="1110295" y="448964"/>
                    <a:pt x="1117990" y="446635"/>
                    <a:pt x="1125733" y="444513"/>
                  </a:cubicBezTo>
                  <a:cubicBezTo>
                    <a:pt x="1126599" y="444281"/>
                    <a:pt x="1128172" y="444867"/>
                    <a:pt x="1128720" y="445598"/>
                  </a:cubicBezTo>
                  <a:cubicBezTo>
                    <a:pt x="1135208" y="454281"/>
                    <a:pt x="1141549" y="463060"/>
                    <a:pt x="1147963" y="471791"/>
                  </a:cubicBezTo>
                  <a:cubicBezTo>
                    <a:pt x="1149267" y="473559"/>
                    <a:pt x="1150621" y="474706"/>
                    <a:pt x="1153328" y="473913"/>
                  </a:cubicBezTo>
                  <a:cubicBezTo>
                    <a:pt x="1164168" y="470755"/>
                    <a:pt x="1175119" y="467950"/>
                    <a:pt x="1185996" y="464914"/>
                  </a:cubicBezTo>
                  <a:cubicBezTo>
                    <a:pt x="1188105" y="464328"/>
                    <a:pt x="1189325" y="464755"/>
                    <a:pt x="1190617" y="466560"/>
                  </a:cubicBezTo>
                  <a:cubicBezTo>
                    <a:pt x="1195178" y="472949"/>
                    <a:pt x="1199921" y="479217"/>
                    <a:pt x="1204616" y="485509"/>
                  </a:cubicBezTo>
                  <a:cubicBezTo>
                    <a:pt x="1206884" y="488558"/>
                    <a:pt x="1208701" y="493131"/>
                    <a:pt x="1211688" y="494131"/>
                  </a:cubicBezTo>
                  <a:cubicBezTo>
                    <a:pt x="1214835" y="495179"/>
                    <a:pt x="1219139" y="492850"/>
                    <a:pt x="1222907" y="491899"/>
                  </a:cubicBezTo>
                  <a:cubicBezTo>
                    <a:pt x="1227065" y="490863"/>
                    <a:pt x="1229041" y="488424"/>
                    <a:pt x="1229041" y="484485"/>
                  </a:cubicBezTo>
                  <a:cubicBezTo>
                    <a:pt x="1229041" y="474059"/>
                    <a:pt x="1229041" y="463633"/>
                    <a:pt x="1229041" y="452537"/>
                  </a:cubicBezTo>
                  <a:cubicBezTo>
                    <a:pt x="1225358" y="454622"/>
                    <a:pt x="1224187" y="451976"/>
                    <a:pt x="1222651" y="449988"/>
                  </a:cubicBezTo>
                  <a:cubicBezTo>
                    <a:pt x="1216444" y="441940"/>
                    <a:pt x="1210189" y="433941"/>
                    <a:pt x="1204067" y="425844"/>
                  </a:cubicBezTo>
                  <a:cubicBezTo>
                    <a:pt x="1202848" y="424222"/>
                    <a:pt x="1201763" y="423734"/>
                    <a:pt x="1199726" y="424259"/>
                  </a:cubicBezTo>
                  <a:cubicBezTo>
                    <a:pt x="1188922" y="427039"/>
                    <a:pt x="1178045" y="429551"/>
                    <a:pt x="1167254" y="432404"/>
                  </a:cubicBezTo>
                  <a:cubicBezTo>
                    <a:pt x="1164924" y="433014"/>
                    <a:pt x="1163705" y="432575"/>
                    <a:pt x="1162315" y="430746"/>
                  </a:cubicBezTo>
                  <a:cubicBezTo>
                    <a:pt x="1155901" y="422283"/>
                    <a:pt x="1149304" y="413943"/>
                    <a:pt x="1142890" y="405480"/>
                  </a:cubicBezTo>
                  <a:cubicBezTo>
                    <a:pt x="1141683" y="403895"/>
                    <a:pt x="1140597" y="403224"/>
                    <a:pt x="1138585" y="403797"/>
                  </a:cubicBezTo>
                  <a:close/>
                  <a:moveTo>
                    <a:pt x="472963" y="357156"/>
                  </a:moveTo>
                  <a:cubicBezTo>
                    <a:pt x="457464" y="382739"/>
                    <a:pt x="451099" y="414809"/>
                    <a:pt x="442124" y="443075"/>
                  </a:cubicBezTo>
                  <a:cubicBezTo>
                    <a:pt x="433137" y="471402"/>
                    <a:pt x="425357" y="500277"/>
                    <a:pt x="423065" y="530006"/>
                  </a:cubicBezTo>
                  <a:cubicBezTo>
                    <a:pt x="422077" y="542664"/>
                    <a:pt x="423272" y="554663"/>
                    <a:pt x="424906" y="567284"/>
                  </a:cubicBezTo>
                  <a:cubicBezTo>
                    <a:pt x="426076" y="576308"/>
                    <a:pt x="427552" y="585538"/>
                    <a:pt x="432039" y="593452"/>
                  </a:cubicBezTo>
                  <a:cubicBezTo>
                    <a:pt x="435307" y="599208"/>
                    <a:pt x="441612" y="600854"/>
                    <a:pt x="445124" y="594196"/>
                  </a:cubicBezTo>
                  <a:cubicBezTo>
                    <a:pt x="447343" y="590001"/>
                    <a:pt x="449672" y="585441"/>
                    <a:pt x="450952" y="580868"/>
                  </a:cubicBezTo>
                  <a:cubicBezTo>
                    <a:pt x="461500" y="543152"/>
                    <a:pt x="463976" y="501740"/>
                    <a:pt x="467475" y="462683"/>
                  </a:cubicBezTo>
                  <a:cubicBezTo>
                    <a:pt x="469134" y="444221"/>
                    <a:pt x="470475" y="425735"/>
                    <a:pt x="471487" y="407224"/>
                  </a:cubicBezTo>
                  <a:cubicBezTo>
                    <a:pt x="472011" y="397725"/>
                    <a:pt x="472450" y="388214"/>
                    <a:pt x="472804" y="378703"/>
                  </a:cubicBezTo>
                  <a:cubicBezTo>
                    <a:pt x="472975" y="374227"/>
                    <a:pt x="473158" y="369740"/>
                    <a:pt x="473255" y="365253"/>
                  </a:cubicBezTo>
                  <a:cubicBezTo>
                    <a:pt x="473255" y="365106"/>
                    <a:pt x="473255" y="364875"/>
                    <a:pt x="473243" y="364606"/>
                  </a:cubicBezTo>
                  <a:cubicBezTo>
                    <a:pt x="473158" y="362533"/>
                    <a:pt x="472755" y="357509"/>
                    <a:pt x="472963" y="357156"/>
                  </a:cubicBezTo>
                  <a:close/>
                  <a:moveTo>
                    <a:pt x="665359" y="356558"/>
                  </a:moveTo>
                  <a:cubicBezTo>
                    <a:pt x="657897" y="373032"/>
                    <a:pt x="651361" y="389872"/>
                    <a:pt x="645507" y="406968"/>
                  </a:cubicBezTo>
                  <a:cubicBezTo>
                    <a:pt x="638691" y="426893"/>
                    <a:pt x="632789" y="447135"/>
                    <a:pt x="627448" y="467475"/>
                  </a:cubicBezTo>
                  <a:cubicBezTo>
                    <a:pt x="620437" y="494107"/>
                    <a:pt x="613584" y="523775"/>
                    <a:pt x="616279" y="551358"/>
                  </a:cubicBezTo>
                  <a:cubicBezTo>
                    <a:pt x="617120" y="560016"/>
                    <a:pt x="617169" y="568735"/>
                    <a:pt x="619351" y="577246"/>
                  </a:cubicBezTo>
                  <a:cubicBezTo>
                    <a:pt x="620937" y="583441"/>
                    <a:pt x="622071" y="589489"/>
                    <a:pt x="625595" y="594976"/>
                  </a:cubicBezTo>
                  <a:cubicBezTo>
                    <a:pt x="626375" y="596184"/>
                    <a:pt x="627277" y="597391"/>
                    <a:pt x="628558" y="598037"/>
                  </a:cubicBezTo>
                  <a:cubicBezTo>
                    <a:pt x="630716" y="599122"/>
                    <a:pt x="633448" y="598269"/>
                    <a:pt x="635240" y="596647"/>
                  </a:cubicBezTo>
                  <a:cubicBezTo>
                    <a:pt x="646666" y="586257"/>
                    <a:pt x="649166" y="560979"/>
                    <a:pt x="651458" y="546700"/>
                  </a:cubicBezTo>
                  <a:cubicBezTo>
                    <a:pt x="654458" y="528092"/>
                    <a:pt x="655653" y="509264"/>
                    <a:pt x="657616" y="490534"/>
                  </a:cubicBezTo>
                  <a:cubicBezTo>
                    <a:pt x="661274" y="455586"/>
                    <a:pt x="663786" y="420516"/>
                    <a:pt x="665201" y="385397"/>
                  </a:cubicBezTo>
                  <a:cubicBezTo>
                    <a:pt x="665433" y="379568"/>
                    <a:pt x="666371" y="373764"/>
                    <a:pt x="666420" y="367923"/>
                  </a:cubicBezTo>
                  <a:cubicBezTo>
                    <a:pt x="666432" y="365801"/>
                    <a:pt x="664530" y="358387"/>
                    <a:pt x="665359" y="356558"/>
                  </a:cubicBezTo>
                  <a:close/>
                  <a:moveTo>
                    <a:pt x="970357" y="354949"/>
                  </a:moveTo>
                  <a:cubicBezTo>
                    <a:pt x="966881" y="354729"/>
                    <a:pt x="965357" y="357278"/>
                    <a:pt x="963199" y="359009"/>
                  </a:cubicBezTo>
                  <a:cubicBezTo>
                    <a:pt x="948554" y="370825"/>
                    <a:pt x="936457" y="382117"/>
                    <a:pt x="925287" y="397555"/>
                  </a:cubicBezTo>
                  <a:cubicBezTo>
                    <a:pt x="914215" y="412834"/>
                    <a:pt x="904887" y="429381"/>
                    <a:pt x="897570" y="446782"/>
                  </a:cubicBezTo>
                  <a:cubicBezTo>
                    <a:pt x="883023" y="481377"/>
                    <a:pt x="876511" y="519508"/>
                    <a:pt x="880657" y="556907"/>
                  </a:cubicBezTo>
                  <a:cubicBezTo>
                    <a:pt x="881450" y="564126"/>
                    <a:pt x="889815" y="599708"/>
                    <a:pt x="902789" y="590136"/>
                  </a:cubicBezTo>
                  <a:cubicBezTo>
                    <a:pt x="923653" y="574735"/>
                    <a:pt x="930348" y="538152"/>
                    <a:pt x="936713" y="514508"/>
                  </a:cubicBezTo>
                  <a:cubicBezTo>
                    <a:pt x="950041" y="465000"/>
                    <a:pt x="959528" y="414846"/>
                    <a:pt x="968735" y="364460"/>
                  </a:cubicBezTo>
                  <a:cubicBezTo>
                    <a:pt x="969320" y="361314"/>
                    <a:pt x="969820" y="358156"/>
                    <a:pt x="970357" y="354949"/>
                  </a:cubicBezTo>
                  <a:close/>
                  <a:moveTo>
                    <a:pt x="1189192" y="345941"/>
                  </a:moveTo>
                  <a:cubicBezTo>
                    <a:pt x="1195574" y="347062"/>
                    <a:pt x="1201635" y="350345"/>
                    <a:pt x="1207494" y="356545"/>
                  </a:cubicBezTo>
                  <a:cubicBezTo>
                    <a:pt x="1212957" y="362338"/>
                    <a:pt x="1216383" y="369434"/>
                    <a:pt x="1219432" y="376812"/>
                  </a:cubicBezTo>
                  <a:cubicBezTo>
                    <a:pt x="1226333" y="393493"/>
                    <a:pt x="1228041" y="412370"/>
                    <a:pt x="1230223" y="430197"/>
                  </a:cubicBezTo>
                  <a:cubicBezTo>
                    <a:pt x="1232638" y="449878"/>
                    <a:pt x="1233906" y="469743"/>
                    <a:pt x="1233211" y="489570"/>
                  </a:cubicBezTo>
                  <a:cubicBezTo>
                    <a:pt x="1232199" y="518445"/>
                    <a:pt x="1226931" y="547443"/>
                    <a:pt x="1215457" y="574063"/>
                  </a:cubicBezTo>
                  <a:cubicBezTo>
                    <a:pt x="1205457" y="597256"/>
                    <a:pt x="1185788" y="614669"/>
                    <a:pt x="1162583" y="624534"/>
                  </a:cubicBezTo>
                  <a:cubicBezTo>
                    <a:pt x="1150133" y="629826"/>
                    <a:pt x="1137171" y="632851"/>
                    <a:pt x="1123550" y="631851"/>
                  </a:cubicBezTo>
                  <a:cubicBezTo>
                    <a:pt x="1097979" y="629973"/>
                    <a:pt x="1076567" y="619608"/>
                    <a:pt x="1060044" y="599829"/>
                  </a:cubicBezTo>
                  <a:cubicBezTo>
                    <a:pt x="1045240" y="582111"/>
                    <a:pt x="1038131" y="560564"/>
                    <a:pt x="1037582" y="538505"/>
                  </a:cubicBezTo>
                  <a:cubicBezTo>
                    <a:pt x="1037229" y="524177"/>
                    <a:pt x="1039631" y="509629"/>
                    <a:pt x="1044496" y="495777"/>
                  </a:cubicBezTo>
                  <a:cubicBezTo>
                    <a:pt x="1050654" y="478205"/>
                    <a:pt x="1060044" y="461914"/>
                    <a:pt x="1070384" y="446428"/>
                  </a:cubicBezTo>
                  <a:cubicBezTo>
                    <a:pt x="1083932" y="426149"/>
                    <a:pt x="1099235" y="407016"/>
                    <a:pt x="1116039" y="389335"/>
                  </a:cubicBezTo>
                  <a:cubicBezTo>
                    <a:pt x="1131281" y="373300"/>
                    <a:pt x="1147511" y="355667"/>
                    <a:pt x="1168961" y="348314"/>
                  </a:cubicBezTo>
                  <a:cubicBezTo>
                    <a:pt x="1176107" y="345864"/>
                    <a:pt x="1182810" y="344821"/>
                    <a:pt x="1189192" y="345941"/>
                  </a:cubicBezTo>
                  <a:close/>
                  <a:moveTo>
                    <a:pt x="772740" y="313916"/>
                  </a:moveTo>
                  <a:cubicBezTo>
                    <a:pt x="762338" y="318013"/>
                    <a:pt x="751486" y="321171"/>
                    <a:pt x="743486" y="329951"/>
                  </a:cubicBezTo>
                  <a:cubicBezTo>
                    <a:pt x="740328" y="333402"/>
                    <a:pt x="736755" y="336401"/>
                    <a:pt x="734426" y="340645"/>
                  </a:cubicBezTo>
                  <a:cubicBezTo>
                    <a:pt x="731731" y="345547"/>
                    <a:pt x="729171" y="350302"/>
                    <a:pt x="729719" y="356192"/>
                  </a:cubicBezTo>
                  <a:cubicBezTo>
                    <a:pt x="730000" y="359265"/>
                    <a:pt x="731707" y="360680"/>
                    <a:pt x="734426" y="360789"/>
                  </a:cubicBezTo>
                  <a:cubicBezTo>
                    <a:pt x="736194" y="360863"/>
                    <a:pt x="738109" y="360448"/>
                    <a:pt x="739779" y="359802"/>
                  </a:cubicBezTo>
                  <a:cubicBezTo>
                    <a:pt x="747096" y="356997"/>
                    <a:pt x="751071" y="350254"/>
                    <a:pt x="756315" y="345108"/>
                  </a:cubicBezTo>
                  <a:cubicBezTo>
                    <a:pt x="759607" y="341876"/>
                    <a:pt x="761668" y="337316"/>
                    <a:pt x="764045" y="333206"/>
                  </a:cubicBezTo>
                  <a:cubicBezTo>
                    <a:pt x="767497" y="327231"/>
                    <a:pt x="770740" y="321122"/>
                    <a:pt x="774093" y="315086"/>
                  </a:cubicBezTo>
                  <a:cubicBezTo>
                    <a:pt x="773642" y="314696"/>
                    <a:pt x="773191" y="314306"/>
                    <a:pt x="772740" y="313916"/>
                  </a:cubicBezTo>
                  <a:close/>
                  <a:moveTo>
                    <a:pt x="581209" y="313916"/>
                  </a:moveTo>
                  <a:cubicBezTo>
                    <a:pt x="579234" y="314489"/>
                    <a:pt x="577685" y="314867"/>
                    <a:pt x="576185" y="315403"/>
                  </a:cubicBezTo>
                  <a:cubicBezTo>
                    <a:pt x="565271" y="319305"/>
                    <a:pt x="554468" y="324671"/>
                    <a:pt x="546480" y="333304"/>
                  </a:cubicBezTo>
                  <a:cubicBezTo>
                    <a:pt x="540883" y="339352"/>
                    <a:pt x="536957" y="347254"/>
                    <a:pt x="537006" y="355485"/>
                  </a:cubicBezTo>
                  <a:cubicBezTo>
                    <a:pt x="537018" y="356741"/>
                    <a:pt x="537140" y="358070"/>
                    <a:pt x="537859" y="359107"/>
                  </a:cubicBezTo>
                  <a:cubicBezTo>
                    <a:pt x="539432" y="361363"/>
                    <a:pt x="542871" y="361094"/>
                    <a:pt x="545444" y="360107"/>
                  </a:cubicBezTo>
                  <a:cubicBezTo>
                    <a:pt x="551639" y="357741"/>
                    <a:pt x="556516" y="352876"/>
                    <a:pt x="560760" y="347803"/>
                  </a:cubicBezTo>
                  <a:cubicBezTo>
                    <a:pt x="566369" y="341096"/>
                    <a:pt x="571027" y="334292"/>
                    <a:pt x="575014" y="326988"/>
                  </a:cubicBezTo>
                  <a:cubicBezTo>
                    <a:pt x="577283" y="322829"/>
                    <a:pt x="579331" y="318488"/>
                    <a:pt x="581209" y="313916"/>
                  </a:cubicBezTo>
                  <a:close/>
                  <a:moveTo>
                    <a:pt x="783019" y="171855"/>
                  </a:moveTo>
                  <a:cubicBezTo>
                    <a:pt x="807529" y="170245"/>
                    <a:pt x="822772" y="191219"/>
                    <a:pt x="828540" y="212546"/>
                  </a:cubicBezTo>
                  <a:cubicBezTo>
                    <a:pt x="842380" y="263713"/>
                    <a:pt x="820906" y="344340"/>
                    <a:pt x="770886" y="370093"/>
                  </a:cubicBezTo>
                  <a:cubicBezTo>
                    <a:pt x="767887" y="371642"/>
                    <a:pt x="764765" y="372983"/>
                    <a:pt x="761521" y="373959"/>
                  </a:cubicBezTo>
                  <a:cubicBezTo>
                    <a:pt x="751681" y="376898"/>
                    <a:pt x="732463" y="378190"/>
                    <a:pt x="725183" y="368959"/>
                  </a:cubicBezTo>
                  <a:cubicBezTo>
                    <a:pt x="721074" y="363753"/>
                    <a:pt x="719001" y="357351"/>
                    <a:pt x="720598" y="350315"/>
                  </a:cubicBezTo>
                  <a:cubicBezTo>
                    <a:pt x="723269" y="338560"/>
                    <a:pt x="730561" y="328963"/>
                    <a:pt x="739962" y="321561"/>
                  </a:cubicBezTo>
                  <a:cubicBezTo>
                    <a:pt x="750071" y="313598"/>
                    <a:pt x="763363" y="306002"/>
                    <a:pt x="776154" y="304185"/>
                  </a:cubicBezTo>
                  <a:cubicBezTo>
                    <a:pt x="778361" y="303868"/>
                    <a:pt x="781727" y="265968"/>
                    <a:pt x="782093" y="262103"/>
                  </a:cubicBezTo>
                  <a:cubicBezTo>
                    <a:pt x="783471" y="247531"/>
                    <a:pt x="783653" y="232703"/>
                    <a:pt x="780703" y="218302"/>
                  </a:cubicBezTo>
                  <a:cubicBezTo>
                    <a:pt x="779105" y="210498"/>
                    <a:pt x="777483" y="201206"/>
                    <a:pt x="768728" y="198657"/>
                  </a:cubicBezTo>
                  <a:cubicBezTo>
                    <a:pt x="761826" y="196645"/>
                    <a:pt x="753863" y="200011"/>
                    <a:pt x="748742" y="204572"/>
                  </a:cubicBezTo>
                  <a:cubicBezTo>
                    <a:pt x="731548" y="219912"/>
                    <a:pt x="725500" y="243471"/>
                    <a:pt x="712062" y="261493"/>
                  </a:cubicBezTo>
                  <a:cubicBezTo>
                    <a:pt x="707307" y="267883"/>
                    <a:pt x="709782" y="279821"/>
                    <a:pt x="709831" y="287223"/>
                  </a:cubicBezTo>
                  <a:cubicBezTo>
                    <a:pt x="709904" y="298210"/>
                    <a:pt x="710014" y="309209"/>
                    <a:pt x="710099" y="320195"/>
                  </a:cubicBezTo>
                  <a:cubicBezTo>
                    <a:pt x="710270" y="341694"/>
                    <a:pt x="710392" y="363204"/>
                    <a:pt x="710172" y="384714"/>
                  </a:cubicBezTo>
                  <a:cubicBezTo>
                    <a:pt x="709733" y="428174"/>
                    <a:pt x="707892" y="471706"/>
                    <a:pt x="702246" y="514837"/>
                  </a:cubicBezTo>
                  <a:cubicBezTo>
                    <a:pt x="699673" y="534469"/>
                    <a:pt x="696344" y="554187"/>
                    <a:pt x="689784" y="572929"/>
                  </a:cubicBezTo>
                  <a:cubicBezTo>
                    <a:pt x="686491" y="582331"/>
                    <a:pt x="682394" y="591477"/>
                    <a:pt x="677175" y="599976"/>
                  </a:cubicBezTo>
                  <a:cubicBezTo>
                    <a:pt x="674822" y="603805"/>
                    <a:pt x="672139" y="609024"/>
                    <a:pt x="668664" y="611950"/>
                  </a:cubicBezTo>
                  <a:cubicBezTo>
                    <a:pt x="666091" y="614121"/>
                    <a:pt x="662482" y="614743"/>
                    <a:pt x="659848" y="616938"/>
                  </a:cubicBezTo>
                  <a:cubicBezTo>
                    <a:pt x="641605" y="632119"/>
                    <a:pt x="617876" y="610816"/>
                    <a:pt x="613193" y="592989"/>
                  </a:cubicBezTo>
                  <a:cubicBezTo>
                    <a:pt x="600658" y="545200"/>
                    <a:pt x="608889" y="495363"/>
                    <a:pt x="622254" y="448428"/>
                  </a:cubicBezTo>
                  <a:cubicBezTo>
                    <a:pt x="624192" y="441648"/>
                    <a:pt x="626253" y="434917"/>
                    <a:pt x="628424" y="428222"/>
                  </a:cubicBezTo>
                  <a:cubicBezTo>
                    <a:pt x="637533" y="400176"/>
                    <a:pt x="648568" y="372764"/>
                    <a:pt x="659799" y="345522"/>
                  </a:cubicBezTo>
                  <a:cubicBezTo>
                    <a:pt x="672834" y="313989"/>
                    <a:pt x="668298" y="279516"/>
                    <a:pt x="666847" y="246287"/>
                  </a:cubicBezTo>
                  <a:cubicBezTo>
                    <a:pt x="665993" y="226936"/>
                    <a:pt x="662140" y="205486"/>
                    <a:pt x="665189" y="186366"/>
                  </a:cubicBezTo>
                  <a:cubicBezTo>
                    <a:pt x="665896" y="181927"/>
                    <a:pt x="671920" y="176745"/>
                    <a:pt x="676383" y="176367"/>
                  </a:cubicBezTo>
                  <a:cubicBezTo>
                    <a:pt x="677297" y="176294"/>
                    <a:pt x="678151" y="175635"/>
                    <a:pt x="679078" y="175416"/>
                  </a:cubicBezTo>
                  <a:cubicBezTo>
                    <a:pt x="682968" y="174501"/>
                    <a:pt x="686833" y="173282"/>
                    <a:pt x="690784" y="172879"/>
                  </a:cubicBezTo>
                  <a:cubicBezTo>
                    <a:pt x="694991" y="172452"/>
                    <a:pt x="699234" y="176635"/>
                    <a:pt x="700893" y="182330"/>
                  </a:cubicBezTo>
                  <a:cubicBezTo>
                    <a:pt x="704161" y="193487"/>
                    <a:pt x="705161" y="205376"/>
                    <a:pt x="706417" y="216912"/>
                  </a:cubicBezTo>
                  <a:cubicBezTo>
                    <a:pt x="707392" y="225887"/>
                    <a:pt x="706612" y="236776"/>
                    <a:pt x="709197" y="245275"/>
                  </a:cubicBezTo>
                  <a:cubicBezTo>
                    <a:pt x="714294" y="239946"/>
                    <a:pt x="717781" y="231569"/>
                    <a:pt x="721586" y="225155"/>
                  </a:cubicBezTo>
                  <a:cubicBezTo>
                    <a:pt x="728792" y="212998"/>
                    <a:pt x="736109" y="200706"/>
                    <a:pt x="746035" y="190634"/>
                  </a:cubicBezTo>
                  <a:cubicBezTo>
                    <a:pt x="755961" y="180562"/>
                    <a:pt x="768911" y="172782"/>
                    <a:pt x="783019" y="171855"/>
                  </a:cubicBezTo>
                  <a:close/>
                  <a:moveTo>
                    <a:pt x="901373" y="164848"/>
                  </a:moveTo>
                  <a:cubicBezTo>
                    <a:pt x="904829" y="164508"/>
                    <a:pt x="908380" y="165002"/>
                    <a:pt x="910764" y="166417"/>
                  </a:cubicBezTo>
                  <a:cubicBezTo>
                    <a:pt x="912569" y="167477"/>
                    <a:pt x="914666" y="168038"/>
                    <a:pt x="916447" y="169136"/>
                  </a:cubicBezTo>
                  <a:cubicBezTo>
                    <a:pt x="921824" y="172440"/>
                    <a:pt x="924421" y="177294"/>
                    <a:pt x="922836" y="183513"/>
                  </a:cubicBezTo>
                  <a:cubicBezTo>
                    <a:pt x="916642" y="207742"/>
                    <a:pt x="906399" y="230679"/>
                    <a:pt x="901253" y="255311"/>
                  </a:cubicBezTo>
                  <a:cubicBezTo>
                    <a:pt x="897948" y="271078"/>
                    <a:pt x="896168" y="287260"/>
                    <a:pt x="896961" y="303380"/>
                  </a:cubicBezTo>
                  <a:cubicBezTo>
                    <a:pt x="897461" y="313477"/>
                    <a:pt x="897631" y="334512"/>
                    <a:pt x="910837" y="337365"/>
                  </a:cubicBezTo>
                  <a:cubicBezTo>
                    <a:pt x="922690" y="339926"/>
                    <a:pt x="934189" y="331402"/>
                    <a:pt x="940786" y="322305"/>
                  </a:cubicBezTo>
                  <a:cubicBezTo>
                    <a:pt x="946529" y="314391"/>
                    <a:pt x="949919" y="305051"/>
                    <a:pt x="953090" y="295808"/>
                  </a:cubicBezTo>
                  <a:cubicBezTo>
                    <a:pt x="959638" y="276687"/>
                    <a:pt x="965564" y="257335"/>
                    <a:pt x="970832" y="237813"/>
                  </a:cubicBezTo>
                  <a:cubicBezTo>
                    <a:pt x="973076" y="229484"/>
                    <a:pt x="974661" y="219022"/>
                    <a:pt x="981185" y="212754"/>
                  </a:cubicBezTo>
                  <a:cubicBezTo>
                    <a:pt x="989001" y="205242"/>
                    <a:pt x="1000976" y="208425"/>
                    <a:pt x="1008365" y="215144"/>
                  </a:cubicBezTo>
                  <a:cubicBezTo>
                    <a:pt x="1017328" y="223302"/>
                    <a:pt x="1017974" y="239825"/>
                    <a:pt x="1018108" y="251031"/>
                  </a:cubicBezTo>
                  <a:cubicBezTo>
                    <a:pt x="1018401" y="275127"/>
                    <a:pt x="1019511" y="301819"/>
                    <a:pt x="1014609" y="325488"/>
                  </a:cubicBezTo>
                  <a:cubicBezTo>
                    <a:pt x="1026681" y="324415"/>
                    <a:pt x="1036960" y="309392"/>
                    <a:pt x="1043630" y="300551"/>
                  </a:cubicBezTo>
                  <a:cubicBezTo>
                    <a:pt x="1051313" y="290381"/>
                    <a:pt x="1057495" y="279175"/>
                    <a:pt x="1063958" y="268225"/>
                  </a:cubicBezTo>
                  <a:cubicBezTo>
                    <a:pt x="1064531" y="267249"/>
                    <a:pt x="1065604" y="266310"/>
                    <a:pt x="1066665" y="265932"/>
                  </a:cubicBezTo>
                  <a:cubicBezTo>
                    <a:pt x="1068567" y="265262"/>
                    <a:pt x="1070640" y="265018"/>
                    <a:pt x="1073030" y="264506"/>
                  </a:cubicBezTo>
                  <a:cubicBezTo>
                    <a:pt x="1072823" y="265627"/>
                    <a:pt x="1072774" y="266518"/>
                    <a:pt x="1072494" y="267322"/>
                  </a:cubicBezTo>
                  <a:cubicBezTo>
                    <a:pt x="1062336" y="297186"/>
                    <a:pt x="1042496" y="320086"/>
                    <a:pt x="1015779" y="336243"/>
                  </a:cubicBezTo>
                  <a:cubicBezTo>
                    <a:pt x="1014926" y="336755"/>
                    <a:pt x="1014219" y="338170"/>
                    <a:pt x="1014145" y="339219"/>
                  </a:cubicBezTo>
                  <a:cubicBezTo>
                    <a:pt x="1010438" y="388995"/>
                    <a:pt x="1004610" y="437795"/>
                    <a:pt x="993123" y="486486"/>
                  </a:cubicBezTo>
                  <a:cubicBezTo>
                    <a:pt x="985843" y="517325"/>
                    <a:pt x="976734" y="548030"/>
                    <a:pt x="961443" y="575783"/>
                  </a:cubicBezTo>
                  <a:cubicBezTo>
                    <a:pt x="952553" y="591916"/>
                    <a:pt x="937664" y="613097"/>
                    <a:pt x="916898" y="612646"/>
                  </a:cubicBezTo>
                  <a:cubicBezTo>
                    <a:pt x="904436" y="612378"/>
                    <a:pt x="894412" y="607232"/>
                    <a:pt x="886803" y="597440"/>
                  </a:cubicBezTo>
                  <a:cubicBezTo>
                    <a:pt x="864732" y="569052"/>
                    <a:pt x="867219" y="525556"/>
                    <a:pt x="874048" y="492437"/>
                  </a:cubicBezTo>
                  <a:cubicBezTo>
                    <a:pt x="880121" y="463025"/>
                    <a:pt x="891156" y="434539"/>
                    <a:pt x="907021" y="409017"/>
                  </a:cubicBezTo>
                  <a:cubicBezTo>
                    <a:pt x="915008" y="396165"/>
                    <a:pt x="924239" y="384056"/>
                    <a:pt x="934652" y="373069"/>
                  </a:cubicBezTo>
                  <a:cubicBezTo>
                    <a:pt x="943005" y="364253"/>
                    <a:pt x="954187" y="351291"/>
                    <a:pt x="965710" y="346742"/>
                  </a:cubicBezTo>
                  <a:cubicBezTo>
                    <a:pt x="977563" y="342060"/>
                    <a:pt x="974259" y="319903"/>
                    <a:pt x="975283" y="309636"/>
                  </a:cubicBezTo>
                  <a:cubicBezTo>
                    <a:pt x="976941" y="292991"/>
                    <a:pt x="978624" y="276017"/>
                    <a:pt x="976088" y="259372"/>
                  </a:cubicBezTo>
                  <a:cubicBezTo>
                    <a:pt x="975405" y="262042"/>
                    <a:pt x="974856" y="264749"/>
                    <a:pt x="974015" y="267359"/>
                  </a:cubicBezTo>
                  <a:cubicBezTo>
                    <a:pt x="966979" y="289028"/>
                    <a:pt x="959748" y="311355"/>
                    <a:pt x="945712" y="329744"/>
                  </a:cubicBezTo>
                  <a:cubicBezTo>
                    <a:pt x="931616" y="348230"/>
                    <a:pt x="906265" y="365363"/>
                    <a:pt x="882767" y="353510"/>
                  </a:cubicBezTo>
                  <a:cubicBezTo>
                    <a:pt x="866207" y="345157"/>
                    <a:pt x="859549" y="327305"/>
                    <a:pt x="856976" y="309953"/>
                  </a:cubicBezTo>
                  <a:cubicBezTo>
                    <a:pt x="856891" y="309392"/>
                    <a:pt x="856806" y="308831"/>
                    <a:pt x="856745" y="308221"/>
                  </a:cubicBezTo>
                  <a:cubicBezTo>
                    <a:pt x="853404" y="283150"/>
                    <a:pt x="856306" y="257640"/>
                    <a:pt x="862939" y="233325"/>
                  </a:cubicBezTo>
                  <a:cubicBezTo>
                    <a:pt x="868744" y="212096"/>
                    <a:pt x="876353" y="183866"/>
                    <a:pt x="892559" y="168282"/>
                  </a:cubicBezTo>
                  <a:cubicBezTo>
                    <a:pt x="894558" y="166362"/>
                    <a:pt x="897918" y="165188"/>
                    <a:pt x="901373" y="164848"/>
                  </a:cubicBezTo>
                  <a:close/>
                  <a:moveTo>
                    <a:pt x="227886" y="11381"/>
                  </a:moveTo>
                  <a:cubicBezTo>
                    <a:pt x="224636" y="11595"/>
                    <a:pt x="220729" y="12849"/>
                    <a:pt x="216059" y="15393"/>
                  </a:cubicBezTo>
                  <a:cubicBezTo>
                    <a:pt x="199670" y="24319"/>
                    <a:pt x="191341" y="39172"/>
                    <a:pt x="183647" y="55475"/>
                  </a:cubicBezTo>
                  <a:cubicBezTo>
                    <a:pt x="177123" y="69303"/>
                    <a:pt x="172282" y="83875"/>
                    <a:pt x="168441" y="98654"/>
                  </a:cubicBezTo>
                  <a:cubicBezTo>
                    <a:pt x="160649" y="128615"/>
                    <a:pt x="156052" y="159210"/>
                    <a:pt x="152064" y="189768"/>
                  </a:cubicBezTo>
                  <a:cubicBezTo>
                    <a:pt x="151430" y="194646"/>
                    <a:pt x="150820" y="199523"/>
                    <a:pt x="150454" y="202365"/>
                  </a:cubicBezTo>
                  <a:cubicBezTo>
                    <a:pt x="176062" y="181110"/>
                    <a:pt x="195463" y="149662"/>
                    <a:pt x="212839" y="121359"/>
                  </a:cubicBezTo>
                  <a:cubicBezTo>
                    <a:pt x="222058" y="106349"/>
                    <a:pt x="230667" y="90826"/>
                    <a:pt x="236264" y="74132"/>
                  </a:cubicBezTo>
                  <a:cubicBezTo>
                    <a:pt x="241225" y="59344"/>
                    <a:pt x="250640" y="9881"/>
                    <a:pt x="227886" y="11381"/>
                  </a:cubicBezTo>
                  <a:close/>
                  <a:moveTo>
                    <a:pt x="225936" y="809"/>
                  </a:moveTo>
                  <a:cubicBezTo>
                    <a:pt x="231130" y="1748"/>
                    <a:pt x="235496" y="3345"/>
                    <a:pt x="239422" y="6235"/>
                  </a:cubicBezTo>
                  <a:cubicBezTo>
                    <a:pt x="263128" y="23685"/>
                    <a:pt x="249336" y="66181"/>
                    <a:pt x="240227" y="87643"/>
                  </a:cubicBezTo>
                  <a:cubicBezTo>
                    <a:pt x="228118" y="116153"/>
                    <a:pt x="211400" y="142418"/>
                    <a:pt x="193036" y="167258"/>
                  </a:cubicBezTo>
                  <a:cubicBezTo>
                    <a:pt x="183659" y="179940"/>
                    <a:pt x="173830" y="192280"/>
                    <a:pt x="163868" y="204498"/>
                  </a:cubicBezTo>
                  <a:cubicBezTo>
                    <a:pt x="159685" y="209632"/>
                    <a:pt x="152698" y="215558"/>
                    <a:pt x="150077" y="221619"/>
                  </a:cubicBezTo>
                  <a:cubicBezTo>
                    <a:pt x="143089" y="237788"/>
                    <a:pt x="148357" y="259859"/>
                    <a:pt x="146187" y="277138"/>
                  </a:cubicBezTo>
                  <a:cubicBezTo>
                    <a:pt x="146138" y="277565"/>
                    <a:pt x="146272" y="278004"/>
                    <a:pt x="146333" y="278577"/>
                  </a:cubicBezTo>
                  <a:cubicBezTo>
                    <a:pt x="146857" y="278370"/>
                    <a:pt x="147491" y="278321"/>
                    <a:pt x="147601" y="278053"/>
                  </a:cubicBezTo>
                  <a:cubicBezTo>
                    <a:pt x="158405" y="250702"/>
                    <a:pt x="168733" y="218948"/>
                    <a:pt x="195170" y="202511"/>
                  </a:cubicBezTo>
                  <a:cubicBezTo>
                    <a:pt x="204791" y="196523"/>
                    <a:pt x="216936" y="193731"/>
                    <a:pt x="227033" y="200194"/>
                  </a:cubicBezTo>
                  <a:cubicBezTo>
                    <a:pt x="234337" y="204876"/>
                    <a:pt x="238715" y="211864"/>
                    <a:pt x="241581" y="219912"/>
                  </a:cubicBezTo>
                  <a:cubicBezTo>
                    <a:pt x="249909" y="243324"/>
                    <a:pt x="242361" y="271395"/>
                    <a:pt x="239886" y="295295"/>
                  </a:cubicBezTo>
                  <a:cubicBezTo>
                    <a:pt x="237057" y="322585"/>
                    <a:pt x="235301" y="350010"/>
                    <a:pt x="235313" y="377447"/>
                  </a:cubicBezTo>
                  <a:cubicBezTo>
                    <a:pt x="235313" y="380776"/>
                    <a:pt x="235618" y="391299"/>
                    <a:pt x="241178" y="390384"/>
                  </a:cubicBezTo>
                  <a:cubicBezTo>
                    <a:pt x="243605" y="389982"/>
                    <a:pt x="245324" y="387860"/>
                    <a:pt x="246739" y="385848"/>
                  </a:cubicBezTo>
                  <a:cubicBezTo>
                    <a:pt x="263932" y="361436"/>
                    <a:pt x="271285" y="332475"/>
                    <a:pt x="282382" y="305185"/>
                  </a:cubicBezTo>
                  <a:cubicBezTo>
                    <a:pt x="287772" y="291918"/>
                    <a:pt x="285540" y="279077"/>
                    <a:pt x="286577" y="265176"/>
                  </a:cubicBezTo>
                  <a:cubicBezTo>
                    <a:pt x="287613" y="251275"/>
                    <a:pt x="290491" y="237532"/>
                    <a:pt x="294588" y="224216"/>
                  </a:cubicBezTo>
                  <a:cubicBezTo>
                    <a:pt x="299454" y="208388"/>
                    <a:pt x="306282" y="192743"/>
                    <a:pt x="317793" y="180842"/>
                  </a:cubicBezTo>
                  <a:cubicBezTo>
                    <a:pt x="328756" y="169502"/>
                    <a:pt x="343559" y="164441"/>
                    <a:pt x="359229" y="164307"/>
                  </a:cubicBezTo>
                  <a:cubicBezTo>
                    <a:pt x="371789" y="164197"/>
                    <a:pt x="381349" y="169404"/>
                    <a:pt x="388519" y="179488"/>
                  </a:cubicBezTo>
                  <a:cubicBezTo>
                    <a:pt x="389641" y="181074"/>
                    <a:pt x="398798" y="197804"/>
                    <a:pt x="396847" y="198755"/>
                  </a:cubicBezTo>
                  <a:cubicBezTo>
                    <a:pt x="396079" y="199133"/>
                    <a:pt x="395494" y="199462"/>
                    <a:pt x="394872" y="199706"/>
                  </a:cubicBezTo>
                  <a:cubicBezTo>
                    <a:pt x="393592" y="200206"/>
                    <a:pt x="392287" y="200657"/>
                    <a:pt x="390421" y="201328"/>
                  </a:cubicBezTo>
                  <a:cubicBezTo>
                    <a:pt x="388470" y="196353"/>
                    <a:pt x="386531" y="191500"/>
                    <a:pt x="384678" y="186622"/>
                  </a:cubicBezTo>
                  <a:cubicBezTo>
                    <a:pt x="382641" y="181293"/>
                    <a:pt x="375654" y="177111"/>
                    <a:pt x="369252" y="178098"/>
                  </a:cubicBezTo>
                  <a:cubicBezTo>
                    <a:pt x="355046" y="180281"/>
                    <a:pt x="348449" y="188073"/>
                    <a:pt x="342913" y="200974"/>
                  </a:cubicBezTo>
                  <a:cubicBezTo>
                    <a:pt x="330207" y="230618"/>
                    <a:pt x="326975" y="261481"/>
                    <a:pt x="328122" y="293405"/>
                  </a:cubicBezTo>
                  <a:cubicBezTo>
                    <a:pt x="328402" y="300880"/>
                    <a:pt x="329756" y="308197"/>
                    <a:pt x="332768" y="315147"/>
                  </a:cubicBezTo>
                  <a:cubicBezTo>
                    <a:pt x="335133" y="320598"/>
                    <a:pt x="339474" y="325049"/>
                    <a:pt x="344950" y="327280"/>
                  </a:cubicBezTo>
                  <a:cubicBezTo>
                    <a:pt x="345425" y="327463"/>
                    <a:pt x="346047" y="327268"/>
                    <a:pt x="346596" y="327244"/>
                  </a:cubicBezTo>
                  <a:cubicBezTo>
                    <a:pt x="367472" y="326402"/>
                    <a:pt x="375386" y="296417"/>
                    <a:pt x="380190" y="280394"/>
                  </a:cubicBezTo>
                  <a:cubicBezTo>
                    <a:pt x="386434" y="259567"/>
                    <a:pt x="391092" y="238288"/>
                    <a:pt x="397055" y="217436"/>
                  </a:cubicBezTo>
                  <a:cubicBezTo>
                    <a:pt x="398933" y="210876"/>
                    <a:pt x="400810" y="204291"/>
                    <a:pt x="403274" y="197926"/>
                  </a:cubicBezTo>
                  <a:cubicBezTo>
                    <a:pt x="405932" y="191048"/>
                    <a:pt x="409212" y="189902"/>
                    <a:pt x="416894" y="192414"/>
                  </a:cubicBezTo>
                  <a:cubicBezTo>
                    <a:pt x="425845" y="195353"/>
                    <a:pt x="431966" y="203657"/>
                    <a:pt x="433966" y="212595"/>
                  </a:cubicBezTo>
                  <a:cubicBezTo>
                    <a:pt x="435637" y="220070"/>
                    <a:pt x="435027" y="227838"/>
                    <a:pt x="434527" y="235484"/>
                  </a:cubicBezTo>
                  <a:cubicBezTo>
                    <a:pt x="432929" y="260067"/>
                    <a:pt x="432625" y="284748"/>
                    <a:pt x="433625" y="309367"/>
                  </a:cubicBezTo>
                  <a:cubicBezTo>
                    <a:pt x="434076" y="320427"/>
                    <a:pt x="432893" y="334463"/>
                    <a:pt x="436015" y="345108"/>
                  </a:cubicBezTo>
                  <a:cubicBezTo>
                    <a:pt x="439661" y="357570"/>
                    <a:pt x="447819" y="355363"/>
                    <a:pt x="453111" y="345437"/>
                  </a:cubicBezTo>
                  <a:cubicBezTo>
                    <a:pt x="458574" y="335219"/>
                    <a:pt x="463268" y="324622"/>
                    <a:pt x="467731" y="313940"/>
                  </a:cubicBezTo>
                  <a:cubicBezTo>
                    <a:pt x="471097" y="305880"/>
                    <a:pt x="477584" y="295076"/>
                    <a:pt x="476535" y="286003"/>
                  </a:cubicBezTo>
                  <a:cubicBezTo>
                    <a:pt x="474170" y="265335"/>
                    <a:pt x="472597" y="244422"/>
                    <a:pt x="471950" y="223606"/>
                  </a:cubicBezTo>
                  <a:cubicBezTo>
                    <a:pt x="471658" y="214327"/>
                    <a:pt x="466146" y="182354"/>
                    <a:pt x="478413" y="178635"/>
                  </a:cubicBezTo>
                  <a:cubicBezTo>
                    <a:pt x="483791" y="177013"/>
                    <a:pt x="488998" y="174806"/>
                    <a:pt x="494375" y="173147"/>
                  </a:cubicBezTo>
                  <a:cubicBezTo>
                    <a:pt x="515739" y="166538"/>
                    <a:pt x="513703" y="234142"/>
                    <a:pt x="516154" y="246019"/>
                  </a:cubicBezTo>
                  <a:cubicBezTo>
                    <a:pt x="517946" y="243434"/>
                    <a:pt x="519849" y="240910"/>
                    <a:pt x="521495" y="238239"/>
                  </a:cubicBezTo>
                  <a:cubicBezTo>
                    <a:pt x="536689" y="213620"/>
                    <a:pt x="553907" y="172306"/>
                    <a:pt x="588148" y="171733"/>
                  </a:cubicBezTo>
                  <a:cubicBezTo>
                    <a:pt x="607658" y="171404"/>
                    <a:pt x="623266" y="181622"/>
                    <a:pt x="631217" y="199426"/>
                  </a:cubicBezTo>
                  <a:cubicBezTo>
                    <a:pt x="638936" y="216717"/>
                    <a:pt x="640143" y="236191"/>
                    <a:pt x="639302" y="254811"/>
                  </a:cubicBezTo>
                  <a:cubicBezTo>
                    <a:pt x="638192" y="279272"/>
                    <a:pt x="629095" y="305209"/>
                    <a:pt x="617852" y="326878"/>
                  </a:cubicBezTo>
                  <a:cubicBezTo>
                    <a:pt x="612499" y="337218"/>
                    <a:pt x="605853" y="346986"/>
                    <a:pt x="597756" y="355375"/>
                  </a:cubicBezTo>
                  <a:cubicBezTo>
                    <a:pt x="582575" y="371093"/>
                    <a:pt x="561491" y="381373"/>
                    <a:pt x="539274" y="373484"/>
                  </a:cubicBezTo>
                  <a:cubicBezTo>
                    <a:pt x="527836" y="369423"/>
                    <a:pt x="526385" y="359619"/>
                    <a:pt x="528153" y="349644"/>
                  </a:cubicBezTo>
                  <a:cubicBezTo>
                    <a:pt x="530323" y="337377"/>
                    <a:pt x="539603" y="327000"/>
                    <a:pt x="549370" y="319903"/>
                  </a:cubicBezTo>
                  <a:cubicBezTo>
                    <a:pt x="559284" y="312708"/>
                    <a:pt x="570466" y="309233"/>
                    <a:pt x="581173" y="303746"/>
                  </a:cubicBezTo>
                  <a:cubicBezTo>
                    <a:pt x="582880" y="302880"/>
                    <a:pt x="584319" y="300197"/>
                    <a:pt x="584648" y="298149"/>
                  </a:cubicBezTo>
                  <a:cubicBezTo>
                    <a:pt x="587489" y="280528"/>
                    <a:pt x="589916" y="262396"/>
                    <a:pt x="589928" y="244532"/>
                  </a:cubicBezTo>
                  <a:cubicBezTo>
                    <a:pt x="589940" y="231874"/>
                    <a:pt x="589989" y="214339"/>
                    <a:pt x="582111" y="203718"/>
                  </a:cubicBezTo>
                  <a:cubicBezTo>
                    <a:pt x="577953" y="198121"/>
                    <a:pt x="571917" y="196085"/>
                    <a:pt x="565503" y="198218"/>
                  </a:cubicBezTo>
                  <a:cubicBezTo>
                    <a:pt x="563540" y="198877"/>
                    <a:pt x="562101" y="199974"/>
                    <a:pt x="560723" y="201243"/>
                  </a:cubicBezTo>
                  <a:cubicBezTo>
                    <a:pt x="556089" y="205523"/>
                    <a:pt x="551200" y="209608"/>
                    <a:pt x="547102" y="214376"/>
                  </a:cubicBezTo>
                  <a:cubicBezTo>
                    <a:pt x="544090" y="217888"/>
                    <a:pt x="542164" y="222314"/>
                    <a:pt x="539798" y="226362"/>
                  </a:cubicBezTo>
                  <a:cubicBezTo>
                    <a:pt x="532628" y="238630"/>
                    <a:pt x="525165" y="250738"/>
                    <a:pt x="518495" y="263274"/>
                  </a:cubicBezTo>
                  <a:cubicBezTo>
                    <a:pt x="516642" y="266749"/>
                    <a:pt x="516947" y="271468"/>
                    <a:pt x="516678" y="275638"/>
                  </a:cubicBezTo>
                  <a:cubicBezTo>
                    <a:pt x="515215" y="297917"/>
                    <a:pt x="517215" y="320866"/>
                    <a:pt x="517349" y="343242"/>
                  </a:cubicBezTo>
                  <a:cubicBezTo>
                    <a:pt x="517495" y="367094"/>
                    <a:pt x="517324" y="390945"/>
                    <a:pt x="516544" y="414785"/>
                  </a:cubicBezTo>
                  <a:cubicBezTo>
                    <a:pt x="515605" y="443233"/>
                    <a:pt x="513788" y="471670"/>
                    <a:pt x="510618" y="499960"/>
                  </a:cubicBezTo>
                  <a:cubicBezTo>
                    <a:pt x="507508" y="527677"/>
                    <a:pt x="504240" y="556273"/>
                    <a:pt x="493814" y="582368"/>
                  </a:cubicBezTo>
                  <a:cubicBezTo>
                    <a:pt x="487242" y="598818"/>
                    <a:pt x="474877" y="619609"/>
                    <a:pt x="455184" y="621157"/>
                  </a:cubicBezTo>
                  <a:cubicBezTo>
                    <a:pt x="427211" y="623352"/>
                    <a:pt x="418236" y="590696"/>
                    <a:pt x="414968" y="568820"/>
                  </a:cubicBezTo>
                  <a:cubicBezTo>
                    <a:pt x="411285" y="544176"/>
                    <a:pt x="414016" y="518898"/>
                    <a:pt x="418492" y="494546"/>
                  </a:cubicBezTo>
                  <a:cubicBezTo>
                    <a:pt x="427918" y="443319"/>
                    <a:pt x="447087" y="395250"/>
                    <a:pt x="465634" y="346840"/>
                  </a:cubicBezTo>
                  <a:cubicBezTo>
                    <a:pt x="468243" y="340023"/>
                    <a:pt x="470682" y="333133"/>
                    <a:pt x="473133" y="326256"/>
                  </a:cubicBezTo>
                  <a:cubicBezTo>
                    <a:pt x="473499" y="325244"/>
                    <a:pt x="473511" y="324098"/>
                    <a:pt x="472938" y="322781"/>
                  </a:cubicBezTo>
                  <a:cubicBezTo>
                    <a:pt x="468804" y="333024"/>
                    <a:pt x="464342" y="342889"/>
                    <a:pt x="459500" y="352827"/>
                  </a:cubicBezTo>
                  <a:cubicBezTo>
                    <a:pt x="459037" y="353753"/>
                    <a:pt x="458562" y="354717"/>
                    <a:pt x="457781" y="355400"/>
                  </a:cubicBezTo>
                  <a:cubicBezTo>
                    <a:pt x="457281" y="355826"/>
                    <a:pt x="456647" y="356156"/>
                    <a:pt x="456330" y="356729"/>
                  </a:cubicBezTo>
                  <a:cubicBezTo>
                    <a:pt x="456074" y="357180"/>
                    <a:pt x="456049" y="357729"/>
                    <a:pt x="455976" y="358253"/>
                  </a:cubicBezTo>
                  <a:cubicBezTo>
                    <a:pt x="455672" y="360326"/>
                    <a:pt x="454440" y="362143"/>
                    <a:pt x="453245" y="363862"/>
                  </a:cubicBezTo>
                  <a:cubicBezTo>
                    <a:pt x="450367" y="367996"/>
                    <a:pt x="447465" y="372167"/>
                    <a:pt x="443709" y="375508"/>
                  </a:cubicBezTo>
                  <a:cubicBezTo>
                    <a:pt x="437393" y="381141"/>
                    <a:pt x="427820" y="384056"/>
                    <a:pt x="420540" y="378398"/>
                  </a:cubicBezTo>
                  <a:cubicBezTo>
                    <a:pt x="406725" y="367667"/>
                    <a:pt x="403140" y="348083"/>
                    <a:pt x="399555" y="331914"/>
                  </a:cubicBezTo>
                  <a:cubicBezTo>
                    <a:pt x="395823" y="315062"/>
                    <a:pt x="393616" y="297344"/>
                    <a:pt x="391714" y="280565"/>
                  </a:cubicBezTo>
                  <a:cubicBezTo>
                    <a:pt x="391616" y="279711"/>
                    <a:pt x="390799" y="278943"/>
                    <a:pt x="390409" y="278297"/>
                  </a:cubicBezTo>
                  <a:cubicBezTo>
                    <a:pt x="389799" y="280955"/>
                    <a:pt x="389592" y="283516"/>
                    <a:pt x="388641" y="285747"/>
                  </a:cubicBezTo>
                  <a:cubicBezTo>
                    <a:pt x="380788" y="304160"/>
                    <a:pt x="372874" y="322390"/>
                    <a:pt x="358863" y="337072"/>
                  </a:cubicBezTo>
                  <a:cubicBezTo>
                    <a:pt x="347815" y="348656"/>
                    <a:pt x="334914" y="352034"/>
                    <a:pt x="319891" y="346083"/>
                  </a:cubicBezTo>
                  <a:cubicBezTo>
                    <a:pt x="307233" y="341072"/>
                    <a:pt x="299039" y="331329"/>
                    <a:pt x="293527" y="319147"/>
                  </a:cubicBezTo>
                  <a:cubicBezTo>
                    <a:pt x="293064" y="318110"/>
                    <a:pt x="293198" y="316793"/>
                    <a:pt x="292722" y="315769"/>
                  </a:cubicBezTo>
                  <a:cubicBezTo>
                    <a:pt x="292235" y="314696"/>
                    <a:pt x="291344" y="313806"/>
                    <a:pt x="290223" y="312294"/>
                  </a:cubicBezTo>
                  <a:cubicBezTo>
                    <a:pt x="288650" y="316818"/>
                    <a:pt x="287235" y="321098"/>
                    <a:pt x="285686" y="325329"/>
                  </a:cubicBezTo>
                  <a:cubicBezTo>
                    <a:pt x="277151" y="348742"/>
                    <a:pt x="268151" y="372337"/>
                    <a:pt x="254506" y="393348"/>
                  </a:cubicBezTo>
                  <a:cubicBezTo>
                    <a:pt x="246544" y="405602"/>
                    <a:pt x="232837" y="418699"/>
                    <a:pt x="216973" y="412297"/>
                  </a:cubicBezTo>
                  <a:cubicBezTo>
                    <a:pt x="198450" y="404810"/>
                    <a:pt x="197389" y="373971"/>
                    <a:pt x="196999" y="357448"/>
                  </a:cubicBezTo>
                  <a:cubicBezTo>
                    <a:pt x="196060" y="317440"/>
                    <a:pt x="201072" y="276773"/>
                    <a:pt x="206071" y="237191"/>
                  </a:cubicBezTo>
                  <a:cubicBezTo>
                    <a:pt x="206730" y="232032"/>
                    <a:pt x="205816" y="227082"/>
                    <a:pt x="205242" y="222143"/>
                  </a:cubicBezTo>
                  <a:cubicBezTo>
                    <a:pt x="204694" y="217388"/>
                    <a:pt x="197584" y="213327"/>
                    <a:pt x="193365" y="216558"/>
                  </a:cubicBezTo>
                  <a:cubicBezTo>
                    <a:pt x="188317" y="220436"/>
                    <a:pt x="183756" y="225009"/>
                    <a:pt x="179379" y="229643"/>
                  </a:cubicBezTo>
                  <a:cubicBezTo>
                    <a:pt x="164429" y="245458"/>
                    <a:pt x="156344" y="274005"/>
                    <a:pt x="151418" y="294746"/>
                  </a:cubicBezTo>
                  <a:cubicBezTo>
                    <a:pt x="148467" y="307197"/>
                    <a:pt x="148284" y="320000"/>
                    <a:pt x="147126" y="332682"/>
                  </a:cubicBezTo>
                  <a:cubicBezTo>
                    <a:pt x="146248" y="342230"/>
                    <a:pt x="145784" y="355534"/>
                    <a:pt x="135175" y="359643"/>
                  </a:cubicBezTo>
                  <a:cubicBezTo>
                    <a:pt x="127664" y="362558"/>
                    <a:pt x="122664" y="359009"/>
                    <a:pt x="119286" y="353107"/>
                  </a:cubicBezTo>
                  <a:cubicBezTo>
                    <a:pt x="114592" y="344888"/>
                    <a:pt x="113055" y="332085"/>
                    <a:pt x="112275" y="325744"/>
                  </a:cubicBezTo>
                  <a:cubicBezTo>
                    <a:pt x="105775" y="271895"/>
                    <a:pt x="110007" y="214388"/>
                    <a:pt x="118104" y="160771"/>
                  </a:cubicBezTo>
                  <a:cubicBezTo>
                    <a:pt x="122530" y="131493"/>
                    <a:pt x="129420" y="102483"/>
                    <a:pt x="140053" y="74815"/>
                  </a:cubicBezTo>
                  <a:cubicBezTo>
                    <a:pt x="149174" y="51085"/>
                    <a:pt x="160844" y="22783"/>
                    <a:pt x="184159" y="9528"/>
                  </a:cubicBezTo>
                  <a:cubicBezTo>
                    <a:pt x="196804" y="2333"/>
                    <a:pt x="211291" y="-1861"/>
                    <a:pt x="225936" y="80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22029F-BFF2-499E-BD8A-B2C9AE384851}"/>
              </a:ext>
            </a:extLst>
          </p:cNvPr>
          <p:cNvGrpSpPr/>
          <p:nvPr/>
        </p:nvGrpSpPr>
        <p:grpSpPr>
          <a:xfrm>
            <a:off x="339564" y="-272386"/>
            <a:ext cx="1872206" cy="5879144"/>
            <a:chOff x="3102002" y="-5646"/>
            <a:chExt cx="1872206" cy="5879144"/>
          </a:xfrm>
        </p:grpSpPr>
        <p:sp>
          <p:nvSpPr>
            <p:cNvPr id="10" name="Graphic 105">
              <a:extLst>
                <a:ext uri="{FF2B5EF4-FFF2-40B4-BE49-F238E27FC236}">
                  <a16:creationId xmlns:a16="http://schemas.microsoft.com/office/drawing/2014/main" id="{835A4A6A-C9C6-441F-88C7-4208CBFE5129}"/>
                </a:ext>
              </a:extLst>
            </p:cNvPr>
            <p:cNvSpPr/>
            <p:nvPr/>
          </p:nvSpPr>
          <p:spPr>
            <a:xfrm rot="21161772">
              <a:off x="3519740" y="4568526"/>
              <a:ext cx="913340" cy="757793"/>
            </a:xfrm>
            <a:custGeom>
              <a:avLst/>
              <a:gdLst>
                <a:gd name="connsiteX0" fmla="*/ 0 w 2156326"/>
                <a:gd name="connsiteY0" fmla="*/ 1661058 h 1789091"/>
                <a:gd name="connsiteX1" fmla="*/ 0 w 2156326"/>
                <a:gd name="connsiteY1" fmla="*/ 1612204 h 1789091"/>
                <a:gd name="connsiteX2" fmla="*/ 4330 w 2156326"/>
                <a:gd name="connsiteY2" fmla="*/ 1592763 h 1789091"/>
                <a:gd name="connsiteX3" fmla="*/ 47069 w 2156326"/>
                <a:gd name="connsiteY3" fmla="*/ 1463500 h 1789091"/>
                <a:gd name="connsiteX4" fmla="*/ 96193 w 2156326"/>
                <a:gd name="connsiteY4" fmla="*/ 1322310 h 1789091"/>
                <a:gd name="connsiteX5" fmla="*/ 147895 w 2156326"/>
                <a:gd name="connsiteY5" fmla="*/ 1273152 h 1789091"/>
                <a:gd name="connsiteX6" fmla="*/ 176685 w 2156326"/>
                <a:gd name="connsiteY6" fmla="*/ 1261343 h 1789091"/>
                <a:gd name="connsiteX7" fmla="*/ 216325 w 2156326"/>
                <a:gd name="connsiteY7" fmla="*/ 1233091 h 1789091"/>
                <a:gd name="connsiteX8" fmla="*/ 191847 w 2156326"/>
                <a:gd name="connsiteY8" fmla="*/ 1234271 h 1789091"/>
                <a:gd name="connsiteX9" fmla="*/ 153033 w 2156326"/>
                <a:gd name="connsiteY9" fmla="*/ 1219025 h 1789091"/>
                <a:gd name="connsiteX10" fmla="*/ 52022 w 2156326"/>
                <a:gd name="connsiteY10" fmla="*/ 1104604 h 1789091"/>
                <a:gd name="connsiteX11" fmla="*/ 91190 w 2156326"/>
                <a:gd name="connsiteY11" fmla="*/ 1013818 h 1789091"/>
                <a:gd name="connsiteX12" fmla="*/ 224580 w 2156326"/>
                <a:gd name="connsiteY12" fmla="*/ 1004401 h 1789091"/>
                <a:gd name="connsiteX13" fmla="*/ 235530 w 2156326"/>
                <a:gd name="connsiteY13" fmla="*/ 1000863 h 1789091"/>
                <a:gd name="connsiteX14" fmla="*/ 263697 w 2156326"/>
                <a:gd name="connsiteY14" fmla="*/ 966446 h 1789091"/>
                <a:gd name="connsiteX15" fmla="*/ 305291 w 2156326"/>
                <a:gd name="connsiteY15" fmla="*/ 901149 h 1789091"/>
                <a:gd name="connsiteX16" fmla="*/ 362552 w 2156326"/>
                <a:gd name="connsiteY16" fmla="*/ 846449 h 1789091"/>
                <a:gd name="connsiteX17" fmla="*/ 374884 w 2156326"/>
                <a:gd name="connsiteY17" fmla="*/ 837857 h 1789091"/>
                <a:gd name="connsiteX18" fmla="*/ 468920 w 2156326"/>
                <a:gd name="connsiteY18" fmla="*/ 749801 h 1789091"/>
                <a:gd name="connsiteX19" fmla="*/ 602277 w 2156326"/>
                <a:gd name="connsiteY19" fmla="*/ 646465 h 1789091"/>
                <a:gd name="connsiteX20" fmla="*/ 726620 w 2156326"/>
                <a:gd name="connsiteY20" fmla="*/ 591057 h 1789091"/>
                <a:gd name="connsiteX21" fmla="*/ 998825 w 2156326"/>
                <a:gd name="connsiteY21" fmla="*/ 543685 h 1789091"/>
                <a:gd name="connsiteX22" fmla="*/ 1007939 w 2156326"/>
                <a:gd name="connsiteY22" fmla="*/ 542859 h 1789091"/>
                <a:gd name="connsiteX23" fmla="*/ 1115470 w 2156326"/>
                <a:gd name="connsiteY23" fmla="*/ 531084 h 1789091"/>
                <a:gd name="connsiteX24" fmla="*/ 1271552 w 2156326"/>
                <a:gd name="connsiteY24" fmla="*/ 543297 h 1789091"/>
                <a:gd name="connsiteX25" fmla="*/ 1414982 w 2156326"/>
                <a:gd name="connsiteY25" fmla="*/ 531454 h 1789091"/>
                <a:gd name="connsiteX26" fmla="*/ 1429420 w 2156326"/>
                <a:gd name="connsiteY26" fmla="*/ 502832 h 1789091"/>
                <a:gd name="connsiteX27" fmla="*/ 1425916 w 2156326"/>
                <a:gd name="connsiteY27" fmla="*/ 494291 h 1789091"/>
                <a:gd name="connsiteX28" fmla="*/ 1400477 w 2156326"/>
                <a:gd name="connsiteY28" fmla="*/ 457835 h 1789091"/>
                <a:gd name="connsiteX29" fmla="*/ 1295760 w 2156326"/>
                <a:gd name="connsiteY29" fmla="*/ 345958 h 1789091"/>
                <a:gd name="connsiteX30" fmla="*/ 1208546 w 2156326"/>
                <a:gd name="connsiteY30" fmla="*/ 219728 h 1789091"/>
                <a:gd name="connsiteX31" fmla="*/ 1197478 w 2156326"/>
                <a:gd name="connsiteY31" fmla="*/ 32143 h 1789091"/>
                <a:gd name="connsiteX32" fmla="*/ 1221366 w 2156326"/>
                <a:gd name="connsiteY32" fmla="*/ 0 h 1789091"/>
                <a:gd name="connsiteX33" fmla="*/ 1233159 w 2156326"/>
                <a:gd name="connsiteY33" fmla="*/ 0 h 1789091"/>
                <a:gd name="connsiteX34" fmla="*/ 1271602 w 2156326"/>
                <a:gd name="connsiteY34" fmla="*/ 33120 h 1789091"/>
                <a:gd name="connsiteX35" fmla="*/ 1295575 w 2156326"/>
                <a:gd name="connsiteY35" fmla="*/ 63528 h 1789091"/>
                <a:gd name="connsiteX36" fmla="*/ 1312219 w 2156326"/>
                <a:gd name="connsiteY36" fmla="*/ 81284 h 1789091"/>
                <a:gd name="connsiteX37" fmla="*/ 1321552 w 2156326"/>
                <a:gd name="connsiteY37" fmla="*/ 82430 h 1789091"/>
                <a:gd name="connsiteX38" fmla="*/ 1389965 w 2156326"/>
                <a:gd name="connsiteY38" fmla="*/ 66847 h 1789091"/>
                <a:gd name="connsiteX39" fmla="*/ 1482351 w 2156326"/>
                <a:gd name="connsiteY39" fmla="*/ 98973 h 1789091"/>
                <a:gd name="connsiteX40" fmla="*/ 1543638 w 2156326"/>
                <a:gd name="connsiteY40" fmla="*/ 154128 h 1789091"/>
                <a:gd name="connsiteX41" fmla="*/ 1596486 w 2156326"/>
                <a:gd name="connsiteY41" fmla="*/ 241039 h 1789091"/>
                <a:gd name="connsiteX42" fmla="*/ 1678511 w 2156326"/>
                <a:gd name="connsiteY42" fmla="*/ 413479 h 1789091"/>
                <a:gd name="connsiteX43" fmla="*/ 1689276 w 2156326"/>
                <a:gd name="connsiteY43" fmla="*/ 422626 h 1789091"/>
                <a:gd name="connsiteX44" fmla="*/ 1802113 w 2156326"/>
                <a:gd name="connsiteY44" fmla="*/ 465955 h 1789091"/>
                <a:gd name="connsiteX45" fmla="*/ 1948879 w 2156326"/>
                <a:gd name="connsiteY45" fmla="*/ 609470 h 1789091"/>
                <a:gd name="connsiteX46" fmla="*/ 1953141 w 2156326"/>
                <a:gd name="connsiteY46" fmla="*/ 615687 h 1789091"/>
                <a:gd name="connsiteX47" fmla="*/ 1996049 w 2156326"/>
                <a:gd name="connsiteY47" fmla="*/ 769208 h 1789091"/>
                <a:gd name="connsiteX48" fmla="*/ 1917713 w 2156326"/>
                <a:gd name="connsiteY48" fmla="*/ 840704 h 1789091"/>
                <a:gd name="connsiteX49" fmla="*/ 1841854 w 2156326"/>
                <a:gd name="connsiteY49" fmla="*/ 864593 h 1789091"/>
                <a:gd name="connsiteX50" fmla="*/ 1813316 w 2156326"/>
                <a:gd name="connsiteY50" fmla="*/ 893585 h 1789091"/>
                <a:gd name="connsiteX51" fmla="*/ 1821840 w 2156326"/>
                <a:gd name="connsiteY51" fmla="*/ 926571 h 1789091"/>
                <a:gd name="connsiteX52" fmla="*/ 1848340 w 2156326"/>
                <a:gd name="connsiteY52" fmla="*/ 936611 h 1789091"/>
                <a:gd name="connsiteX53" fmla="*/ 1967528 w 2156326"/>
                <a:gd name="connsiteY53" fmla="*/ 974263 h 1789091"/>
                <a:gd name="connsiteX54" fmla="*/ 2012306 w 2156326"/>
                <a:gd name="connsiteY54" fmla="*/ 993501 h 1789091"/>
                <a:gd name="connsiteX55" fmla="*/ 2063755 w 2156326"/>
                <a:gd name="connsiteY55" fmla="*/ 999634 h 1789091"/>
                <a:gd name="connsiteX56" fmla="*/ 2109139 w 2156326"/>
                <a:gd name="connsiteY56" fmla="*/ 1000880 h 1789091"/>
                <a:gd name="connsiteX57" fmla="*/ 2154507 w 2156326"/>
                <a:gd name="connsiteY57" fmla="*/ 1043249 h 1789091"/>
                <a:gd name="connsiteX58" fmla="*/ 2156326 w 2156326"/>
                <a:gd name="connsiteY58" fmla="*/ 1049533 h 1789091"/>
                <a:gd name="connsiteX59" fmla="*/ 2156326 w 2156326"/>
                <a:gd name="connsiteY59" fmla="*/ 1061325 h 1789091"/>
                <a:gd name="connsiteX60" fmla="*/ 2154220 w 2156326"/>
                <a:gd name="connsiteY60" fmla="*/ 1063835 h 1789091"/>
                <a:gd name="connsiteX61" fmla="*/ 2081040 w 2156326"/>
                <a:gd name="connsiteY61" fmla="*/ 1105547 h 1789091"/>
                <a:gd name="connsiteX62" fmla="*/ 2002316 w 2156326"/>
                <a:gd name="connsiteY62" fmla="*/ 1093519 h 1789091"/>
                <a:gd name="connsiteX63" fmla="*/ 1878411 w 2156326"/>
                <a:gd name="connsiteY63" fmla="*/ 1062269 h 1789091"/>
                <a:gd name="connsiteX64" fmla="*/ 1861766 w 2156326"/>
                <a:gd name="connsiteY64" fmla="*/ 1061157 h 1789091"/>
                <a:gd name="connsiteX65" fmla="*/ 1860756 w 2156326"/>
                <a:gd name="connsiteY65" fmla="*/ 1063852 h 1789091"/>
                <a:gd name="connsiteX66" fmla="*/ 1867595 w 2156326"/>
                <a:gd name="connsiteY66" fmla="*/ 1072831 h 1789091"/>
                <a:gd name="connsiteX67" fmla="*/ 1888401 w 2156326"/>
                <a:gd name="connsiteY67" fmla="*/ 1092474 h 1789091"/>
                <a:gd name="connsiteX68" fmla="*/ 1923778 w 2156326"/>
                <a:gd name="connsiteY68" fmla="*/ 1132771 h 1789091"/>
                <a:gd name="connsiteX69" fmla="*/ 1924722 w 2156326"/>
                <a:gd name="connsiteY69" fmla="*/ 1191144 h 1789091"/>
                <a:gd name="connsiteX70" fmla="*/ 1877450 w 2156326"/>
                <a:gd name="connsiteY70" fmla="*/ 1210399 h 1789091"/>
                <a:gd name="connsiteX71" fmla="*/ 1874098 w 2156326"/>
                <a:gd name="connsiteY71" fmla="*/ 1210130 h 1789091"/>
                <a:gd name="connsiteX72" fmla="*/ 1775310 w 2156326"/>
                <a:gd name="connsiteY72" fmla="*/ 1181053 h 1789091"/>
                <a:gd name="connsiteX73" fmla="*/ 1711496 w 2156326"/>
                <a:gd name="connsiteY73" fmla="*/ 1150780 h 1789091"/>
                <a:gd name="connsiteX74" fmla="*/ 1547614 w 2156326"/>
                <a:gd name="connsiteY74" fmla="*/ 1115049 h 1789091"/>
                <a:gd name="connsiteX75" fmla="*/ 1406963 w 2156326"/>
                <a:gd name="connsiteY75" fmla="*/ 1094496 h 1789091"/>
                <a:gd name="connsiteX76" fmla="*/ 1342475 w 2156326"/>
                <a:gd name="connsiteY76" fmla="*/ 1084944 h 1789091"/>
                <a:gd name="connsiteX77" fmla="*/ 1266262 w 2156326"/>
                <a:gd name="connsiteY77" fmla="*/ 1092323 h 1789091"/>
                <a:gd name="connsiteX78" fmla="*/ 1035601 w 2156326"/>
                <a:gd name="connsiteY78" fmla="*/ 1135433 h 1789091"/>
                <a:gd name="connsiteX79" fmla="*/ 823437 w 2156326"/>
                <a:gd name="connsiteY79" fmla="*/ 1215908 h 1789091"/>
                <a:gd name="connsiteX80" fmla="*/ 707196 w 2156326"/>
                <a:gd name="connsiteY80" fmla="*/ 1270659 h 1789091"/>
                <a:gd name="connsiteX81" fmla="*/ 697981 w 2156326"/>
                <a:gd name="connsiteY81" fmla="*/ 1276387 h 1789091"/>
                <a:gd name="connsiteX82" fmla="*/ 626468 w 2156326"/>
                <a:gd name="connsiteY82" fmla="*/ 1336529 h 1789091"/>
                <a:gd name="connsiteX83" fmla="*/ 534082 w 2156326"/>
                <a:gd name="connsiteY83" fmla="*/ 1399046 h 1789091"/>
                <a:gd name="connsiteX84" fmla="*/ 465029 w 2156326"/>
                <a:gd name="connsiteY84" fmla="*/ 1414898 h 1789091"/>
                <a:gd name="connsiteX85" fmla="*/ 373519 w 2156326"/>
                <a:gd name="connsiteY85" fmla="*/ 1417273 h 1789091"/>
                <a:gd name="connsiteX86" fmla="*/ 210024 w 2156326"/>
                <a:gd name="connsiteY86" fmla="*/ 1534592 h 1789091"/>
                <a:gd name="connsiteX87" fmla="*/ 176989 w 2156326"/>
                <a:gd name="connsiteY87" fmla="*/ 1623592 h 1789091"/>
                <a:gd name="connsiteX88" fmla="*/ 137720 w 2156326"/>
                <a:gd name="connsiteY88" fmla="*/ 1724536 h 1789091"/>
                <a:gd name="connsiteX89" fmla="*/ 70755 w 2156326"/>
                <a:gd name="connsiteY89" fmla="*/ 1789091 h 1789091"/>
                <a:gd name="connsiteX90" fmla="*/ 55593 w 2156326"/>
                <a:gd name="connsiteY90" fmla="*/ 1789091 h 1789091"/>
                <a:gd name="connsiteX91" fmla="*/ 22153 w 2156326"/>
                <a:gd name="connsiteY91" fmla="*/ 1755904 h 1789091"/>
                <a:gd name="connsiteX92" fmla="*/ 8693 w 2156326"/>
                <a:gd name="connsiteY92" fmla="*/ 1715472 h 1789091"/>
                <a:gd name="connsiteX93" fmla="*/ 0 w 2156326"/>
                <a:gd name="connsiteY93" fmla="*/ 1661058 h 178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156326" h="1789091">
                  <a:moveTo>
                    <a:pt x="0" y="1661058"/>
                  </a:moveTo>
                  <a:cubicBezTo>
                    <a:pt x="0" y="1644768"/>
                    <a:pt x="0" y="1628494"/>
                    <a:pt x="0" y="1612204"/>
                  </a:cubicBezTo>
                  <a:cubicBezTo>
                    <a:pt x="1381" y="1605701"/>
                    <a:pt x="1651" y="1598676"/>
                    <a:pt x="4330" y="1592763"/>
                  </a:cubicBezTo>
                  <a:cubicBezTo>
                    <a:pt x="23181" y="1551169"/>
                    <a:pt x="35108" y="1507334"/>
                    <a:pt x="47069" y="1463500"/>
                  </a:cubicBezTo>
                  <a:cubicBezTo>
                    <a:pt x="60209" y="1415302"/>
                    <a:pt x="73956" y="1367374"/>
                    <a:pt x="96193" y="1322310"/>
                  </a:cubicBezTo>
                  <a:cubicBezTo>
                    <a:pt x="107497" y="1299365"/>
                    <a:pt x="123804" y="1282384"/>
                    <a:pt x="147895" y="1273152"/>
                  </a:cubicBezTo>
                  <a:cubicBezTo>
                    <a:pt x="157582" y="1269446"/>
                    <a:pt x="167218" y="1265571"/>
                    <a:pt x="176685" y="1261343"/>
                  </a:cubicBezTo>
                  <a:cubicBezTo>
                    <a:pt x="192049" y="1254470"/>
                    <a:pt x="205796" y="1245271"/>
                    <a:pt x="216325" y="1233091"/>
                  </a:cubicBezTo>
                  <a:cubicBezTo>
                    <a:pt x="208239" y="1233631"/>
                    <a:pt x="199445" y="1236259"/>
                    <a:pt x="191847" y="1234271"/>
                  </a:cubicBezTo>
                  <a:cubicBezTo>
                    <a:pt x="178471" y="1230767"/>
                    <a:pt x="164859" y="1226050"/>
                    <a:pt x="153033" y="1219025"/>
                  </a:cubicBezTo>
                  <a:cubicBezTo>
                    <a:pt x="107278" y="1191801"/>
                    <a:pt x="74663" y="1152245"/>
                    <a:pt x="52022" y="1104604"/>
                  </a:cubicBezTo>
                  <a:cubicBezTo>
                    <a:pt x="31267" y="1060955"/>
                    <a:pt x="45283" y="1029165"/>
                    <a:pt x="91190" y="1013818"/>
                  </a:cubicBezTo>
                  <a:cubicBezTo>
                    <a:pt x="134788" y="999246"/>
                    <a:pt x="179600" y="1000644"/>
                    <a:pt x="224580" y="1004401"/>
                  </a:cubicBezTo>
                  <a:cubicBezTo>
                    <a:pt x="228185" y="1004704"/>
                    <a:pt x="233289" y="1003373"/>
                    <a:pt x="235530" y="1000863"/>
                  </a:cubicBezTo>
                  <a:cubicBezTo>
                    <a:pt x="245419" y="989829"/>
                    <a:pt x="255409" y="978677"/>
                    <a:pt x="263697" y="966446"/>
                  </a:cubicBezTo>
                  <a:cubicBezTo>
                    <a:pt x="278168" y="945085"/>
                    <a:pt x="290955" y="922612"/>
                    <a:pt x="305291" y="901149"/>
                  </a:cubicBezTo>
                  <a:cubicBezTo>
                    <a:pt x="320251" y="878760"/>
                    <a:pt x="338344" y="859353"/>
                    <a:pt x="362552" y="846449"/>
                  </a:cubicBezTo>
                  <a:cubicBezTo>
                    <a:pt x="366949" y="844107"/>
                    <a:pt x="371245" y="841243"/>
                    <a:pt x="374884" y="837857"/>
                  </a:cubicBezTo>
                  <a:cubicBezTo>
                    <a:pt x="406319" y="808612"/>
                    <a:pt x="437620" y="779198"/>
                    <a:pt x="468920" y="749801"/>
                  </a:cubicBezTo>
                  <a:cubicBezTo>
                    <a:pt x="510110" y="711122"/>
                    <a:pt x="551754" y="672493"/>
                    <a:pt x="602277" y="646465"/>
                  </a:cubicBezTo>
                  <a:cubicBezTo>
                    <a:pt x="642557" y="625710"/>
                    <a:pt x="684572" y="608089"/>
                    <a:pt x="726620" y="591057"/>
                  </a:cubicBezTo>
                  <a:cubicBezTo>
                    <a:pt x="813817" y="555747"/>
                    <a:pt x="904367" y="538176"/>
                    <a:pt x="998825" y="543685"/>
                  </a:cubicBezTo>
                  <a:cubicBezTo>
                    <a:pt x="1001840" y="543853"/>
                    <a:pt x="1005041" y="543651"/>
                    <a:pt x="1007939" y="542859"/>
                  </a:cubicBezTo>
                  <a:cubicBezTo>
                    <a:pt x="1043165" y="533156"/>
                    <a:pt x="1079182" y="528944"/>
                    <a:pt x="1115470" y="531084"/>
                  </a:cubicBezTo>
                  <a:cubicBezTo>
                    <a:pt x="1167559" y="534167"/>
                    <a:pt x="1219513" y="539406"/>
                    <a:pt x="1271552" y="543297"/>
                  </a:cubicBezTo>
                  <a:cubicBezTo>
                    <a:pt x="1319952" y="546903"/>
                    <a:pt x="1368065" y="546094"/>
                    <a:pt x="1414982" y="531454"/>
                  </a:cubicBezTo>
                  <a:cubicBezTo>
                    <a:pt x="1433042" y="525828"/>
                    <a:pt x="1435350" y="521195"/>
                    <a:pt x="1429420" y="502832"/>
                  </a:cubicBezTo>
                  <a:cubicBezTo>
                    <a:pt x="1428476" y="499901"/>
                    <a:pt x="1427600" y="496801"/>
                    <a:pt x="1425916" y="494291"/>
                  </a:cubicBezTo>
                  <a:cubicBezTo>
                    <a:pt x="1417661" y="481976"/>
                    <a:pt x="1410383" y="468685"/>
                    <a:pt x="1400477" y="457835"/>
                  </a:cubicBezTo>
                  <a:cubicBezTo>
                    <a:pt x="1366043" y="420116"/>
                    <a:pt x="1330262" y="383627"/>
                    <a:pt x="1295760" y="345958"/>
                  </a:cubicBezTo>
                  <a:cubicBezTo>
                    <a:pt x="1260955" y="307953"/>
                    <a:pt x="1229992" y="267050"/>
                    <a:pt x="1208546" y="219728"/>
                  </a:cubicBezTo>
                  <a:cubicBezTo>
                    <a:pt x="1180867" y="158643"/>
                    <a:pt x="1175578" y="96159"/>
                    <a:pt x="1197478" y="32143"/>
                  </a:cubicBezTo>
                  <a:cubicBezTo>
                    <a:pt x="1201976" y="18935"/>
                    <a:pt x="1208209" y="6856"/>
                    <a:pt x="1221366" y="0"/>
                  </a:cubicBezTo>
                  <a:cubicBezTo>
                    <a:pt x="1225291" y="0"/>
                    <a:pt x="1229233" y="0"/>
                    <a:pt x="1233159" y="0"/>
                  </a:cubicBezTo>
                  <a:cubicBezTo>
                    <a:pt x="1249028" y="7497"/>
                    <a:pt x="1260854" y="19693"/>
                    <a:pt x="1271602" y="33120"/>
                  </a:cubicBezTo>
                  <a:cubicBezTo>
                    <a:pt x="1279672" y="43211"/>
                    <a:pt x="1287371" y="53572"/>
                    <a:pt x="1295575" y="63528"/>
                  </a:cubicBezTo>
                  <a:cubicBezTo>
                    <a:pt x="1300730" y="69778"/>
                    <a:pt x="1306171" y="75910"/>
                    <a:pt x="1312219" y="81284"/>
                  </a:cubicBezTo>
                  <a:cubicBezTo>
                    <a:pt x="1314224" y="83070"/>
                    <a:pt x="1319884" y="83878"/>
                    <a:pt x="1321552" y="82430"/>
                  </a:cubicBezTo>
                  <a:cubicBezTo>
                    <a:pt x="1341734" y="65111"/>
                    <a:pt x="1365420" y="63932"/>
                    <a:pt x="1389965" y="66847"/>
                  </a:cubicBezTo>
                  <a:cubicBezTo>
                    <a:pt x="1423068" y="70789"/>
                    <a:pt x="1453426" y="82868"/>
                    <a:pt x="1482351" y="98973"/>
                  </a:cubicBezTo>
                  <a:cubicBezTo>
                    <a:pt x="1506997" y="112686"/>
                    <a:pt x="1528544" y="129920"/>
                    <a:pt x="1543638" y="154128"/>
                  </a:cubicBezTo>
                  <a:cubicBezTo>
                    <a:pt x="1561580" y="182919"/>
                    <a:pt x="1581206" y="210884"/>
                    <a:pt x="1596486" y="241039"/>
                  </a:cubicBezTo>
                  <a:cubicBezTo>
                    <a:pt x="1625226" y="297811"/>
                    <a:pt x="1651439" y="355864"/>
                    <a:pt x="1678511" y="413479"/>
                  </a:cubicBezTo>
                  <a:cubicBezTo>
                    <a:pt x="1680853" y="418465"/>
                    <a:pt x="1683851" y="421194"/>
                    <a:pt x="1689276" y="422626"/>
                  </a:cubicBezTo>
                  <a:cubicBezTo>
                    <a:pt x="1728461" y="432920"/>
                    <a:pt x="1766230" y="446986"/>
                    <a:pt x="1802113" y="465955"/>
                  </a:cubicBezTo>
                  <a:cubicBezTo>
                    <a:pt x="1865186" y="499328"/>
                    <a:pt x="1916601" y="544611"/>
                    <a:pt x="1948879" y="609470"/>
                  </a:cubicBezTo>
                  <a:cubicBezTo>
                    <a:pt x="1949991" y="611694"/>
                    <a:pt x="1951676" y="613648"/>
                    <a:pt x="1953141" y="615687"/>
                  </a:cubicBezTo>
                  <a:cubicBezTo>
                    <a:pt x="1986346" y="661576"/>
                    <a:pt x="2002232" y="712520"/>
                    <a:pt x="1996049" y="769208"/>
                  </a:cubicBezTo>
                  <a:cubicBezTo>
                    <a:pt x="1991265" y="812975"/>
                    <a:pt x="1960908" y="840317"/>
                    <a:pt x="1917713" y="840704"/>
                  </a:cubicBezTo>
                  <a:cubicBezTo>
                    <a:pt x="1889833" y="840957"/>
                    <a:pt x="1864293" y="848774"/>
                    <a:pt x="1841854" y="864593"/>
                  </a:cubicBezTo>
                  <a:cubicBezTo>
                    <a:pt x="1830904" y="872308"/>
                    <a:pt x="1820981" y="882585"/>
                    <a:pt x="1813316" y="893585"/>
                  </a:cubicBezTo>
                  <a:cubicBezTo>
                    <a:pt x="1804657" y="906018"/>
                    <a:pt x="1808616" y="919023"/>
                    <a:pt x="1821840" y="926571"/>
                  </a:cubicBezTo>
                  <a:cubicBezTo>
                    <a:pt x="1829977" y="931203"/>
                    <a:pt x="1839175" y="935129"/>
                    <a:pt x="1848340" y="936611"/>
                  </a:cubicBezTo>
                  <a:cubicBezTo>
                    <a:pt x="1889984" y="943350"/>
                    <a:pt x="1929220" y="957214"/>
                    <a:pt x="1967528" y="974263"/>
                  </a:cubicBezTo>
                  <a:cubicBezTo>
                    <a:pt x="1982370" y="980867"/>
                    <a:pt x="1997330" y="987201"/>
                    <a:pt x="2012306" y="993501"/>
                  </a:cubicBezTo>
                  <a:cubicBezTo>
                    <a:pt x="2028849" y="1000459"/>
                    <a:pt x="2046353" y="999499"/>
                    <a:pt x="2063755" y="999634"/>
                  </a:cubicBezTo>
                  <a:cubicBezTo>
                    <a:pt x="2078883" y="999752"/>
                    <a:pt x="2094112" y="999381"/>
                    <a:pt x="2109139" y="1000880"/>
                  </a:cubicBezTo>
                  <a:cubicBezTo>
                    <a:pt x="2134881" y="1003441"/>
                    <a:pt x="2149638" y="1017929"/>
                    <a:pt x="2154507" y="1043249"/>
                  </a:cubicBezTo>
                  <a:cubicBezTo>
                    <a:pt x="2154911" y="1045388"/>
                    <a:pt x="2155720" y="1047444"/>
                    <a:pt x="2156326" y="1049533"/>
                  </a:cubicBezTo>
                  <a:cubicBezTo>
                    <a:pt x="2156326" y="1053458"/>
                    <a:pt x="2156326" y="1057400"/>
                    <a:pt x="2156326" y="1061325"/>
                  </a:cubicBezTo>
                  <a:cubicBezTo>
                    <a:pt x="2155619" y="1062151"/>
                    <a:pt x="2154776" y="1062909"/>
                    <a:pt x="2154220" y="1063835"/>
                  </a:cubicBezTo>
                  <a:cubicBezTo>
                    <a:pt x="2137745" y="1091649"/>
                    <a:pt x="2112930" y="1104587"/>
                    <a:pt x="2081040" y="1105547"/>
                  </a:cubicBezTo>
                  <a:cubicBezTo>
                    <a:pt x="2054001" y="1106373"/>
                    <a:pt x="2028175" y="1100207"/>
                    <a:pt x="2002316" y="1093519"/>
                  </a:cubicBezTo>
                  <a:cubicBezTo>
                    <a:pt x="1961076" y="1082872"/>
                    <a:pt x="1919769" y="1072461"/>
                    <a:pt x="1878411" y="1062269"/>
                  </a:cubicBezTo>
                  <a:cubicBezTo>
                    <a:pt x="1873087" y="1060955"/>
                    <a:pt x="1867326" y="1061494"/>
                    <a:pt x="1861766" y="1061157"/>
                  </a:cubicBezTo>
                  <a:cubicBezTo>
                    <a:pt x="1861429" y="1062050"/>
                    <a:pt x="1861093" y="1062959"/>
                    <a:pt x="1860756" y="1063852"/>
                  </a:cubicBezTo>
                  <a:cubicBezTo>
                    <a:pt x="1863013" y="1066868"/>
                    <a:pt x="1864934" y="1070220"/>
                    <a:pt x="1867595" y="1072831"/>
                  </a:cubicBezTo>
                  <a:cubicBezTo>
                    <a:pt x="1874384" y="1079536"/>
                    <a:pt x="1881915" y="1085517"/>
                    <a:pt x="1888401" y="1092474"/>
                  </a:cubicBezTo>
                  <a:cubicBezTo>
                    <a:pt x="1900597" y="1105564"/>
                    <a:pt x="1913788" y="1118115"/>
                    <a:pt x="1923778" y="1132771"/>
                  </a:cubicBezTo>
                  <a:cubicBezTo>
                    <a:pt x="1936295" y="1151134"/>
                    <a:pt x="1935402" y="1172107"/>
                    <a:pt x="1924722" y="1191144"/>
                  </a:cubicBezTo>
                  <a:cubicBezTo>
                    <a:pt x="1914580" y="1209237"/>
                    <a:pt x="1895965" y="1210669"/>
                    <a:pt x="1877450" y="1210399"/>
                  </a:cubicBezTo>
                  <a:cubicBezTo>
                    <a:pt x="1876339" y="1210382"/>
                    <a:pt x="1875210" y="1210231"/>
                    <a:pt x="1874098" y="1210130"/>
                  </a:cubicBezTo>
                  <a:cubicBezTo>
                    <a:pt x="1839158" y="1207249"/>
                    <a:pt x="1806897" y="1195103"/>
                    <a:pt x="1775310" y="1181053"/>
                  </a:cubicBezTo>
                  <a:cubicBezTo>
                    <a:pt x="1753815" y="1171484"/>
                    <a:pt x="1733228" y="1159759"/>
                    <a:pt x="1711496" y="1150780"/>
                  </a:cubicBezTo>
                  <a:cubicBezTo>
                    <a:pt x="1659087" y="1129149"/>
                    <a:pt x="1603325" y="1122225"/>
                    <a:pt x="1547614" y="1115049"/>
                  </a:cubicBezTo>
                  <a:cubicBezTo>
                    <a:pt x="1500630" y="1109001"/>
                    <a:pt x="1453712" y="1102228"/>
                    <a:pt x="1406963" y="1094496"/>
                  </a:cubicBezTo>
                  <a:cubicBezTo>
                    <a:pt x="1385518" y="1090941"/>
                    <a:pt x="1364931" y="1082467"/>
                    <a:pt x="1342475" y="1084944"/>
                  </a:cubicBezTo>
                  <a:cubicBezTo>
                    <a:pt x="1317105" y="1087724"/>
                    <a:pt x="1291548" y="1088970"/>
                    <a:pt x="1266262" y="1092323"/>
                  </a:cubicBezTo>
                  <a:cubicBezTo>
                    <a:pt x="1188634" y="1102616"/>
                    <a:pt x="1111780" y="1117222"/>
                    <a:pt x="1035601" y="1135433"/>
                  </a:cubicBezTo>
                  <a:cubicBezTo>
                    <a:pt x="961426" y="1153155"/>
                    <a:pt x="889155" y="1175258"/>
                    <a:pt x="823437" y="1215908"/>
                  </a:cubicBezTo>
                  <a:cubicBezTo>
                    <a:pt x="786981" y="1238465"/>
                    <a:pt x="748184" y="1257148"/>
                    <a:pt x="707196" y="1270659"/>
                  </a:cubicBezTo>
                  <a:cubicBezTo>
                    <a:pt x="703861" y="1271754"/>
                    <a:pt x="700744" y="1274079"/>
                    <a:pt x="697981" y="1276387"/>
                  </a:cubicBezTo>
                  <a:cubicBezTo>
                    <a:pt x="674076" y="1296367"/>
                    <a:pt x="650289" y="1316464"/>
                    <a:pt x="626468" y="1336529"/>
                  </a:cubicBezTo>
                  <a:cubicBezTo>
                    <a:pt x="597863" y="1360619"/>
                    <a:pt x="568634" y="1383850"/>
                    <a:pt x="534082" y="1399046"/>
                  </a:cubicBezTo>
                  <a:cubicBezTo>
                    <a:pt x="512165" y="1408682"/>
                    <a:pt x="489608" y="1415235"/>
                    <a:pt x="465029" y="1414898"/>
                  </a:cubicBezTo>
                  <a:cubicBezTo>
                    <a:pt x="434520" y="1414477"/>
                    <a:pt x="403725" y="1413769"/>
                    <a:pt x="373519" y="1417273"/>
                  </a:cubicBezTo>
                  <a:cubicBezTo>
                    <a:pt x="297912" y="1426050"/>
                    <a:pt x="241628" y="1464342"/>
                    <a:pt x="210024" y="1534592"/>
                  </a:cubicBezTo>
                  <a:cubicBezTo>
                    <a:pt x="197070" y="1563383"/>
                    <a:pt x="187198" y="1593639"/>
                    <a:pt x="176989" y="1623592"/>
                  </a:cubicBezTo>
                  <a:cubicBezTo>
                    <a:pt x="165314" y="1657824"/>
                    <a:pt x="155762" y="1692847"/>
                    <a:pt x="137720" y="1724536"/>
                  </a:cubicBezTo>
                  <a:cubicBezTo>
                    <a:pt x="121800" y="1752568"/>
                    <a:pt x="101736" y="1776574"/>
                    <a:pt x="70755" y="1789091"/>
                  </a:cubicBezTo>
                  <a:cubicBezTo>
                    <a:pt x="65701" y="1789091"/>
                    <a:pt x="60647" y="1789091"/>
                    <a:pt x="55593" y="1789091"/>
                  </a:cubicBezTo>
                  <a:cubicBezTo>
                    <a:pt x="39067" y="1783448"/>
                    <a:pt x="28622" y="1771234"/>
                    <a:pt x="22153" y="1755904"/>
                  </a:cubicBezTo>
                  <a:cubicBezTo>
                    <a:pt x="16644" y="1742831"/>
                    <a:pt x="11759" y="1729286"/>
                    <a:pt x="8693" y="1715472"/>
                  </a:cubicBezTo>
                  <a:cubicBezTo>
                    <a:pt x="4717" y="1697581"/>
                    <a:pt x="2797" y="1679219"/>
                    <a:pt x="0" y="166105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9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B001D2-C6C9-46C9-83D4-7A0E79ADADE2}"/>
                </a:ext>
              </a:extLst>
            </p:cNvPr>
            <p:cNvGrpSpPr/>
            <p:nvPr/>
          </p:nvGrpSpPr>
          <p:grpSpPr>
            <a:xfrm>
              <a:off x="3126101" y="-5646"/>
              <a:ext cx="1740191" cy="5878150"/>
              <a:chOff x="9007210" y="-2023492"/>
              <a:chExt cx="1740191" cy="5878150"/>
            </a:xfrm>
          </p:grpSpPr>
          <p:sp>
            <p:nvSpPr>
              <p:cNvPr id="21" name="Graphic 41">
                <a:extLst>
                  <a:ext uri="{FF2B5EF4-FFF2-40B4-BE49-F238E27FC236}">
                    <a16:creationId xmlns:a16="http://schemas.microsoft.com/office/drawing/2014/main" id="{DBFA863B-9B04-4FB7-9012-9468FD3A3700}"/>
                  </a:ext>
                </a:extLst>
              </p:cNvPr>
              <p:cNvSpPr/>
              <p:nvPr/>
            </p:nvSpPr>
            <p:spPr>
              <a:xfrm>
                <a:off x="9430732" y="-2023492"/>
                <a:ext cx="1053084" cy="3600622"/>
              </a:xfrm>
              <a:custGeom>
                <a:avLst/>
                <a:gdLst>
                  <a:gd name="connsiteX0" fmla="*/ 902589 w 1053083"/>
                  <a:gd name="connsiteY0" fmla="*/ 2041874 h 2150363"/>
                  <a:gd name="connsiteX1" fmla="*/ 648557 w 1053083"/>
                  <a:gd name="connsiteY1" fmla="*/ 2066163 h 2150363"/>
                  <a:gd name="connsiteX2" fmla="*/ 804767 w 1053083"/>
                  <a:gd name="connsiteY2" fmla="*/ 1899952 h 2150363"/>
                  <a:gd name="connsiteX3" fmla="*/ 712375 w 1053083"/>
                  <a:gd name="connsiteY3" fmla="*/ 1666589 h 2150363"/>
                  <a:gd name="connsiteX4" fmla="*/ 522351 w 1053083"/>
                  <a:gd name="connsiteY4" fmla="*/ 1764030 h 2150363"/>
                  <a:gd name="connsiteX5" fmla="*/ 468535 w 1053083"/>
                  <a:gd name="connsiteY5" fmla="*/ 1986343 h 2150363"/>
                  <a:gd name="connsiteX6" fmla="*/ 447961 w 1053083"/>
                  <a:gd name="connsiteY6" fmla="*/ 2120741 h 2150363"/>
                  <a:gd name="connsiteX7" fmla="*/ 447961 w 1053083"/>
                  <a:gd name="connsiteY7" fmla="*/ 2011871 h 2150363"/>
                  <a:gd name="connsiteX8" fmla="*/ 448723 w 1053083"/>
                  <a:gd name="connsiteY8" fmla="*/ 667 h 2150363"/>
                  <a:gd name="connsiteX9" fmla="*/ 417005 w 1053083"/>
                  <a:gd name="connsiteY9" fmla="*/ 0 h 2150363"/>
                  <a:gd name="connsiteX10" fmla="*/ 418910 w 1053083"/>
                  <a:gd name="connsiteY10" fmla="*/ 25527 h 2150363"/>
                  <a:gd name="connsiteX11" fmla="*/ 419862 w 1053083"/>
                  <a:gd name="connsiteY11" fmla="*/ 2069878 h 2150363"/>
                  <a:gd name="connsiteX12" fmla="*/ 419195 w 1053083"/>
                  <a:gd name="connsiteY12" fmla="*/ 2110073 h 2150363"/>
                  <a:gd name="connsiteX13" fmla="*/ 327660 w 1053083"/>
                  <a:gd name="connsiteY13" fmla="*/ 1901285 h 2150363"/>
                  <a:gd name="connsiteX14" fmla="*/ 212503 w 1053083"/>
                  <a:gd name="connsiteY14" fmla="*/ 1775841 h 2150363"/>
                  <a:gd name="connsiteX15" fmla="*/ 93155 w 1053083"/>
                  <a:gd name="connsiteY15" fmla="*/ 1793939 h 2150363"/>
                  <a:gd name="connsiteX16" fmla="*/ 94679 w 1053083"/>
                  <a:gd name="connsiteY16" fmla="*/ 1958150 h 2150363"/>
                  <a:gd name="connsiteX17" fmla="*/ 284226 w 1053083"/>
                  <a:gd name="connsiteY17" fmla="*/ 2087594 h 2150363"/>
                  <a:gd name="connsiteX18" fmla="*/ 159734 w 1053083"/>
                  <a:gd name="connsiteY18" fmla="*/ 2077784 h 2150363"/>
                  <a:gd name="connsiteX19" fmla="*/ 0 w 1053083"/>
                  <a:gd name="connsiteY19" fmla="*/ 2149221 h 2150363"/>
                  <a:gd name="connsiteX20" fmla="*/ 327374 w 1053083"/>
                  <a:gd name="connsiteY20" fmla="*/ 2150364 h 2150363"/>
                  <a:gd name="connsiteX21" fmla="*/ 591312 w 1053083"/>
                  <a:gd name="connsiteY21" fmla="*/ 2135886 h 2150363"/>
                  <a:gd name="connsiteX22" fmla="*/ 1053084 w 1053083"/>
                  <a:gd name="connsiteY22" fmla="*/ 2091023 h 2150363"/>
                  <a:gd name="connsiteX23" fmla="*/ 902589 w 1053083"/>
                  <a:gd name="connsiteY23" fmla="*/ 2041874 h 2150363"/>
                  <a:gd name="connsiteX24" fmla="*/ 145447 w 1053083"/>
                  <a:gd name="connsiteY24" fmla="*/ 1927765 h 2150363"/>
                  <a:gd name="connsiteX25" fmla="*/ 121730 w 1053083"/>
                  <a:gd name="connsiteY25" fmla="*/ 1872425 h 2150363"/>
                  <a:gd name="connsiteX26" fmla="*/ 156496 w 1053083"/>
                  <a:gd name="connsiteY26" fmla="*/ 1823466 h 2150363"/>
                  <a:gd name="connsiteX27" fmla="*/ 208693 w 1053083"/>
                  <a:gd name="connsiteY27" fmla="*/ 1842421 h 2150363"/>
                  <a:gd name="connsiteX28" fmla="*/ 392716 w 1053083"/>
                  <a:gd name="connsiteY28" fmla="*/ 2110073 h 2150363"/>
                  <a:gd name="connsiteX29" fmla="*/ 145447 w 1053083"/>
                  <a:gd name="connsiteY29" fmla="*/ 1927765 h 2150363"/>
                  <a:gd name="connsiteX30" fmla="*/ 470440 w 1053083"/>
                  <a:gd name="connsiteY30" fmla="*/ 2119313 h 2150363"/>
                  <a:gd name="connsiteX31" fmla="*/ 571024 w 1053083"/>
                  <a:gd name="connsiteY31" fmla="*/ 1750219 h 2150363"/>
                  <a:gd name="connsiteX32" fmla="*/ 681419 w 1053083"/>
                  <a:gd name="connsiteY32" fmla="*/ 1703261 h 2150363"/>
                  <a:gd name="connsiteX33" fmla="*/ 682752 w 1053083"/>
                  <a:gd name="connsiteY33" fmla="*/ 1703356 h 2150363"/>
                  <a:gd name="connsiteX34" fmla="*/ 682752 w 1053083"/>
                  <a:gd name="connsiteY34" fmla="*/ 1703356 h 2150363"/>
                  <a:gd name="connsiteX35" fmla="*/ 749046 w 1053083"/>
                  <a:gd name="connsiteY35" fmla="*/ 1890713 h 2150363"/>
                  <a:gd name="connsiteX36" fmla="*/ 470440 w 1053083"/>
                  <a:gd name="connsiteY36" fmla="*/ 2119313 h 2150363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1450925 h 3600622"/>
                  <a:gd name="connsiteX9" fmla="*/ 409631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667 h 3600622"/>
                  <a:gd name="connsiteX9" fmla="*/ 409631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667 h 3600622"/>
                  <a:gd name="connsiteX9" fmla="*/ 419463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084" h="3600622">
                    <a:moveTo>
                      <a:pt x="902589" y="3492132"/>
                    </a:moveTo>
                    <a:cubicBezTo>
                      <a:pt x="798957" y="3481369"/>
                      <a:pt x="702564" y="3499276"/>
                      <a:pt x="648557" y="3516421"/>
                    </a:cubicBezTo>
                    <a:cubicBezTo>
                      <a:pt x="668655" y="3490132"/>
                      <a:pt x="780479" y="3387453"/>
                      <a:pt x="804767" y="3350210"/>
                    </a:cubicBezTo>
                    <a:cubicBezTo>
                      <a:pt x="880491" y="3233719"/>
                      <a:pt x="848106" y="3150375"/>
                      <a:pt x="712375" y="3116847"/>
                    </a:cubicBezTo>
                    <a:cubicBezTo>
                      <a:pt x="630555" y="3092463"/>
                      <a:pt x="557117" y="3130182"/>
                      <a:pt x="522351" y="3214288"/>
                    </a:cubicBezTo>
                    <a:cubicBezTo>
                      <a:pt x="486156" y="3284011"/>
                      <a:pt x="479489" y="3360783"/>
                      <a:pt x="468535" y="3436601"/>
                    </a:cubicBezTo>
                    <a:cubicBezTo>
                      <a:pt x="462534" y="3478131"/>
                      <a:pt x="464725" y="3521088"/>
                      <a:pt x="447961" y="3570999"/>
                    </a:cubicBezTo>
                    <a:lnTo>
                      <a:pt x="447961" y="3462129"/>
                    </a:lnTo>
                    <a:cubicBezTo>
                      <a:pt x="448247" y="2791759"/>
                      <a:pt x="448437" y="671132"/>
                      <a:pt x="448723" y="667"/>
                    </a:cubicBezTo>
                    <a:lnTo>
                      <a:pt x="419463" y="0"/>
                    </a:lnTo>
                    <a:cubicBezTo>
                      <a:pt x="420129" y="8477"/>
                      <a:pt x="418814" y="1467213"/>
                      <a:pt x="418910" y="1475785"/>
                    </a:cubicBezTo>
                    <a:cubicBezTo>
                      <a:pt x="419386" y="2157204"/>
                      <a:pt x="419672" y="2838622"/>
                      <a:pt x="419862" y="3520136"/>
                    </a:cubicBezTo>
                    <a:cubicBezTo>
                      <a:pt x="419862" y="3527946"/>
                      <a:pt x="421291" y="3537471"/>
                      <a:pt x="419195" y="3560331"/>
                    </a:cubicBezTo>
                    <a:cubicBezTo>
                      <a:pt x="398526" y="3491275"/>
                      <a:pt x="363474" y="3412218"/>
                      <a:pt x="327660" y="3351543"/>
                    </a:cubicBezTo>
                    <a:cubicBezTo>
                      <a:pt x="298323" y="3301823"/>
                      <a:pt x="264414" y="3255626"/>
                      <a:pt x="212503" y="3226099"/>
                    </a:cubicBezTo>
                    <a:cubicBezTo>
                      <a:pt x="169069" y="3201429"/>
                      <a:pt x="126683" y="3207621"/>
                      <a:pt x="93155" y="3244197"/>
                    </a:cubicBezTo>
                    <a:cubicBezTo>
                      <a:pt x="46387" y="3295251"/>
                      <a:pt x="45911" y="3358401"/>
                      <a:pt x="94679" y="3408408"/>
                    </a:cubicBezTo>
                    <a:cubicBezTo>
                      <a:pt x="132398" y="3447174"/>
                      <a:pt x="267367" y="3515088"/>
                      <a:pt x="284226" y="3537852"/>
                    </a:cubicBezTo>
                    <a:cubicBezTo>
                      <a:pt x="239840" y="3527280"/>
                      <a:pt x="199073" y="3522993"/>
                      <a:pt x="159734" y="3528042"/>
                    </a:cubicBezTo>
                    <a:cubicBezTo>
                      <a:pt x="105728" y="3538995"/>
                      <a:pt x="51721" y="3556617"/>
                      <a:pt x="0" y="3599479"/>
                    </a:cubicBezTo>
                    <a:cubicBezTo>
                      <a:pt x="121349" y="3569761"/>
                      <a:pt x="171641" y="3548330"/>
                      <a:pt x="327374" y="3600622"/>
                    </a:cubicBezTo>
                    <a:cubicBezTo>
                      <a:pt x="380048" y="3598908"/>
                      <a:pt x="584073" y="3588430"/>
                      <a:pt x="591312" y="3586144"/>
                    </a:cubicBezTo>
                    <a:cubicBezTo>
                      <a:pt x="799624" y="3521946"/>
                      <a:pt x="945928" y="3520612"/>
                      <a:pt x="1053084" y="3541281"/>
                    </a:cubicBezTo>
                    <a:cubicBezTo>
                      <a:pt x="1007840" y="3516993"/>
                      <a:pt x="953262" y="3497371"/>
                      <a:pt x="902589" y="3492132"/>
                    </a:cubicBezTo>
                    <a:close/>
                    <a:moveTo>
                      <a:pt x="145447" y="3378023"/>
                    </a:moveTo>
                    <a:cubicBezTo>
                      <a:pt x="132588" y="3361449"/>
                      <a:pt x="118396" y="3345066"/>
                      <a:pt x="121730" y="3322683"/>
                    </a:cubicBezTo>
                    <a:cubicBezTo>
                      <a:pt x="124873" y="3301156"/>
                      <a:pt x="136779" y="3282106"/>
                      <a:pt x="156496" y="3273724"/>
                    </a:cubicBezTo>
                    <a:cubicBezTo>
                      <a:pt x="176879" y="3265056"/>
                      <a:pt x="194310" y="3278963"/>
                      <a:pt x="208693" y="3292679"/>
                    </a:cubicBezTo>
                    <a:cubicBezTo>
                      <a:pt x="271177" y="3352496"/>
                      <a:pt x="384524" y="3537567"/>
                      <a:pt x="392716" y="3560331"/>
                    </a:cubicBezTo>
                    <a:cubicBezTo>
                      <a:pt x="378905" y="3550044"/>
                      <a:pt x="171641" y="3411646"/>
                      <a:pt x="145447" y="3378023"/>
                    </a:cubicBezTo>
                    <a:close/>
                    <a:moveTo>
                      <a:pt x="470440" y="3569571"/>
                    </a:moveTo>
                    <a:cubicBezTo>
                      <a:pt x="491871" y="3430220"/>
                      <a:pt x="520446" y="3276677"/>
                      <a:pt x="571024" y="3200477"/>
                    </a:cubicBezTo>
                    <a:cubicBezTo>
                      <a:pt x="597313" y="3160948"/>
                      <a:pt x="636937" y="3151042"/>
                      <a:pt x="681419" y="3153519"/>
                    </a:cubicBezTo>
                    <a:cubicBezTo>
                      <a:pt x="681895" y="3153519"/>
                      <a:pt x="682371" y="3153519"/>
                      <a:pt x="682752" y="3153614"/>
                    </a:cubicBezTo>
                    <a:lnTo>
                      <a:pt x="682752" y="3153614"/>
                    </a:lnTo>
                    <a:cubicBezTo>
                      <a:pt x="804386" y="3188475"/>
                      <a:pt x="825437" y="3242101"/>
                      <a:pt x="749046" y="3340971"/>
                    </a:cubicBezTo>
                    <a:cubicBezTo>
                      <a:pt x="734187" y="3360116"/>
                      <a:pt x="601409" y="3517183"/>
                      <a:pt x="470440" y="35695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30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9000000" scaled="0"/>
                <a:tileRect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AA5BF33-1AAF-4FC5-8CC9-F0C998C62CDA}"/>
                  </a:ext>
                </a:extLst>
              </p:cNvPr>
              <p:cNvSpPr/>
              <p:nvPr/>
            </p:nvSpPr>
            <p:spPr>
              <a:xfrm>
                <a:off x="9007210" y="1533208"/>
                <a:ext cx="1740191" cy="2321450"/>
              </a:xfrm>
              <a:custGeom>
                <a:avLst/>
                <a:gdLst>
                  <a:gd name="connsiteX0" fmla="*/ 1101855 w 2207554"/>
                  <a:gd name="connsiteY0" fmla="*/ 94523 h 2944922"/>
                  <a:gd name="connsiteX1" fmla="*/ 70861 w 2207554"/>
                  <a:gd name="connsiteY1" fmla="*/ 1689699 h 2944922"/>
                  <a:gd name="connsiteX2" fmla="*/ 1087063 w 2207554"/>
                  <a:gd name="connsiteY2" fmla="*/ 2850406 h 2944922"/>
                  <a:gd name="connsiteX3" fmla="*/ 2124403 w 2207554"/>
                  <a:gd name="connsiteY3" fmla="*/ 1542374 h 2944922"/>
                  <a:gd name="connsiteX4" fmla="*/ 1101855 w 2207554"/>
                  <a:gd name="connsiteY4" fmla="*/ 94523 h 2944922"/>
                  <a:gd name="connsiteX5" fmla="*/ 1101723 w 2207554"/>
                  <a:gd name="connsiteY5" fmla="*/ 7 h 2944922"/>
                  <a:gd name="connsiteX6" fmla="*/ 2194409 w 2207554"/>
                  <a:gd name="connsiteY6" fmla="*/ 1547169 h 2944922"/>
                  <a:gd name="connsiteX7" fmla="*/ 1085917 w 2207554"/>
                  <a:gd name="connsiteY7" fmla="*/ 2944922 h 2944922"/>
                  <a:gd name="connsiteX8" fmla="*/ 11 w 2207554"/>
                  <a:gd name="connsiteY8" fmla="*/ 1704600 h 2944922"/>
                  <a:gd name="connsiteX9" fmla="*/ 1101723 w 2207554"/>
                  <a:gd name="connsiteY9" fmla="*/ 7 h 29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7554" h="2944922">
                    <a:moveTo>
                      <a:pt x="1101855" y="94523"/>
                    </a:moveTo>
                    <a:cubicBezTo>
                      <a:pt x="550428" y="91699"/>
                      <a:pt x="126004" y="1090988"/>
                      <a:pt x="70861" y="1689699"/>
                    </a:cubicBezTo>
                    <a:cubicBezTo>
                      <a:pt x="68236" y="2392903"/>
                      <a:pt x="554017" y="2841934"/>
                      <a:pt x="1087063" y="2850406"/>
                    </a:cubicBezTo>
                    <a:cubicBezTo>
                      <a:pt x="1629627" y="2837627"/>
                      <a:pt x="2230574" y="2390689"/>
                      <a:pt x="2124403" y="1542374"/>
                    </a:cubicBezTo>
                    <a:cubicBezTo>
                      <a:pt x="2060290" y="1067193"/>
                      <a:pt x="1635843" y="100736"/>
                      <a:pt x="1101855" y="94523"/>
                    </a:cubicBezTo>
                    <a:close/>
                    <a:moveTo>
                      <a:pt x="1101723" y="7"/>
                    </a:moveTo>
                    <a:cubicBezTo>
                      <a:pt x="1672338" y="6647"/>
                      <a:pt x="2125899" y="1039395"/>
                      <a:pt x="2194409" y="1547169"/>
                    </a:cubicBezTo>
                    <a:cubicBezTo>
                      <a:pt x="2307863" y="2453672"/>
                      <a:pt x="1665696" y="2931266"/>
                      <a:pt x="1085917" y="2944922"/>
                    </a:cubicBezTo>
                    <a:cubicBezTo>
                      <a:pt x="516307" y="2935869"/>
                      <a:pt x="-2794" y="2456038"/>
                      <a:pt x="11" y="1704600"/>
                    </a:cubicBezTo>
                    <a:cubicBezTo>
                      <a:pt x="58936" y="1064822"/>
                      <a:pt x="512472" y="-3010"/>
                      <a:pt x="1101723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7D875F-9D43-40C0-9F17-57975001BB21}"/>
                </a:ext>
              </a:extLst>
            </p:cNvPr>
            <p:cNvSpPr/>
            <p:nvPr/>
          </p:nvSpPr>
          <p:spPr>
            <a:xfrm>
              <a:off x="3102002" y="4895720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2191A8-F378-487D-B08B-B3A1C72D90B0}"/>
                </a:ext>
              </a:extLst>
            </p:cNvPr>
            <p:cNvSpPr/>
            <p:nvPr/>
          </p:nvSpPr>
          <p:spPr>
            <a:xfrm>
              <a:off x="3247770" y="5192471"/>
              <a:ext cx="301852" cy="317668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63C86A-3D3F-4F78-BBA0-CA977336F9A6}"/>
                </a:ext>
              </a:extLst>
            </p:cNvPr>
            <p:cNvSpPr/>
            <p:nvPr/>
          </p:nvSpPr>
          <p:spPr>
            <a:xfrm>
              <a:off x="3398696" y="5362988"/>
              <a:ext cx="301852" cy="317668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EF54C2E-ECEC-4248-BA45-2C5E59188F77}"/>
                </a:ext>
              </a:extLst>
            </p:cNvPr>
            <p:cNvSpPr/>
            <p:nvPr/>
          </p:nvSpPr>
          <p:spPr>
            <a:xfrm>
              <a:off x="3563834" y="5514667"/>
              <a:ext cx="301852" cy="317668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1F9FB67-A6DE-4B3E-B853-876430A8BD2D}"/>
                </a:ext>
              </a:extLst>
            </p:cNvPr>
            <p:cNvSpPr/>
            <p:nvPr/>
          </p:nvSpPr>
          <p:spPr>
            <a:xfrm>
              <a:off x="3790702" y="5555830"/>
              <a:ext cx="301852" cy="317668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8E1E54-0AEF-4B24-B547-234D690B7AF4}"/>
                </a:ext>
              </a:extLst>
            </p:cNvPr>
            <p:cNvSpPr/>
            <p:nvPr/>
          </p:nvSpPr>
          <p:spPr>
            <a:xfrm>
              <a:off x="4060161" y="5516089"/>
              <a:ext cx="327027" cy="34416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399253-0142-4C6E-B678-AA326FC6EFA1}"/>
                </a:ext>
              </a:extLst>
            </p:cNvPr>
            <p:cNvSpPr/>
            <p:nvPr/>
          </p:nvSpPr>
          <p:spPr>
            <a:xfrm>
              <a:off x="4303785" y="5362988"/>
              <a:ext cx="386851" cy="407121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0DA5D5-9CC1-47A6-AC2F-FF0962CC3631}"/>
                </a:ext>
              </a:extLst>
            </p:cNvPr>
            <p:cNvSpPr/>
            <p:nvPr/>
          </p:nvSpPr>
          <p:spPr>
            <a:xfrm>
              <a:off x="4490436" y="5033463"/>
              <a:ext cx="483772" cy="509120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1C7D21-FEA7-40E9-B1FE-92E9EABF7711}"/>
                </a:ext>
              </a:extLst>
            </p:cNvPr>
            <p:cNvSpPr/>
            <p:nvPr/>
          </p:nvSpPr>
          <p:spPr>
            <a:xfrm>
              <a:off x="4445635" y="4605687"/>
              <a:ext cx="316410" cy="332989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88FA54-3005-4416-B44B-57C5E5F55C08}"/>
              </a:ext>
            </a:extLst>
          </p:cNvPr>
          <p:cNvGrpSpPr/>
          <p:nvPr/>
        </p:nvGrpSpPr>
        <p:grpSpPr>
          <a:xfrm>
            <a:off x="1602886" y="0"/>
            <a:ext cx="690722" cy="2333174"/>
            <a:chOff x="3030774" y="138070"/>
            <a:chExt cx="1740191" cy="5878150"/>
          </a:xfrm>
        </p:grpSpPr>
        <p:sp>
          <p:nvSpPr>
            <p:cNvPr id="24" name="Graphic 41">
              <a:extLst>
                <a:ext uri="{FF2B5EF4-FFF2-40B4-BE49-F238E27FC236}">
                  <a16:creationId xmlns:a16="http://schemas.microsoft.com/office/drawing/2014/main" id="{60E8358B-834F-4BCB-8E92-809882AF4F32}"/>
                </a:ext>
              </a:extLst>
            </p:cNvPr>
            <p:cNvSpPr/>
            <p:nvPr/>
          </p:nvSpPr>
          <p:spPr>
            <a:xfrm>
              <a:off x="3454296" y="138070"/>
              <a:ext cx="1053084" cy="3600622"/>
            </a:xfrm>
            <a:custGeom>
              <a:avLst/>
              <a:gdLst>
                <a:gd name="connsiteX0" fmla="*/ 902589 w 1053083"/>
                <a:gd name="connsiteY0" fmla="*/ 2041874 h 2150363"/>
                <a:gd name="connsiteX1" fmla="*/ 648557 w 1053083"/>
                <a:gd name="connsiteY1" fmla="*/ 2066163 h 2150363"/>
                <a:gd name="connsiteX2" fmla="*/ 804767 w 1053083"/>
                <a:gd name="connsiteY2" fmla="*/ 1899952 h 2150363"/>
                <a:gd name="connsiteX3" fmla="*/ 712375 w 1053083"/>
                <a:gd name="connsiteY3" fmla="*/ 1666589 h 2150363"/>
                <a:gd name="connsiteX4" fmla="*/ 522351 w 1053083"/>
                <a:gd name="connsiteY4" fmla="*/ 1764030 h 2150363"/>
                <a:gd name="connsiteX5" fmla="*/ 468535 w 1053083"/>
                <a:gd name="connsiteY5" fmla="*/ 1986343 h 2150363"/>
                <a:gd name="connsiteX6" fmla="*/ 447961 w 1053083"/>
                <a:gd name="connsiteY6" fmla="*/ 2120741 h 2150363"/>
                <a:gd name="connsiteX7" fmla="*/ 447961 w 1053083"/>
                <a:gd name="connsiteY7" fmla="*/ 2011871 h 2150363"/>
                <a:gd name="connsiteX8" fmla="*/ 448723 w 1053083"/>
                <a:gd name="connsiteY8" fmla="*/ 667 h 2150363"/>
                <a:gd name="connsiteX9" fmla="*/ 417005 w 1053083"/>
                <a:gd name="connsiteY9" fmla="*/ 0 h 2150363"/>
                <a:gd name="connsiteX10" fmla="*/ 418910 w 1053083"/>
                <a:gd name="connsiteY10" fmla="*/ 25527 h 2150363"/>
                <a:gd name="connsiteX11" fmla="*/ 419862 w 1053083"/>
                <a:gd name="connsiteY11" fmla="*/ 2069878 h 2150363"/>
                <a:gd name="connsiteX12" fmla="*/ 419195 w 1053083"/>
                <a:gd name="connsiteY12" fmla="*/ 2110073 h 2150363"/>
                <a:gd name="connsiteX13" fmla="*/ 327660 w 1053083"/>
                <a:gd name="connsiteY13" fmla="*/ 1901285 h 2150363"/>
                <a:gd name="connsiteX14" fmla="*/ 212503 w 1053083"/>
                <a:gd name="connsiteY14" fmla="*/ 1775841 h 2150363"/>
                <a:gd name="connsiteX15" fmla="*/ 93155 w 1053083"/>
                <a:gd name="connsiteY15" fmla="*/ 1793939 h 2150363"/>
                <a:gd name="connsiteX16" fmla="*/ 94679 w 1053083"/>
                <a:gd name="connsiteY16" fmla="*/ 1958150 h 2150363"/>
                <a:gd name="connsiteX17" fmla="*/ 284226 w 1053083"/>
                <a:gd name="connsiteY17" fmla="*/ 2087594 h 2150363"/>
                <a:gd name="connsiteX18" fmla="*/ 159734 w 1053083"/>
                <a:gd name="connsiteY18" fmla="*/ 2077784 h 2150363"/>
                <a:gd name="connsiteX19" fmla="*/ 0 w 1053083"/>
                <a:gd name="connsiteY19" fmla="*/ 2149221 h 2150363"/>
                <a:gd name="connsiteX20" fmla="*/ 327374 w 1053083"/>
                <a:gd name="connsiteY20" fmla="*/ 2150364 h 2150363"/>
                <a:gd name="connsiteX21" fmla="*/ 591312 w 1053083"/>
                <a:gd name="connsiteY21" fmla="*/ 2135886 h 2150363"/>
                <a:gd name="connsiteX22" fmla="*/ 1053084 w 1053083"/>
                <a:gd name="connsiteY22" fmla="*/ 2091023 h 2150363"/>
                <a:gd name="connsiteX23" fmla="*/ 902589 w 1053083"/>
                <a:gd name="connsiteY23" fmla="*/ 2041874 h 2150363"/>
                <a:gd name="connsiteX24" fmla="*/ 145447 w 1053083"/>
                <a:gd name="connsiteY24" fmla="*/ 1927765 h 2150363"/>
                <a:gd name="connsiteX25" fmla="*/ 121730 w 1053083"/>
                <a:gd name="connsiteY25" fmla="*/ 1872425 h 2150363"/>
                <a:gd name="connsiteX26" fmla="*/ 156496 w 1053083"/>
                <a:gd name="connsiteY26" fmla="*/ 1823466 h 2150363"/>
                <a:gd name="connsiteX27" fmla="*/ 208693 w 1053083"/>
                <a:gd name="connsiteY27" fmla="*/ 1842421 h 2150363"/>
                <a:gd name="connsiteX28" fmla="*/ 392716 w 1053083"/>
                <a:gd name="connsiteY28" fmla="*/ 2110073 h 2150363"/>
                <a:gd name="connsiteX29" fmla="*/ 145447 w 1053083"/>
                <a:gd name="connsiteY29" fmla="*/ 1927765 h 2150363"/>
                <a:gd name="connsiteX30" fmla="*/ 470440 w 1053083"/>
                <a:gd name="connsiteY30" fmla="*/ 2119313 h 2150363"/>
                <a:gd name="connsiteX31" fmla="*/ 571024 w 1053083"/>
                <a:gd name="connsiteY31" fmla="*/ 1750219 h 2150363"/>
                <a:gd name="connsiteX32" fmla="*/ 681419 w 1053083"/>
                <a:gd name="connsiteY32" fmla="*/ 1703261 h 2150363"/>
                <a:gd name="connsiteX33" fmla="*/ 682752 w 1053083"/>
                <a:gd name="connsiteY33" fmla="*/ 1703356 h 2150363"/>
                <a:gd name="connsiteX34" fmla="*/ 682752 w 1053083"/>
                <a:gd name="connsiteY34" fmla="*/ 1703356 h 2150363"/>
                <a:gd name="connsiteX35" fmla="*/ 749046 w 1053083"/>
                <a:gd name="connsiteY35" fmla="*/ 1890713 h 2150363"/>
                <a:gd name="connsiteX36" fmla="*/ 470440 w 1053083"/>
                <a:gd name="connsiteY36" fmla="*/ 2119313 h 2150363"/>
                <a:gd name="connsiteX0" fmla="*/ 902589 w 1053084"/>
                <a:gd name="connsiteY0" fmla="*/ 3492132 h 3600622"/>
                <a:gd name="connsiteX1" fmla="*/ 648557 w 1053084"/>
                <a:gd name="connsiteY1" fmla="*/ 3516421 h 3600622"/>
                <a:gd name="connsiteX2" fmla="*/ 804767 w 1053084"/>
                <a:gd name="connsiteY2" fmla="*/ 3350210 h 3600622"/>
                <a:gd name="connsiteX3" fmla="*/ 712375 w 1053084"/>
                <a:gd name="connsiteY3" fmla="*/ 3116847 h 3600622"/>
                <a:gd name="connsiteX4" fmla="*/ 522351 w 1053084"/>
                <a:gd name="connsiteY4" fmla="*/ 3214288 h 3600622"/>
                <a:gd name="connsiteX5" fmla="*/ 468535 w 1053084"/>
                <a:gd name="connsiteY5" fmla="*/ 3436601 h 3600622"/>
                <a:gd name="connsiteX6" fmla="*/ 447961 w 1053084"/>
                <a:gd name="connsiteY6" fmla="*/ 3570999 h 3600622"/>
                <a:gd name="connsiteX7" fmla="*/ 447961 w 1053084"/>
                <a:gd name="connsiteY7" fmla="*/ 3462129 h 3600622"/>
                <a:gd name="connsiteX8" fmla="*/ 448723 w 1053084"/>
                <a:gd name="connsiteY8" fmla="*/ 1450925 h 3600622"/>
                <a:gd name="connsiteX9" fmla="*/ 409631 w 1053084"/>
                <a:gd name="connsiteY9" fmla="*/ 0 h 3600622"/>
                <a:gd name="connsiteX10" fmla="*/ 418910 w 1053084"/>
                <a:gd name="connsiteY10" fmla="*/ 1475785 h 3600622"/>
                <a:gd name="connsiteX11" fmla="*/ 419862 w 1053084"/>
                <a:gd name="connsiteY11" fmla="*/ 3520136 h 3600622"/>
                <a:gd name="connsiteX12" fmla="*/ 419195 w 1053084"/>
                <a:gd name="connsiteY12" fmla="*/ 3560331 h 3600622"/>
                <a:gd name="connsiteX13" fmla="*/ 327660 w 1053084"/>
                <a:gd name="connsiteY13" fmla="*/ 3351543 h 3600622"/>
                <a:gd name="connsiteX14" fmla="*/ 212503 w 1053084"/>
                <a:gd name="connsiteY14" fmla="*/ 3226099 h 3600622"/>
                <a:gd name="connsiteX15" fmla="*/ 93155 w 1053084"/>
                <a:gd name="connsiteY15" fmla="*/ 3244197 h 3600622"/>
                <a:gd name="connsiteX16" fmla="*/ 94679 w 1053084"/>
                <a:gd name="connsiteY16" fmla="*/ 3408408 h 3600622"/>
                <a:gd name="connsiteX17" fmla="*/ 284226 w 1053084"/>
                <a:gd name="connsiteY17" fmla="*/ 3537852 h 3600622"/>
                <a:gd name="connsiteX18" fmla="*/ 159734 w 1053084"/>
                <a:gd name="connsiteY18" fmla="*/ 3528042 h 3600622"/>
                <a:gd name="connsiteX19" fmla="*/ 0 w 1053084"/>
                <a:gd name="connsiteY19" fmla="*/ 3599479 h 3600622"/>
                <a:gd name="connsiteX20" fmla="*/ 327374 w 1053084"/>
                <a:gd name="connsiteY20" fmla="*/ 3600622 h 3600622"/>
                <a:gd name="connsiteX21" fmla="*/ 591312 w 1053084"/>
                <a:gd name="connsiteY21" fmla="*/ 3586144 h 3600622"/>
                <a:gd name="connsiteX22" fmla="*/ 1053084 w 1053084"/>
                <a:gd name="connsiteY22" fmla="*/ 3541281 h 3600622"/>
                <a:gd name="connsiteX23" fmla="*/ 902589 w 1053084"/>
                <a:gd name="connsiteY23" fmla="*/ 3492132 h 3600622"/>
                <a:gd name="connsiteX24" fmla="*/ 145447 w 1053084"/>
                <a:gd name="connsiteY24" fmla="*/ 3378023 h 3600622"/>
                <a:gd name="connsiteX25" fmla="*/ 121730 w 1053084"/>
                <a:gd name="connsiteY25" fmla="*/ 3322683 h 3600622"/>
                <a:gd name="connsiteX26" fmla="*/ 156496 w 1053084"/>
                <a:gd name="connsiteY26" fmla="*/ 3273724 h 3600622"/>
                <a:gd name="connsiteX27" fmla="*/ 208693 w 1053084"/>
                <a:gd name="connsiteY27" fmla="*/ 3292679 h 3600622"/>
                <a:gd name="connsiteX28" fmla="*/ 392716 w 1053084"/>
                <a:gd name="connsiteY28" fmla="*/ 3560331 h 3600622"/>
                <a:gd name="connsiteX29" fmla="*/ 145447 w 1053084"/>
                <a:gd name="connsiteY29" fmla="*/ 3378023 h 3600622"/>
                <a:gd name="connsiteX30" fmla="*/ 470440 w 1053084"/>
                <a:gd name="connsiteY30" fmla="*/ 3569571 h 3600622"/>
                <a:gd name="connsiteX31" fmla="*/ 571024 w 1053084"/>
                <a:gd name="connsiteY31" fmla="*/ 3200477 h 3600622"/>
                <a:gd name="connsiteX32" fmla="*/ 681419 w 1053084"/>
                <a:gd name="connsiteY32" fmla="*/ 3153519 h 3600622"/>
                <a:gd name="connsiteX33" fmla="*/ 682752 w 1053084"/>
                <a:gd name="connsiteY33" fmla="*/ 3153614 h 3600622"/>
                <a:gd name="connsiteX34" fmla="*/ 682752 w 1053084"/>
                <a:gd name="connsiteY34" fmla="*/ 3153614 h 3600622"/>
                <a:gd name="connsiteX35" fmla="*/ 749046 w 1053084"/>
                <a:gd name="connsiteY35" fmla="*/ 3340971 h 3600622"/>
                <a:gd name="connsiteX36" fmla="*/ 470440 w 1053084"/>
                <a:gd name="connsiteY36" fmla="*/ 3569571 h 3600622"/>
                <a:gd name="connsiteX0" fmla="*/ 902589 w 1053084"/>
                <a:gd name="connsiteY0" fmla="*/ 3492132 h 3600622"/>
                <a:gd name="connsiteX1" fmla="*/ 648557 w 1053084"/>
                <a:gd name="connsiteY1" fmla="*/ 3516421 h 3600622"/>
                <a:gd name="connsiteX2" fmla="*/ 804767 w 1053084"/>
                <a:gd name="connsiteY2" fmla="*/ 3350210 h 3600622"/>
                <a:gd name="connsiteX3" fmla="*/ 712375 w 1053084"/>
                <a:gd name="connsiteY3" fmla="*/ 3116847 h 3600622"/>
                <a:gd name="connsiteX4" fmla="*/ 522351 w 1053084"/>
                <a:gd name="connsiteY4" fmla="*/ 3214288 h 3600622"/>
                <a:gd name="connsiteX5" fmla="*/ 468535 w 1053084"/>
                <a:gd name="connsiteY5" fmla="*/ 3436601 h 3600622"/>
                <a:gd name="connsiteX6" fmla="*/ 447961 w 1053084"/>
                <a:gd name="connsiteY6" fmla="*/ 3570999 h 3600622"/>
                <a:gd name="connsiteX7" fmla="*/ 447961 w 1053084"/>
                <a:gd name="connsiteY7" fmla="*/ 3462129 h 3600622"/>
                <a:gd name="connsiteX8" fmla="*/ 448723 w 1053084"/>
                <a:gd name="connsiteY8" fmla="*/ 667 h 3600622"/>
                <a:gd name="connsiteX9" fmla="*/ 409631 w 1053084"/>
                <a:gd name="connsiteY9" fmla="*/ 0 h 3600622"/>
                <a:gd name="connsiteX10" fmla="*/ 418910 w 1053084"/>
                <a:gd name="connsiteY10" fmla="*/ 1475785 h 3600622"/>
                <a:gd name="connsiteX11" fmla="*/ 419862 w 1053084"/>
                <a:gd name="connsiteY11" fmla="*/ 3520136 h 3600622"/>
                <a:gd name="connsiteX12" fmla="*/ 419195 w 1053084"/>
                <a:gd name="connsiteY12" fmla="*/ 3560331 h 3600622"/>
                <a:gd name="connsiteX13" fmla="*/ 327660 w 1053084"/>
                <a:gd name="connsiteY13" fmla="*/ 3351543 h 3600622"/>
                <a:gd name="connsiteX14" fmla="*/ 212503 w 1053084"/>
                <a:gd name="connsiteY14" fmla="*/ 3226099 h 3600622"/>
                <a:gd name="connsiteX15" fmla="*/ 93155 w 1053084"/>
                <a:gd name="connsiteY15" fmla="*/ 3244197 h 3600622"/>
                <a:gd name="connsiteX16" fmla="*/ 94679 w 1053084"/>
                <a:gd name="connsiteY16" fmla="*/ 3408408 h 3600622"/>
                <a:gd name="connsiteX17" fmla="*/ 284226 w 1053084"/>
                <a:gd name="connsiteY17" fmla="*/ 3537852 h 3600622"/>
                <a:gd name="connsiteX18" fmla="*/ 159734 w 1053084"/>
                <a:gd name="connsiteY18" fmla="*/ 3528042 h 3600622"/>
                <a:gd name="connsiteX19" fmla="*/ 0 w 1053084"/>
                <a:gd name="connsiteY19" fmla="*/ 3599479 h 3600622"/>
                <a:gd name="connsiteX20" fmla="*/ 327374 w 1053084"/>
                <a:gd name="connsiteY20" fmla="*/ 3600622 h 3600622"/>
                <a:gd name="connsiteX21" fmla="*/ 591312 w 1053084"/>
                <a:gd name="connsiteY21" fmla="*/ 3586144 h 3600622"/>
                <a:gd name="connsiteX22" fmla="*/ 1053084 w 1053084"/>
                <a:gd name="connsiteY22" fmla="*/ 3541281 h 3600622"/>
                <a:gd name="connsiteX23" fmla="*/ 902589 w 1053084"/>
                <a:gd name="connsiteY23" fmla="*/ 3492132 h 3600622"/>
                <a:gd name="connsiteX24" fmla="*/ 145447 w 1053084"/>
                <a:gd name="connsiteY24" fmla="*/ 3378023 h 3600622"/>
                <a:gd name="connsiteX25" fmla="*/ 121730 w 1053084"/>
                <a:gd name="connsiteY25" fmla="*/ 3322683 h 3600622"/>
                <a:gd name="connsiteX26" fmla="*/ 156496 w 1053084"/>
                <a:gd name="connsiteY26" fmla="*/ 3273724 h 3600622"/>
                <a:gd name="connsiteX27" fmla="*/ 208693 w 1053084"/>
                <a:gd name="connsiteY27" fmla="*/ 3292679 h 3600622"/>
                <a:gd name="connsiteX28" fmla="*/ 392716 w 1053084"/>
                <a:gd name="connsiteY28" fmla="*/ 3560331 h 3600622"/>
                <a:gd name="connsiteX29" fmla="*/ 145447 w 1053084"/>
                <a:gd name="connsiteY29" fmla="*/ 3378023 h 3600622"/>
                <a:gd name="connsiteX30" fmla="*/ 470440 w 1053084"/>
                <a:gd name="connsiteY30" fmla="*/ 3569571 h 3600622"/>
                <a:gd name="connsiteX31" fmla="*/ 571024 w 1053084"/>
                <a:gd name="connsiteY31" fmla="*/ 3200477 h 3600622"/>
                <a:gd name="connsiteX32" fmla="*/ 681419 w 1053084"/>
                <a:gd name="connsiteY32" fmla="*/ 3153519 h 3600622"/>
                <a:gd name="connsiteX33" fmla="*/ 682752 w 1053084"/>
                <a:gd name="connsiteY33" fmla="*/ 3153614 h 3600622"/>
                <a:gd name="connsiteX34" fmla="*/ 682752 w 1053084"/>
                <a:gd name="connsiteY34" fmla="*/ 3153614 h 3600622"/>
                <a:gd name="connsiteX35" fmla="*/ 749046 w 1053084"/>
                <a:gd name="connsiteY35" fmla="*/ 3340971 h 3600622"/>
                <a:gd name="connsiteX36" fmla="*/ 470440 w 1053084"/>
                <a:gd name="connsiteY36" fmla="*/ 3569571 h 3600622"/>
                <a:gd name="connsiteX0" fmla="*/ 902589 w 1053084"/>
                <a:gd name="connsiteY0" fmla="*/ 3492132 h 3600622"/>
                <a:gd name="connsiteX1" fmla="*/ 648557 w 1053084"/>
                <a:gd name="connsiteY1" fmla="*/ 3516421 h 3600622"/>
                <a:gd name="connsiteX2" fmla="*/ 804767 w 1053084"/>
                <a:gd name="connsiteY2" fmla="*/ 3350210 h 3600622"/>
                <a:gd name="connsiteX3" fmla="*/ 712375 w 1053084"/>
                <a:gd name="connsiteY3" fmla="*/ 3116847 h 3600622"/>
                <a:gd name="connsiteX4" fmla="*/ 522351 w 1053084"/>
                <a:gd name="connsiteY4" fmla="*/ 3214288 h 3600622"/>
                <a:gd name="connsiteX5" fmla="*/ 468535 w 1053084"/>
                <a:gd name="connsiteY5" fmla="*/ 3436601 h 3600622"/>
                <a:gd name="connsiteX6" fmla="*/ 447961 w 1053084"/>
                <a:gd name="connsiteY6" fmla="*/ 3570999 h 3600622"/>
                <a:gd name="connsiteX7" fmla="*/ 447961 w 1053084"/>
                <a:gd name="connsiteY7" fmla="*/ 3462129 h 3600622"/>
                <a:gd name="connsiteX8" fmla="*/ 448723 w 1053084"/>
                <a:gd name="connsiteY8" fmla="*/ 667 h 3600622"/>
                <a:gd name="connsiteX9" fmla="*/ 419463 w 1053084"/>
                <a:gd name="connsiteY9" fmla="*/ 0 h 3600622"/>
                <a:gd name="connsiteX10" fmla="*/ 418910 w 1053084"/>
                <a:gd name="connsiteY10" fmla="*/ 1475785 h 3600622"/>
                <a:gd name="connsiteX11" fmla="*/ 419862 w 1053084"/>
                <a:gd name="connsiteY11" fmla="*/ 3520136 h 3600622"/>
                <a:gd name="connsiteX12" fmla="*/ 419195 w 1053084"/>
                <a:gd name="connsiteY12" fmla="*/ 3560331 h 3600622"/>
                <a:gd name="connsiteX13" fmla="*/ 327660 w 1053084"/>
                <a:gd name="connsiteY13" fmla="*/ 3351543 h 3600622"/>
                <a:gd name="connsiteX14" fmla="*/ 212503 w 1053084"/>
                <a:gd name="connsiteY14" fmla="*/ 3226099 h 3600622"/>
                <a:gd name="connsiteX15" fmla="*/ 93155 w 1053084"/>
                <a:gd name="connsiteY15" fmla="*/ 3244197 h 3600622"/>
                <a:gd name="connsiteX16" fmla="*/ 94679 w 1053084"/>
                <a:gd name="connsiteY16" fmla="*/ 3408408 h 3600622"/>
                <a:gd name="connsiteX17" fmla="*/ 284226 w 1053084"/>
                <a:gd name="connsiteY17" fmla="*/ 3537852 h 3600622"/>
                <a:gd name="connsiteX18" fmla="*/ 159734 w 1053084"/>
                <a:gd name="connsiteY18" fmla="*/ 3528042 h 3600622"/>
                <a:gd name="connsiteX19" fmla="*/ 0 w 1053084"/>
                <a:gd name="connsiteY19" fmla="*/ 3599479 h 3600622"/>
                <a:gd name="connsiteX20" fmla="*/ 327374 w 1053084"/>
                <a:gd name="connsiteY20" fmla="*/ 3600622 h 3600622"/>
                <a:gd name="connsiteX21" fmla="*/ 591312 w 1053084"/>
                <a:gd name="connsiteY21" fmla="*/ 3586144 h 3600622"/>
                <a:gd name="connsiteX22" fmla="*/ 1053084 w 1053084"/>
                <a:gd name="connsiteY22" fmla="*/ 3541281 h 3600622"/>
                <a:gd name="connsiteX23" fmla="*/ 902589 w 1053084"/>
                <a:gd name="connsiteY23" fmla="*/ 3492132 h 3600622"/>
                <a:gd name="connsiteX24" fmla="*/ 145447 w 1053084"/>
                <a:gd name="connsiteY24" fmla="*/ 3378023 h 3600622"/>
                <a:gd name="connsiteX25" fmla="*/ 121730 w 1053084"/>
                <a:gd name="connsiteY25" fmla="*/ 3322683 h 3600622"/>
                <a:gd name="connsiteX26" fmla="*/ 156496 w 1053084"/>
                <a:gd name="connsiteY26" fmla="*/ 3273724 h 3600622"/>
                <a:gd name="connsiteX27" fmla="*/ 208693 w 1053084"/>
                <a:gd name="connsiteY27" fmla="*/ 3292679 h 3600622"/>
                <a:gd name="connsiteX28" fmla="*/ 392716 w 1053084"/>
                <a:gd name="connsiteY28" fmla="*/ 3560331 h 3600622"/>
                <a:gd name="connsiteX29" fmla="*/ 145447 w 1053084"/>
                <a:gd name="connsiteY29" fmla="*/ 3378023 h 3600622"/>
                <a:gd name="connsiteX30" fmla="*/ 470440 w 1053084"/>
                <a:gd name="connsiteY30" fmla="*/ 3569571 h 3600622"/>
                <a:gd name="connsiteX31" fmla="*/ 571024 w 1053084"/>
                <a:gd name="connsiteY31" fmla="*/ 3200477 h 3600622"/>
                <a:gd name="connsiteX32" fmla="*/ 681419 w 1053084"/>
                <a:gd name="connsiteY32" fmla="*/ 3153519 h 3600622"/>
                <a:gd name="connsiteX33" fmla="*/ 682752 w 1053084"/>
                <a:gd name="connsiteY33" fmla="*/ 3153614 h 3600622"/>
                <a:gd name="connsiteX34" fmla="*/ 682752 w 1053084"/>
                <a:gd name="connsiteY34" fmla="*/ 3153614 h 3600622"/>
                <a:gd name="connsiteX35" fmla="*/ 749046 w 1053084"/>
                <a:gd name="connsiteY35" fmla="*/ 3340971 h 3600622"/>
                <a:gd name="connsiteX36" fmla="*/ 470440 w 1053084"/>
                <a:gd name="connsiteY36" fmla="*/ 3569571 h 36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53084" h="3600622">
                  <a:moveTo>
                    <a:pt x="902589" y="3492132"/>
                  </a:moveTo>
                  <a:cubicBezTo>
                    <a:pt x="798957" y="3481369"/>
                    <a:pt x="702564" y="3499276"/>
                    <a:pt x="648557" y="3516421"/>
                  </a:cubicBezTo>
                  <a:cubicBezTo>
                    <a:pt x="668655" y="3490132"/>
                    <a:pt x="780479" y="3387453"/>
                    <a:pt x="804767" y="3350210"/>
                  </a:cubicBezTo>
                  <a:cubicBezTo>
                    <a:pt x="880491" y="3233719"/>
                    <a:pt x="848106" y="3150375"/>
                    <a:pt x="712375" y="3116847"/>
                  </a:cubicBezTo>
                  <a:cubicBezTo>
                    <a:pt x="630555" y="3092463"/>
                    <a:pt x="557117" y="3130182"/>
                    <a:pt x="522351" y="3214288"/>
                  </a:cubicBezTo>
                  <a:cubicBezTo>
                    <a:pt x="486156" y="3284011"/>
                    <a:pt x="479489" y="3360783"/>
                    <a:pt x="468535" y="3436601"/>
                  </a:cubicBezTo>
                  <a:cubicBezTo>
                    <a:pt x="462534" y="3478131"/>
                    <a:pt x="464725" y="3521088"/>
                    <a:pt x="447961" y="3570999"/>
                  </a:cubicBezTo>
                  <a:lnTo>
                    <a:pt x="447961" y="3462129"/>
                  </a:lnTo>
                  <a:cubicBezTo>
                    <a:pt x="448247" y="2791759"/>
                    <a:pt x="448437" y="671132"/>
                    <a:pt x="448723" y="667"/>
                  </a:cubicBezTo>
                  <a:lnTo>
                    <a:pt x="419463" y="0"/>
                  </a:lnTo>
                  <a:cubicBezTo>
                    <a:pt x="420129" y="8477"/>
                    <a:pt x="418814" y="1467213"/>
                    <a:pt x="418910" y="1475785"/>
                  </a:cubicBezTo>
                  <a:cubicBezTo>
                    <a:pt x="419386" y="2157204"/>
                    <a:pt x="419672" y="2838622"/>
                    <a:pt x="419862" y="3520136"/>
                  </a:cubicBezTo>
                  <a:cubicBezTo>
                    <a:pt x="419862" y="3527946"/>
                    <a:pt x="421291" y="3537471"/>
                    <a:pt x="419195" y="3560331"/>
                  </a:cubicBezTo>
                  <a:cubicBezTo>
                    <a:pt x="398526" y="3491275"/>
                    <a:pt x="363474" y="3412218"/>
                    <a:pt x="327660" y="3351543"/>
                  </a:cubicBezTo>
                  <a:cubicBezTo>
                    <a:pt x="298323" y="3301823"/>
                    <a:pt x="264414" y="3255626"/>
                    <a:pt x="212503" y="3226099"/>
                  </a:cubicBezTo>
                  <a:cubicBezTo>
                    <a:pt x="169069" y="3201429"/>
                    <a:pt x="126683" y="3207621"/>
                    <a:pt x="93155" y="3244197"/>
                  </a:cubicBezTo>
                  <a:cubicBezTo>
                    <a:pt x="46387" y="3295251"/>
                    <a:pt x="45911" y="3358401"/>
                    <a:pt x="94679" y="3408408"/>
                  </a:cubicBezTo>
                  <a:cubicBezTo>
                    <a:pt x="132398" y="3447174"/>
                    <a:pt x="267367" y="3515088"/>
                    <a:pt x="284226" y="3537852"/>
                  </a:cubicBezTo>
                  <a:cubicBezTo>
                    <a:pt x="239840" y="3527280"/>
                    <a:pt x="199073" y="3522993"/>
                    <a:pt x="159734" y="3528042"/>
                  </a:cubicBezTo>
                  <a:cubicBezTo>
                    <a:pt x="105728" y="3538995"/>
                    <a:pt x="51721" y="3556617"/>
                    <a:pt x="0" y="3599479"/>
                  </a:cubicBezTo>
                  <a:cubicBezTo>
                    <a:pt x="121349" y="3569761"/>
                    <a:pt x="171641" y="3548330"/>
                    <a:pt x="327374" y="3600622"/>
                  </a:cubicBezTo>
                  <a:cubicBezTo>
                    <a:pt x="380048" y="3598908"/>
                    <a:pt x="584073" y="3588430"/>
                    <a:pt x="591312" y="3586144"/>
                  </a:cubicBezTo>
                  <a:cubicBezTo>
                    <a:pt x="799624" y="3521946"/>
                    <a:pt x="945928" y="3520612"/>
                    <a:pt x="1053084" y="3541281"/>
                  </a:cubicBezTo>
                  <a:cubicBezTo>
                    <a:pt x="1007840" y="3516993"/>
                    <a:pt x="953262" y="3497371"/>
                    <a:pt x="902589" y="3492132"/>
                  </a:cubicBezTo>
                  <a:close/>
                  <a:moveTo>
                    <a:pt x="145447" y="3378023"/>
                  </a:moveTo>
                  <a:cubicBezTo>
                    <a:pt x="132588" y="3361449"/>
                    <a:pt x="118396" y="3345066"/>
                    <a:pt x="121730" y="3322683"/>
                  </a:cubicBezTo>
                  <a:cubicBezTo>
                    <a:pt x="124873" y="3301156"/>
                    <a:pt x="136779" y="3282106"/>
                    <a:pt x="156496" y="3273724"/>
                  </a:cubicBezTo>
                  <a:cubicBezTo>
                    <a:pt x="176879" y="3265056"/>
                    <a:pt x="194310" y="3278963"/>
                    <a:pt x="208693" y="3292679"/>
                  </a:cubicBezTo>
                  <a:cubicBezTo>
                    <a:pt x="271177" y="3352496"/>
                    <a:pt x="384524" y="3537567"/>
                    <a:pt x="392716" y="3560331"/>
                  </a:cubicBezTo>
                  <a:cubicBezTo>
                    <a:pt x="378905" y="3550044"/>
                    <a:pt x="171641" y="3411646"/>
                    <a:pt x="145447" y="3378023"/>
                  </a:cubicBezTo>
                  <a:close/>
                  <a:moveTo>
                    <a:pt x="470440" y="3569571"/>
                  </a:moveTo>
                  <a:cubicBezTo>
                    <a:pt x="491871" y="3430220"/>
                    <a:pt x="520446" y="3276677"/>
                    <a:pt x="571024" y="3200477"/>
                  </a:cubicBezTo>
                  <a:cubicBezTo>
                    <a:pt x="597313" y="3160948"/>
                    <a:pt x="636937" y="3151042"/>
                    <a:pt x="681419" y="3153519"/>
                  </a:cubicBezTo>
                  <a:cubicBezTo>
                    <a:pt x="681895" y="3153519"/>
                    <a:pt x="682371" y="3153519"/>
                    <a:pt x="682752" y="3153614"/>
                  </a:cubicBezTo>
                  <a:lnTo>
                    <a:pt x="682752" y="3153614"/>
                  </a:lnTo>
                  <a:cubicBezTo>
                    <a:pt x="804386" y="3188475"/>
                    <a:pt x="825437" y="3242101"/>
                    <a:pt x="749046" y="3340971"/>
                  </a:cubicBezTo>
                  <a:cubicBezTo>
                    <a:pt x="734187" y="3360116"/>
                    <a:pt x="601409" y="3517183"/>
                    <a:pt x="470440" y="35695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9000000" scaled="0"/>
              <a:tileRect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94CDE6-809D-4388-B414-C048A48C5A26}"/>
                </a:ext>
              </a:extLst>
            </p:cNvPr>
            <p:cNvSpPr/>
            <p:nvPr/>
          </p:nvSpPr>
          <p:spPr>
            <a:xfrm>
              <a:off x="3030774" y="3694770"/>
              <a:ext cx="1740191" cy="2321450"/>
            </a:xfrm>
            <a:custGeom>
              <a:avLst/>
              <a:gdLst>
                <a:gd name="connsiteX0" fmla="*/ 1101855 w 2207554"/>
                <a:gd name="connsiteY0" fmla="*/ 94523 h 2944922"/>
                <a:gd name="connsiteX1" fmla="*/ 70861 w 2207554"/>
                <a:gd name="connsiteY1" fmla="*/ 1689699 h 2944922"/>
                <a:gd name="connsiteX2" fmla="*/ 1087063 w 2207554"/>
                <a:gd name="connsiteY2" fmla="*/ 2850406 h 2944922"/>
                <a:gd name="connsiteX3" fmla="*/ 2124403 w 2207554"/>
                <a:gd name="connsiteY3" fmla="*/ 1542374 h 2944922"/>
                <a:gd name="connsiteX4" fmla="*/ 1101855 w 2207554"/>
                <a:gd name="connsiteY4" fmla="*/ 94523 h 2944922"/>
                <a:gd name="connsiteX5" fmla="*/ 1101723 w 2207554"/>
                <a:gd name="connsiteY5" fmla="*/ 7 h 2944922"/>
                <a:gd name="connsiteX6" fmla="*/ 2194409 w 2207554"/>
                <a:gd name="connsiteY6" fmla="*/ 1547169 h 2944922"/>
                <a:gd name="connsiteX7" fmla="*/ 1085917 w 2207554"/>
                <a:gd name="connsiteY7" fmla="*/ 2944922 h 2944922"/>
                <a:gd name="connsiteX8" fmla="*/ 11 w 2207554"/>
                <a:gd name="connsiteY8" fmla="*/ 1704600 h 2944922"/>
                <a:gd name="connsiteX9" fmla="*/ 1101723 w 2207554"/>
                <a:gd name="connsiteY9" fmla="*/ 7 h 29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54" h="2944922">
                  <a:moveTo>
                    <a:pt x="1101855" y="94523"/>
                  </a:moveTo>
                  <a:cubicBezTo>
                    <a:pt x="550428" y="91699"/>
                    <a:pt x="126004" y="1090988"/>
                    <a:pt x="70861" y="1689699"/>
                  </a:cubicBezTo>
                  <a:cubicBezTo>
                    <a:pt x="68236" y="2392903"/>
                    <a:pt x="554017" y="2841934"/>
                    <a:pt x="1087063" y="2850406"/>
                  </a:cubicBezTo>
                  <a:cubicBezTo>
                    <a:pt x="1629627" y="2837627"/>
                    <a:pt x="2230574" y="2390689"/>
                    <a:pt x="2124403" y="1542374"/>
                  </a:cubicBezTo>
                  <a:cubicBezTo>
                    <a:pt x="2060290" y="1067193"/>
                    <a:pt x="1635843" y="100736"/>
                    <a:pt x="1101855" y="94523"/>
                  </a:cubicBezTo>
                  <a:close/>
                  <a:moveTo>
                    <a:pt x="1101723" y="7"/>
                  </a:moveTo>
                  <a:cubicBezTo>
                    <a:pt x="1672338" y="6647"/>
                    <a:pt x="2125899" y="1039395"/>
                    <a:pt x="2194409" y="1547169"/>
                  </a:cubicBezTo>
                  <a:cubicBezTo>
                    <a:pt x="2307863" y="2453672"/>
                    <a:pt x="1665696" y="2931266"/>
                    <a:pt x="1085917" y="2944922"/>
                  </a:cubicBezTo>
                  <a:cubicBezTo>
                    <a:pt x="516307" y="2935869"/>
                    <a:pt x="-2794" y="2456038"/>
                    <a:pt x="11" y="1704600"/>
                  </a:cubicBezTo>
                  <a:cubicBezTo>
                    <a:pt x="58936" y="1064822"/>
                    <a:pt x="512472" y="-3010"/>
                    <a:pt x="1101723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538D838-C257-43A8-91B9-B13C811C928C}"/>
              </a:ext>
            </a:extLst>
          </p:cNvPr>
          <p:cNvSpPr txBox="1"/>
          <p:nvPr/>
        </p:nvSpPr>
        <p:spPr>
          <a:xfrm>
            <a:off x="4674538" y="2119118"/>
            <a:ext cx="31730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 Easy to change colors, photos and Text. I hope and I believe that this Template will your Time, Money and Reputation. 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2CCE1B-AA89-4992-B72A-4E13437BD719}"/>
              </a:ext>
            </a:extLst>
          </p:cNvPr>
          <p:cNvSpPr txBox="1"/>
          <p:nvPr/>
        </p:nvSpPr>
        <p:spPr>
          <a:xfrm>
            <a:off x="8306140" y="2119118"/>
            <a:ext cx="31730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 Easy to change colors, photos and Text. I hope and I believe that this Template will your Time, Money and Reputation. 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215ED5-19B9-4321-B975-0B63F20A69D0}"/>
              </a:ext>
            </a:extLst>
          </p:cNvPr>
          <p:cNvSpPr txBox="1"/>
          <p:nvPr/>
        </p:nvSpPr>
        <p:spPr>
          <a:xfrm>
            <a:off x="4674539" y="1747455"/>
            <a:ext cx="317302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OREM IPSUM DOLOR SIT AMET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9F4C5A-B832-4D96-8136-94140C9C038E}"/>
              </a:ext>
            </a:extLst>
          </p:cNvPr>
          <p:cNvSpPr txBox="1"/>
          <p:nvPr/>
        </p:nvSpPr>
        <p:spPr>
          <a:xfrm>
            <a:off x="8301949" y="1759530"/>
            <a:ext cx="317302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OREM IPSUM DOLOR SIT AMET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9AE284C-8D60-45B8-9B6C-7B8B6E8938C2}"/>
              </a:ext>
            </a:extLst>
          </p:cNvPr>
          <p:cNvGrpSpPr/>
          <p:nvPr/>
        </p:nvGrpSpPr>
        <p:grpSpPr>
          <a:xfrm flipH="1">
            <a:off x="9460212" y="542369"/>
            <a:ext cx="864879" cy="1033896"/>
            <a:chOff x="4110178" y="1057298"/>
            <a:chExt cx="3969024" cy="4744664"/>
          </a:xfrm>
          <a:solidFill>
            <a:schemeClr val="accent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DE26EED-1A9E-45F3-8FD6-5FB351C6E018}"/>
                </a:ext>
              </a:extLst>
            </p:cNvPr>
            <p:cNvSpPr/>
            <p:nvPr/>
          </p:nvSpPr>
          <p:spPr>
            <a:xfrm>
              <a:off x="7594567" y="3688746"/>
              <a:ext cx="109918" cy="109918"/>
            </a:xfrm>
            <a:custGeom>
              <a:avLst/>
              <a:gdLst>
                <a:gd name="connsiteX0" fmla="*/ 109918 w 109918"/>
                <a:gd name="connsiteY0" fmla="*/ 54959 h 109918"/>
                <a:gd name="connsiteX1" fmla="*/ 54959 w 109918"/>
                <a:gd name="connsiteY1" fmla="*/ 109918 h 109918"/>
                <a:gd name="connsiteX2" fmla="*/ 0 w 109918"/>
                <a:gd name="connsiteY2" fmla="*/ 54959 h 109918"/>
                <a:gd name="connsiteX3" fmla="*/ 54959 w 109918"/>
                <a:gd name="connsiteY3" fmla="*/ 0 h 109918"/>
                <a:gd name="connsiteX4" fmla="*/ 109918 w 109918"/>
                <a:gd name="connsiteY4" fmla="*/ 54959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18" h="109918">
                  <a:moveTo>
                    <a:pt x="109918" y="54959"/>
                  </a:moveTo>
                  <a:cubicBezTo>
                    <a:pt x="109918" y="85312"/>
                    <a:pt x="85312" y="109918"/>
                    <a:pt x="54959" y="109918"/>
                  </a:cubicBezTo>
                  <a:cubicBezTo>
                    <a:pt x="24606" y="109918"/>
                    <a:pt x="0" y="85312"/>
                    <a:pt x="0" y="54959"/>
                  </a:cubicBezTo>
                  <a:cubicBezTo>
                    <a:pt x="0" y="24606"/>
                    <a:pt x="24606" y="0"/>
                    <a:pt x="54959" y="0"/>
                  </a:cubicBezTo>
                  <a:cubicBezTo>
                    <a:pt x="85312" y="0"/>
                    <a:pt x="109918" y="24606"/>
                    <a:pt x="109918" y="5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7AACF7-5FD1-4FD3-A4AD-E8F86834075E}"/>
                </a:ext>
              </a:extLst>
            </p:cNvPr>
            <p:cNvSpPr/>
            <p:nvPr/>
          </p:nvSpPr>
          <p:spPr>
            <a:xfrm>
              <a:off x="6599491" y="2455640"/>
              <a:ext cx="109918" cy="109918"/>
            </a:xfrm>
            <a:custGeom>
              <a:avLst/>
              <a:gdLst>
                <a:gd name="connsiteX0" fmla="*/ 109918 w 109918"/>
                <a:gd name="connsiteY0" fmla="*/ 54959 h 109918"/>
                <a:gd name="connsiteX1" fmla="*/ 54959 w 109918"/>
                <a:gd name="connsiteY1" fmla="*/ 109919 h 109918"/>
                <a:gd name="connsiteX2" fmla="*/ 0 w 109918"/>
                <a:gd name="connsiteY2" fmla="*/ 54959 h 109918"/>
                <a:gd name="connsiteX3" fmla="*/ 54959 w 109918"/>
                <a:gd name="connsiteY3" fmla="*/ 0 h 109918"/>
                <a:gd name="connsiteX4" fmla="*/ 109918 w 109918"/>
                <a:gd name="connsiteY4" fmla="*/ 54959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18" h="109918">
                  <a:moveTo>
                    <a:pt x="109918" y="54959"/>
                  </a:moveTo>
                  <a:cubicBezTo>
                    <a:pt x="109918" y="85312"/>
                    <a:pt x="85312" y="109919"/>
                    <a:pt x="54959" y="109919"/>
                  </a:cubicBezTo>
                  <a:cubicBezTo>
                    <a:pt x="24606" y="109919"/>
                    <a:pt x="0" y="85313"/>
                    <a:pt x="0" y="54959"/>
                  </a:cubicBezTo>
                  <a:cubicBezTo>
                    <a:pt x="0" y="24606"/>
                    <a:pt x="24606" y="0"/>
                    <a:pt x="54959" y="0"/>
                  </a:cubicBezTo>
                  <a:cubicBezTo>
                    <a:pt x="85312" y="0"/>
                    <a:pt x="109918" y="24606"/>
                    <a:pt x="109918" y="5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08E45E-10B3-49EC-A1FC-A02278A3634F}"/>
                </a:ext>
              </a:extLst>
            </p:cNvPr>
            <p:cNvSpPr/>
            <p:nvPr/>
          </p:nvSpPr>
          <p:spPr>
            <a:xfrm>
              <a:off x="5061464" y="3173852"/>
              <a:ext cx="3017738" cy="2572745"/>
            </a:xfrm>
            <a:custGeom>
              <a:avLst/>
              <a:gdLst>
                <a:gd name="connsiteX0" fmla="*/ 1355718 w 3017738"/>
                <a:gd name="connsiteY0" fmla="*/ 1742095 h 2572745"/>
                <a:gd name="connsiteX1" fmla="*/ 1738242 w 3017738"/>
                <a:gd name="connsiteY1" fmla="*/ 1772290 h 2572745"/>
                <a:gd name="connsiteX2" fmla="*/ 1929599 w 3017738"/>
                <a:gd name="connsiteY2" fmla="*/ 2005843 h 2572745"/>
                <a:gd name="connsiteX3" fmla="*/ 1866258 w 3017738"/>
                <a:gd name="connsiteY3" fmla="*/ 2251397 h 2572745"/>
                <a:gd name="connsiteX4" fmla="*/ 1813394 w 3017738"/>
                <a:gd name="connsiteY4" fmla="*/ 2282925 h 2572745"/>
                <a:gd name="connsiteX5" fmla="*/ 1699761 w 3017738"/>
                <a:gd name="connsiteY5" fmla="*/ 2292164 h 2572745"/>
                <a:gd name="connsiteX6" fmla="*/ 1429632 w 3017738"/>
                <a:gd name="connsiteY6" fmla="*/ 2369984 h 2572745"/>
                <a:gd name="connsiteX7" fmla="*/ 1258087 w 3017738"/>
                <a:gd name="connsiteY7" fmla="*/ 2472282 h 2572745"/>
                <a:gd name="connsiteX8" fmla="*/ 957002 w 3017738"/>
                <a:gd name="connsiteY8" fmla="*/ 2566961 h 2572745"/>
                <a:gd name="connsiteX9" fmla="*/ 311397 w 3017738"/>
                <a:gd name="connsiteY9" fmla="*/ 2483522 h 2572745"/>
                <a:gd name="connsiteX10" fmla="*/ 86702 w 3017738"/>
                <a:gd name="connsiteY10" fmla="*/ 2336075 h 2572745"/>
                <a:gd name="connsiteX11" fmla="*/ 120 w 3017738"/>
                <a:gd name="connsiteY11" fmla="*/ 2140336 h 2572745"/>
                <a:gd name="connsiteX12" fmla="*/ 95180 w 3017738"/>
                <a:gd name="connsiteY12" fmla="*/ 1192408 h 2572745"/>
                <a:gd name="connsiteX13" fmla="*/ 242817 w 3017738"/>
                <a:gd name="connsiteY13" fmla="*/ 870463 h 2572745"/>
                <a:gd name="connsiteX14" fmla="*/ 470846 w 3017738"/>
                <a:gd name="connsiteY14" fmla="*/ 697298 h 2572745"/>
                <a:gd name="connsiteX15" fmla="*/ 1130357 w 3017738"/>
                <a:gd name="connsiteY15" fmla="*/ 547756 h 2572745"/>
                <a:gd name="connsiteX16" fmla="*/ 1336763 w 3017738"/>
                <a:gd name="connsiteY16" fmla="*/ 572521 h 2572745"/>
                <a:gd name="connsiteX17" fmla="*/ 1411630 w 3017738"/>
                <a:gd name="connsiteY17" fmla="*/ 544422 h 2572745"/>
                <a:gd name="connsiteX18" fmla="*/ 1552600 w 3017738"/>
                <a:gd name="connsiteY18" fmla="*/ 324394 h 2572745"/>
                <a:gd name="connsiteX19" fmla="*/ 1758530 w 3017738"/>
                <a:gd name="connsiteY19" fmla="*/ 76745 h 2572745"/>
                <a:gd name="connsiteX20" fmla="*/ 1966271 w 3017738"/>
                <a:gd name="connsiteY20" fmla="*/ 68 h 2572745"/>
                <a:gd name="connsiteX21" fmla="*/ 2628449 w 3017738"/>
                <a:gd name="connsiteY21" fmla="*/ 88270 h 2572745"/>
                <a:gd name="connsiteX22" fmla="*/ 2927343 w 3017738"/>
                <a:gd name="connsiteY22" fmla="*/ 274198 h 2572745"/>
                <a:gd name="connsiteX23" fmla="*/ 3017259 w 3017738"/>
                <a:gd name="connsiteY23" fmla="*/ 489749 h 2572745"/>
                <a:gd name="connsiteX24" fmla="*/ 2998590 w 3017738"/>
                <a:gd name="connsiteY24" fmla="*/ 608620 h 2572745"/>
                <a:gd name="connsiteX25" fmla="*/ 2878480 w 3017738"/>
                <a:gd name="connsiteY25" fmla="*/ 918278 h 2572745"/>
                <a:gd name="connsiteX26" fmla="*/ 2380227 w 3017738"/>
                <a:gd name="connsiteY26" fmla="*/ 1258892 h 2572745"/>
                <a:gd name="connsiteX27" fmla="*/ 2233161 w 3017738"/>
                <a:gd name="connsiteY27" fmla="*/ 1255368 h 2572745"/>
                <a:gd name="connsiteX28" fmla="*/ 2491384 w 3017738"/>
                <a:gd name="connsiteY28" fmla="*/ 1228031 h 2572745"/>
                <a:gd name="connsiteX29" fmla="*/ 2807709 w 3017738"/>
                <a:gd name="connsiteY29" fmla="*/ 983525 h 2572745"/>
                <a:gd name="connsiteX30" fmla="*/ 2924867 w 3017738"/>
                <a:gd name="connsiteY30" fmla="*/ 662723 h 2572745"/>
                <a:gd name="connsiteX31" fmla="*/ 2914675 w 3017738"/>
                <a:gd name="connsiteY31" fmla="*/ 627766 h 2572745"/>
                <a:gd name="connsiteX32" fmla="*/ 2888576 w 3017738"/>
                <a:gd name="connsiteY32" fmla="*/ 525277 h 2572745"/>
                <a:gd name="connsiteX33" fmla="*/ 2960109 w 3017738"/>
                <a:gd name="connsiteY33" fmla="*/ 457554 h 2572745"/>
                <a:gd name="connsiteX34" fmla="*/ 2808471 w 3017738"/>
                <a:gd name="connsiteY34" fmla="*/ 240670 h 2572745"/>
                <a:gd name="connsiteX35" fmla="*/ 2403849 w 3017738"/>
                <a:gd name="connsiteY35" fmla="*/ 99700 h 2572745"/>
                <a:gd name="connsiteX36" fmla="*/ 1972367 w 3017738"/>
                <a:gd name="connsiteY36" fmla="*/ 69029 h 2572745"/>
                <a:gd name="connsiteX37" fmla="*/ 1789677 w 3017738"/>
                <a:gd name="connsiteY37" fmla="*/ 143038 h 2572745"/>
                <a:gd name="connsiteX38" fmla="*/ 1592319 w 3017738"/>
                <a:gd name="connsiteY38" fmla="*/ 397927 h 2572745"/>
                <a:gd name="connsiteX39" fmla="*/ 1473542 w 3017738"/>
                <a:gd name="connsiteY39" fmla="*/ 586999 h 2572745"/>
                <a:gd name="connsiteX40" fmla="*/ 1312856 w 3017738"/>
                <a:gd name="connsiteY40" fmla="*/ 642149 h 2572745"/>
                <a:gd name="connsiteX41" fmla="*/ 1019962 w 3017738"/>
                <a:gd name="connsiteY41" fmla="*/ 632624 h 2572745"/>
                <a:gd name="connsiteX42" fmla="*/ 550094 w 3017738"/>
                <a:gd name="connsiteY42" fmla="*/ 748257 h 2572745"/>
                <a:gd name="connsiteX43" fmla="*/ 209765 w 3017738"/>
                <a:gd name="connsiteY43" fmla="*/ 1095253 h 2572745"/>
                <a:gd name="connsiteX44" fmla="*/ 106610 w 3017738"/>
                <a:gd name="connsiteY44" fmla="*/ 1600744 h 2572745"/>
                <a:gd name="connsiteX45" fmla="*/ 74320 w 3017738"/>
                <a:gd name="connsiteY45" fmla="*/ 2070041 h 2572745"/>
                <a:gd name="connsiteX46" fmla="*/ 203098 w 3017738"/>
                <a:gd name="connsiteY46" fmla="*/ 2343504 h 2572745"/>
                <a:gd name="connsiteX47" fmla="*/ 531044 w 3017738"/>
                <a:gd name="connsiteY47" fmla="*/ 2476283 h 2572745"/>
                <a:gd name="connsiteX48" fmla="*/ 1032059 w 3017738"/>
                <a:gd name="connsiteY48" fmla="*/ 2492189 h 2572745"/>
                <a:gd name="connsiteX49" fmla="*/ 1210462 w 3017738"/>
                <a:gd name="connsiteY49" fmla="*/ 2430563 h 2572745"/>
                <a:gd name="connsiteX50" fmla="*/ 1363529 w 3017738"/>
                <a:gd name="connsiteY50" fmla="*/ 2343980 h 2572745"/>
                <a:gd name="connsiteX51" fmla="*/ 1723859 w 3017738"/>
                <a:gd name="connsiteY51" fmla="*/ 2242063 h 2572745"/>
                <a:gd name="connsiteX52" fmla="*/ 1864544 w 3017738"/>
                <a:gd name="connsiteY52" fmla="*/ 2144432 h 2572745"/>
                <a:gd name="connsiteX53" fmla="*/ 1890738 w 3017738"/>
                <a:gd name="connsiteY53" fmla="*/ 1986698 h 2572745"/>
                <a:gd name="connsiteX54" fmla="*/ 1744433 w 3017738"/>
                <a:gd name="connsiteY54" fmla="*/ 1802389 h 2572745"/>
                <a:gd name="connsiteX55" fmla="*/ 1433823 w 3017738"/>
                <a:gd name="connsiteY55" fmla="*/ 1763241 h 2572745"/>
                <a:gd name="connsiteX56" fmla="*/ 1353813 w 3017738"/>
                <a:gd name="connsiteY56" fmla="*/ 1762765 h 2572745"/>
                <a:gd name="connsiteX57" fmla="*/ 1355718 w 3017738"/>
                <a:gd name="connsiteY57" fmla="*/ 1742095 h 2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017738" h="2572745">
                  <a:moveTo>
                    <a:pt x="1355718" y="1742095"/>
                  </a:moveTo>
                  <a:cubicBezTo>
                    <a:pt x="1483353" y="1751430"/>
                    <a:pt x="1612226" y="1752668"/>
                    <a:pt x="1738242" y="1772290"/>
                  </a:cubicBezTo>
                  <a:cubicBezTo>
                    <a:pt x="1867687" y="1792483"/>
                    <a:pt x="1927885" y="1875826"/>
                    <a:pt x="1929599" y="2005843"/>
                  </a:cubicBezTo>
                  <a:cubicBezTo>
                    <a:pt x="1930742" y="2093377"/>
                    <a:pt x="1907311" y="2175293"/>
                    <a:pt x="1866258" y="2251397"/>
                  </a:cubicBezTo>
                  <a:cubicBezTo>
                    <a:pt x="1857781" y="2267209"/>
                    <a:pt x="1832730" y="2279210"/>
                    <a:pt x="1813394" y="2282925"/>
                  </a:cubicBezTo>
                  <a:cubicBezTo>
                    <a:pt x="1776247" y="2290069"/>
                    <a:pt x="1737480" y="2293974"/>
                    <a:pt x="1699761" y="2292164"/>
                  </a:cubicBezTo>
                  <a:cubicBezTo>
                    <a:pt x="1600225" y="2287402"/>
                    <a:pt x="1512881" y="2321025"/>
                    <a:pt x="1429632" y="2369984"/>
                  </a:cubicBezTo>
                  <a:cubicBezTo>
                    <a:pt x="1372196" y="2403702"/>
                    <a:pt x="1314570" y="2437135"/>
                    <a:pt x="1258087" y="2472282"/>
                  </a:cubicBezTo>
                  <a:cubicBezTo>
                    <a:pt x="1165694" y="2529718"/>
                    <a:pt x="1064253" y="2558674"/>
                    <a:pt x="957002" y="2566961"/>
                  </a:cubicBezTo>
                  <a:cubicBezTo>
                    <a:pt x="736212" y="2584010"/>
                    <a:pt x="519423" y="2565436"/>
                    <a:pt x="311397" y="2483522"/>
                  </a:cubicBezTo>
                  <a:cubicBezTo>
                    <a:pt x="226529" y="2450089"/>
                    <a:pt x="148520" y="2404750"/>
                    <a:pt x="86702" y="2336075"/>
                  </a:cubicBezTo>
                  <a:cubicBezTo>
                    <a:pt x="36601" y="2280353"/>
                    <a:pt x="-2452" y="2215583"/>
                    <a:pt x="120" y="2140336"/>
                  </a:cubicBezTo>
                  <a:cubicBezTo>
                    <a:pt x="10693" y="1822391"/>
                    <a:pt x="14979" y="1503399"/>
                    <a:pt x="95180" y="1192408"/>
                  </a:cubicBezTo>
                  <a:cubicBezTo>
                    <a:pt x="124993" y="1076679"/>
                    <a:pt x="171951" y="968189"/>
                    <a:pt x="242817" y="870463"/>
                  </a:cubicBezTo>
                  <a:cubicBezTo>
                    <a:pt x="301586" y="789405"/>
                    <a:pt x="380168" y="735589"/>
                    <a:pt x="470846" y="697298"/>
                  </a:cubicBezTo>
                  <a:cubicBezTo>
                    <a:pt x="681729" y="608144"/>
                    <a:pt x="901661" y="555947"/>
                    <a:pt x="1130357" y="547756"/>
                  </a:cubicBezTo>
                  <a:cubicBezTo>
                    <a:pt x="1198937" y="545279"/>
                    <a:pt x="1269326" y="557281"/>
                    <a:pt x="1336763" y="572521"/>
                  </a:cubicBezTo>
                  <a:cubicBezTo>
                    <a:pt x="1374006" y="580903"/>
                    <a:pt x="1393818" y="572425"/>
                    <a:pt x="1411630" y="544422"/>
                  </a:cubicBezTo>
                  <a:cubicBezTo>
                    <a:pt x="1458398" y="470889"/>
                    <a:pt x="1500689" y="394117"/>
                    <a:pt x="1552600" y="324394"/>
                  </a:cubicBezTo>
                  <a:cubicBezTo>
                    <a:pt x="1616703" y="238384"/>
                    <a:pt x="1684997" y="154849"/>
                    <a:pt x="1758530" y="76745"/>
                  </a:cubicBezTo>
                  <a:cubicBezTo>
                    <a:pt x="1812442" y="19499"/>
                    <a:pt x="1884832" y="-1360"/>
                    <a:pt x="1966271" y="68"/>
                  </a:cubicBezTo>
                  <a:cubicBezTo>
                    <a:pt x="2190680" y="3878"/>
                    <a:pt x="2413374" y="17785"/>
                    <a:pt x="2628449" y="88270"/>
                  </a:cubicBezTo>
                  <a:cubicBezTo>
                    <a:pt x="2742844" y="125798"/>
                    <a:pt x="2847809" y="179995"/>
                    <a:pt x="2927343" y="274198"/>
                  </a:cubicBezTo>
                  <a:cubicBezTo>
                    <a:pt x="2980207" y="336682"/>
                    <a:pt x="3011925" y="409167"/>
                    <a:pt x="3017259" y="489749"/>
                  </a:cubicBezTo>
                  <a:cubicBezTo>
                    <a:pt x="3019831" y="528896"/>
                    <a:pt x="3011830" y="571283"/>
                    <a:pt x="2998590" y="608620"/>
                  </a:cubicBezTo>
                  <a:cubicBezTo>
                    <a:pt x="2961443" y="712824"/>
                    <a:pt x="2920104" y="815694"/>
                    <a:pt x="2878480" y="918278"/>
                  </a:cubicBezTo>
                  <a:cubicBezTo>
                    <a:pt x="2779706" y="1161928"/>
                    <a:pt x="2642165" y="1255559"/>
                    <a:pt x="2380227" y="1258892"/>
                  </a:cubicBezTo>
                  <a:cubicBezTo>
                    <a:pt x="2331173" y="1259559"/>
                    <a:pt x="2282120" y="1258988"/>
                    <a:pt x="2233161" y="1255368"/>
                  </a:cubicBezTo>
                  <a:cubicBezTo>
                    <a:pt x="2319267" y="1246510"/>
                    <a:pt x="2406040" y="1241747"/>
                    <a:pt x="2491384" y="1228031"/>
                  </a:cubicBezTo>
                  <a:cubicBezTo>
                    <a:pt x="2639974" y="1204219"/>
                    <a:pt x="2749226" y="1122590"/>
                    <a:pt x="2807709" y="983525"/>
                  </a:cubicBezTo>
                  <a:cubicBezTo>
                    <a:pt x="2851810" y="878654"/>
                    <a:pt x="2887243" y="770165"/>
                    <a:pt x="2924867" y="662723"/>
                  </a:cubicBezTo>
                  <a:cubicBezTo>
                    <a:pt x="2928105" y="653388"/>
                    <a:pt x="2918009" y="639577"/>
                    <a:pt x="2914675" y="627766"/>
                  </a:cubicBezTo>
                  <a:cubicBezTo>
                    <a:pt x="2905150" y="593666"/>
                    <a:pt x="2888291" y="559376"/>
                    <a:pt x="2888576" y="525277"/>
                  </a:cubicBezTo>
                  <a:cubicBezTo>
                    <a:pt x="2888957" y="487653"/>
                    <a:pt x="2910865" y="455935"/>
                    <a:pt x="2960109" y="457554"/>
                  </a:cubicBezTo>
                  <a:cubicBezTo>
                    <a:pt x="2939249" y="362780"/>
                    <a:pt x="2884481" y="293915"/>
                    <a:pt x="2808471" y="240670"/>
                  </a:cubicBezTo>
                  <a:cubicBezTo>
                    <a:pt x="2687123" y="155707"/>
                    <a:pt x="2547867" y="116559"/>
                    <a:pt x="2403849" y="99700"/>
                  </a:cubicBezTo>
                  <a:cubicBezTo>
                    <a:pt x="2260784" y="82936"/>
                    <a:pt x="2116194" y="80078"/>
                    <a:pt x="1972367" y="69029"/>
                  </a:cubicBezTo>
                  <a:cubicBezTo>
                    <a:pt x="1898072" y="63314"/>
                    <a:pt x="1835492" y="89603"/>
                    <a:pt x="1789677" y="143038"/>
                  </a:cubicBezTo>
                  <a:cubicBezTo>
                    <a:pt x="1719764" y="224572"/>
                    <a:pt x="1654994" y="310678"/>
                    <a:pt x="1592319" y="397927"/>
                  </a:cubicBezTo>
                  <a:cubicBezTo>
                    <a:pt x="1548980" y="458316"/>
                    <a:pt x="1514214" y="524610"/>
                    <a:pt x="1473542" y="586999"/>
                  </a:cubicBezTo>
                  <a:cubicBezTo>
                    <a:pt x="1429918" y="653769"/>
                    <a:pt x="1389341" y="665485"/>
                    <a:pt x="1312856" y="642149"/>
                  </a:cubicBezTo>
                  <a:cubicBezTo>
                    <a:pt x="1216367" y="612621"/>
                    <a:pt x="1117688" y="620717"/>
                    <a:pt x="1019962" y="632624"/>
                  </a:cubicBezTo>
                  <a:cubicBezTo>
                    <a:pt x="858894" y="652150"/>
                    <a:pt x="703541" y="694917"/>
                    <a:pt x="550094" y="748257"/>
                  </a:cubicBezTo>
                  <a:cubicBezTo>
                    <a:pt x="377120" y="808455"/>
                    <a:pt x="273011" y="930184"/>
                    <a:pt x="209765" y="1095253"/>
                  </a:cubicBezTo>
                  <a:cubicBezTo>
                    <a:pt x="147377" y="1258130"/>
                    <a:pt x="121469" y="1428533"/>
                    <a:pt x="106610" y="1600744"/>
                  </a:cubicBezTo>
                  <a:cubicBezTo>
                    <a:pt x="93179" y="1756955"/>
                    <a:pt x="87941" y="1913831"/>
                    <a:pt x="74320" y="2070041"/>
                  </a:cubicBezTo>
                  <a:cubicBezTo>
                    <a:pt x="64033" y="2188151"/>
                    <a:pt x="110420" y="2275877"/>
                    <a:pt x="203098" y="2343504"/>
                  </a:cubicBezTo>
                  <a:cubicBezTo>
                    <a:pt x="301301" y="2415132"/>
                    <a:pt x="413791" y="2451899"/>
                    <a:pt x="531044" y="2476283"/>
                  </a:cubicBezTo>
                  <a:cubicBezTo>
                    <a:pt x="697064" y="2510858"/>
                    <a:pt x="864609" y="2523431"/>
                    <a:pt x="1032059" y="2492189"/>
                  </a:cubicBezTo>
                  <a:cubicBezTo>
                    <a:pt x="1093304" y="2480759"/>
                    <a:pt x="1153217" y="2456280"/>
                    <a:pt x="1210462" y="2430563"/>
                  </a:cubicBezTo>
                  <a:cubicBezTo>
                    <a:pt x="1263707" y="2406655"/>
                    <a:pt x="1313141" y="2374079"/>
                    <a:pt x="1363529" y="2343980"/>
                  </a:cubicBezTo>
                  <a:cubicBezTo>
                    <a:pt x="1474495" y="2277591"/>
                    <a:pt x="1590986" y="2239967"/>
                    <a:pt x="1723859" y="2242063"/>
                  </a:cubicBezTo>
                  <a:cubicBezTo>
                    <a:pt x="1838159" y="2236443"/>
                    <a:pt x="1823015" y="2241777"/>
                    <a:pt x="1864544" y="2144432"/>
                  </a:cubicBezTo>
                  <a:cubicBezTo>
                    <a:pt x="1885022" y="2096426"/>
                    <a:pt x="1890738" y="2039466"/>
                    <a:pt x="1890738" y="1986698"/>
                  </a:cubicBezTo>
                  <a:cubicBezTo>
                    <a:pt x="1890738" y="1887638"/>
                    <a:pt x="1844255" y="1824010"/>
                    <a:pt x="1744433" y="1802389"/>
                  </a:cubicBezTo>
                  <a:cubicBezTo>
                    <a:pt x="1642802" y="1780386"/>
                    <a:pt x="1537646" y="1774671"/>
                    <a:pt x="1433823" y="1763241"/>
                  </a:cubicBezTo>
                  <a:cubicBezTo>
                    <a:pt x="1407439" y="1760384"/>
                    <a:pt x="1380483" y="1762765"/>
                    <a:pt x="1353813" y="1762765"/>
                  </a:cubicBezTo>
                  <a:cubicBezTo>
                    <a:pt x="1354289" y="1755811"/>
                    <a:pt x="1354956" y="1748953"/>
                    <a:pt x="1355718" y="17420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5747DC3-E9A2-471D-A360-06168C27A744}"/>
                </a:ext>
              </a:extLst>
            </p:cNvPr>
            <p:cNvSpPr/>
            <p:nvPr/>
          </p:nvSpPr>
          <p:spPr>
            <a:xfrm>
              <a:off x="5887103" y="1062070"/>
              <a:ext cx="1206749" cy="2182104"/>
            </a:xfrm>
            <a:custGeom>
              <a:avLst/>
              <a:gdLst>
                <a:gd name="connsiteX0" fmla="*/ 682669 w 1206749"/>
                <a:gd name="connsiteY0" fmla="*/ 948752 h 2182104"/>
                <a:gd name="connsiteX1" fmla="*/ 913365 w 1206749"/>
                <a:gd name="connsiteY1" fmla="*/ 1085341 h 2182104"/>
                <a:gd name="connsiteX2" fmla="*/ 1199496 w 1206749"/>
                <a:gd name="connsiteY2" fmla="*/ 1730565 h 2182104"/>
                <a:gd name="connsiteX3" fmla="*/ 1181017 w 1206749"/>
                <a:gd name="connsiteY3" fmla="*/ 1838102 h 2182104"/>
                <a:gd name="connsiteX4" fmla="*/ 757441 w 1206749"/>
                <a:gd name="connsiteY4" fmla="*/ 2180811 h 2182104"/>
                <a:gd name="connsiteX5" fmla="*/ 570846 w 1206749"/>
                <a:gd name="connsiteY5" fmla="*/ 2181192 h 2182104"/>
                <a:gd name="connsiteX6" fmla="*/ 571608 w 1206749"/>
                <a:gd name="connsiteY6" fmla="*/ 2168619 h 2182104"/>
                <a:gd name="connsiteX7" fmla="*/ 807637 w 1206749"/>
                <a:gd name="connsiteY7" fmla="*/ 2124233 h 2182104"/>
                <a:gd name="connsiteX8" fmla="*/ 1114628 w 1206749"/>
                <a:gd name="connsiteY8" fmla="*/ 1775427 h 2182104"/>
                <a:gd name="connsiteX9" fmla="*/ 1124344 w 1206749"/>
                <a:gd name="connsiteY9" fmla="*/ 1543303 h 2182104"/>
                <a:gd name="connsiteX10" fmla="*/ 1003472 w 1206749"/>
                <a:gd name="connsiteY10" fmla="*/ 1239551 h 2182104"/>
                <a:gd name="connsiteX11" fmla="*/ 676859 w 1206749"/>
                <a:gd name="connsiteY11" fmla="*/ 962659 h 2182104"/>
                <a:gd name="connsiteX12" fmla="*/ 464642 w 1206749"/>
                <a:gd name="connsiteY12" fmla="*/ 1185163 h 2182104"/>
                <a:gd name="connsiteX13" fmla="*/ 278905 w 1206749"/>
                <a:gd name="connsiteY13" fmla="*/ 1287557 h 2182104"/>
                <a:gd name="connsiteX14" fmla="*/ 701053 w 1206749"/>
                <a:gd name="connsiteY14" fmla="*/ 763872 h 2182104"/>
                <a:gd name="connsiteX15" fmla="*/ 690004 w 1206749"/>
                <a:gd name="connsiteY15" fmla="*/ 104361 h 2182104"/>
                <a:gd name="connsiteX16" fmla="*/ 581228 w 1206749"/>
                <a:gd name="connsiteY16" fmla="*/ 186848 h 2182104"/>
                <a:gd name="connsiteX17" fmla="*/ 297955 w 1206749"/>
                <a:gd name="connsiteY17" fmla="*/ 403446 h 2182104"/>
                <a:gd name="connsiteX18" fmla="*/ 65830 w 1206749"/>
                <a:gd name="connsiteY18" fmla="*/ 763491 h 2182104"/>
                <a:gd name="connsiteX19" fmla="*/ 130600 w 1206749"/>
                <a:gd name="connsiteY19" fmla="*/ 1187925 h 2182104"/>
                <a:gd name="connsiteX20" fmla="*/ 202705 w 1206749"/>
                <a:gd name="connsiteY20" fmla="*/ 1283461 h 2182104"/>
                <a:gd name="connsiteX21" fmla="*/ 126124 w 1206749"/>
                <a:gd name="connsiteY21" fmla="*/ 1224692 h 2182104"/>
                <a:gd name="connsiteX22" fmla="*/ 11824 w 1206749"/>
                <a:gd name="connsiteY22" fmla="*/ 952181 h 2182104"/>
                <a:gd name="connsiteX23" fmla="*/ 199752 w 1206749"/>
                <a:gd name="connsiteY23" fmla="*/ 396874 h 2182104"/>
                <a:gd name="connsiteX24" fmla="*/ 492931 w 1206749"/>
                <a:gd name="connsiteY24" fmla="*/ 155320 h 2182104"/>
                <a:gd name="connsiteX25" fmla="*/ 656571 w 1206749"/>
                <a:gd name="connsiteY25" fmla="*/ 25018 h 2182104"/>
                <a:gd name="connsiteX26" fmla="*/ 746392 w 1206749"/>
                <a:gd name="connsiteY26" fmla="*/ 43401 h 2182104"/>
                <a:gd name="connsiteX27" fmla="*/ 750487 w 1206749"/>
                <a:gd name="connsiteY27" fmla="*/ 812069 h 2182104"/>
                <a:gd name="connsiteX28" fmla="*/ 682669 w 1206749"/>
                <a:gd name="connsiteY28" fmla="*/ 948752 h 218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6749" h="2182104">
                  <a:moveTo>
                    <a:pt x="682669" y="948752"/>
                  </a:moveTo>
                  <a:cubicBezTo>
                    <a:pt x="761060" y="994949"/>
                    <a:pt x="838403" y="1038192"/>
                    <a:pt x="913365" y="1085341"/>
                  </a:cubicBezTo>
                  <a:cubicBezTo>
                    <a:pt x="1153014" y="1236217"/>
                    <a:pt x="1232929" y="1458721"/>
                    <a:pt x="1199496" y="1730565"/>
                  </a:cubicBezTo>
                  <a:cubicBezTo>
                    <a:pt x="1195019" y="1766664"/>
                    <a:pt x="1189685" y="1802859"/>
                    <a:pt x="1181017" y="1838102"/>
                  </a:cubicBezTo>
                  <a:cubicBezTo>
                    <a:pt x="1129201" y="2048509"/>
                    <a:pt x="977564" y="2171477"/>
                    <a:pt x="757441" y="2180811"/>
                  </a:cubicBezTo>
                  <a:cubicBezTo>
                    <a:pt x="695338" y="2183478"/>
                    <a:pt x="633044" y="2181192"/>
                    <a:pt x="570846" y="2181192"/>
                  </a:cubicBezTo>
                  <a:cubicBezTo>
                    <a:pt x="571132" y="2177001"/>
                    <a:pt x="571322" y="2172810"/>
                    <a:pt x="571608" y="2168619"/>
                  </a:cubicBezTo>
                  <a:cubicBezTo>
                    <a:pt x="650284" y="2154046"/>
                    <a:pt x="729723" y="2142235"/>
                    <a:pt x="807637" y="2124233"/>
                  </a:cubicBezTo>
                  <a:cubicBezTo>
                    <a:pt x="992423" y="2081370"/>
                    <a:pt x="1091101" y="1958879"/>
                    <a:pt x="1114628" y="1775427"/>
                  </a:cubicBezTo>
                  <a:cubicBezTo>
                    <a:pt x="1124439" y="1698846"/>
                    <a:pt x="1127392" y="1620551"/>
                    <a:pt x="1124344" y="1543303"/>
                  </a:cubicBezTo>
                  <a:cubicBezTo>
                    <a:pt x="1119962" y="1430813"/>
                    <a:pt x="1087387" y="1330610"/>
                    <a:pt x="1003472" y="1239551"/>
                  </a:cubicBezTo>
                  <a:cubicBezTo>
                    <a:pt x="897268" y="1124394"/>
                    <a:pt x="786206" y="1057338"/>
                    <a:pt x="676859" y="962659"/>
                  </a:cubicBezTo>
                  <a:cubicBezTo>
                    <a:pt x="594468" y="1063719"/>
                    <a:pt x="522173" y="1148111"/>
                    <a:pt x="464642" y="1185163"/>
                  </a:cubicBezTo>
                  <a:cubicBezTo>
                    <a:pt x="412159" y="1218882"/>
                    <a:pt x="338626" y="1265173"/>
                    <a:pt x="278905" y="1287557"/>
                  </a:cubicBezTo>
                  <a:cubicBezTo>
                    <a:pt x="486359" y="1173733"/>
                    <a:pt x="624091" y="983519"/>
                    <a:pt x="701053" y="763872"/>
                  </a:cubicBezTo>
                  <a:cubicBezTo>
                    <a:pt x="777539" y="545750"/>
                    <a:pt x="779158" y="327532"/>
                    <a:pt x="690004" y="104361"/>
                  </a:cubicBezTo>
                  <a:cubicBezTo>
                    <a:pt x="650665" y="134174"/>
                    <a:pt x="615899" y="160463"/>
                    <a:pt x="581228" y="186848"/>
                  </a:cubicBezTo>
                  <a:cubicBezTo>
                    <a:pt x="486550" y="258761"/>
                    <a:pt x="389299" y="327532"/>
                    <a:pt x="297955" y="403446"/>
                  </a:cubicBezTo>
                  <a:cubicBezTo>
                    <a:pt x="183655" y="498506"/>
                    <a:pt x="93072" y="612425"/>
                    <a:pt x="65830" y="763491"/>
                  </a:cubicBezTo>
                  <a:cubicBezTo>
                    <a:pt x="39160" y="911510"/>
                    <a:pt x="64497" y="1054004"/>
                    <a:pt x="130600" y="1187925"/>
                  </a:cubicBezTo>
                  <a:cubicBezTo>
                    <a:pt x="147269" y="1221739"/>
                    <a:pt x="172034" y="1251266"/>
                    <a:pt x="202705" y="1283461"/>
                  </a:cubicBezTo>
                  <a:cubicBezTo>
                    <a:pt x="171939" y="1266507"/>
                    <a:pt x="146888" y="1248409"/>
                    <a:pt x="126124" y="1224692"/>
                  </a:cubicBezTo>
                  <a:cubicBezTo>
                    <a:pt x="58115" y="1147063"/>
                    <a:pt x="30778" y="1050480"/>
                    <a:pt x="11824" y="952181"/>
                  </a:cubicBezTo>
                  <a:cubicBezTo>
                    <a:pt x="-30563" y="732249"/>
                    <a:pt x="43066" y="547559"/>
                    <a:pt x="199752" y="396874"/>
                  </a:cubicBezTo>
                  <a:cubicBezTo>
                    <a:pt x="290716" y="309339"/>
                    <a:pt x="394538" y="235044"/>
                    <a:pt x="492931" y="155320"/>
                  </a:cubicBezTo>
                  <a:cubicBezTo>
                    <a:pt x="547129" y="111410"/>
                    <a:pt x="602755" y="69309"/>
                    <a:pt x="656571" y="25018"/>
                  </a:cubicBezTo>
                  <a:cubicBezTo>
                    <a:pt x="701529" y="-12034"/>
                    <a:pt x="721817" y="-9558"/>
                    <a:pt x="746392" y="43401"/>
                  </a:cubicBezTo>
                  <a:cubicBezTo>
                    <a:pt x="865168" y="298862"/>
                    <a:pt x="856120" y="555560"/>
                    <a:pt x="750487" y="812069"/>
                  </a:cubicBezTo>
                  <a:cubicBezTo>
                    <a:pt x="731247" y="858551"/>
                    <a:pt x="705720" y="902556"/>
                    <a:pt x="682669" y="948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CB62BEE-AF2E-4687-8C85-FB964B9F95E8}"/>
                </a:ext>
              </a:extLst>
            </p:cNvPr>
            <p:cNvSpPr/>
            <p:nvPr/>
          </p:nvSpPr>
          <p:spPr>
            <a:xfrm>
              <a:off x="4110178" y="3038475"/>
              <a:ext cx="1524143" cy="2380965"/>
            </a:xfrm>
            <a:custGeom>
              <a:avLst/>
              <a:gdLst>
                <a:gd name="connsiteX0" fmla="*/ 104919 w 1524143"/>
                <a:gd name="connsiteY0" fmla="*/ 1700213 h 2380965"/>
                <a:gd name="connsiteX1" fmla="*/ 96632 w 1524143"/>
                <a:gd name="connsiteY1" fmla="*/ 1229392 h 2380965"/>
                <a:gd name="connsiteX2" fmla="*/ 663655 w 1524143"/>
                <a:gd name="connsiteY2" fmla="*/ 352806 h 2380965"/>
                <a:gd name="connsiteX3" fmla="*/ 943976 w 1524143"/>
                <a:gd name="connsiteY3" fmla="*/ 255461 h 2380965"/>
                <a:gd name="connsiteX4" fmla="*/ 1490711 w 1524143"/>
                <a:gd name="connsiteY4" fmla="*/ 28004 h 2380965"/>
                <a:gd name="connsiteX5" fmla="*/ 1524144 w 1524143"/>
                <a:gd name="connsiteY5" fmla="*/ 0 h 2380965"/>
                <a:gd name="connsiteX6" fmla="*/ 1492045 w 1524143"/>
                <a:gd name="connsiteY6" fmla="*/ 47720 h 2380965"/>
                <a:gd name="connsiteX7" fmla="*/ 1007889 w 1524143"/>
                <a:gd name="connsiteY7" fmla="*/ 300704 h 2380965"/>
                <a:gd name="connsiteX8" fmla="*/ 903781 w 1524143"/>
                <a:gd name="connsiteY8" fmla="*/ 311277 h 2380965"/>
                <a:gd name="connsiteX9" fmla="*/ 714519 w 1524143"/>
                <a:gd name="connsiteY9" fmla="*/ 390049 h 2380965"/>
                <a:gd name="connsiteX10" fmla="*/ 157878 w 1524143"/>
                <a:gd name="connsiteY10" fmla="*/ 1304830 h 2380965"/>
                <a:gd name="connsiteX11" fmla="*/ 158068 w 1524143"/>
                <a:gd name="connsiteY11" fmla="*/ 1622584 h 2380965"/>
                <a:gd name="connsiteX12" fmla="*/ 259129 w 1524143"/>
                <a:gd name="connsiteY12" fmla="*/ 1693736 h 2380965"/>
                <a:gd name="connsiteX13" fmla="*/ 633556 w 1524143"/>
                <a:gd name="connsiteY13" fmla="*/ 1786890 h 2380965"/>
                <a:gd name="connsiteX14" fmla="*/ 758048 w 1524143"/>
                <a:gd name="connsiteY14" fmla="*/ 1949768 h 2380965"/>
                <a:gd name="connsiteX15" fmla="*/ 811864 w 1524143"/>
                <a:gd name="connsiteY15" fmla="*/ 2272284 h 2380965"/>
                <a:gd name="connsiteX16" fmla="*/ 731473 w 1524143"/>
                <a:gd name="connsiteY16" fmla="*/ 2370391 h 2380965"/>
                <a:gd name="connsiteX17" fmla="*/ 232935 w 1524143"/>
                <a:gd name="connsiteY17" fmla="*/ 2309051 h 2380965"/>
                <a:gd name="connsiteX18" fmla="*/ 1001 w 1524143"/>
                <a:gd name="connsiteY18" fmla="*/ 2023110 h 2380965"/>
                <a:gd name="connsiteX19" fmla="*/ 49 w 1524143"/>
                <a:gd name="connsiteY19" fmla="*/ 2008918 h 2380965"/>
                <a:gd name="connsiteX20" fmla="*/ 2430 w 1524143"/>
                <a:gd name="connsiteY20" fmla="*/ 1999583 h 2380965"/>
                <a:gd name="connsiteX21" fmla="*/ 8050 w 1524143"/>
                <a:gd name="connsiteY21" fmla="*/ 2005013 h 2380965"/>
                <a:gd name="connsiteX22" fmla="*/ 356379 w 1524143"/>
                <a:gd name="connsiteY22" fmla="*/ 2305717 h 2380965"/>
                <a:gd name="connsiteX23" fmla="*/ 758048 w 1524143"/>
                <a:gd name="connsiteY23" fmla="*/ 2304003 h 2380965"/>
                <a:gd name="connsiteX24" fmla="*/ 717567 w 1524143"/>
                <a:gd name="connsiteY24" fmla="*/ 2078069 h 2380965"/>
                <a:gd name="connsiteX25" fmla="*/ 689468 w 1524143"/>
                <a:gd name="connsiteY25" fmla="*/ 1962912 h 2380965"/>
                <a:gd name="connsiteX26" fmla="*/ 606220 w 1524143"/>
                <a:gd name="connsiteY26" fmla="*/ 1854803 h 2380965"/>
                <a:gd name="connsiteX27" fmla="*/ 225410 w 1524143"/>
                <a:gd name="connsiteY27" fmla="*/ 1773841 h 2380965"/>
                <a:gd name="connsiteX28" fmla="*/ 180357 w 1524143"/>
                <a:gd name="connsiteY28" fmla="*/ 1794796 h 2380965"/>
                <a:gd name="connsiteX29" fmla="*/ 108157 w 1524143"/>
                <a:gd name="connsiteY29" fmla="*/ 1863566 h 2380965"/>
                <a:gd name="connsiteX30" fmla="*/ 55579 w 1524143"/>
                <a:gd name="connsiteY30" fmla="*/ 1877473 h 2380965"/>
                <a:gd name="connsiteX31" fmla="*/ 35291 w 1524143"/>
                <a:gd name="connsiteY31" fmla="*/ 1827086 h 2380965"/>
                <a:gd name="connsiteX32" fmla="*/ 104919 w 1524143"/>
                <a:gd name="connsiteY32" fmla="*/ 1700213 h 238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4143" h="2380965">
                  <a:moveTo>
                    <a:pt x="104919" y="1700213"/>
                  </a:moveTo>
                  <a:cubicBezTo>
                    <a:pt x="24718" y="1554766"/>
                    <a:pt x="43768" y="1390460"/>
                    <a:pt x="96632" y="1229392"/>
                  </a:cubicBezTo>
                  <a:cubicBezTo>
                    <a:pt x="208551" y="888492"/>
                    <a:pt x="403718" y="599599"/>
                    <a:pt x="663655" y="352806"/>
                  </a:cubicBezTo>
                  <a:cubicBezTo>
                    <a:pt x="743475" y="276987"/>
                    <a:pt x="840820" y="256318"/>
                    <a:pt x="943976" y="255461"/>
                  </a:cubicBezTo>
                  <a:cubicBezTo>
                    <a:pt x="1157908" y="253651"/>
                    <a:pt x="1340407" y="180404"/>
                    <a:pt x="1490711" y="28004"/>
                  </a:cubicBezTo>
                  <a:cubicBezTo>
                    <a:pt x="1492711" y="26003"/>
                    <a:pt x="1512714" y="7811"/>
                    <a:pt x="1524144" y="0"/>
                  </a:cubicBezTo>
                  <a:cubicBezTo>
                    <a:pt x="1518810" y="17240"/>
                    <a:pt x="1497093" y="41720"/>
                    <a:pt x="1492045" y="47720"/>
                  </a:cubicBezTo>
                  <a:cubicBezTo>
                    <a:pt x="1364600" y="196691"/>
                    <a:pt x="1204580" y="283655"/>
                    <a:pt x="1007889" y="300704"/>
                  </a:cubicBezTo>
                  <a:cubicBezTo>
                    <a:pt x="973123" y="303752"/>
                    <a:pt x="938356" y="307276"/>
                    <a:pt x="903781" y="311277"/>
                  </a:cubicBezTo>
                  <a:cubicBezTo>
                    <a:pt x="833200" y="319468"/>
                    <a:pt x="767097" y="337757"/>
                    <a:pt x="714519" y="390049"/>
                  </a:cubicBezTo>
                  <a:cubicBezTo>
                    <a:pt x="453343" y="649129"/>
                    <a:pt x="257795" y="948404"/>
                    <a:pt x="157878" y="1304830"/>
                  </a:cubicBezTo>
                  <a:cubicBezTo>
                    <a:pt x="128446" y="1409605"/>
                    <a:pt x="118825" y="1516856"/>
                    <a:pt x="158068" y="1622584"/>
                  </a:cubicBezTo>
                  <a:cubicBezTo>
                    <a:pt x="184167" y="1692783"/>
                    <a:pt x="186548" y="1693831"/>
                    <a:pt x="259129" y="1693736"/>
                  </a:cubicBezTo>
                  <a:cubicBezTo>
                    <a:pt x="391717" y="1693450"/>
                    <a:pt x="516875" y="1723644"/>
                    <a:pt x="633556" y="1786890"/>
                  </a:cubicBezTo>
                  <a:cubicBezTo>
                    <a:pt x="698993" y="1822418"/>
                    <a:pt x="746428" y="1870901"/>
                    <a:pt x="758048" y="1949768"/>
                  </a:cubicBezTo>
                  <a:cubicBezTo>
                    <a:pt x="773955" y="2057590"/>
                    <a:pt x="798815" y="2164175"/>
                    <a:pt x="811864" y="2272284"/>
                  </a:cubicBezTo>
                  <a:cubicBezTo>
                    <a:pt x="821008" y="2347722"/>
                    <a:pt x="806626" y="2360295"/>
                    <a:pt x="731473" y="2370391"/>
                  </a:cubicBezTo>
                  <a:cubicBezTo>
                    <a:pt x="560119" y="2393347"/>
                    <a:pt x="392288" y="2381536"/>
                    <a:pt x="232935" y="2309051"/>
                  </a:cubicBezTo>
                  <a:cubicBezTo>
                    <a:pt x="108729" y="2252567"/>
                    <a:pt x="23480" y="2162747"/>
                    <a:pt x="1001" y="2023110"/>
                  </a:cubicBezTo>
                  <a:cubicBezTo>
                    <a:pt x="239" y="2018443"/>
                    <a:pt x="-142" y="2013680"/>
                    <a:pt x="49" y="2008918"/>
                  </a:cubicBezTo>
                  <a:cubicBezTo>
                    <a:pt x="144" y="2005870"/>
                    <a:pt x="1573" y="2002917"/>
                    <a:pt x="2430" y="1999583"/>
                  </a:cubicBezTo>
                  <a:cubicBezTo>
                    <a:pt x="4525" y="2001488"/>
                    <a:pt x="7573" y="2002917"/>
                    <a:pt x="8050" y="2005013"/>
                  </a:cubicBezTo>
                  <a:cubicBezTo>
                    <a:pt x="51579" y="2189036"/>
                    <a:pt x="186262" y="2268474"/>
                    <a:pt x="356379" y="2305717"/>
                  </a:cubicBezTo>
                  <a:cubicBezTo>
                    <a:pt x="486490" y="2334197"/>
                    <a:pt x="616888" y="2332673"/>
                    <a:pt x="758048" y="2304003"/>
                  </a:cubicBezTo>
                  <a:cubicBezTo>
                    <a:pt x="744237" y="2226278"/>
                    <a:pt x="732045" y="2151983"/>
                    <a:pt x="717567" y="2078069"/>
                  </a:cubicBezTo>
                  <a:cubicBezTo>
                    <a:pt x="709947" y="2039303"/>
                    <a:pt x="694993" y="2001869"/>
                    <a:pt x="689468" y="1962912"/>
                  </a:cubicBezTo>
                  <a:cubicBezTo>
                    <a:pt x="681848" y="1909667"/>
                    <a:pt x="649749" y="1878044"/>
                    <a:pt x="606220" y="1854803"/>
                  </a:cubicBezTo>
                  <a:cubicBezTo>
                    <a:pt x="487252" y="1791081"/>
                    <a:pt x="359998" y="1763935"/>
                    <a:pt x="225410" y="1773841"/>
                  </a:cubicBezTo>
                  <a:cubicBezTo>
                    <a:pt x="209789" y="1774984"/>
                    <a:pt x="192644" y="1784318"/>
                    <a:pt x="180357" y="1794796"/>
                  </a:cubicBezTo>
                  <a:cubicBezTo>
                    <a:pt x="155020" y="1816322"/>
                    <a:pt x="134446" y="1843564"/>
                    <a:pt x="108157" y="1863566"/>
                  </a:cubicBezTo>
                  <a:cubicBezTo>
                    <a:pt x="94156" y="1874234"/>
                    <a:pt x="67486" y="1883950"/>
                    <a:pt x="55579" y="1877473"/>
                  </a:cubicBezTo>
                  <a:cubicBezTo>
                    <a:pt x="42721" y="1870520"/>
                    <a:pt x="30052" y="1839944"/>
                    <a:pt x="35291" y="1827086"/>
                  </a:cubicBezTo>
                  <a:cubicBezTo>
                    <a:pt x="51674" y="1786699"/>
                    <a:pt x="76630" y="1749838"/>
                    <a:pt x="104919" y="1700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8B1D441-5C0F-4213-8EAB-D465FD1F4BA1}"/>
                </a:ext>
              </a:extLst>
            </p:cNvPr>
            <p:cNvSpPr/>
            <p:nvPr/>
          </p:nvSpPr>
          <p:spPr>
            <a:xfrm>
              <a:off x="5091234" y="1057298"/>
              <a:ext cx="755850" cy="1921549"/>
            </a:xfrm>
            <a:custGeom>
              <a:avLst/>
              <a:gdLst>
                <a:gd name="connsiteX0" fmla="*/ 573759 w 755850"/>
                <a:gd name="connsiteY0" fmla="*/ 1921550 h 1921549"/>
                <a:gd name="connsiteX1" fmla="*/ 410595 w 755850"/>
                <a:gd name="connsiteY1" fmla="*/ 1200603 h 1921549"/>
                <a:gd name="connsiteX2" fmla="*/ 188472 w 755850"/>
                <a:gd name="connsiteY2" fmla="*/ 1052108 h 1921549"/>
                <a:gd name="connsiteX3" fmla="*/ 22928 w 755850"/>
                <a:gd name="connsiteY3" fmla="*/ 535281 h 1921549"/>
                <a:gd name="connsiteX4" fmla="*/ 85221 w 755850"/>
                <a:gd name="connsiteY4" fmla="*/ 311349 h 1921549"/>
                <a:gd name="connsiteX5" fmla="*/ 44835 w 755850"/>
                <a:gd name="connsiteY5" fmla="*/ 74367 h 1921549"/>
                <a:gd name="connsiteX6" fmla="*/ 33596 w 755850"/>
                <a:gd name="connsiteY6" fmla="*/ 16359 h 1921549"/>
                <a:gd name="connsiteX7" fmla="*/ 95985 w 755850"/>
                <a:gd name="connsiteY7" fmla="*/ 1500 h 1921549"/>
                <a:gd name="connsiteX8" fmla="*/ 435932 w 755850"/>
                <a:gd name="connsiteY8" fmla="*/ 91226 h 1921549"/>
                <a:gd name="connsiteX9" fmla="*/ 490605 w 755850"/>
                <a:gd name="connsiteY9" fmla="*/ 125230 h 1921549"/>
                <a:gd name="connsiteX10" fmla="*/ 754353 w 755850"/>
                <a:gd name="connsiteY10" fmla="*/ 727305 h 1921549"/>
                <a:gd name="connsiteX11" fmla="*/ 751876 w 755850"/>
                <a:gd name="connsiteY11" fmla="*/ 800076 h 1921549"/>
                <a:gd name="connsiteX12" fmla="*/ 458697 w 755850"/>
                <a:gd name="connsiteY12" fmla="*/ 195620 h 1921549"/>
                <a:gd name="connsiteX13" fmla="*/ 403071 w 755850"/>
                <a:gd name="connsiteY13" fmla="*/ 155996 h 1921549"/>
                <a:gd name="connsiteX14" fmla="*/ 149229 w 755850"/>
                <a:gd name="connsiteY14" fmla="*/ 92940 h 1921549"/>
                <a:gd name="connsiteX15" fmla="*/ 170184 w 755850"/>
                <a:gd name="connsiteY15" fmla="*/ 200382 h 1921549"/>
                <a:gd name="connsiteX16" fmla="*/ 128655 w 755850"/>
                <a:gd name="connsiteY16" fmla="*/ 451271 h 1921549"/>
                <a:gd name="connsiteX17" fmla="*/ 77220 w 755850"/>
                <a:gd name="connsiteY17" fmla="*/ 633675 h 1921549"/>
                <a:gd name="connsiteX18" fmla="*/ 182757 w 755850"/>
                <a:gd name="connsiteY18" fmla="*/ 974289 h 1921549"/>
                <a:gd name="connsiteX19" fmla="*/ 415834 w 755850"/>
                <a:gd name="connsiteY19" fmla="*/ 1180505 h 1921549"/>
                <a:gd name="connsiteX20" fmla="*/ 440123 w 755850"/>
                <a:gd name="connsiteY20" fmla="*/ 1135166 h 1921549"/>
                <a:gd name="connsiteX21" fmla="*/ 620907 w 755850"/>
                <a:gd name="connsiteY21" fmla="*/ 982194 h 1921549"/>
                <a:gd name="connsiteX22" fmla="*/ 736065 w 755850"/>
                <a:gd name="connsiteY22" fmla="*/ 830080 h 1921549"/>
                <a:gd name="connsiteX23" fmla="*/ 731588 w 755850"/>
                <a:gd name="connsiteY23" fmla="*/ 946952 h 1921549"/>
                <a:gd name="connsiteX24" fmla="*/ 660531 w 755850"/>
                <a:gd name="connsiteY24" fmla="*/ 1021628 h 1921549"/>
                <a:gd name="connsiteX25" fmla="*/ 439266 w 755850"/>
                <a:gd name="connsiteY25" fmla="*/ 1449967 h 1921549"/>
                <a:gd name="connsiteX26" fmla="*/ 546041 w 755850"/>
                <a:gd name="connsiteY26" fmla="*/ 1868496 h 1921549"/>
                <a:gd name="connsiteX27" fmla="*/ 573759 w 755850"/>
                <a:gd name="connsiteY27" fmla="*/ 1921550 h 192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55850" h="1921549">
                  <a:moveTo>
                    <a:pt x="573759" y="1921550"/>
                  </a:moveTo>
                  <a:cubicBezTo>
                    <a:pt x="378115" y="1774389"/>
                    <a:pt x="323156" y="1512832"/>
                    <a:pt x="410595" y="1200603"/>
                  </a:cubicBezTo>
                  <a:cubicBezTo>
                    <a:pt x="335062" y="1150692"/>
                    <a:pt x="256957" y="1107353"/>
                    <a:pt x="188472" y="1052108"/>
                  </a:cubicBezTo>
                  <a:cubicBezTo>
                    <a:pt x="21594" y="917424"/>
                    <a:pt x="-37080" y="744450"/>
                    <a:pt x="22928" y="535281"/>
                  </a:cubicBezTo>
                  <a:cubicBezTo>
                    <a:pt x="44264" y="460796"/>
                    <a:pt x="66648" y="386596"/>
                    <a:pt x="85221" y="311349"/>
                  </a:cubicBezTo>
                  <a:cubicBezTo>
                    <a:pt x="105986" y="227338"/>
                    <a:pt x="89317" y="148662"/>
                    <a:pt x="44835" y="74367"/>
                  </a:cubicBezTo>
                  <a:cubicBezTo>
                    <a:pt x="34739" y="57603"/>
                    <a:pt x="25595" y="23979"/>
                    <a:pt x="33596" y="16359"/>
                  </a:cubicBezTo>
                  <a:cubicBezTo>
                    <a:pt x="47217" y="3405"/>
                    <a:pt x="76554" y="-3167"/>
                    <a:pt x="95985" y="1500"/>
                  </a:cubicBezTo>
                  <a:cubicBezTo>
                    <a:pt x="209904" y="28932"/>
                    <a:pt x="323156" y="59412"/>
                    <a:pt x="435932" y="91226"/>
                  </a:cubicBezTo>
                  <a:cubicBezTo>
                    <a:pt x="456030" y="96846"/>
                    <a:pt x="478699" y="109133"/>
                    <a:pt x="490605" y="125230"/>
                  </a:cubicBezTo>
                  <a:cubicBezTo>
                    <a:pt x="623860" y="305919"/>
                    <a:pt x="723206" y="501944"/>
                    <a:pt x="754353" y="727305"/>
                  </a:cubicBezTo>
                  <a:cubicBezTo>
                    <a:pt x="757686" y="751308"/>
                    <a:pt x="754829" y="776169"/>
                    <a:pt x="751876" y="800076"/>
                  </a:cubicBezTo>
                  <a:cubicBezTo>
                    <a:pt x="703870" y="573667"/>
                    <a:pt x="591285" y="379738"/>
                    <a:pt x="458697" y="195620"/>
                  </a:cubicBezTo>
                  <a:cubicBezTo>
                    <a:pt x="445933" y="177903"/>
                    <a:pt x="423930" y="161806"/>
                    <a:pt x="403071" y="155996"/>
                  </a:cubicBezTo>
                  <a:cubicBezTo>
                    <a:pt x="320775" y="132945"/>
                    <a:pt x="237336" y="114372"/>
                    <a:pt x="149229" y="92940"/>
                  </a:cubicBezTo>
                  <a:cubicBezTo>
                    <a:pt x="156849" y="131326"/>
                    <a:pt x="166279" y="165521"/>
                    <a:pt x="170184" y="200382"/>
                  </a:cubicBezTo>
                  <a:cubicBezTo>
                    <a:pt x="179900" y="287631"/>
                    <a:pt x="154849" y="369451"/>
                    <a:pt x="128655" y="451271"/>
                  </a:cubicBezTo>
                  <a:cubicBezTo>
                    <a:pt x="109415" y="511469"/>
                    <a:pt x="88365" y="571762"/>
                    <a:pt x="77220" y="633675"/>
                  </a:cubicBezTo>
                  <a:cubicBezTo>
                    <a:pt x="53694" y="763977"/>
                    <a:pt x="91127" y="880753"/>
                    <a:pt x="182757" y="974289"/>
                  </a:cubicBezTo>
                  <a:cubicBezTo>
                    <a:pt x="254290" y="1047250"/>
                    <a:pt x="335824" y="1110496"/>
                    <a:pt x="415834" y="1180505"/>
                  </a:cubicBezTo>
                  <a:cubicBezTo>
                    <a:pt x="429741" y="1163169"/>
                    <a:pt x="434884" y="1143929"/>
                    <a:pt x="440123" y="1135166"/>
                  </a:cubicBezTo>
                  <a:cubicBezTo>
                    <a:pt x="475842" y="1076778"/>
                    <a:pt x="541659" y="1016294"/>
                    <a:pt x="620907" y="982194"/>
                  </a:cubicBezTo>
                  <a:cubicBezTo>
                    <a:pt x="682439" y="955715"/>
                    <a:pt x="727111" y="913710"/>
                    <a:pt x="736065" y="830080"/>
                  </a:cubicBezTo>
                  <a:cubicBezTo>
                    <a:pt x="759591" y="879420"/>
                    <a:pt x="751781" y="916091"/>
                    <a:pt x="731588" y="946952"/>
                  </a:cubicBezTo>
                  <a:cubicBezTo>
                    <a:pt x="713014" y="975336"/>
                    <a:pt x="688916" y="1003911"/>
                    <a:pt x="660531" y="1021628"/>
                  </a:cubicBezTo>
                  <a:cubicBezTo>
                    <a:pt x="460316" y="1135071"/>
                    <a:pt x="447171" y="1275183"/>
                    <a:pt x="439266" y="1449967"/>
                  </a:cubicBezTo>
                  <a:cubicBezTo>
                    <a:pt x="432503" y="1598938"/>
                    <a:pt x="477175" y="1737432"/>
                    <a:pt x="546041" y="1868496"/>
                  </a:cubicBezTo>
                  <a:cubicBezTo>
                    <a:pt x="555280" y="1886212"/>
                    <a:pt x="564519" y="1903833"/>
                    <a:pt x="573759" y="1921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EF4C56F-DC55-4F45-BB6B-5BC91A32B37C}"/>
                </a:ext>
              </a:extLst>
            </p:cNvPr>
            <p:cNvSpPr/>
            <p:nvPr/>
          </p:nvSpPr>
          <p:spPr>
            <a:xfrm>
              <a:off x="5653679" y="3850724"/>
              <a:ext cx="1054967" cy="753909"/>
            </a:xfrm>
            <a:custGeom>
              <a:avLst/>
              <a:gdLst>
                <a:gd name="connsiteX0" fmla="*/ 1054968 w 1054967"/>
                <a:gd name="connsiteY0" fmla="*/ 97007 h 753909"/>
                <a:gd name="connsiteX1" fmla="*/ 891709 w 1054967"/>
                <a:gd name="connsiteY1" fmla="*/ 466387 h 753909"/>
                <a:gd name="connsiteX2" fmla="*/ 235342 w 1054967"/>
                <a:gd name="connsiteY2" fmla="*/ 752708 h 753909"/>
                <a:gd name="connsiteX3" fmla="*/ 169429 w 1054967"/>
                <a:gd name="connsiteY3" fmla="*/ 743945 h 753909"/>
                <a:gd name="connsiteX4" fmla="*/ 10742 w 1054967"/>
                <a:gd name="connsiteY4" fmla="*/ 506773 h 753909"/>
                <a:gd name="connsiteX5" fmla="*/ 422222 w 1054967"/>
                <a:gd name="connsiteY5" fmla="*/ 17569 h 753909"/>
                <a:gd name="connsiteX6" fmla="*/ 514138 w 1054967"/>
                <a:gd name="connsiteY6" fmla="*/ 43 h 753909"/>
                <a:gd name="connsiteX7" fmla="*/ 725498 w 1054967"/>
                <a:gd name="connsiteY7" fmla="*/ 13092 h 753909"/>
                <a:gd name="connsiteX8" fmla="*/ 725403 w 1054967"/>
                <a:gd name="connsiteY8" fmla="*/ 26141 h 753909"/>
                <a:gd name="connsiteX9" fmla="*/ 545380 w 1054967"/>
                <a:gd name="connsiteY9" fmla="*/ 36714 h 753909"/>
                <a:gd name="connsiteX10" fmla="*/ 395076 w 1054967"/>
                <a:gd name="connsiteY10" fmla="*/ 87958 h 753909"/>
                <a:gd name="connsiteX11" fmla="*/ 101896 w 1054967"/>
                <a:gd name="connsiteY11" fmla="*/ 464862 h 753909"/>
                <a:gd name="connsiteX12" fmla="*/ 243723 w 1054967"/>
                <a:gd name="connsiteY12" fmla="*/ 675270 h 753909"/>
                <a:gd name="connsiteX13" fmla="*/ 1043633 w 1054967"/>
                <a:gd name="connsiteY13" fmla="*/ 127011 h 753909"/>
                <a:gd name="connsiteX14" fmla="*/ 1054968 w 1054967"/>
                <a:gd name="connsiteY14" fmla="*/ 97007 h 75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4967" h="753909">
                  <a:moveTo>
                    <a:pt x="1054968" y="97007"/>
                  </a:moveTo>
                  <a:cubicBezTo>
                    <a:pt x="1047443" y="240739"/>
                    <a:pt x="986483" y="362278"/>
                    <a:pt x="891709" y="466387"/>
                  </a:cubicBezTo>
                  <a:cubicBezTo>
                    <a:pt x="716259" y="659077"/>
                    <a:pt x="501851" y="766615"/>
                    <a:pt x="235342" y="752708"/>
                  </a:cubicBezTo>
                  <a:cubicBezTo>
                    <a:pt x="213243" y="751565"/>
                    <a:pt x="191241" y="747850"/>
                    <a:pt x="169429" y="743945"/>
                  </a:cubicBezTo>
                  <a:cubicBezTo>
                    <a:pt x="33126" y="719561"/>
                    <a:pt x="-26120" y="639837"/>
                    <a:pt x="10742" y="506773"/>
                  </a:cubicBezTo>
                  <a:cubicBezTo>
                    <a:pt x="72655" y="283221"/>
                    <a:pt x="210672" y="117581"/>
                    <a:pt x="422222" y="17569"/>
                  </a:cubicBezTo>
                  <a:cubicBezTo>
                    <a:pt x="449654" y="4615"/>
                    <a:pt x="483468" y="-529"/>
                    <a:pt x="514138" y="43"/>
                  </a:cubicBezTo>
                  <a:cubicBezTo>
                    <a:pt x="584623" y="1376"/>
                    <a:pt x="655013" y="8329"/>
                    <a:pt x="725498" y="13092"/>
                  </a:cubicBezTo>
                  <a:cubicBezTo>
                    <a:pt x="725498" y="17473"/>
                    <a:pt x="725403" y="21760"/>
                    <a:pt x="725403" y="26141"/>
                  </a:cubicBezTo>
                  <a:cubicBezTo>
                    <a:pt x="665395" y="29951"/>
                    <a:pt x="605388" y="36714"/>
                    <a:pt x="545380" y="36714"/>
                  </a:cubicBezTo>
                  <a:cubicBezTo>
                    <a:pt x="488326" y="36619"/>
                    <a:pt x="439748" y="56431"/>
                    <a:pt x="395076" y="87958"/>
                  </a:cubicBezTo>
                  <a:cubicBezTo>
                    <a:pt x="259249" y="183875"/>
                    <a:pt x="159427" y="308843"/>
                    <a:pt x="101896" y="464862"/>
                  </a:cubicBezTo>
                  <a:cubicBezTo>
                    <a:pt x="47985" y="611167"/>
                    <a:pt x="87037" y="666983"/>
                    <a:pt x="243723" y="675270"/>
                  </a:cubicBezTo>
                  <a:cubicBezTo>
                    <a:pt x="583385" y="693367"/>
                    <a:pt x="931714" y="454576"/>
                    <a:pt x="1043633" y="127011"/>
                  </a:cubicBezTo>
                  <a:cubicBezTo>
                    <a:pt x="1047062" y="116819"/>
                    <a:pt x="1051158" y="106913"/>
                    <a:pt x="1054968" y="97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D75175-58AD-415C-ACA7-37B015036BE5}"/>
                </a:ext>
              </a:extLst>
            </p:cNvPr>
            <p:cNvSpPr/>
            <p:nvPr/>
          </p:nvSpPr>
          <p:spPr>
            <a:xfrm>
              <a:off x="6200869" y="5220043"/>
              <a:ext cx="1131680" cy="581919"/>
            </a:xfrm>
            <a:custGeom>
              <a:avLst/>
              <a:gdLst>
                <a:gd name="connsiteX0" fmla="*/ 0 w 1131680"/>
                <a:gd name="connsiteY0" fmla="*/ 562965 h 581919"/>
                <a:gd name="connsiteX1" fmla="*/ 262319 w 1131680"/>
                <a:gd name="connsiteY1" fmla="*/ 505910 h 581919"/>
                <a:gd name="connsiteX2" fmla="*/ 723995 w 1131680"/>
                <a:gd name="connsiteY2" fmla="*/ 273881 h 581919"/>
                <a:gd name="connsiteX3" fmla="*/ 803434 w 1131680"/>
                <a:gd name="connsiteY3" fmla="*/ 238734 h 581919"/>
                <a:gd name="connsiteX4" fmla="*/ 966883 w 1131680"/>
                <a:gd name="connsiteY4" fmla="*/ 208540 h 581919"/>
                <a:gd name="connsiteX5" fmla="*/ 1076135 w 1131680"/>
                <a:gd name="connsiteY5" fmla="*/ 40042 h 581919"/>
                <a:gd name="connsiteX6" fmla="*/ 986695 w 1131680"/>
                <a:gd name="connsiteY6" fmla="*/ 40042 h 581919"/>
                <a:gd name="connsiteX7" fmla="*/ 986504 w 1131680"/>
                <a:gd name="connsiteY7" fmla="*/ 33280 h 581919"/>
                <a:gd name="connsiteX8" fmla="*/ 1075658 w 1131680"/>
                <a:gd name="connsiteY8" fmla="*/ 3466 h 581919"/>
                <a:gd name="connsiteX9" fmla="*/ 1123760 w 1131680"/>
                <a:gd name="connsiteY9" fmla="*/ 31089 h 581919"/>
                <a:gd name="connsiteX10" fmla="*/ 1007078 w 1131680"/>
                <a:gd name="connsiteY10" fmla="*/ 266547 h 581919"/>
                <a:gd name="connsiteX11" fmla="*/ 818579 w 1131680"/>
                <a:gd name="connsiteY11" fmla="*/ 314267 h 581919"/>
                <a:gd name="connsiteX12" fmla="*/ 762476 w 1131680"/>
                <a:gd name="connsiteY12" fmla="*/ 344462 h 581919"/>
                <a:gd name="connsiteX13" fmla="*/ 267367 w 1131680"/>
                <a:gd name="connsiteY13" fmla="*/ 563537 h 581919"/>
                <a:gd name="connsiteX14" fmla="*/ 2191 w 1131680"/>
                <a:gd name="connsiteY14" fmla="*/ 581920 h 581919"/>
                <a:gd name="connsiteX15" fmla="*/ 0 w 1131680"/>
                <a:gd name="connsiteY15" fmla="*/ 562965 h 58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1680" h="581919">
                  <a:moveTo>
                    <a:pt x="0" y="562965"/>
                  </a:moveTo>
                  <a:cubicBezTo>
                    <a:pt x="87344" y="543534"/>
                    <a:pt x="173927" y="517721"/>
                    <a:pt x="262319" y="505910"/>
                  </a:cubicBezTo>
                  <a:cubicBezTo>
                    <a:pt x="444246" y="481622"/>
                    <a:pt x="598360" y="408946"/>
                    <a:pt x="723995" y="273881"/>
                  </a:cubicBezTo>
                  <a:cubicBezTo>
                    <a:pt x="742188" y="254260"/>
                    <a:pt x="775430" y="245306"/>
                    <a:pt x="803434" y="238734"/>
                  </a:cubicBezTo>
                  <a:cubicBezTo>
                    <a:pt x="857345" y="226066"/>
                    <a:pt x="913162" y="221684"/>
                    <a:pt x="966883" y="208540"/>
                  </a:cubicBezTo>
                  <a:cubicBezTo>
                    <a:pt x="1055275" y="186918"/>
                    <a:pt x="1087374" y="136055"/>
                    <a:pt x="1076135" y="40042"/>
                  </a:cubicBezTo>
                  <a:cubicBezTo>
                    <a:pt x="1046893" y="40042"/>
                    <a:pt x="1016794" y="40042"/>
                    <a:pt x="986695" y="40042"/>
                  </a:cubicBezTo>
                  <a:cubicBezTo>
                    <a:pt x="986600" y="37756"/>
                    <a:pt x="986600" y="35566"/>
                    <a:pt x="986504" y="33280"/>
                  </a:cubicBezTo>
                  <a:cubicBezTo>
                    <a:pt x="1016222" y="23374"/>
                    <a:pt x="1046035" y="13563"/>
                    <a:pt x="1075658" y="3466"/>
                  </a:cubicBezTo>
                  <a:cubicBezTo>
                    <a:pt x="1102424" y="-5678"/>
                    <a:pt x="1116425" y="3181"/>
                    <a:pt x="1123760" y="31089"/>
                  </a:cubicBezTo>
                  <a:cubicBezTo>
                    <a:pt x="1150906" y="134340"/>
                    <a:pt x="1107377" y="230066"/>
                    <a:pt x="1007078" y="266547"/>
                  </a:cubicBezTo>
                  <a:cubicBezTo>
                    <a:pt x="946499" y="288550"/>
                    <a:pt x="881063" y="297027"/>
                    <a:pt x="818579" y="314267"/>
                  </a:cubicBezTo>
                  <a:cubicBezTo>
                    <a:pt x="798481" y="319792"/>
                    <a:pt x="776383" y="329698"/>
                    <a:pt x="762476" y="344462"/>
                  </a:cubicBezTo>
                  <a:cubicBezTo>
                    <a:pt x="628079" y="487337"/>
                    <a:pt x="462629" y="557155"/>
                    <a:pt x="267367" y="563537"/>
                  </a:cubicBezTo>
                  <a:cubicBezTo>
                    <a:pt x="178879" y="566394"/>
                    <a:pt x="90583" y="575633"/>
                    <a:pt x="2191" y="581920"/>
                  </a:cubicBezTo>
                  <a:cubicBezTo>
                    <a:pt x="1619" y="575633"/>
                    <a:pt x="857" y="569251"/>
                    <a:pt x="0" y="56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79C5B63-CE2D-4B0D-8B7B-9A1D9348870B}"/>
                </a:ext>
              </a:extLst>
            </p:cNvPr>
            <p:cNvSpPr/>
            <p:nvPr/>
          </p:nvSpPr>
          <p:spPr>
            <a:xfrm>
              <a:off x="5813612" y="3954371"/>
              <a:ext cx="614714" cy="507699"/>
            </a:xfrm>
            <a:custGeom>
              <a:avLst/>
              <a:gdLst>
                <a:gd name="connsiteX0" fmla="*/ 614715 w 614714"/>
                <a:gd name="connsiteY0" fmla="*/ 65274 h 507699"/>
                <a:gd name="connsiteX1" fmla="*/ 99793 w 614714"/>
                <a:gd name="connsiteY1" fmla="*/ 391124 h 507699"/>
                <a:gd name="connsiteX2" fmla="*/ 576900 w 614714"/>
                <a:gd name="connsiteY2" fmla="*/ 232818 h 507699"/>
                <a:gd name="connsiteX3" fmla="*/ 554231 w 614714"/>
                <a:gd name="connsiteY3" fmla="*/ 271394 h 507699"/>
                <a:gd name="connsiteX4" fmla="*/ 248383 w 614714"/>
                <a:gd name="connsiteY4" fmla="*/ 439606 h 507699"/>
                <a:gd name="connsiteX5" fmla="*/ 61312 w 614714"/>
                <a:gd name="connsiteY5" fmla="*/ 502947 h 507699"/>
                <a:gd name="connsiteX6" fmla="*/ 924 w 614714"/>
                <a:gd name="connsiteY6" fmla="*/ 460370 h 507699"/>
                <a:gd name="connsiteX7" fmla="*/ 129130 w 614714"/>
                <a:gd name="connsiteY7" fmla="*/ 127091 h 507699"/>
                <a:gd name="connsiteX8" fmla="*/ 614715 w 614714"/>
                <a:gd name="connsiteY8" fmla="*/ 65274 h 50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714" h="507699">
                  <a:moveTo>
                    <a:pt x="614715" y="65274"/>
                  </a:moveTo>
                  <a:cubicBezTo>
                    <a:pt x="292008" y="21459"/>
                    <a:pt x="137512" y="121281"/>
                    <a:pt x="99793" y="391124"/>
                  </a:cubicBezTo>
                  <a:cubicBezTo>
                    <a:pt x="316011" y="354738"/>
                    <a:pt x="378876" y="371502"/>
                    <a:pt x="576900" y="232818"/>
                  </a:cubicBezTo>
                  <a:cubicBezTo>
                    <a:pt x="565375" y="252535"/>
                    <a:pt x="560898" y="262822"/>
                    <a:pt x="554231" y="271394"/>
                  </a:cubicBezTo>
                  <a:cubicBezTo>
                    <a:pt x="476221" y="370740"/>
                    <a:pt x="366493" y="411126"/>
                    <a:pt x="248383" y="439606"/>
                  </a:cubicBezTo>
                  <a:cubicBezTo>
                    <a:pt x="184661" y="455036"/>
                    <a:pt x="122844" y="479516"/>
                    <a:pt x="61312" y="502947"/>
                  </a:cubicBezTo>
                  <a:cubicBezTo>
                    <a:pt x="24641" y="516854"/>
                    <a:pt x="-5744" y="499518"/>
                    <a:pt x="924" y="460370"/>
                  </a:cubicBezTo>
                  <a:cubicBezTo>
                    <a:pt x="21498" y="341022"/>
                    <a:pt x="53787" y="225770"/>
                    <a:pt x="129130" y="127091"/>
                  </a:cubicBezTo>
                  <a:cubicBezTo>
                    <a:pt x="255908" y="-39121"/>
                    <a:pt x="479555" y="-22928"/>
                    <a:pt x="614715" y="652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E7EB11B-C3F4-4281-8BA6-E0FB7732DA99}"/>
                </a:ext>
              </a:extLst>
            </p:cNvPr>
            <p:cNvSpPr/>
            <p:nvPr/>
          </p:nvSpPr>
          <p:spPr>
            <a:xfrm>
              <a:off x="5543263" y="3452990"/>
              <a:ext cx="997838" cy="363867"/>
            </a:xfrm>
            <a:custGeom>
              <a:avLst/>
              <a:gdLst>
                <a:gd name="connsiteX0" fmla="*/ 0 w 997838"/>
                <a:gd name="connsiteY0" fmla="*/ 363867 h 363867"/>
                <a:gd name="connsiteX1" fmla="*/ 75438 w 997838"/>
                <a:gd name="connsiteY1" fmla="*/ 135267 h 363867"/>
                <a:gd name="connsiteX2" fmla="*/ 277559 w 997838"/>
                <a:gd name="connsiteY2" fmla="*/ 3156 h 363867"/>
                <a:gd name="connsiteX3" fmla="*/ 972788 w 997838"/>
                <a:gd name="connsiteY3" fmla="*/ 51352 h 363867"/>
                <a:gd name="connsiteX4" fmla="*/ 997839 w 997838"/>
                <a:gd name="connsiteY4" fmla="*/ 66782 h 363867"/>
                <a:gd name="connsiteX5" fmla="*/ 913924 w 997838"/>
                <a:gd name="connsiteY5" fmla="*/ 75450 h 363867"/>
                <a:gd name="connsiteX6" fmla="*/ 395192 w 997838"/>
                <a:gd name="connsiteY6" fmla="*/ 62210 h 363867"/>
                <a:gd name="connsiteX7" fmla="*/ 86201 w 997838"/>
                <a:gd name="connsiteY7" fmla="*/ 227755 h 363867"/>
                <a:gd name="connsiteX8" fmla="*/ 0 w 997838"/>
                <a:gd name="connsiteY8" fmla="*/ 363867 h 36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7838" h="363867">
                  <a:moveTo>
                    <a:pt x="0" y="363867"/>
                  </a:moveTo>
                  <a:cubicBezTo>
                    <a:pt x="762" y="280047"/>
                    <a:pt x="37147" y="207467"/>
                    <a:pt x="75438" y="135267"/>
                  </a:cubicBezTo>
                  <a:cubicBezTo>
                    <a:pt x="118681" y="53733"/>
                    <a:pt x="179451" y="7727"/>
                    <a:pt x="277559" y="3156"/>
                  </a:cubicBezTo>
                  <a:cubicBezTo>
                    <a:pt x="511588" y="-7703"/>
                    <a:pt x="742855" y="9728"/>
                    <a:pt x="972788" y="51352"/>
                  </a:cubicBezTo>
                  <a:cubicBezTo>
                    <a:pt x="981456" y="52971"/>
                    <a:pt x="989743" y="56876"/>
                    <a:pt x="997839" y="66782"/>
                  </a:cubicBezTo>
                  <a:cubicBezTo>
                    <a:pt x="969835" y="69831"/>
                    <a:pt x="941927" y="75260"/>
                    <a:pt x="913924" y="75450"/>
                  </a:cubicBezTo>
                  <a:cubicBezTo>
                    <a:pt x="730091" y="76689"/>
                    <a:pt x="578930" y="57257"/>
                    <a:pt x="395192" y="62210"/>
                  </a:cubicBezTo>
                  <a:cubicBezTo>
                    <a:pt x="206883" y="67259"/>
                    <a:pt x="201835" y="63639"/>
                    <a:pt x="86201" y="227755"/>
                  </a:cubicBezTo>
                  <a:cubicBezTo>
                    <a:pt x="55435" y="271665"/>
                    <a:pt x="28670" y="318433"/>
                    <a:pt x="0" y="3638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27EEF10-721A-42EE-9B49-829DBA7AF350}"/>
                </a:ext>
              </a:extLst>
            </p:cNvPr>
            <p:cNvSpPr/>
            <p:nvPr/>
          </p:nvSpPr>
          <p:spPr>
            <a:xfrm>
              <a:off x="7003255" y="4480845"/>
              <a:ext cx="459200" cy="730186"/>
            </a:xfrm>
            <a:custGeom>
              <a:avLst/>
              <a:gdLst>
                <a:gd name="connsiteX0" fmla="*/ 459200 w 459200"/>
                <a:gd name="connsiteY0" fmla="*/ 0 h 730186"/>
                <a:gd name="connsiteX1" fmla="*/ 439674 w 459200"/>
                <a:gd name="connsiteY1" fmla="*/ 189833 h 730186"/>
                <a:gd name="connsiteX2" fmla="*/ 298418 w 459200"/>
                <a:gd name="connsiteY2" fmla="*/ 534924 h 730186"/>
                <a:gd name="connsiteX3" fmla="*/ 122968 w 459200"/>
                <a:gd name="connsiteY3" fmla="*/ 687324 h 730186"/>
                <a:gd name="connsiteX4" fmla="*/ 0 w 459200"/>
                <a:gd name="connsiteY4" fmla="*/ 730187 h 730186"/>
                <a:gd name="connsiteX5" fmla="*/ 109538 w 459200"/>
                <a:gd name="connsiteY5" fmla="*/ 656082 h 730186"/>
                <a:gd name="connsiteX6" fmla="*/ 282797 w 459200"/>
                <a:gd name="connsiteY6" fmla="*/ 481965 h 730186"/>
                <a:gd name="connsiteX7" fmla="*/ 413195 w 459200"/>
                <a:gd name="connsiteY7" fmla="*/ 113157 h 730186"/>
                <a:gd name="connsiteX8" fmla="*/ 459200 w 459200"/>
                <a:gd name="connsiteY8" fmla="*/ 0 h 73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200" h="730186">
                  <a:moveTo>
                    <a:pt x="459200" y="0"/>
                  </a:moveTo>
                  <a:cubicBezTo>
                    <a:pt x="452914" y="63341"/>
                    <a:pt x="450628" y="127349"/>
                    <a:pt x="439674" y="189833"/>
                  </a:cubicBezTo>
                  <a:cubicBezTo>
                    <a:pt x="415957" y="325088"/>
                    <a:pt x="375856" y="420529"/>
                    <a:pt x="298418" y="534924"/>
                  </a:cubicBezTo>
                  <a:cubicBezTo>
                    <a:pt x="257270" y="595694"/>
                    <a:pt x="198025" y="655225"/>
                    <a:pt x="122968" y="687324"/>
                  </a:cubicBezTo>
                  <a:cubicBezTo>
                    <a:pt x="82772" y="707898"/>
                    <a:pt x="50387" y="713899"/>
                    <a:pt x="0" y="730187"/>
                  </a:cubicBezTo>
                  <a:cubicBezTo>
                    <a:pt x="35147" y="700373"/>
                    <a:pt x="66389" y="681800"/>
                    <a:pt x="109538" y="656082"/>
                  </a:cubicBezTo>
                  <a:cubicBezTo>
                    <a:pt x="180308" y="604171"/>
                    <a:pt x="253270" y="539115"/>
                    <a:pt x="282797" y="481965"/>
                  </a:cubicBezTo>
                  <a:cubicBezTo>
                    <a:pt x="352425" y="343567"/>
                    <a:pt x="374809" y="305181"/>
                    <a:pt x="413195" y="113157"/>
                  </a:cubicBezTo>
                  <a:cubicBezTo>
                    <a:pt x="417671" y="81820"/>
                    <a:pt x="439007" y="23527"/>
                    <a:pt x="4592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7B9679C-0867-4920-A2B1-C96EF0078B48}"/>
                </a:ext>
              </a:extLst>
            </p:cNvPr>
            <p:cNvSpPr/>
            <p:nvPr/>
          </p:nvSpPr>
          <p:spPr>
            <a:xfrm>
              <a:off x="5253322" y="5189580"/>
              <a:ext cx="475492" cy="399879"/>
            </a:xfrm>
            <a:custGeom>
              <a:avLst/>
              <a:gdLst>
                <a:gd name="connsiteX0" fmla="*/ 438626 w 475492"/>
                <a:gd name="connsiteY0" fmla="*/ 399880 h 399879"/>
                <a:gd name="connsiteX1" fmla="*/ 428816 w 475492"/>
                <a:gd name="connsiteY1" fmla="*/ 338158 h 399879"/>
                <a:gd name="connsiteX2" fmla="*/ 289941 w 475492"/>
                <a:gd name="connsiteY2" fmla="*/ 137371 h 399879"/>
                <a:gd name="connsiteX3" fmla="*/ 94964 w 475492"/>
                <a:gd name="connsiteY3" fmla="*/ 51265 h 399879"/>
                <a:gd name="connsiteX4" fmla="*/ 0 w 475492"/>
                <a:gd name="connsiteY4" fmla="*/ 4116 h 399879"/>
                <a:gd name="connsiteX5" fmla="*/ 437007 w 475492"/>
                <a:gd name="connsiteY5" fmla="*/ 161564 h 399879"/>
                <a:gd name="connsiteX6" fmla="*/ 438626 w 475492"/>
                <a:gd name="connsiteY6" fmla="*/ 399880 h 39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492" h="399879">
                  <a:moveTo>
                    <a:pt x="438626" y="399880"/>
                  </a:moveTo>
                  <a:cubicBezTo>
                    <a:pt x="434721" y="375496"/>
                    <a:pt x="430435" y="356922"/>
                    <a:pt x="428816" y="338158"/>
                  </a:cubicBezTo>
                  <a:cubicBezTo>
                    <a:pt x="421100" y="244432"/>
                    <a:pt x="371475" y="178424"/>
                    <a:pt x="289941" y="137371"/>
                  </a:cubicBezTo>
                  <a:cubicBezTo>
                    <a:pt x="226600" y="105462"/>
                    <a:pt x="159829" y="80316"/>
                    <a:pt x="94964" y="51265"/>
                  </a:cubicBezTo>
                  <a:cubicBezTo>
                    <a:pt x="65913" y="38216"/>
                    <a:pt x="37719" y="22976"/>
                    <a:pt x="0" y="4116"/>
                  </a:cubicBezTo>
                  <a:cubicBezTo>
                    <a:pt x="139827" y="-17696"/>
                    <a:pt x="363855" y="48979"/>
                    <a:pt x="437007" y="161564"/>
                  </a:cubicBezTo>
                  <a:cubicBezTo>
                    <a:pt x="486061" y="236907"/>
                    <a:pt x="489966" y="333014"/>
                    <a:pt x="438626" y="399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B8A24E1-175D-4457-9AAE-A62A5CC11DCD}"/>
                </a:ext>
              </a:extLst>
            </p:cNvPr>
            <p:cNvSpPr/>
            <p:nvPr/>
          </p:nvSpPr>
          <p:spPr>
            <a:xfrm>
              <a:off x="6950533" y="2690097"/>
              <a:ext cx="79904" cy="147019"/>
            </a:xfrm>
            <a:custGeom>
              <a:avLst/>
              <a:gdLst>
                <a:gd name="connsiteX0" fmla="*/ 79678 w 79904"/>
                <a:gd name="connsiteY0" fmla="*/ 22527 h 147019"/>
                <a:gd name="connsiteX1" fmla="*/ 61962 w 79904"/>
                <a:gd name="connsiteY1" fmla="*/ 127969 h 147019"/>
                <a:gd name="connsiteX2" fmla="*/ 53580 w 79904"/>
                <a:gd name="connsiteY2" fmla="*/ 147019 h 147019"/>
                <a:gd name="connsiteX3" fmla="*/ 2335 w 79904"/>
                <a:gd name="connsiteY3" fmla="*/ 48340 h 147019"/>
                <a:gd name="connsiteX4" fmla="*/ 19195 w 79904"/>
                <a:gd name="connsiteY4" fmla="*/ 16908 h 147019"/>
                <a:gd name="connsiteX5" fmla="*/ 69677 w 79904"/>
                <a:gd name="connsiteY5" fmla="*/ 48 h 147019"/>
                <a:gd name="connsiteX6" fmla="*/ 79678 w 79904"/>
                <a:gd name="connsiteY6" fmla="*/ 22527 h 14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04" h="147019">
                  <a:moveTo>
                    <a:pt x="79678" y="22527"/>
                  </a:moveTo>
                  <a:cubicBezTo>
                    <a:pt x="73011" y="62532"/>
                    <a:pt x="67486" y="95203"/>
                    <a:pt x="61962" y="127969"/>
                  </a:cubicBezTo>
                  <a:cubicBezTo>
                    <a:pt x="51484" y="129398"/>
                    <a:pt x="64057" y="145590"/>
                    <a:pt x="53580" y="147019"/>
                  </a:cubicBezTo>
                  <a:cubicBezTo>
                    <a:pt x="40912" y="120444"/>
                    <a:pt x="16337" y="77677"/>
                    <a:pt x="2335" y="48340"/>
                  </a:cubicBezTo>
                  <a:cubicBezTo>
                    <a:pt x="-4046" y="34815"/>
                    <a:pt x="3002" y="22623"/>
                    <a:pt x="19195" y="16908"/>
                  </a:cubicBezTo>
                  <a:lnTo>
                    <a:pt x="69677" y="48"/>
                  </a:lnTo>
                  <a:cubicBezTo>
                    <a:pt x="77011" y="-999"/>
                    <a:pt x="80917" y="15288"/>
                    <a:pt x="79678" y="22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848B4FD-FEE0-412F-BFE8-F6548E8C1792}"/>
                </a:ext>
              </a:extLst>
            </p:cNvPr>
            <p:cNvSpPr/>
            <p:nvPr/>
          </p:nvSpPr>
          <p:spPr>
            <a:xfrm>
              <a:off x="6662951" y="4215860"/>
              <a:ext cx="295822" cy="154019"/>
            </a:xfrm>
            <a:custGeom>
              <a:avLst/>
              <a:gdLst>
                <a:gd name="connsiteX0" fmla="*/ 292489 w 295822"/>
                <a:gd name="connsiteY0" fmla="*/ 154019 h 154019"/>
                <a:gd name="connsiteX1" fmla="*/ 96369 w 295822"/>
                <a:gd name="connsiteY1" fmla="*/ 127540 h 154019"/>
                <a:gd name="connsiteX2" fmla="*/ 262 w 295822"/>
                <a:gd name="connsiteY2" fmla="*/ 0 h 154019"/>
                <a:gd name="connsiteX3" fmla="*/ 222766 w 295822"/>
                <a:gd name="connsiteY3" fmla="*/ 128492 h 154019"/>
                <a:gd name="connsiteX4" fmla="*/ 295822 w 295822"/>
                <a:gd name="connsiteY4" fmla="*/ 138399 h 154019"/>
                <a:gd name="connsiteX5" fmla="*/ 292489 w 295822"/>
                <a:gd name="connsiteY5" fmla="*/ 154019 h 15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822" h="154019">
                  <a:moveTo>
                    <a:pt x="292489" y="154019"/>
                  </a:moveTo>
                  <a:cubicBezTo>
                    <a:pt x="227052" y="145637"/>
                    <a:pt x="160567" y="141732"/>
                    <a:pt x="96369" y="127540"/>
                  </a:cubicBezTo>
                  <a:cubicBezTo>
                    <a:pt x="27027" y="112109"/>
                    <a:pt x="-3167" y="68009"/>
                    <a:pt x="262" y="0"/>
                  </a:cubicBezTo>
                  <a:cubicBezTo>
                    <a:pt x="29122" y="123920"/>
                    <a:pt x="133326" y="113062"/>
                    <a:pt x="222766" y="128492"/>
                  </a:cubicBezTo>
                  <a:cubicBezTo>
                    <a:pt x="246959" y="132683"/>
                    <a:pt x="271438" y="135160"/>
                    <a:pt x="295822" y="138399"/>
                  </a:cubicBezTo>
                  <a:cubicBezTo>
                    <a:pt x="294679" y="143542"/>
                    <a:pt x="293536" y="148781"/>
                    <a:pt x="292489" y="154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C5A9217-1B8D-406B-ABF1-BE4101914919}"/>
              </a:ext>
            </a:extLst>
          </p:cNvPr>
          <p:cNvSpPr/>
          <p:nvPr/>
        </p:nvSpPr>
        <p:spPr>
          <a:xfrm>
            <a:off x="5871146" y="523360"/>
            <a:ext cx="779809" cy="1082093"/>
          </a:xfrm>
          <a:custGeom>
            <a:avLst/>
            <a:gdLst>
              <a:gd name="connsiteX0" fmla="*/ 768373 w 2639680"/>
              <a:gd name="connsiteY0" fmla="*/ 3535655 h 3662923"/>
              <a:gd name="connsiteX1" fmla="*/ 794389 w 2639680"/>
              <a:gd name="connsiteY1" fmla="*/ 3540073 h 3662923"/>
              <a:gd name="connsiteX2" fmla="*/ 1056227 w 2639680"/>
              <a:gd name="connsiteY2" fmla="*/ 3549960 h 3662923"/>
              <a:gd name="connsiteX3" fmla="*/ 1283845 w 2639680"/>
              <a:gd name="connsiteY3" fmla="*/ 3567000 h 3662923"/>
              <a:gd name="connsiteX4" fmla="*/ 1731298 w 2639680"/>
              <a:gd name="connsiteY4" fmla="*/ 3618260 h 3662923"/>
              <a:gd name="connsiteX5" fmla="*/ 1802543 w 2639680"/>
              <a:gd name="connsiteY5" fmla="*/ 3612720 h 3662923"/>
              <a:gd name="connsiteX6" fmla="*/ 1804927 w 2639680"/>
              <a:gd name="connsiteY6" fmla="*/ 3619031 h 3662923"/>
              <a:gd name="connsiteX7" fmla="*/ 1781716 w 2639680"/>
              <a:gd name="connsiteY7" fmla="*/ 3629830 h 3662923"/>
              <a:gd name="connsiteX8" fmla="*/ 1430051 w 2639680"/>
              <a:gd name="connsiteY8" fmla="*/ 3651358 h 3662923"/>
              <a:gd name="connsiteX9" fmla="*/ 1154188 w 2639680"/>
              <a:gd name="connsiteY9" fmla="*/ 3599958 h 3662923"/>
              <a:gd name="connsiteX10" fmla="*/ 1053141 w 2639680"/>
              <a:gd name="connsiteY10" fmla="*/ 3599467 h 3662923"/>
              <a:gd name="connsiteX11" fmla="*/ 792776 w 2639680"/>
              <a:gd name="connsiteY11" fmla="*/ 3556271 h 3662923"/>
              <a:gd name="connsiteX12" fmla="*/ 776577 w 2639680"/>
              <a:gd name="connsiteY12" fmla="*/ 3547015 h 3662923"/>
              <a:gd name="connsiteX13" fmla="*/ 768373 w 2639680"/>
              <a:gd name="connsiteY13" fmla="*/ 3535655 h 3662923"/>
              <a:gd name="connsiteX14" fmla="*/ 1715511 w 2639680"/>
              <a:gd name="connsiteY14" fmla="*/ 3379010 h 3662923"/>
              <a:gd name="connsiteX15" fmla="*/ 1921821 w 2639680"/>
              <a:gd name="connsiteY15" fmla="*/ 3403614 h 3662923"/>
              <a:gd name="connsiteX16" fmla="*/ 2031984 w 2639680"/>
              <a:gd name="connsiteY16" fmla="*/ 3487200 h 3662923"/>
              <a:gd name="connsiteX17" fmla="*/ 2047481 w 2639680"/>
              <a:gd name="connsiteY17" fmla="*/ 3535725 h 3662923"/>
              <a:gd name="connsiteX18" fmla="*/ 2039207 w 2639680"/>
              <a:gd name="connsiteY18" fmla="*/ 3538740 h 3662923"/>
              <a:gd name="connsiteX19" fmla="*/ 1710472 w 2639680"/>
              <a:gd name="connsiteY19" fmla="*/ 3440989 h 3662923"/>
              <a:gd name="connsiteX20" fmla="*/ 1502698 w 2639680"/>
              <a:gd name="connsiteY20" fmla="*/ 3430260 h 3662923"/>
              <a:gd name="connsiteX21" fmla="*/ 1496387 w 2639680"/>
              <a:gd name="connsiteY21" fmla="*/ 3420654 h 3662923"/>
              <a:gd name="connsiteX22" fmla="*/ 1510832 w 2639680"/>
              <a:gd name="connsiteY22" fmla="*/ 3415885 h 3662923"/>
              <a:gd name="connsiteX23" fmla="*/ 1715511 w 2639680"/>
              <a:gd name="connsiteY23" fmla="*/ 3379010 h 3662923"/>
              <a:gd name="connsiteX24" fmla="*/ 1931919 w 2639680"/>
              <a:gd name="connsiteY24" fmla="*/ 2840389 h 3662923"/>
              <a:gd name="connsiteX25" fmla="*/ 1947627 w 2639680"/>
              <a:gd name="connsiteY25" fmla="*/ 2865703 h 3662923"/>
              <a:gd name="connsiteX26" fmla="*/ 1819302 w 2639680"/>
              <a:gd name="connsiteY26" fmla="*/ 3281741 h 3662923"/>
              <a:gd name="connsiteX27" fmla="*/ 1815516 w 2639680"/>
              <a:gd name="connsiteY27" fmla="*/ 3285317 h 3662923"/>
              <a:gd name="connsiteX28" fmla="*/ 1953727 w 2639680"/>
              <a:gd name="connsiteY28" fmla="*/ 3256847 h 3662923"/>
              <a:gd name="connsiteX29" fmla="*/ 2057483 w 2639680"/>
              <a:gd name="connsiteY29" fmla="*/ 3252386 h 3662923"/>
              <a:gd name="connsiteX30" fmla="*/ 2159187 w 2639680"/>
              <a:gd name="connsiteY30" fmla="*/ 3274799 h 3662923"/>
              <a:gd name="connsiteX31" fmla="*/ 2239968 w 2639680"/>
              <a:gd name="connsiteY31" fmla="*/ 3337769 h 3662923"/>
              <a:gd name="connsiteX32" fmla="*/ 2251258 w 2639680"/>
              <a:gd name="connsiteY32" fmla="*/ 3409715 h 3662923"/>
              <a:gd name="connsiteX33" fmla="*/ 2240319 w 2639680"/>
              <a:gd name="connsiteY33" fmla="*/ 3406349 h 3662923"/>
              <a:gd name="connsiteX34" fmla="*/ 2121531 w 2639680"/>
              <a:gd name="connsiteY34" fmla="*/ 3343870 h 3662923"/>
              <a:gd name="connsiteX35" fmla="*/ 1815095 w 2639680"/>
              <a:gd name="connsiteY35" fmla="*/ 3322202 h 3662923"/>
              <a:gd name="connsiteX36" fmla="*/ 1764957 w 2639680"/>
              <a:gd name="connsiteY36" fmla="*/ 3317013 h 3662923"/>
              <a:gd name="connsiteX37" fmla="*/ 1789710 w 2639680"/>
              <a:gd name="connsiteY37" fmla="*/ 3295695 h 3662923"/>
              <a:gd name="connsiteX38" fmla="*/ 1815133 w 2639680"/>
              <a:gd name="connsiteY38" fmla="*/ 3285471 h 3662923"/>
              <a:gd name="connsiteX39" fmla="*/ 1789710 w 2639680"/>
              <a:gd name="connsiteY39" fmla="*/ 3295626 h 3662923"/>
              <a:gd name="connsiteX40" fmla="*/ 1762012 w 2639680"/>
              <a:gd name="connsiteY40" fmla="*/ 3290507 h 3662923"/>
              <a:gd name="connsiteX41" fmla="*/ 1922032 w 2639680"/>
              <a:gd name="connsiteY41" fmla="*/ 2840459 h 3662923"/>
              <a:gd name="connsiteX42" fmla="*/ 1931919 w 2639680"/>
              <a:gd name="connsiteY42" fmla="*/ 2840389 h 3662923"/>
              <a:gd name="connsiteX43" fmla="*/ 334551 w 2639680"/>
              <a:gd name="connsiteY43" fmla="*/ 2802330 h 3662923"/>
              <a:gd name="connsiteX44" fmla="*/ 415376 w 2639680"/>
              <a:gd name="connsiteY44" fmla="*/ 2816126 h 3662923"/>
              <a:gd name="connsiteX45" fmla="*/ 415025 w 2639680"/>
              <a:gd name="connsiteY45" fmla="*/ 2824681 h 3662923"/>
              <a:gd name="connsiteX46" fmla="*/ 390061 w 2639680"/>
              <a:gd name="connsiteY46" fmla="*/ 2826084 h 3662923"/>
              <a:gd name="connsiteX47" fmla="*/ 257530 w 2639680"/>
              <a:gd name="connsiteY47" fmla="*/ 2841300 h 3662923"/>
              <a:gd name="connsiteX48" fmla="*/ 64762 w 2639680"/>
              <a:gd name="connsiteY48" fmla="*/ 3074809 h 3662923"/>
              <a:gd name="connsiteX49" fmla="*/ 176117 w 2639680"/>
              <a:gd name="connsiteY49" fmla="*/ 3358175 h 3662923"/>
              <a:gd name="connsiteX50" fmla="*/ 378281 w 2639680"/>
              <a:gd name="connsiteY50" fmla="*/ 3409996 h 3662923"/>
              <a:gd name="connsiteX51" fmla="*/ 386135 w 2639680"/>
              <a:gd name="connsiteY51" fmla="*/ 3408593 h 3662923"/>
              <a:gd name="connsiteX52" fmla="*/ 394269 w 2639680"/>
              <a:gd name="connsiteY52" fmla="*/ 3410837 h 3662923"/>
              <a:gd name="connsiteX53" fmla="*/ 383259 w 2639680"/>
              <a:gd name="connsiteY53" fmla="*/ 3423810 h 3662923"/>
              <a:gd name="connsiteX54" fmla="*/ 210337 w 2639680"/>
              <a:gd name="connsiteY54" fmla="*/ 3440639 h 3662923"/>
              <a:gd name="connsiteX55" fmla="*/ 15746 w 2639680"/>
              <a:gd name="connsiteY55" fmla="*/ 3202783 h 3662923"/>
              <a:gd name="connsiteX56" fmla="*/ 6981 w 2639680"/>
              <a:gd name="connsiteY56" fmla="*/ 3022638 h 3662923"/>
              <a:gd name="connsiteX57" fmla="*/ 252411 w 2639680"/>
              <a:gd name="connsiteY57" fmla="*/ 2803785 h 3662923"/>
              <a:gd name="connsiteX58" fmla="*/ 334551 w 2639680"/>
              <a:gd name="connsiteY58" fmla="*/ 2802330 h 3662923"/>
              <a:gd name="connsiteX59" fmla="*/ 2012490 w 2639680"/>
              <a:gd name="connsiteY59" fmla="*/ 2677704 h 3662923"/>
              <a:gd name="connsiteX60" fmla="*/ 1804506 w 2639680"/>
              <a:gd name="connsiteY60" fmla="*/ 2902447 h 3662923"/>
              <a:gd name="connsiteX61" fmla="*/ 2012490 w 2639680"/>
              <a:gd name="connsiteY61" fmla="*/ 2677704 h 3662923"/>
              <a:gd name="connsiteX62" fmla="*/ 1272261 w 2639680"/>
              <a:gd name="connsiteY62" fmla="*/ 2461280 h 3662923"/>
              <a:gd name="connsiteX63" fmla="*/ 1653672 w 2639680"/>
              <a:gd name="connsiteY63" fmla="*/ 2720619 h 3662923"/>
              <a:gd name="connsiteX64" fmla="*/ 1670291 w 2639680"/>
              <a:gd name="connsiteY64" fmla="*/ 3225923 h 3662923"/>
              <a:gd name="connsiteX65" fmla="*/ 1670361 w 2639680"/>
              <a:gd name="connsiteY65" fmla="*/ 3186374 h 3662923"/>
              <a:gd name="connsiteX66" fmla="*/ 1642452 w 2639680"/>
              <a:gd name="connsiteY66" fmla="*/ 2891858 h 3662923"/>
              <a:gd name="connsiteX67" fmla="*/ 1340714 w 2639680"/>
              <a:gd name="connsiteY67" fmla="*/ 2523504 h 3662923"/>
              <a:gd name="connsiteX68" fmla="*/ 1247731 w 2639680"/>
              <a:gd name="connsiteY68" fmla="*/ 2476451 h 3662923"/>
              <a:gd name="connsiteX69" fmla="*/ 1225292 w 2639680"/>
              <a:gd name="connsiteY69" fmla="*/ 2464461 h 3662923"/>
              <a:gd name="connsiteX70" fmla="*/ 1272261 w 2639680"/>
              <a:gd name="connsiteY70" fmla="*/ 2461280 h 3662923"/>
              <a:gd name="connsiteX71" fmla="*/ 2221736 w 2639680"/>
              <a:gd name="connsiteY71" fmla="*/ 2266785 h 3662923"/>
              <a:gd name="connsiteX72" fmla="*/ 2232675 w 2639680"/>
              <a:gd name="connsiteY72" fmla="*/ 2280950 h 3662923"/>
              <a:gd name="connsiteX73" fmla="*/ 2327200 w 2639680"/>
              <a:gd name="connsiteY73" fmla="*/ 2555270 h 3662923"/>
              <a:gd name="connsiteX74" fmla="*/ 2252449 w 2639680"/>
              <a:gd name="connsiteY74" fmla="*/ 2795300 h 3662923"/>
              <a:gd name="connsiteX75" fmla="*/ 2066063 w 2639680"/>
              <a:gd name="connsiteY75" fmla="*/ 2816126 h 3662923"/>
              <a:gd name="connsiteX76" fmla="*/ 2029109 w 2639680"/>
              <a:gd name="connsiteY76" fmla="*/ 2749019 h 3662923"/>
              <a:gd name="connsiteX77" fmla="*/ 2060103 w 2639680"/>
              <a:gd name="connsiteY77" fmla="*/ 2662698 h 3662923"/>
              <a:gd name="connsiteX78" fmla="*/ 2066624 w 2639680"/>
              <a:gd name="connsiteY78" fmla="*/ 2666064 h 3662923"/>
              <a:gd name="connsiteX79" fmla="*/ 2052670 w 2639680"/>
              <a:gd name="connsiteY79" fmla="*/ 2719427 h 3662923"/>
              <a:gd name="connsiteX80" fmla="*/ 2106805 w 2639680"/>
              <a:gd name="connsiteY80" fmla="*/ 2799227 h 3662923"/>
              <a:gd name="connsiteX81" fmla="*/ 2244175 w 2639680"/>
              <a:gd name="connsiteY81" fmla="*/ 2739131 h 3662923"/>
              <a:gd name="connsiteX82" fmla="*/ 2269700 w 2639680"/>
              <a:gd name="connsiteY82" fmla="*/ 2470351 h 3662923"/>
              <a:gd name="connsiteX83" fmla="*/ 2222157 w 2639680"/>
              <a:gd name="connsiteY83" fmla="*/ 2294974 h 3662923"/>
              <a:gd name="connsiteX84" fmla="*/ 2221736 w 2639680"/>
              <a:gd name="connsiteY84" fmla="*/ 2266785 h 3662923"/>
              <a:gd name="connsiteX85" fmla="*/ 2482592 w 2639680"/>
              <a:gd name="connsiteY85" fmla="*/ 2223028 h 3662923"/>
              <a:gd name="connsiteX86" fmla="*/ 2492549 w 2639680"/>
              <a:gd name="connsiteY86" fmla="*/ 2233687 h 3662923"/>
              <a:gd name="connsiteX87" fmla="*/ 2625362 w 2639680"/>
              <a:gd name="connsiteY87" fmla="*/ 2503940 h 3662923"/>
              <a:gd name="connsiteX88" fmla="*/ 2638685 w 2639680"/>
              <a:gd name="connsiteY88" fmla="*/ 2569364 h 3662923"/>
              <a:gd name="connsiteX89" fmla="*/ 2567861 w 2639680"/>
              <a:gd name="connsiteY89" fmla="*/ 2699512 h 3662923"/>
              <a:gd name="connsiteX90" fmla="*/ 2413381 w 2639680"/>
              <a:gd name="connsiteY90" fmla="*/ 2694954 h 3662923"/>
              <a:gd name="connsiteX91" fmla="*/ 2378179 w 2639680"/>
              <a:gd name="connsiteY91" fmla="*/ 2628758 h 3662923"/>
              <a:gd name="connsiteX92" fmla="*/ 2391292 w 2639680"/>
              <a:gd name="connsiteY92" fmla="*/ 2640328 h 3662923"/>
              <a:gd name="connsiteX93" fmla="*/ 2526909 w 2639680"/>
              <a:gd name="connsiteY93" fmla="*/ 2674829 h 3662923"/>
              <a:gd name="connsiteX94" fmla="*/ 2595419 w 2639680"/>
              <a:gd name="connsiteY94" fmla="*/ 2559266 h 3662923"/>
              <a:gd name="connsiteX95" fmla="*/ 2505312 w 2639680"/>
              <a:gd name="connsiteY95" fmla="*/ 2294203 h 3662923"/>
              <a:gd name="connsiteX96" fmla="*/ 2475930 w 2639680"/>
              <a:gd name="connsiteY96" fmla="*/ 2227025 h 3662923"/>
              <a:gd name="connsiteX97" fmla="*/ 2482592 w 2639680"/>
              <a:gd name="connsiteY97" fmla="*/ 2223028 h 3662923"/>
              <a:gd name="connsiteX98" fmla="*/ 1505292 w 2639680"/>
              <a:gd name="connsiteY98" fmla="*/ 1425734 h 3662923"/>
              <a:gd name="connsiteX99" fmla="*/ 1509920 w 2639680"/>
              <a:gd name="connsiteY99" fmla="*/ 1452100 h 3662923"/>
              <a:gd name="connsiteX100" fmla="*/ 1459292 w 2639680"/>
              <a:gd name="connsiteY100" fmla="*/ 1654404 h 3662923"/>
              <a:gd name="connsiteX101" fmla="*/ 1218911 w 2639680"/>
              <a:gd name="connsiteY101" fmla="*/ 1946324 h 3662923"/>
              <a:gd name="connsiteX102" fmla="*/ 994939 w 2639680"/>
              <a:gd name="connsiteY102" fmla="*/ 2119948 h 3662923"/>
              <a:gd name="connsiteX103" fmla="*/ 620765 w 2639680"/>
              <a:gd name="connsiteY103" fmla="*/ 2534092 h 3662923"/>
              <a:gd name="connsiteX104" fmla="*/ 526379 w 2639680"/>
              <a:gd name="connsiteY104" fmla="*/ 2734854 h 3662923"/>
              <a:gd name="connsiteX105" fmla="*/ 514879 w 2639680"/>
              <a:gd name="connsiteY105" fmla="*/ 2760519 h 3662923"/>
              <a:gd name="connsiteX106" fmla="*/ 505553 w 2639680"/>
              <a:gd name="connsiteY106" fmla="*/ 2758064 h 3662923"/>
              <a:gd name="connsiteX107" fmla="*/ 519017 w 2639680"/>
              <a:gd name="connsiteY107" fmla="*/ 2691518 h 3662923"/>
              <a:gd name="connsiteX108" fmla="*/ 796141 w 2639680"/>
              <a:gd name="connsiteY108" fmla="*/ 2180464 h 3662923"/>
              <a:gd name="connsiteX109" fmla="*/ 920960 w 2639680"/>
              <a:gd name="connsiteY109" fmla="*/ 2079978 h 3662923"/>
              <a:gd name="connsiteX110" fmla="*/ 1333492 w 2639680"/>
              <a:gd name="connsiteY110" fmla="*/ 1740234 h 3662923"/>
              <a:gd name="connsiteX111" fmla="*/ 1463499 w 2639680"/>
              <a:gd name="connsiteY111" fmla="*/ 1554830 h 3662923"/>
              <a:gd name="connsiteX112" fmla="*/ 1494984 w 2639680"/>
              <a:gd name="connsiteY112" fmla="*/ 1439618 h 3662923"/>
              <a:gd name="connsiteX113" fmla="*/ 1505292 w 2639680"/>
              <a:gd name="connsiteY113" fmla="*/ 1425734 h 3662923"/>
              <a:gd name="connsiteX114" fmla="*/ 2114589 w 2639680"/>
              <a:gd name="connsiteY114" fmla="*/ 1420615 h 3662923"/>
              <a:gd name="connsiteX115" fmla="*/ 2137940 w 2639680"/>
              <a:gd name="connsiteY115" fmla="*/ 1430853 h 3662923"/>
              <a:gd name="connsiteX116" fmla="*/ 2370186 w 2639680"/>
              <a:gd name="connsiteY116" fmla="*/ 1750822 h 3662923"/>
              <a:gd name="connsiteX117" fmla="*/ 2318856 w 2639680"/>
              <a:gd name="connsiteY117" fmla="*/ 2178500 h 3662923"/>
              <a:gd name="connsiteX118" fmla="*/ 2312826 w 2639680"/>
              <a:gd name="connsiteY118" fmla="*/ 2186424 h 3662923"/>
              <a:gd name="connsiteX119" fmla="*/ 2306164 w 2639680"/>
              <a:gd name="connsiteY119" fmla="*/ 2184391 h 3662923"/>
              <a:gd name="connsiteX120" fmla="*/ 2327481 w 2639680"/>
              <a:gd name="connsiteY120" fmla="*/ 2064831 h 3662923"/>
              <a:gd name="connsiteX121" fmla="*/ 2247752 w 2639680"/>
              <a:gd name="connsiteY121" fmla="*/ 1590031 h 3662923"/>
              <a:gd name="connsiteX122" fmla="*/ 2129735 w 2639680"/>
              <a:gd name="connsiteY122" fmla="*/ 1445438 h 3662923"/>
              <a:gd name="connsiteX123" fmla="*/ 2114729 w 2639680"/>
              <a:gd name="connsiteY123" fmla="*/ 1430362 h 3662923"/>
              <a:gd name="connsiteX124" fmla="*/ 2114589 w 2639680"/>
              <a:gd name="connsiteY124" fmla="*/ 1420615 h 3662923"/>
              <a:gd name="connsiteX125" fmla="*/ 2196071 w 2639680"/>
              <a:gd name="connsiteY125" fmla="*/ 1071334 h 3662923"/>
              <a:gd name="connsiteX126" fmla="*/ 2187095 w 2639680"/>
              <a:gd name="connsiteY126" fmla="*/ 1171048 h 3662923"/>
              <a:gd name="connsiteX127" fmla="*/ 2119637 w 2639680"/>
              <a:gd name="connsiteY127" fmla="*/ 1219573 h 3662923"/>
              <a:gd name="connsiteX128" fmla="*/ 1978410 w 2639680"/>
              <a:gd name="connsiteY128" fmla="*/ 1217189 h 3662923"/>
              <a:gd name="connsiteX129" fmla="*/ 2011929 w 2639680"/>
              <a:gd name="connsiteY129" fmla="*/ 1202253 h 3662923"/>
              <a:gd name="connsiteX130" fmla="*/ 2087591 w 2639680"/>
              <a:gd name="connsiteY130" fmla="*/ 1186055 h 3662923"/>
              <a:gd name="connsiteX131" fmla="*/ 2180924 w 2639680"/>
              <a:gd name="connsiteY131" fmla="*/ 1094615 h 3662923"/>
              <a:gd name="connsiteX132" fmla="*/ 2188287 w 2639680"/>
              <a:gd name="connsiteY132" fmla="*/ 1074770 h 3662923"/>
              <a:gd name="connsiteX133" fmla="*/ 2196071 w 2639680"/>
              <a:gd name="connsiteY133" fmla="*/ 1071334 h 3662923"/>
              <a:gd name="connsiteX134" fmla="*/ 1290717 w 2639680"/>
              <a:gd name="connsiteY134" fmla="*/ 1024772 h 3662923"/>
              <a:gd name="connsiteX135" fmla="*/ 1300324 w 2639680"/>
              <a:gd name="connsiteY135" fmla="*/ 1045809 h 3662923"/>
              <a:gd name="connsiteX136" fmla="*/ 1338190 w 2639680"/>
              <a:gd name="connsiteY136" fmla="*/ 1137038 h 3662923"/>
              <a:gd name="connsiteX137" fmla="*/ 1651779 w 2639680"/>
              <a:gd name="connsiteY137" fmla="*/ 1294955 h 3662923"/>
              <a:gd name="connsiteX138" fmla="*/ 1776597 w 2639680"/>
              <a:gd name="connsiteY138" fmla="*/ 1266064 h 3662923"/>
              <a:gd name="connsiteX139" fmla="*/ 1807591 w 2639680"/>
              <a:gd name="connsiteY139" fmla="*/ 1258982 h 3662923"/>
              <a:gd name="connsiteX140" fmla="*/ 1800719 w 2639680"/>
              <a:gd name="connsiteY140" fmla="*/ 1271113 h 3662923"/>
              <a:gd name="connsiteX141" fmla="*/ 1512164 w 2639680"/>
              <a:gd name="connsiteY141" fmla="*/ 1336257 h 3662923"/>
              <a:gd name="connsiteX142" fmla="*/ 1290857 w 2639680"/>
              <a:gd name="connsiteY142" fmla="*/ 1103099 h 3662923"/>
              <a:gd name="connsiteX143" fmla="*/ 1283354 w 2639680"/>
              <a:gd name="connsiteY143" fmla="*/ 1042092 h 3662923"/>
              <a:gd name="connsiteX144" fmla="*/ 1290717 w 2639680"/>
              <a:gd name="connsiteY144" fmla="*/ 1024772 h 3662923"/>
              <a:gd name="connsiteX145" fmla="*/ 1656246 w 2639680"/>
              <a:gd name="connsiteY145" fmla="*/ 814272 h 3662923"/>
              <a:gd name="connsiteX146" fmla="*/ 1711102 w 2639680"/>
              <a:gd name="connsiteY146" fmla="*/ 824712 h 3662923"/>
              <a:gd name="connsiteX147" fmla="*/ 1664962 w 2639680"/>
              <a:gd name="connsiteY147" fmla="*/ 924917 h 3662923"/>
              <a:gd name="connsiteX148" fmla="*/ 1532570 w 2639680"/>
              <a:gd name="connsiteY148" fmla="*/ 889926 h 3662923"/>
              <a:gd name="connsiteX149" fmla="*/ 1656246 w 2639680"/>
              <a:gd name="connsiteY149" fmla="*/ 814272 h 3662923"/>
              <a:gd name="connsiteX150" fmla="*/ 835286 w 2639680"/>
              <a:gd name="connsiteY150" fmla="*/ 630939 h 3662923"/>
              <a:gd name="connsiteX151" fmla="*/ 1274308 w 2639680"/>
              <a:gd name="connsiteY151" fmla="*/ 732291 h 3662923"/>
              <a:gd name="connsiteX152" fmla="*/ 1286509 w 2639680"/>
              <a:gd name="connsiteY152" fmla="*/ 746526 h 3662923"/>
              <a:gd name="connsiteX153" fmla="*/ 1259582 w 2639680"/>
              <a:gd name="connsiteY153" fmla="*/ 739023 h 3662923"/>
              <a:gd name="connsiteX154" fmla="*/ 783940 w 2639680"/>
              <a:gd name="connsiteY154" fmla="*/ 658802 h 3662923"/>
              <a:gd name="connsiteX155" fmla="*/ 482061 w 2639680"/>
              <a:gd name="connsiteY155" fmla="*/ 728504 h 3662923"/>
              <a:gd name="connsiteX156" fmla="*/ 294623 w 2639680"/>
              <a:gd name="connsiteY156" fmla="*/ 915732 h 3662923"/>
              <a:gd name="connsiteX157" fmla="*/ 344200 w 2639680"/>
              <a:gd name="connsiteY157" fmla="*/ 1003035 h 3662923"/>
              <a:gd name="connsiteX158" fmla="*/ 551273 w 2639680"/>
              <a:gd name="connsiteY158" fmla="*/ 955632 h 3662923"/>
              <a:gd name="connsiteX159" fmla="*/ 1064921 w 2639680"/>
              <a:gd name="connsiteY159" fmla="*/ 887543 h 3662923"/>
              <a:gd name="connsiteX160" fmla="*/ 1200118 w 2639680"/>
              <a:gd name="connsiteY160" fmla="*/ 905985 h 3662923"/>
              <a:gd name="connsiteX161" fmla="*/ 1227746 w 2639680"/>
              <a:gd name="connsiteY161" fmla="*/ 912576 h 3662923"/>
              <a:gd name="connsiteX162" fmla="*/ 1226484 w 2639680"/>
              <a:gd name="connsiteY162" fmla="*/ 919028 h 3662923"/>
              <a:gd name="connsiteX163" fmla="*/ 1166459 w 2639680"/>
              <a:gd name="connsiteY163" fmla="*/ 918887 h 3662923"/>
              <a:gd name="connsiteX164" fmla="*/ 723844 w 2639680"/>
              <a:gd name="connsiteY164" fmla="*/ 942799 h 3662923"/>
              <a:gd name="connsiteX165" fmla="*/ 599657 w 2639680"/>
              <a:gd name="connsiteY165" fmla="*/ 983330 h 3662923"/>
              <a:gd name="connsiteX166" fmla="*/ 368252 w 2639680"/>
              <a:gd name="connsiteY166" fmla="*/ 1044758 h 3662923"/>
              <a:gd name="connsiteX167" fmla="*/ 291608 w 2639680"/>
              <a:gd name="connsiteY167" fmla="*/ 1036764 h 3662923"/>
              <a:gd name="connsiteX168" fmla="*/ 239717 w 2639680"/>
              <a:gd name="connsiteY168" fmla="*/ 943360 h 3662923"/>
              <a:gd name="connsiteX169" fmla="*/ 267276 w 2639680"/>
              <a:gd name="connsiteY169" fmla="*/ 882985 h 3662923"/>
              <a:gd name="connsiteX170" fmla="*/ 682963 w 2639680"/>
              <a:gd name="connsiteY170" fmla="*/ 632997 h 3662923"/>
              <a:gd name="connsiteX171" fmla="*/ 835286 w 2639680"/>
              <a:gd name="connsiteY171" fmla="*/ 630939 h 3662923"/>
              <a:gd name="connsiteX172" fmla="*/ 1737502 w 2639680"/>
              <a:gd name="connsiteY172" fmla="*/ 528147 h 3662923"/>
              <a:gd name="connsiteX173" fmla="*/ 2033105 w 2639680"/>
              <a:gd name="connsiteY173" fmla="*/ 620515 h 3662923"/>
              <a:gd name="connsiteX174" fmla="*/ 2113606 w 2639680"/>
              <a:gd name="connsiteY174" fmla="*/ 693934 h 3662923"/>
              <a:gd name="connsiteX175" fmla="*/ 2214653 w 2639680"/>
              <a:gd name="connsiteY175" fmla="*/ 723315 h 3662923"/>
              <a:gd name="connsiteX176" fmla="*/ 2326990 w 2639680"/>
              <a:gd name="connsiteY176" fmla="*/ 956543 h 3662923"/>
              <a:gd name="connsiteX177" fmla="*/ 2293681 w 2639680"/>
              <a:gd name="connsiteY177" fmla="*/ 1048895 h 3662923"/>
              <a:gd name="connsiteX178" fmla="*/ 2246839 w 2639680"/>
              <a:gd name="connsiteY178" fmla="*/ 1075962 h 3662923"/>
              <a:gd name="connsiteX179" fmla="*/ 2283373 w 2639680"/>
              <a:gd name="connsiteY179" fmla="*/ 873518 h 3662923"/>
              <a:gd name="connsiteX180" fmla="*/ 2252169 w 2639680"/>
              <a:gd name="connsiteY180" fmla="*/ 807322 h 3662923"/>
              <a:gd name="connsiteX181" fmla="*/ 2241089 w 2639680"/>
              <a:gd name="connsiteY181" fmla="*/ 795752 h 3662923"/>
              <a:gd name="connsiteX182" fmla="*/ 1830451 w 2639680"/>
              <a:gd name="connsiteY182" fmla="*/ 586295 h 3662923"/>
              <a:gd name="connsiteX183" fmla="*/ 1523664 w 2639680"/>
              <a:gd name="connsiteY183" fmla="*/ 590221 h 3662923"/>
              <a:gd name="connsiteX184" fmla="*/ 1501996 w 2639680"/>
              <a:gd name="connsiteY184" fmla="*/ 592396 h 3662923"/>
              <a:gd name="connsiteX185" fmla="*/ 1499051 w 2639680"/>
              <a:gd name="connsiteY185" fmla="*/ 578862 h 3662923"/>
              <a:gd name="connsiteX186" fmla="*/ 1630671 w 2639680"/>
              <a:gd name="connsiteY186" fmla="*/ 539733 h 3662923"/>
              <a:gd name="connsiteX187" fmla="*/ 1737502 w 2639680"/>
              <a:gd name="connsiteY187" fmla="*/ 528147 h 3662923"/>
              <a:gd name="connsiteX188" fmla="*/ 829450 w 2639680"/>
              <a:gd name="connsiteY188" fmla="*/ 0 h 3662923"/>
              <a:gd name="connsiteX189" fmla="*/ 883023 w 2639680"/>
              <a:gd name="connsiteY189" fmla="*/ 0 h 3662923"/>
              <a:gd name="connsiteX190" fmla="*/ 1215686 w 2639680"/>
              <a:gd name="connsiteY190" fmla="*/ 163035 h 3662923"/>
              <a:gd name="connsiteX191" fmla="*/ 1447792 w 2639680"/>
              <a:gd name="connsiteY191" fmla="*/ 418633 h 3662923"/>
              <a:gd name="connsiteX192" fmla="*/ 1471774 w 2639680"/>
              <a:gd name="connsiteY192" fmla="*/ 559719 h 3662923"/>
              <a:gd name="connsiteX193" fmla="*/ 1459292 w 2639680"/>
              <a:gd name="connsiteY193" fmla="*/ 587418 h 3662923"/>
              <a:gd name="connsiteX194" fmla="*/ 1454103 w 2639680"/>
              <a:gd name="connsiteY194" fmla="*/ 527954 h 3662923"/>
              <a:gd name="connsiteX195" fmla="*/ 1298711 w 2639680"/>
              <a:gd name="connsiteY195" fmla="*/ 285680 h 3662923"/>
              <a:gd name="connsiteX196" fmla="*/ 887652 w 2639680"/>
              <a:gd name="connsiteY196" fmla="*/ 78257 h 3662923"/>
              <a:gd name="connsiteX197" fmla="*/ 869420 w 2639680"/>
              <a:gd name="connsiteY197" fmla="*/ 74400 h 3662923"/>
              <a:gd name="connsiteX198" fmla="*/ 855746 w 2639680"/>
              <a:gd name="connsiteY198" fmla="*/ 74891 h 3662923"/>
              <a:gd name="connsiteX199" fmla="*/ 863179 w 2639680"/>
              <a:gd name="connsiteY199" fmla="*/ 108690 h 3662923"/>
              <a:gd name="connsiteX200" fmla="*/ 1099212 w 2639680"/>
              <a:gd name="connsiteY200" fmla="*/ 466316 h 3662923"/>
              <a:gd name="connsiteX201" fmla="*/ 1317363 w 2639680"/>
              <a:gd name="connsiteY201" fmla="*/ 651931 h 3662923"/>
              <a:gd name="connsiteX202" fmla="*/ 1335595 w 2639680"/>
              <a:gd name="connsiteY202" fmla="*/ 672477 h 3662923"/>
              <a:gd name="connsiteX203" fmla="*/ 1331809 w 2639680"/>
              <a:gd name="connsiteY203" fmla="*/ 679699 h 3662923"/>
              <a:gd name="connsiteX204" fmla="*/ 1303058 w 2639680"/>
              <a:gd name="connsiteY204" fmla="*/ 673178 h 3662923"/>
              <a:gd name="connsiteX205" fmla="*/ 1123825 w 2639680"/>
              <a:gd name="connsiteY205" fmla="*/ 585454 h 3662923"/>
              <a:gd name="connsiteX206" fmla="*/ 937088 w 2639680"/>
              <a:gd name="connsiteY206" fmla="*/ 422069 h 3662923"/>
              <a:gd name="connsiteX207" fmla="*/ 783660 w 2639680"/>
              <a:gd name="connsiteY207" fmla="*/ 99925 h 3662923"/>
              <a:gd name="connsiteX208" fmla="*/ 829450 w 2639680"/>
              <a:gd name="connsiteY208" fmla="*/ 0 h 366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2639680" h="3662923">
                <a:moveTo>
                  <a:pt x="768373" y="3535655"/>
                </a:moveTo>
                <a:cubicBezTo>
                  <a:pt x="780855" y="3537689"/>
                  <a:pt x="787797" y="3538180"/>
                  <a:pt x="794389" y="3540073"/>
                </a:cubicBezTo>
                <a:cubicBezTo>
                  <a:pt x="880850" y="3564966"/>
                  <a:pt x="968012" y="3568823"/>
                  <a:pt x="1056227" y="3549960"/>
                </a:cubicBezTo>
                <a:cubicBezTo>
                  <a:pt x="1133642" y="3533481"/>
                  <a:pt x="1209024" y="3550802"/>
                  <a:pt x="1283845" y="3567000"/>
                </a:cubicBezTo>
                <a:cubicBezTo>
                  <a:pt x="1431383" y="3599046"/>
                  <a:pt x="1578921" y="3629269"/>
                  <a:pt x="1731298" y="3618260"/>
                </a:cubicBezTo>
                <a:cubicBezTo>
                  <a:pt x="1755069" y="3616506"/>
                  <a:pt x="1778771" y="3614543"/>
                  <a:pt x="1802543" y="3612720"/>
                </a:cubicBezTo>
                <a:cubicBezTo>
                  <a:pt x="1803314" y="3614824"/>
                  <a:pt x="1804155" y="3616927"/>
                  <a:pt x="1804927" y="3619031"/>
                </a:cubicBezTo>
                <a:cubicBezTo>
                  <a:pt x="1797213" y="3622677"/>
                  <a:pt x="1789780" y="3627165"/>
                  <a:pt x="1781716" y="3629830"/>
                </a:cubicBezTo>
                <a:cubicBezTo>
                  <a:pt x="1666364" y="3667556"/>
                  <a:pt x="1548488" y="3670501"/>
                  <a:pt x="1430051" y="3651358"/>
                </a:cubicBezTo>
                <a:cubicBezTo>
                  <a:pt x="1337769" y="3636492"/>
                  <a:pt x="1246470" y="3615104"/>
                  <a:pt x="1154188" y="3599958"/>
                </a:cubicBezTo>
                <a:cubicBezTo>
                  <a:pt x="1121301" y="3594558"/>
                  <a:pt x="1086520" y="3596171"/>
                  <a:pt x="1053141" y="3599467"/>
                </a:cubicBezTo>
                <a:cubicBezTo>
                  <a:pt x="962192" y="3608372"/>
                  <a:pt x="875380" y="3595961"/>
                  <a:pt x="792776" y="3556271"/>
                </a:cubicBezTo>
                <a:cubicBezTo>
                  <a:pt x="787166" y="3553606"/>
                  <a:pt x="781766" y="3550381"/>
                  <a:pt x="776577" y="3547015"/>
                </a:cubicBezTo>
                <a:cubicBezTo>
                  <a:pt x="774684" y="3545753"/>
                  <a:pt x="773702" y="3543158"/>
                  <a:pt x="768373" y="3535655"/>
                </a:cubicBezTo>
                <a:close/>
                <a:moveTo>
                  <a:pt x="1715511" y="3379010"/>
                </a:moveTo>
                <a:cubicBezTo>
                  <a:pt x="1783995" y="3375565"/>
                  <a:pt x="1852750" y="3382367"/>
                  <a:pt x="1921821" y="3403614"/>
                </a:cubicBezTo>
                <a:cubicBezTo>
                  <a:pt x="1967962" y="3417849"/>
                  <a:pt x="2008423" y="3442742"/>
                  <a:pt x="2031984" y="3487200"/>
                </a:cubicBezTo>
                <a:cubicBezTo>
                  <a:pt x="2039838" y="3501996"/>
                  <a:pt x="2042503" y="3519457"/>
                  <a:pt x="2047481" y="3535725"/>
                </a:cubicBezTo>
                <a:cubicBezTo>
                  <a:pt x="2044747" y="3536707"/>
                  <a:pt x="2041942" y="3537759"/>
                  <a:pt x="2039207" y="3538740"/>
                </a:cubicBezTo>
                <a:cubicBezTo>
                  <a:pt x="1948117" y="3443864"/>
                  <a:pt x="1825823" y="3452559"/>
                  <a:pt x="1710472" y="3440989"/>
                </a:cubicBezTo>
                <a:cubicBezTo>
                  <a:pt x="1641541" y="3434047"/>
                  <a:pt x="1571979" y="3433626"/>
                  <a:pt x="1502698" y="3430260"/>
                </a:cubicBezTo>
                <a:cubicBezTo>
                  <a:pt x="1500594" y="3427035"/>
                  <a:pt x="1498491" y="3423809"/>
                  <a:pt x="1496387" y="3420654"/>
                </a:cubicBezTo>
                <a:cubicBezTo>
                  <a:pt x="1501225" y="3419041"/>
                  <a:pt x="1505994" y="3417288"/>
                  <a:pt x="1510832" y="3415885"/>
                </a:cubicBezTo>
                <a:cubicBezTo>
                  <a:pt x="1578816" y="3396146"/>
                  <a:pt x="1647028" y="3382454"/>
                  <a:pt x="1715511" y="3379010"/>
                </a:cubicBezTo>
                <a:close/>
                <a:moveTo>
                  <a:pt x="1931919" y="2840389"/>
                </a:moveTo>
                <a:cubicBezTo>
                  <a:pt x="1937178" y="2848804"/>
                  <a:pt x="1943279" y="2856798"/>
                  <a:pt x="1947627" y="2865703"/>
                </a:cubicBezTo>
                <a:cubicBezTo>
                  <a:pt x="2024411" y="3022007"/>
                  <a:pt x="1968804" y="3212600"/>
                  <a:pt x="1819302" y="3281741"/>
                </a:cubicBezTo>
                <a:lnTo>
                  <a:pt x="1815516" y="3285317"/>
                </a:lnTo>
                <a:lnTo>
                  <a:pt x="1953727" y="3256847"/>
                </a:lnTo>
                <a:cubicBezTo>
                  <a:pt x="1988403" y="3252219"/>
                  <a:pt x="2023114" y="3250063"/>
                  <a:pt x="2057483" y="3252386"/>
                </a:cubicBezTo>
                <a:cubicBezTo>
                  <a:pt x="2091852" y="3254709"/>
                  <a:pt x="2125879" y="3261511"/>
                  <a:pt x="2159187" y="3274799"/>
                </a:cubicBezTo>
                <a:cubicBezTo>
                  <a:pt x="2192145" y="3287912"/>
                  <a:pt x="2220825" y="3306845"/>
                  <a:pt x="2239968" y="3337769"/>
                </a:cubicBezTo>
                <a:cubicBezTo>
                  <a:pt x="2253502" y="3359647"/>
                  <a:pt x="2259462" y="3382718"/>
                  <a:pt x="2251258" y="3409715"/>
                </a:cubicBezTo>
                <a:cubicBezTo>
                  <a:pt x="2246349" y="3408312"/>
                  <a:pt x="2241651" y="3408383"/>
                  <a:pt x="2240319" y="3406349"/>
                </a:cubicBezTo>
                <a:cubicBezTo>
                  <a:pt x="2212480" y="3363013"/>
                  <a:pt x="2168373" y="3348007"/>
                  <a:pt x="2121531" y="3343870"/>
                </a:cubicBezTo>
                <a:cubicBezTo>
                  <a:pt x="2019573" y="3334754"/>
                  <a:pt x="1917264" y="3329354"/>
                  <a:pt x="1815095" y="3322202"/>
                </a:cubicBezTo>
                <a:cubicBezTo>
                  <a:pt x="1800649" y="3321220"/>
                  <a:pt x="1786204" y="3319257"/>
                  <a:pt x="1764957" y="3317013"/>
                </a:cubicBezTo>
                <a:cubicBezTo>
                  <a:pt x="1777228" y="3306424"/>
                  <a:pt x="1783469" y="3301025"/>
                  <a:pt x="1789710" y="3295695"/>
                </a:cubicBezTo>
                <a:lnTo>
                  <a:pt x="1815133" y="3285471"/>
                </a:lnTo>
                <a:lnTo>
                  <a:pt x="1789710" y="3295626"/>
                </a:lnTo>
                <a:cubicBezTo>
                  <a:pt x="1783189" y="3294433"/>
                  <a:pt x="1776668" y="3293242"/>
                  <a:pt x="1762012" y="3290507"/>
                </a:cubicBezTo>
                <a:cubicBezTo>
                  <a:pt x="1895455" y="3166179"/>
                  <a:pt x="1930517" y="3010998"/>
                  <a:pt x="1922032" y="2840459"/>
                </a:cubicBezTo>
                <a:cubicBezTo>
                  <a:pt x="1925328" y="2840459"/>
                  <a:pt x="1928623" y="2840389"/>
                  <a:pt x="1931919" y="2840389"/>
                </a:cubicBezTo>
                <a:close/>
                <a:moveTo>
                  <a:pt x="334551" y="2802330"/>
                </a:moveTo>
                <a:cubicBezTo>
                  <a:pt x="361767" y="2804048"/>
                  <a:pt x="388764" y="2808308"/>
                  <a:pt x="415376" y="2816126"/>
                </a:cubicBezTo>
                <a:cubicBezTo>
                  <a:pt x="415165" y="2819001"/>
                  <a:pt x="415095" y="2821806"/>
                  <a:pt x="415025" y="2824681"/>
                </a:cubicBezTo>
                <a:cubicBezTo>
                  <a:pt x="406680" y="2825102"/>
                  <a:pt x="398336" y="2825242"/>
                  <a:pt x="390061" y="2826084"/>
                </a:cubicBezTo>
                <a:cubicBezTo>
                  <a:pt x="345814" y="2830782"/>
                  <a:pt x="300655" y="2831764"/>
                  <a:pt x="257530" y="2841300"/>
                </a:cubicBezTo>
                <a:cubicBezTo>
                  <a:pt x="129626" y="2869770"/>
                  <a:pt x="67707" y="2944240"/>
                  <a:pt x="64762" y="3074809"/>
                </a:cubicBezTo>
                <a:cubicBezTo>
                  <a:pt x="62308" y="3183780"/>
                  <a:pt x="98211" y="3280339"/>
                  <a:pt x="176117" y="3358175"/>
                </a:cubicBezTo>
                <a:cubicBezTo>
                  <a:pt x="232496" y="3414553"/>
                  <a:pt x="298832" y="3439798"/>
                  <a:pt x="378281" y="3409996"/>
                </a:cubicBezTo>
                <a:cubicBezTo>
                  <a:pt x="380735" y="3409084"/>
                  <a:pt x="383470" y="3408663"/>
                  <a:pt x="386135" y="3408593"/>
                </a:cubicBezTo>
                <a:cubicBezTo>
                  <a:pt x="387747" y="3408523"/>
                  <a:pt x="389500" y="3409434"/>
                  <a:pt x="394269" y="3410837"/>
                </a:cubicBezTo>
                <a:cubicBezTo>
                  <a:pt x="390061" y="3415886"/>
                  <a:pt x="387397" y="3420935"/>
                  <a:pt x="383259" y="3423810"/>
                </a:cubicBezTo>
                <a:cubicBezTo>
                  <a:pt x="328844" y="3461466"/>
                  <a:pt x="270292" y="3466094"/>
                  <a:pt x="210337" y="3440639"/>
                </a:cubicBezTo>
                <a:cubicBezTo>
                  <a:pt x="104311" y="3395550"/>
                  <a:pt x="47091" y="3309159"/>
                  <a:pt x="15746" y="3202783"/>
                </a:cubicBezTo>
                <a:cubicBezTo>
                  <a:pt x="-1644" y="3143740"/>
                  <a:pt x="-4729" y="3083154"/>
                  <a:pt x="6981" y="3022638"/>
                </a:cubicBezTo>
                <a:cubicBezTo>
                  <a:pt x="31875" y="2894453"/>
                  <a:pt x="121141" y="2815004"/>
                  <a:pt x="252411" y="2803785"/>
                </a:cubicBezTo>
                <a:cubicBezTo>
                  <a:pt x="279899" y="2801436"/>
                  <a:pt x="307334" y="2800612"/>
                  <a:pt x="334551" y="2802330"/>
                </a:cubicBezTo>
                <a:close/>
                <a:moveTo>
                  <a:pt x="2012490" y="2677704"/>
                </a:moveTo>
                <a:cubicBezTo>
                  <a:pt x="1942718" y="2753086"/>
                  <a:pt x="1874699" y="2826645"/>
                  <a:pt x="1804506" y="2902447"/>
                </a:cubicBezTo>
                <a:cubicBezTo>
                  <a:pt x="1804015" y="2816547"/>
                  <a:pt x="1942928" y="2665292"/>
                  <a:pt x="2012490" y="2677704"/>
                </a:cubicBezTo>
                <a:close/>
                <a:moveTo>
                  <a:pt x="1272261" y="2461280"/>
                </a:moveTo>
                <a:cubicBezTo>
                  <a:pt x="1392235" y="2470841"/>
                  <a:pt x="1576668" y="2594039"/>
                  <a:pt x="1653672" y="2720619"/>
                </a:cubicBezTo>
                <a:cubicBezTo>
                  <a:pt x="1758225" y="2892489"/>
                  <a:pt x="1730596" y="3128593"/>
                  <a:pt x="1670291" y="3225923"/>
                </a:cubicBezTo>
                <a:cubicBezTo>
                  <a:pt x="1670291" y="3208182"/>
                  <a:pt x="1670080" y="3197313"/>
                  <a:pt x="1670361" y="3186374"/>
                </a:cubicBezTo>
                <a:cubicBezTo>
                  <a:pt x="1672745" y="3087080"/>
                  <a:pt x="1668678" y="2988347"/>
                  <a:pt x="1642452" y="2891858"/>
                </a:cubicBezTo>
                <a:cubicBezTo>
                  <a:pt x="1596872" y="2724195"/>
                  <a:pt x="1488042" y="2607791"/>
                  <a:pt x="1340714" y="2523504"/>
                </a:cubicBezTo>
                <a:cubicBezTo>
                  <a:pt x="1310631" y="2506254"/>
                  <a:pt x="1278725" y="2492089"/>
                  <a:pt x="1247731" y="2476451"/>
                </a:cubicBezTo>
                <a:cubicBezTo>
                  <a:pt x="1241210" y="2473156"/>
                  <a:pt x="1234829" y="2469579"/>
                  <a:pt x="1225292" y="2464461"/>
                </a:cubicBezTo>
                <a:cubicBezTo>
                  <a:pt x="1239299" y="2460867"/>
                  <a:pt x="1255122" y="2459914"/>
                  <a:pt x="1272261" y="2461280"/>
                </a:cubicBezTo>
                <a:close/>
                <a:moveTo>
                  <a:pt x="2221736" y="2266785"/>
                </a:moveTo>
                <a:cubicBezTo>
                  <a:pt x="2225452" y="2271483"/>
                  <a:pt x="2230080" y="2275691"/>
                  <a:pt x="2232675" y="2280950"/>
                </a:cubicBezTo>
                <a:cubicBezTo>
                  <a:pt x="2275800" y="2368393"/>
                  <a:pt x="2313246" y="2458290"/>
                  <a:pt x="2327200" y="2555270"/>
                </a:cubicBezTo>
                <a:cubicBezTo>
                  <a:pt x="2340173" y="2645798"/>
                  <a:pt x="2311002" y="2726930"/>
                  <a:pt x="2252449" y="2795300"/>
                </a:cubicBezTo>
                <a:cubicBezTo>
                  <a:pt x="2207781" y="2847541"/>
                  <a:pt x="2124125" y="2854203"/>
                  <a:pt x="2066063" y="2816126"/>
                </a:cubicBezTo>
                <a:cubicBezTo>
                  <a:pt x="2042011" y="2800349"/>
                  <a:pt x="2028758" y="2778260"/>
                  <a:pt x="2029109" y="2749019"/>
                </a:cubicBezTo>
                <a:cubicBezTo>
                  <a:pt x="2029459" y="2716271"/>
                  <a:pt x="2040258" y="2687591"/>
                  <a:pt x="2060103" y="2662698"/>
                </a:cubicBezTo>
                <a:cubicBezTo>
                  <a:pt x="2062347" y="2663960"/>
                  <a:pt x="2064450" y="2665012"/>
                  <a:pt x="2066624" y="2666064"/>
                </a:cubicBezTo>
                <a:cubicBezTo>
                  <a:pt x="2061856" y="2683875"/>
                  <a:pt x="2055755" y="2701405"/>
                  <a:pt x="2052670" y="2719427"/>
                </a:cubicBezTo>
                <a:cubicBezTo>
                  <a:pt x="2045097" y="2763885"/>
                  <a:pt x="2062627" y="2788919"/>
                  <a:pt x="2106805" y="2799227"/>
                </a:cubicBezTo>
                <a:cubicBezTo>
                  <a:pt x="2167952" y="2813532"/>
                  <a:pt x="2213672" y="2793617"/>
                  <a:pt x="2244175" y="2739131"/>
                </a:cubicBezTo>
                <a:cubicBezTo>
                  <a:pt x="2292209" y="2653301"/>
                  <a:pt x="2296977" y="2563614"/>
                  <a:pt x="2269700" y="2470351"/>
                </a:cubicBezTo>
                <a:cubicBezTo>
                  <a:pt x="2252660" y="2412219"/>
                  <a:pt x="2237864" y="2353457"/>
                  <a:pt x="2222157" y="2294974"/>
                </a:cubicBezTo>
                <a:cubicBezTo>
                  <a:pt x="2219913" y="2286700"/>
                  <a:pt x="2218230" y="2278215"/>
                  <a:pt x="2221736" y="2266785"/>
                </a:cubicBezTo>
                <a:close/>
                <a:moveTo>
                  <a:pt x="2482592" y="2223028"/>
                </a:moveTo>
                <a:cubicBezTo>
                  <a:pt x="2485958" y="2226534"/>
                  <a:pt x="2489885" y="2229690"/>
                  <a:pt x="2492549" y="2233687"/>
                </a:cubicBezTo>
                <a:cubicBezTo>
                  <a:pt x="2548437" y="2318044"/>
                  <a:pt x="2596962" y="2406118"/>
                  <a:pt x="2625362" y="2503940"/>
                </a:cubicBezTo>
                <a:cubicBezTo>
                  <a:pt x="2631533" y="2525257"/>
                  <a:pt x="2635950" y="2547346"/>
                  <a:pt x="2638685" y="2569364"/>
                </a:cubicBezTo>
                <a:cubicBezTo>
                  <a:pt x="2645277" y="2623289"/>
                  <a:pt x="2618840" y="2672865"/>
                  <a:pt x="2567861" y="2699512"/>
                </a:cubicBezTo>
                <a:cubicBezTo>
                  <a:pt x="2516111" y="2726579"/>
                  <a:pt x="2463308" y="2729524"/>
                  <a:pt x="2413381" y="2694954"/>
                </a:cubicBezTo>
                <a:cubicBezTo>
                  <a:pt x="2392695" y="2680649"/>
                  <a:pt x="2377478" y="2660944"/>
                  <a:pt x="2378179" y="2628758"/>
                </a:cubicBezTo>
                <a:cubicBezTo>
                  <a:pt x="2384560" y="2634298"/>
                  <a:pt x="2388698" y="2636752"/>
                  <a:pt x="2391292" y="2640328"/>
                </a:cubicBezTo>
                <a:cubicBezTo>
                  <a:pt x="2422847" y="2683804"/>
                  <a:pt x="2472214" y="2696497"/>
                  <a:pt x="2526909" y="2674829"/>
                </a:cubicBezTo>
                <a:cubicBezTo>
                  <a:pt x="2579572" y="2653932"/>
                  <a:pt x="2603694" y="2613612"/>
                  <a:pt x="2595419" y="2559266"/>
                </a:cubicBezTo>
                <a:cubicBezTo>
                  <a:pt x="2581114" y="2465582"/>
                  <a:pt x="2541775" y="2380383"/>
                  <a:pt x="2505312" y="2294203"/>
                </a:cubicBezTo>
                <a:cubicBezTo>
                  <a:pt x="2495775" y="2271693"/>
                  <a:pt x="2485747" y="2249394"/>
                  <a:pt x="2475930" y="2227025"/>
                </a:cubicBezTo>
                <a:cubicBezTo>
                  <a:pt x="2478104" y="2225693"/>
                  <a:pt x="2480348" y="2224360"/>
                  <a:pt x="2482592" y="2223028"/>
                </a:cubicBezTo>
                <a:close/>
                <a:moveTo>
                  <a:pt x="1505292" y="1425734"/>
                </a:moveTo>
                <a:cubicBezTo>
                  <a:pt x="1506905" y="1434499"/>
                  <a:pt x="1509219" y="1443265"/>
                  <a:pt x="1509920" y="1452100"/>
                </a:cubicBezTo>
                <a:cubicBezTo>
                  <a:pt x="1515951" y="1525168"/>
                  <a:pt x="1492530" y="1591294"/>
                  <a:pt x="1459292" y="1654404"/>
                </a:cubicBezTo>
                <a:cubicBezTo>
                  <a:pt x="1399337" y="1768212"/>
                  <a:pt x="1315260" y="1863088"/>
                  <a:pt x="1218911" y="1946324"/>
                </a:cubicBezTo>
                <a:cubicBezTo>
                  <a:pt x="1147456" y="2008032"/>
                  <a:pt x="1074669" y="2070090"/>
                  <a:pt x="994939" y="2119948"/>
                </a:cubicBezTo>
                <a:cubicBezTo>
                  <a:pt x="829870" y="2223168"/>
                  <a:pt x="710802" y="2365167"/>
                  <a:pt x="620765" y="2534092"/>
                </a:cubicBezTo>
                <a:cubicBezTo>
                  <a:pt x="586054" y="2599236"/>
                  <a:pt x="557584" y="2667816"/>
                  <a:pt x="526379" y="2734854"/>
                </a:cubicBezTo>
                <a:cubicBezTo>
                  <a:pt x="522453" y="2743339"/>
                  <a:pt x="518666" y="2751964"/>
                  <a:pt x="514879" y="2760519"/>
                </a:cubicBezTo>
                <a:cubicBezTo>
                  <a:pt x="511794" y="2759747"/>
                  <a:pt x="508709" y="2758906"/>
                  <a:pt x="505553" y="2758064"/>
                </a:cubicBezTo>
                <a:cubicBezTo>
                  <a:pt x="509971" y="2735906"/>
                  <a:pt x="513407" y="2713396"/>
                  <a:pt x="519017" y="2691518"/>
                </a:cubicBezTo>
                <a:cubicBezTo>
                  <a:pt x="568734" y="2498119"/>
                  <a:pt x="652460" y="2322462"/>
                  <a:pt x="796141" y="2180464"/>
                </a:cubicBezTo>
                <a:cubicBezTo>
                  <a:pt x="833938" y="2143088"/>
                  <a:pt x="876993" y="2110060"/>
                  <a:pt x="920960" y="2079978"/>
                </a:cubicBezTo>
                <a:cubicBezTo>
                  <a:pt x="1068708" y="1978931"/>
                  <a:pt x="1211268" y="1872064"/>
                  <a:pt x="1333492" y="1740234"/>
                </a:cubicBezTo>
                <a:cubicBezTo>
                  <a:pt x="1385242" y="1684416"/>
                  <a:pt x="1433837" y="1625514"/>
                  <a:pt x="1463499" y="1554830"/>
                </a:cubicBezTo>
                <a:cubicBezTo>
                  <a:pt x="1478786" y="1518436"/>
                  <a:pt x="1484817" y="1478115"/>
                  <a:pt x="1494984" y="1439618"/>
                </a:cubicBezTo>
                <a:cubicBezTo>
                  <a:pt x="1496176" y="1435060"/>
                  <a:pt x="1497579" y="1430502"/>
                  <a:pt x="1505292" y="1425734"/>
                </a:cubicBezTo>
                <a:close/>
                <a:moveTo>
                  <a:pt x="2114589" y="1420615"/>
                </a:moveTo>
                <a:cubicBezTo>
                  <a:pt x="2123565" y="1424472"/>
                  <a:pt x="2131208" y="1426926"/>
                  <a:pt x="2137940" y="1430853"/>
                </a:cubicBezTo>
                <a:cubicBezTo>
                  <a:pt x="2261636" y="1503851"/>
                  <a:pt x="2337579" y="1612750"/>
                  <a:pt x="2370186" y="1750822"/>
                </a:cubicBezTo>
                <a:cubicBezTo>
                  <a:pt x="2405247" y="1898921"/>
                  <a:pt x="2381336" y="2041340"/>
                  <a:pt x="2318856" y="2178500"/>
                </a:cubicBezTo>
                <a:cubicBezTo>
                  <a:pt x="2317524" y="2181445"/>
                  <a:pt x="2314859" y="2183759"/>
                  <a:pt x="2312826" y="2186424"/>
                </a:cubicBezTo>
                <a:cubicBezTo>
                  <a:pt x="2310652" y="2185723"/>
                  <a:pt x="2308408" y="2185022"/>
                  <a:pt x="2306164" y="2184391"/>
                </a:cubicBezTo>
                <a:cubicBezTo>
                  <a:pt x="2313317" y="2144561"/>
                  <a:pt x="2321381" y="2104871"/>
                  <a:pt x="2327481" y="2064831"/>
                </a:cubicBezTo>
                <a:cubicBezTo>
                  <a:pt x="2353146" y="1897869"/>
                  <a:pt x="2340314" y="1736097"/>
                  <a:pt x="2247752" y="1590031"/>
                </a:cubicBezTo>
                <a:cubicBezTo>
                  <a:pt x="2214724" y="1537860"/>
                  <a:pt x="2169565" y="1493331"/>
                  <a:pt x="2129735" y="1445438"/>
                </a:cubicBezTo>
                <a:cubicBezTo>
                  <a:pt x="2125248" y="1440038"/>
                  <a:pt x="2119568" y="1435551"/>
                  <a:pt x="2114729" y="1430362"/>
                </a:cubicBezTo>
                <a:cubicBezTo>
                  <a:pt x="2113888" y="1429450"/>
                  <a:pt x="2114589" y="1427207"/>
                  <a:pt x="2114589" y="1420615"/>
                </a:cubicBezTo>
                <a:close/>
                <a:moveTo>
                  <a:pt x="2196071" y="1071334"/>
                </a:moveTo>
                <a:cubicBezTo>
                  <a:pt x="2210867" y="1106746"/>
                  <a:pt x="2210165" y="1142509"/>
                  <a:pt x="2187095" y="1171048"/>
                </a:cubicBezTo>
                <a:cubicBezTo>
                  <a:pt x="2170196" y="1191945"/>
                  <a:pt x="2144601" y="1208494"/>
                  <a:pt x="2119637" y="1219573"/>
                </a:cubicBezTo>
                <a:cubicBezTo>
                  <a:pt x="2087030" y="1234019"/>
                  <a:pt x="2024972" y="1230302"/>
                  <a:pt x="1978410" y="1217189"/>
                </a:cubicBezTo>
                <a:cubicBezTo>
                  <a:pt x="1992995" y="1210598"/>
                  <a:pt x="2002041" y="1204707"/>
                  <a:pt x="2011929" y="1202253"/>
                </a:cubicBezTo>
                <a:cubicBezTo>
                  <a:pt x="2036962" y="1196012"/>
                  <a:pt x="2062347" y="1191454"/>
                  <a:pt x="2087591" y="1186055"/>
                </a:cubicBezTo>
                <a:cubicBezTo>
                  <a:pt x="2137869" y="1175186"/>
                  <a:pt x="2169144" y="1144963"/>
                  <a:pt x="2180924" y="1094615"/>
                </a:cubicBezTo>
                <a:cubicBezTo>
                  <a:pt x="2182537" y="1087813"/>
                  <a:pt x="2185482" y="1081291"/>
                  <a:pt x="2188287" y="1074770"/>
                </a:cubicBezTo>
                <a:cubicBezTo>
                  <a:pt x="2188778" y="1073718"/>
                  <a:pt x="2191232" y="1073438"/>
                  <a:pt x="2196071" y="1071334"/>
                </a:cubicBezTo>
                <a:close/>
                <a:moveTo>
                  <a:pt x="1290717" y="1024772"/>
                </a:moveTo>
                <a:cubicBezTo>
                  <a:pt x="1293943" y="1031784"/>
                  <a:pt x="1297379" y="1038656"/>
                  <a:pt x="1300324" y="1045809"/>
                </a:cubicBezTo>
                <a:cubicBezTo>
                  <a:pt x="1312876" y="1076242"/>
                  <a:pt x="1323254" y="1107797"/>
                  <a:pt x="1338190" y="1137038"/>
                </a:cubicBezTo>
                <a:cubicBezTo>
                  <a:pt x="1403825" y="1265714"/>
                  <a:pt x="1509430" y="1319007"/>
                  <a:pt x="1651779" y="1294955"/>
                </a:cubicBezTo>
                <a:cubicBezTo>
                  <a:pt x="1693852" y="1287872"/>
                  <a:pt x="1735014" y="1275811"/>
                  <a:pt x="1776597" y="1266064"/>
                </a:cubicBezTo>
                <a:cubicBezTo>
                  <a:pt x="1785292" y="1264101"/>
                  <a:pt x="1793988" y="1262137"/>
                  <a:pt x="1807591" y="1258982"/>
                </a:cubicBezTo>
                <a:cubicBezTo>
                  <a:pt x="1803104" y="1267046"/>
                  <a:pt x="1802472" y="1270061"/>
                  <a:pt x="1800719" y="1271113"/>
                </a:cubicBezTo>
                <a:cubicBezTo>
                  <a:pt x="1711313" y="1322793"/>
                  <a:pt x="1616717" y="1354910"/>
                  <a:pt x="1512164" y="1336257"/>
                </a:cubicBezTo>
                <a:cubicBezTo>
                  <a:pt x="1398005" y="1315921"/>
                  <a:pt x="1315540" y="1227356"/>
                  <a:pt x="1290857" y="1103099"/>
                </a:cubicBezTo>
                <a:cubicBezTo>
                  <a:pt x="1286860" y="1083044"/>
                  <a:pt x="1285458" y="1062498"/>
                  <a:pt x="1283354" y="1042092"/>
                </a:cubicBezTo>
                <a:cubicBezTo>
                  <a:pt x="1282863" y="1037114"/>
                  <a:pt x="1284546" y="1031925"/>
                  <a:pt x="1290717" y="1024772"/>
                </a:cubicBezTo>
                <a:close/>
                <a:moveTo>
                  <a:pt x="1656246" y="814272"/>
                </a:moveTo>
                <a:cubicBezTo>
                  <a:pt x="1673880" y="814636"/>
                  <a:pt x="1692326" y="818068"/>
                  <a:pt x="1711102" y="824712"/>
                </a:cubicBezTo>
                <a:cubicBezTo>
                  <a:pt x="1715380" y="866014"/>
                  <a:pt x="1695605" y="912646"/>
                  <a:pt x="1664962" y="924917"/>
                </a:cubicBezTo>
                <a:cubicBezTo>
                  <a:pt x="1612580" y="945744"/>
                  <a:pt x="1573311" y="914820"/>
                  <a:pt x="1532570" y="889926"/>
                </a:cubicBezTo>
                <a:cubicBezTo>
                  <a:pt x="1557762" y="839701"/>
                  <a:pt x="1603346" y="813181"/>
                  <a:pt x="1656246" y="814272"/>
                </a:cubicBezTo>
                <a:close/>
                <a:moveTo>
                  <a:pt x="835286" y="630939"/>
                </a:moveTo>
                <a:cubicBezTo>
                  <a:pt x="985827" y="639597"/>
                  <a:pt x="1131310" y="678647"/>
                  <a:pt x="1274308" y="732291"/>
                </a:cubicBezTo>
                <a:cubicBezTo>
                  <a:pt x="1279497" y="734254"/>
                  <a:pt x="1283915" y="738111"/>
                  <a:pt x="1286509" y="746526"/>
                </a:cubicBezTo>
                <a:cubicBezTo>
                  <a:pt x="1277533" y="744072"/>
                  <a:pt x="1268487" y="741828"/>
                  <a:pt x="1259582" y="739023"/>
                </a:cubicBezTo>
                <a:cubicBezTo>
                  <a:pt x="1104751" y="690077"/>
                  <a:pt x="947255" y="656979"/>
                  <a:pt x="783940" y="658802"/>
                </a:cubicBezTo>
                <a:cubicBezTo>
                  <a:pt x="678335" y="659994"/>
                  <a:pt x="575675" y="675912"/>
                  <a:pt x="482061" y="728504"/>
                </a:cubicBezTo>
                <a:cubicBezTo>
                  <a:pt x="402332" y="773313"/>
                  <a:pt x="341816" y="838667"/>
                  <a:pt x="294623" y="915732"/>
                </a:cubicBezTo>
                <a:cubicBezTo>
                  <a:pt x="259001" y="974004"/>
                  <a:pt x="276111" y="1001843"/>
                  <a:pt x="344200" y="1003035"/>
                </a:cubicBezTo>
                <a:cubicBezTo>
                  <a:pt x="417058" y="1004297"/>
                  <a:pt x="486689" y="986486"/>
                  <a:pt x="551273" y="955632"/>
                </a:cubicBezTo>
                <a:cubicBezTo>
                  <a:pt x="715640" y="877094"/>
                  <a:pt x="888913" y="872817"/>
                  <a:pt x="1064921" y="887543"/>
                </a:cubicBezTo>
                <a:cubicBezTo>
                  <a:pt x="1110221" y="891329"/>
                  <a:pt x="1155099" y="899464"/>
                  <a:pt x="1200118" y="905985"/>
                </a:cubicBezTo>
                <a:cubicBezTo>
                  <a:pt x="1209444" y="907317"/>
                  <a:pt x="1218560" y="910333"/>
                  <a:pt x="1227746" y="912576"/>
                </a:cubicBezTo>
                <a:cubicBezTo>
                  <a:pt x="1227325" y="914750"/>
                  <a:pt x="1226905" y="916854"/>
                  <a:pt x="1226484" y="919028"/>
                </a:cubicBezTo>
                <a:cubicBezTo>
                  <a:pt x="1206429" y="919028"/>
                  <a:pt x="1186444" y="919729"/>
                  <a:pt x="1166459" y="918887"/>
                </a:cubicBezTo>
                <a:cubicBezTo>
                  <a:pt x="1018149" y="912927"/>
                  <a:pt x="869910" y="910753"/>
                  <a:pt x="723844" y="942799"/>
                </a:cubicBezTo>
                <a:cubicBezTo>
                  <a:pt x="681490" y="952126"/>
                  <a:pt x="639837" y="966781"/>
                  <a:pt x="599657" y="983330"/>
                </a:cubicBezTo>
                <a:cubicBezTo>
                  <a:pt x="525047" y="1014044"/>
                  <a:pt x="449735" y="1041462"/>
                  <a:pt x="368252" y="1044758"/>
                </a:cubicBezTo>
                <a:cubicBezTo>
                  <a:pt x="342798" y="1045810"/>
                  <a:pt x="316151" y="1043425"/>
                  <a:pt x="291608" y="1036764"/>
                </a:cubicBezTo>
                <a:cubicBezTo>
                  <a:pt x="247080" y="1024632"/>
                  <a:pt x="227165" y="987958"/>
                  <a:pt x="239717" y="943360"/>
                </a:cubicBezTo>
                <a:cubicBezTo>
                  <a:pt x="245678" y="922253"/>
                  <a:pt x="255214" y="901287"/>
                  <a:pt x="267276" y="882985"/>
                </a:cubicBezTo>
                <a:cubicBezTo>
                  <a:pt x="366078" y="733974"/>
                  <a:pt x="503659" y="648494"/>
                  <a:pt x="682963" y="632997"/>
                </a:cubicBezTo>
                <a:cubicBezTo>
                  <a:pt x="734363" y="628544"/>
                  <a:pt x="785105" y="628053"/>
                  <a:pt x="835286" y="630939"/>
                </a:cubicBezTo>
                <a:close/>
                <a:moveTo>
                  <a:pt x="1737502" y="528147"/>
                </a:moveTo>
                <a:cubicBezTo>
                  <a:pt x="1842603" y="526178"/>
                  <a:pt x="1942173" y="554038"/>
                  <a:pt x="2033105" y="620515"/>
                </a:cubicBezTo>
                <a:cubicBezTo>
                  <a:pt x="2062276" y="641903"/>
                  <a:pt x="2082893" y="676333"/>
                  <a:pt x="2113606" y="693934"/>
                </a:cubicBezTo>
                <a:cubicBezTo>
                  <a:pt x="2143198" y="710833"/>
                  <a:pt x="2182186" y="710272"/>
                  <a:pt x="2214653" y="723315"/>
                </a:cubicBezTo>
                <a:cubicBezTo>
                  <a:pt x="2314017" y="763215"/>
                  <a:pt x="2350761" y="839507"/>
                  <a:pt x="2326990" y="956543"/>
                </a:cubicBezTo>
                <a:cubicBezTo>
                  <a:pt x="2320539" y="988309"/>
                  <a:pt x="2307215" y="1019163"/>
                  <a:pt x="2293681" y="1048895"/>
                </a:cubicBezTo>
                <a:cubicBezTo>
                  <a:pt x="2286108" y="1065513"/>
                  <a:pt x="2270962" y="1077715"/>
                  <a:pt x="2246839" y="1075962"/>
                </a:cubicBezTo>
                <a:cubicBezTo>
                  <a:pt x="2299081" y="1013974"/>
                  <a:pt x="2288492" y="942448"/>
                  <a:pt x="2283373" y="873518"/>
                </a:cubicBezTo>
                <a:cubicBezTo>
                  <a:pt x="2281690" y="850798"/>
                  <a:pt x="2263459" y="829130"/>
                  <a:pt x="2252169" y="807322"/>
                </a:cubicBezTo>
                <a:cubicBezTo>
                  <a:pt x="2249855" y="802764"/>
                  <a:pt x="2245437" y="798767"/>
                  <a:pt x="2241089" y="795752"/>
                </a:cubicBezTo>
                <a:cubicBezTo>
                  <a:pt x="2113396" y="707958"/>
                  <a:pt x="1989980" y="611749"/>
                  <a:pt x="1830451" y="586295"/>
                </a:cubicBezTo>
                <a:cubicBezTo>
                  <a:pt x="1727931" y="569957"/>
                  <a:pt x="1625763" y="575356"/>
                  <a:pt x="1523664" y="590221"/>
                </a:cubicBezTo>
                <a:cubicBezTo>
                  <a:pt x="1516512" y="591274"/>
                  <a:pt x="1509219" y="591695"/>
                  <a:pt x="1501996" y="592396"/>
                </a:cubicBezTo>
                <a:cubicBezTo>
                  <a:pt x="1501085" y="587837"/>
                  <a:pt x="1500033" y="583350"/>
                  <a:pt x="1499051" y="578862"/>
                </a:cubicBezTo>
                <a:cubicBezTo>
                  <a:pt x="1542878" y="565539"/>
                  <a:pt x="1585933" y="548289"/>
                  <a:pt x="1630671" y="539733"/>
                </a:cubicBezTo>
                <a:cubicBezTo>
                  <a:pt x="1666819" y="532774"/>
                  <a:pt x="1702468" y="528803"/>
                  <a:pt x="1737502" y="528147"/>
                </a:cubicBezTo>
                <a:close/>
                <a:moveTo>
                  <a:pt x="829450" y="0"/>
                </a:moveTo>
                <a:cubicBezTo>
                  <a:pt x="847261" y="0"/>
                  <a:pt x="865142" y="0"/>
                  <a:pt x="883023" y="0"/>
                </a:cubicBezTo>
                <a:cubicBezTo>
                  <a:pt x="1001321" y="39269"/>
                  <a:pt x="1111133" y="96349"/>
                  <a:pt x="1215686" y="163035"/>
                </a:cubicBezTo>
                <a:cubicBezTo>
                  <a:pt x="1315821" y="226847"/>
                  <a:pt x="1400599" y="306156"/>
                  <a:pt x="1447792" y="418633"/>
                </a:cubicBezTo>
                <a:cubicBezTo>
                  <a:pt x="1466725" y="463721"/>
                  <a:pt x="1475841" y="510704"/>
                  <a:pt x="1471774" y="559719"/>
                </a:cubicBezTo>
                <a:cubicBezTo>
                  <a:pt x="1471002" y="569326"/>
                  <a:pt x="1467636" y="578793"/>
                  <a:pt x="1459292" y="587418"/>
                </a:cubicBezTo>
                <a:cubicBezTo>
                  <a:pt x="1457679" y="567573"/>
                  <a:pt x="1457469" y="547518"/>
                  <a:pt x="1454103" y="527954"/>
                </a:cubicBezTo>
                <a:cubicBezTo>
                  <a:pt x="1436432" y="425505"/>
                  <a:pt x="1377389" y="348299"/>
                  <a:pt x="1298711" y="285680"/>
                </a:cubicBezTo>
                <a:cubicBezTo>
                  <a:pt x="1176277" y="188350"/>
                  <a:pt x="1034418" y="128044"/>
                  <a:pt x="887652" y="78257"/>
                </a:cubicBezTo>
                <a:cubicBezTo>
                  <a:pt x="881831" y="76294"/>
                  <a:pt x="875590" y="75312"/>
                  <a:pt x="869420" y="74400"/>
                </a:cubicBezTo>
                <a:cubicBezTo>
                  <a:pt x="866054" y="73909"/>
                  <a:pt x="862548" y="74611"/>
                  <a:pt x="855746" y="74891"/>
                </a:cubicBezTo>
                <a:cubicBezTo>
                  <a:pt x="858410" y="87022"/>
                  <a:pt x="860234" y="97961"/>
                  <a:pt x="863179" y="108690"/>
                </a:cubicBezTo>
                <a:cubicBezTo>
                  <a:pt x="903079" y="253494"/>
                  <a:pt x="980775" y="372562"/>
                  <a:pt x="1099212" y="466316"/>
                </a:cubicBezTo>
                <a:cubicBezTo>
                  <a:pt x="1174033" y="525570"/>
                  <a:pt x="1244927" y="589732"/>
                  <a:pt x="1317363" y="651931"/>
                </a:cubicBezTo>
                <a:cubicBezTo>
                  <a:pt x="1324236" y="657821"/>
                  <a:pt x="1329565" y="665535"/>
                  <a:pt x="1335595" y="672477"/>
                </a:cubicBezTo>
                <a:cubicBezTo>
                  <a:pt x="1334333" y="674861"/>
                  <a:pt x="1333071" y="677245"/>
                  <a:pt x="1331809" y="679699"/>
                </a:cubicBezTo>
                <a:cubicBezTo>
                  <a:pt x="1322202" y="677596"/>
                  <a:pt x="1311754" y="677245"/>
                  <a:pt x="1303058" y="673178"/>
                </a:cubicBezTo>
                <a:cubicBezTo>
                  <a:pt x="1242683" y="644989"/>
                  <a:pt x="1177609" y="623180"/>
                  <a:pt x="1123825" y="585454"/>
                </a:cubicBezTo>
                <a:cubicBezTo>
                  <a:pt x="1056437" y="538192"/>
                  <a:pt x="995009" y="480972"/>
                  <a:pt x="937088" y="422069"/>
                </a:cubicBezTo>
                <a:cubicBezTo>
                  <a:pt x="849645" y="333223"/>
                  <a:pt x="812690" y="217661"/>
                  <a:pt x="783660" y="99925"/>
                </a:cubicBezTo>
                <a:cubicBezTo>
                  <a:pt x="772931" y="56519"/>
                  <a:pt x="786605" y="20686"/>
                  <a:pt x="829450" y="0"/>
                </a:cubicBezTo>
                <a:close/>
              </a:path>
            </a:pathLst>
          </a:custGeom>
          <a:solidFill>
            <a:schemeClr val="accent1"/>
          </a:solidFill>
          <a:ln w="7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276B1-B42A-441B-84DE-76FD0319A837}"/>
              </a:ext>
            </a:extLst>
          </p:cNvPr>
          <p:cNvGrpSpPr/>
          <p:nvPr/>
        </p:nvGrpSpPr>
        <p:grpSpPr>
          <a:xfrm>
            <a:off x="1" y="2792590"/>
            <a:ext cx="12191999" cy="1272820"/>
            <a:chOff x="112665" y="2741142"/>
            <a:chExt cx="12191999" cy="12728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12665" y="2741142"/>
              <a:ext cx="12191999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4800" b="1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21000">
                        <a:schemeClr val="accent1">
                          <a:lumMod val="75000"/>
                        </a:schemeClr>
                      </a:gs>
                      <a:gs pos="6900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16200000" scaled="0"/>
                  </a:gradFill>
                  <a:latin typeface="+mj-lt"/>
                  <a:cs typeface="Arial" pitchFamily="34" charset="0"/>
                </a:defRPr>
              </a:lvl1pPr>
            </a:lstStyle>
            <a:p>
              <a:r>
                <a:rPr lang="en-US" altLang="ko-KR" sz="5400" b="0" spc="-300" dirty="0"/>
                <a:t>THANK YOU</a:t>
              </a:r>
              <a:endParaRPr lang="ko-KR" altLang="en-US" sz="5400" b="0" spc="-3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12715" y="3634306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1867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21000">
                        <a:schemeClr val="accent1">
                          <a:lumMod val="75000"/>
                        </a:schemeClr>
                      </a:gs>
                      <a:gs pos="6900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16200000" scaled="0"/>
                  </a:gradFill>
                  <a:cs typeface="Arial" pitchFamily="34" charset="0"/>
                </a:defRPr>
              </a:lvl1pPr>
            </a:lstStyle>
            <a:p>
              <a:r>
                <a:rPr lang="en-US" altLang="ko-KR" spc="-150" dirty="0"/>
                <a:t>Insert the Subtitle of Your Presentation</a:t>
              </a:r>
              <a:endParaRPr lang="ko-KR" altLang="en-US" spc="-150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B96F10-0E76-42C6-8326-0B0D874A4324}"/>
              </a:ext>
            </a:extLst>
          </p:cNvPr>
          <p:cNvSpPr/>
          <p:nvPr/>
        </p:nvSpPr>
        <p:spPr>
          <a:xfrm>
            <a:off x="2972201" y="2739342"/>
            <a:ext cx="514408" cy="516953"/>
          </a:xfrm>
          <a:custGeom>
            <a:avLst/>
            <a:gdLst>
              <a:gd name="connsiteX0" fmla="*/ 375316 w 514408"/>
              <a:gd name="connsiteY0" fmla="*/ 279568 h 516953"/>
              <a:gd name="connsiteX1" fmla="*/ 306081 w 514408"/>
              <a:gd name="connsiteY1" fmla="*/ 293558 h 516953"/>
              <a:gd name="connsiteX2" fmla="*/ 181333 w 514408"/>
              <a:gd name="connsiteY2" fmla="*/ 428029 h 516953"/>
              <a:gd name="connsiteX3" fmla="*/ 201194 w 514408"/>
              <a:gd name="connsiteY3" fmla="*/ 487954 h 516953"/>
              <a:gd name="connsiteX4" fmla="*/ 230088 w 514408"/>
              <a:gd name="connsiteY4" fmla="*/ 470715 h 516953"/>
              <a:gd name="connsiteX5" fmla="*/ 228984 w 514408"/>
              <a:gd name="connsiteY5" fmla="*/ 436649 h 516953"/>
              <a:gd name="connsiteX6" fmla="*/ 216641 w 514408"/>
              <a:gd name="connsiteY6" fmla="*/ 405548 h 516953"/>
              <a:gd name="connsiteX7" fmla="*/ 254982 w 514408"/>
              <a:gd name="connsiteY7" fmla="*/ 403204 h 516953"/>
              <a:gd name="connsiteX8" fmla="*/ 349732 w 514408"/>
              <a:gd name="connsiteY8" fmla="*/ 406307 h 516953"/>
              <a:gd name="connsiteX9" fmla="*/ 463101 w 514408"/>
              <a:gd name="connsiteY9" fmla="*/ 323142 h 516953"/>
              <a:gd name="connsiteX10" fmla="*/ 447447 w 514408"/>
              <a:gd name="connsiteY10" fmla="*/ 285283 h 516953"/>
              <a:gd name="connsiteX11" fmla="*/ 375316 w 514408"/>
              <a:gd name="connsiteY11" fmla="*/ 279568 h 516953"/>
              <a:gd name="connsiteX12" fmla="*/ 383315 w 514408"/>
              <a:gd name="connsiteY12" fmla="*/ 250675 h 516953"/>
              <a:gd name="connsiteX13" fmla="*/ 465101 w 514408"/>
              <a:gd name="connsiteY13" fmla="*/ 254390 h 516953"/>
              <a:gd name="connsiteX14" fmla="*/ 502063 w 514408"/>
              <a:gd name="connsiteY14" fmla="*/ 320246 h 516953"/>
              <a:gd name="connsiteX15" fmla="*/ 295530 w 514408"/>
              <a:gd name="connsiteY15" fmla="*/ 446027 h 516953"/>
              <a:gd name="connsiteX16" fmla="*/ 259602 w 514408"/>
              <a:gd name="connsiteY16" fmla="*/ 472646 h 516953"/>
              <a:gd name="connsiteX17" fmla="*/ 214641 w 514408"/>
              <a:gd name="connsiteY17" fmla="*/ 516504 h 516953"/>
              <a:gd name="connsiteX18" fmla="*/ 159749 w 514408"/>
              <a:gd name="connsiteY18" fmla="*/ 485196 h 516953"/>
              <a:gd name="connsiteX19" fmla="*/ 232915 w 514408"/>
              <a:gd name="connsiteY19" fmla="*/ 295214 h 516953"/>
              <a:gd name="connsiteX20" fmla="*/ 303184 w 514408"/>
              <a:gd name="connsiteY20" fmla="*/ 263768 h 516953"/>
              <a:gd name="connsiteX21" fmla="*/ 383315 w 514408"/>
              <a:gd name="connsiteY21" fmla="*/ 250675 h 516953"/>
              <a:gd name="connsiteX22" fmla="*/ 364765 w 514408"/>
              <a:gd name="connsiteY22" fmla="*/ 147917 h 516953"/>
              <a:gd name="connsiteX23" fmla="*/ 370971 w 514408"/>
              <a:gd name="connsiteY23" fmla="*/ 166053 h 516953"/>
              <a:gd name="connsiteX24" fmla="*/ 337871 w 514408"/>
              <a:gd name="connsiteY24" fmla="*/ 219428 h 516953"/>
              <a:gd name="connsiteX25" fmla="*/ 266912 w 514408"/>
              <a:gd name="connsiteY25" fmla="*/ 255976 h 516953"/>
              <a:gd name="connsiteX26" fmla="*/ 350560 w 514408"/>
              <a:gd name="connsiteY26" fmla="*/ 154468 h 516953"/>
              <a:gd name="connsiteX27" fmla="*/ 364765 w 514408"/>
              <a:gd name="connsiteY27" fmla="*/ 147917 h 516953"/>
              <a:gd name="connsiteX28" fmla="*/ 374488 w 514408"/>
              <a:gd name="connsiteY28" fmla="*/ 96336 h 516953"/>
              <a:gd name="connsiteX29" fmla="*/ 395935 w 514408"/>
              <a:gd name="connsiteY29" fmla="*/ 117782 h 516953"/>
              <a:gd name="connsiteX30" fmla="*/ 374488 w 514408"/>
              <a:gd name="connsiteY30" fmla="*/ 139229 h 516953"/>
              <a:gd name="connsiteX31" fmla="*/ 353042 w 514408"/>
              <a:gd name="connsiteY31" fmla="*/ 117782 h 516953"/>
              <a:gd name="connsiteX32" fmla="*/ 374488 w 514408"/>
              <a:gd name="connsiteY32" fmla="*/ 96336 h 516953"/>
              <a:gd name="connsiteX33" fmla="*/ 248293 w 514408"/>
              <a:gd name="connsiteY33" fmla="*/ 60339 h 516953"/>
              <a:gd name="connsiteX34" fmla="*/ 244293 w 514408"/>
              <a:gd name="connsiteY34" fmla="*/ 259700 h 516953"/>
              <a:gd name="connsiteX35" fmla="*/ 248293 w 514408"/>
              <a:gd name="connsiteY35" fmla="*/ 60339 h 516953"/>
              <a:gd name="connsiteX36" fmla="*/ 124881 w 514408"/>
              <a:gd name="connsiteY36" fmla="*/ 58227 h 516953"/>
              <a:gd name="connsiteX37" fmla="*/ 138440 w 514408"/>
              <a:gd name="connsiteY37" fmla="*/ 64959 h 516953"/>
              <a:gd name="connsiteX38" fmla="*/ 232707 w 514408"/>
              <a:gd name="connsiteY38" fmla="*/ 231288 h 516953"/>
              <a:gd name="connsiteX39" fmla="*/ 218571 w 514408"/>
              <a:gd name="connsiteY39" fmla="*/ 272043 h 516953"/>
              <a:gd name="connsiteX40" fmla="*/ 204572 w 514408"/>
              <a:gd name="connsiteY40" fmla="*/ 248735 h 516953"/>
              <a:gd name="connsiteX41" fmla="*/ 139612 w 514408"/>
              <a:gd name="connsiteY41" fmla="*/ 108886 h 516953"/>
              <a:gd name="connsiteX42" fmla="*/ 114029 w 514408"/>
              <a:gd name="connsiteY42" fmla="*/ 104334 h 516953"/>
              <a:gd name="connsiteX43" fmla="*/ 73963 w 514408"/>
              <a:gd name="connsiteY43" fmla="*/ 301006 h 516953"/>
              <a:gd name="connsiteX44" fmla="*/ 121062 w 514408"/>
              <a:gd name="connsiteY44" fmla="*/ 344657 h 516953"/>
              <a:gd name="connsiteX45" fmla="*/ 141267 w 514408"/>
              <a:gd name="connsiteY45" fmla="*/ 368931 h 516953"/>
              <a:gd name="connsiteX46" fmla="*/ 100788 w 514408"/>
              <a:gd name="connsiteY46" fmla="*/ 380171 h 516953"/>
              <a:gd name="connsiteX47" fmla="*/ 49483 w 514408"/>
              <a:gd name="connsiteY47" fmla="*/ 411617 h 516953"/>
              <a:gd name="connsiteX48" fmla="*/ 41483 w 514408"/>
              <a:gd name="connsiteY48" fmla="*/ 441545 h 516953"/>
              <a:gd name="connsiteX49" fmla="*/ 70860 w 514408"/>
              <a:gd name="connsiteY49" fmla="*/ 453613 h 516953"/>
              <a:gd name="connsiteX50" fmla="*/ 103892 w 514408"/>
              <a:gd name="connsiteY50" fmla="*/ 445062 h 516953"/>
              <a:gd name="connsiteX51" fmla="*/ 131820 w 514408"/>
              <a:gd name="connsiteY51" fmla="*/ 451682 h 516953"/>
              <a:gd name="connsiteX52" fmla="*/ 116097 w 514408"/>
              <a:gd name="connsiteY52" fmla="*/ 478714 h 516953"/>
              <a:gd name="connsiteX53" fmla="*/ 42449 w 514408"/>
              <a:gd name="connsiteY53" fmla="*/ 487265 h 516953"/>
              <a:gd name="connsiteX54" fmla="*/ 19692 w 514408"/>
              <a:gd name="connsiteY54" fmla="*/ 397066 h 516953"/>
              <a:gd name="connsiteX55" fmla="*/ 35484 w 514408"/>
              <a:gd name="connsiteY55" fmla="*/ 299420 h 516953"/>
              <a:gd name="connsiteX56" fmla="*/ 110443 w 514408"/>
              <a:gd name="connsiteY56" fmla="*/ 62614 h 516953"/>
              <a:gd name="connsiteX57" fmla="*/ 124881 w 514408"/>
              <a:gd name="connsiteY57" fmla="*/ 58227 h 516953"/>
              <a:gd name="connsiteX58" fmla="*/ 236777 w 514408"/>
              <a:gd name="connsiteY58" fmla="*/ 0 h 516953"/>
              <a:gd name="connsiteX59" fmla="*/ 260981 w 514408"/>
              <a:gd name="connsiteY59" fmla="*/ 24205 h 516953"/>
              <a:gd name="connsiteX60" fmla="*/ 236777 w 514408"/>
              <a:gd name="connsiteY60" fmla="*/ 48409 h 516953"/>
              <a:gd name="connsiteX61" fmla="*/ 212572 w 514408"/>
              <a:gd name="connsiteY61" fmla="*/ 24205 h 516953"/>
              <a:gd name="connsiteX62" fmla="*/ 236777 w 514408"/>
              <a:gd name="connsiteY62" fmla="*/ 0 h 5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4408" h="516953">
                <a:moveTo>
                  <a:pt x="375316" y="279568"/>
                </a:moveTo>
                <a:cubicBezTo>
                  <a:pt x="352576" y="280284"/>
                  <a:pt x="330320" y="284283"/>
                  <a:pt x="306081" y="293558"/>
                </a:cubicBezTo>
                <a:cubicBezTo>
                  <a:pt x="244155" y="317280"/>
                  <a:pt x="208503" y="327624"/>
                  <a:pt x="181333" y="428029"/>
                </a:cubicBezTo>
                <a:cubicBezTo>
                  <a:pt x="173748" y="456164"/>
                  <a:pt x="184161" y="481265"/>
                  <a:pt x="201194" y="487954"/>
                </a:cubicBezTo>
                <a:cubicBezTo>
                  <a:pt x="213055" y="492644"/>
                  <a:pt x="226571" y="481955"/>
                  <a:pt x="230088" y="470715"/>
                </a:cubicBezTo>
                <a:cubicBezTo>
                  <a:pt x="233191" y="460785"/>
                  <a:pt x="233536" y="446510"/>
                  <a:pt x="228984" y="436649"/>
                </a:cubicBezTo>
                <a:cubicBezTo>
                  <a:pt x="224364" y="426650"/>
                  <a:pt x="210227" y="418926"/>
                  <a:pt x="216641" y="405548"/>
                </a:cubicBezTo>
                <a:cubicBezTo>
                  <a:pt x="222778" y="392860"/>
                  <a:pt x="241604" y="399273"/>
                  <a:pt x="254982" y="403204"/>
                </a:cubicBezTo>
                <a:cubicBezTo>
                  <a:pt x="286220" y="412375"/>
                  <a:pt x="317459" y="415271"/>
                  <a:pt x="349732" y="406307"/>
                </a:cubicBezTo>
                <a:cubicBezTo>
                  <a:pt x="398348" y="392860"/>
                  <a:pt x="436069" y="366035"/>
                  <a:pt x="463101" y="323142"/>
                </a:cubicBezTo>
                <a:cubicBezTo>
                  <a:pt x="476824" y="301420"/>
                  <a:pt x="477582" y="289766"/>
                  <a:pt x="447447" y="285283"/>
                </a:cubicBezTo>
                <a:cubicBezTo>
                  <a:pt x="421277" y="281422"/>
                  <a:pt x="398055" y="278853"/>
                  <a:pt x="375316" y="279568"/>
                </a:cubicBezTo>
                <a:close/>
                <a:moveTo>
                  <a:pt x="383315" y="250675"/>
                </a:moveTo>
                <a:cubicBezTo>
                  <a:pt x="410295" y="249183"/>
                  <a:pt x="437552" y="250494"/>
                  <a:pt x="465101" y="254390"/>
                </a:cubicBezTo>
                <a:cubicBezTo>
                  <a:pt x="518751" y="261975"/>
                  <a:pt x="524474" y="271147"/>
                  <a:pt x="502063" y="320246"/>
                </a:cubicBezTo>
                <a:cubicBezTo>
                  <a:pt x="464687" y="402514"/>
                  <a:pt x="386694" y="450923"/>
                  <a:pt x="295530" y="446027"/>
                </a:cubicBezTo>
                <a:cubicBezTo>
                  <a:pt x="273532" y="444855"/>
                  <a:pt x="259878" y="442441"/>
                  <a:pt x="259602" y="472646"/>
                </a:cubicBezTo>
                <a:cubicBezTo>
                  <a:pt x="259395" y="497264"/>
                  <a:pt x="240845" y="513676"/>
                  <a:pt x="214641" y="516504"/>
                </a:cubicBezTo>
                <a:cubicBezTo>
                  <a:pt x="189195" y="519193"/>
                  <a:pt x="170990" y="509952"/>
                  <a:pt x="159749" y="485196"/>
                </a:cubicBezTo>
                <a:cubicBezTo>
                  <a:pt x="132717" y="425477"/>
                  <a:pt x="171541" y="333831"/>
                  <a:pt x="232915" y="295214"/>
                </a:cubicBezTo>
                <a:cubicBezTo>
                  <a:pt x="258361" y="279077"/>
                  <a:pt x="284703" y="268871"/>
                  <a:pt x="303184" y="263768"/>
                </a:cubicBezTo>
                <a:cubicBezTo>
                  <a:pt x="329630" y="256459"/>
                  <a:pt x="356335" y="252166"/>
                  <a:pt x="383315" y="250675"/>
                </a:cubicBezTo>
                <a:close/>
                <a:moveTo>
                  <a:pt x="364765" y="147917"/>
                </a:moveTo>
                <a:cubicBezTo>
                  <a:pt x="371316" y="150193"/>
                  <a:pt x="372075" y="156054"/>
                  <a:pt x="370971" y="166053"/>
                </a:cubicBezTo>
                <a:cubicBezTo>
                  <a:pt x="365041" y="190534"/>
                  <a:pt x="354076" y="200671"/>
                  <a:pt x="337871" y="219428"/>
                </a:cubicBezTo>
                <a:cubicBezTo>
                  <a:pt x="326907" y="232047"/>
                  <a:pt x="298909" y="251977"/>
                  <a:pt x="266912" y="255976"/>
                </a:cubicBezTo>
                <a:cubicBezTo>
                  <a:pt x="300357" y="225772"/>
                  <a:pt x="331182" y="194465"/>
                  <a:pt x="350560" y="154468"/>
                </a:cubicBezTo>
                <a:cubicBezTo>
                  <a:pt x="352835" y="149779"/>
                  <a:pt x="358283" y="145641"/>
                  <a:pt x="364765" y="147917"/>
                </a:cubicBezTo>
                <a:close/>
                <a:moveTo>
                  <a:pt x="374488" y="96336"/>
                </a:moveTo>
                <a:cubicBezTo>
                  <a:pt x="386333" y="96336"/>
                  <a:pt x="395935" y="105938"/>
                  <a:pt x="395935" y="117782"/>
                </a:cubicBezTo>
                <a:cubicBezTo>
                  <a:pt x="395935" y="129627"/>
                  <a:pt x="386333" y="139229"/>
                  <a:pt x="374488" y="139229"/>
                </a:cubicBezTo>
                <a:cubicBezTo>
                  <a:pt x="362644" y="139229"/>
                  <a:pt x="353042" y="129627"/>
                  <a:pt x="353042" y="117782"/>
                </a:cubicBezTo>
                <a:cubicBezTo>
                  <a:pt x="353042" y="105938"/>
                  <a:pt x="362644" y="96336"/>
                  <a:pt x="374488" y="96336"/>
                </a:cubicBezTo>
                <a:close/>
                <a:moveTo>
                  <a:pt x="248293" y="60339"/>
                </a:moveTo>
                <a:cubicBezTo>
                  <a:pt x="304701" y="87095"/>
                  <a:pt x="292633" y="215980"/>
                  <a:pt x="244293" y="259700"/>
                </a:cubicBezTo>
                <a:cubicBezTo>
                  <a:pt x="259602" y="190810"/>
                  <a:pt x="285393" y="125781"/>
                  <a:pt x="248293" y="60339"/>
                </a:cubicBezTo>
                <a:close/>
                <a:moveTo>
                  <a:pt x="124881" y="58227"/>
                </a:moveTo>
                <a:cubicBezTo>
                  <a:pt x="129510" y="59080"/>
                  <a:pt x="133992" y="61787"/>
                  <a:pt x="138440" y="64959"/>
                </a:cubicBezTo>
                <a:cubicBezTo>
                  <a:pt x="195883" y="105714"/>
                  <a:pt x="230708" y="159226"/>
                  <a:pt x="232707" y="231288"/>
                </a:cubicBezTo>
                <a:cubicBezTo>
                  <a:pt x="232707" y="237012"/>
                  <a:pt x="238707" y="270733"/>
                  <a:pt x="218571" y="272043"/>
                </a:cubicBezTo>
                <a:cubicBezTo>
                  <a:pt x="204365" y="272940"/>
                  <a:pt x="206020" y="258665"/>
                  <a:pt x="204572" y="248735"/>
                </a:cubicBezTo>
                <a:cubicBezTo>
                  <a:pt x="197055" y="195568"/>
                  <a:pt x="182712" y="145503"/>
                  <a:pt x="139612" y="108886"/>
                </a:cubicBezTo>
                <a:cubicBezTo>
                  <a:pt x="132096" y="102473"/>
                  <a:pt x="126855" y="94129"/>
                  <a:pt x="114029" y="104334"/>
                </a:cubicBezTo>
                <a:cubicBezTo>
                  <a:pt x="58930" y="148468"/>
                  <a:pt x="38932" y="242046"/>
                  <a:pt x="73963" y="301006"/>
                </a:cubicBezTo>
                <a:cubicBezTo>
                  <a:pt x="85273" y="320039"/>
                  <a:pt x="82652" y="328038"/>
                  <a:pt x="121062" y="344657"/>
                </a:cubicBezTo>
                <a:cubicBezTo>
                  <a:pt x="131751" y="349278"/>
                  <a:pt x="143336" y="355001"/>
                  <a:pt x="141267" y="368931"/>
                </a:cubicBezTo>
                <a:cubicBezTo>
                  <a:pt x="139130" y="383137"/>
                  <a:pt x="116304" y="385481"/>
                  <a:pt x="100788" y="380171"/>
                </a:cubicBezTo>
                <a:cubicBezTo>
                  <a:pt x="79204" y="372862"/>
                  <a:pt x="67481" y="396446"/>
                  <a:pt x="49483" y="411617"/>
                </a:cubicBezTo>
                <a:cubicBezTo>
                  <a:pt x="40311" y="419409"/>
                  <a:pt x="36312" y="428925"/>
                  <a:pt x="41483" y="441545"/>
                </a:cubicBezTo>
                <a:cubicBezTo>
                  <a:pt x="46862" y="454578"/>
                  <a:pt x="59344" y="455199"/>
                  <a:pt x="70860" y="453613"/>
                </a:cubicBezTo>
                <a:cubicBezTo>
                  <a:pt x="82100" y="452096"/>
                  <a:pt x="93341" y="449062"/>
                  <a:pt x="103892" y="445062"/>
                </a:cubicBezTo>
                <a:cubicBezTo>
                  <a:pt x="117270" y="439959"/>
                  <a:pt x="126510" y="438994"/>
                  <a:pt x="131820" y="451682"/>
                </a:cubicBezTo>
                <a:cubicBezTo>
                  <a:pt x="134992" y="459336"/>
                  <a:pt x="125131" y="473956"/>
                  <a:pt x="116097" y="478714"/>
                </a:cubicBezTo>
                <a:cubicBezTo>
                  <a:pt x="92720" y="491058"/>
                  <a:pt x="67343" y="492989"/>
                  <a:pt x="42449" y="487265"/>
                </a:cubicBezTo>
                <a:cubicBezTo>
                  <a:pt x="453" y="477542"/>
                  <a:pt x="-16304" y="422719"/>
                  <a:pt x="19692" y="397066"/>
                </a:cubicBezTo>
                <a:cubicBezTo>
                  <a:pt x="64240" y="365345"/>
                  <a:pt x="57206" y="342520"/>
                  <a:pt x="35484" y="299420"/>
                </a:cubicBezTo>
                <a:cubicBezTo>
                  <a:pt x="-12098" y="205222"/>
                  <a:pt x="53344" y="110679"/>
                  <a:pt x="110443" y="62614"/>
                </a:cubicBezTo>
                <a:cubicBezTo>
                  <a:pt x="115477" y="58373"/>
                  <a:pt x="120252" y="57373"/>
                  <a:pt x="124881" y="58227"/>
                </a:cubicBezTo>
                <a:close/>
                <a:moveTo>
                  <a:pt x="236777" y="0"/>
                </a:moveTo>
                <a:cubicBezTo>
                  <a:pt x="250145" y="0"/>
                  <a:pt x="260981" y="10837"/>
                  <a:pt x="260981" y="24205"/>
                </a:cubicBezTo>
                <a:cubicBezTo>
                  <a:pt x="260981" y="37573"/>
                  <a:pt x="250145" y="48409"/>
                  <a:pt x="236777" y="48409"/>
                </a:cubicBezTo>
                <a:cubicBezTo>
                  <a:pt x="223409" y="48409"/>
                  <a:pt x="212572" y="37573"/>
                  <a:pt x="212572" y="24205"/>
                </a:cubicBezTo>
                <a:cubicBezTo>
                  <a:pt x="212572" y="10837"/>
                  <a:pt x="223409" y="0"/>
                  <a:pt x="2367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74F9417-2494-4847-A012-390216D6E721}"/>
              </a:ext>
            </a:extLst>
          </p:cNvPr>
          <p:cNvSpPr/>
          <p:nvPr/>
        </p:nvSpPr>
        <p:spPr>
          <a:xfrm>
            <a:off x="112665" y="2575456"/>
            <a:ext cx="867768" cy="728580"/>
          </a:xfrm>
          <a:custGeom>
            <a:avLst/>
            <a:gdLst>
              <a:gd name="connsiteX0" fmla="*/ 719396 w 1198606"/>
              <a:gd name="connsiteY0" fmla="*/ 669711 h 1006353"/>
              <a:gd name="connsiteX1" fmla="*/ 578334 w 1198606"/>
              <a:gd name="connsiteY1" fmla="*/ 712565 h 1006353"/>
              <a:gd name="connsiteX2" fmla="*/ 486120 w 1198606"/>
              <a:gd name="connsiteY2" fmla="*/ 776078 h 1006353"/>
              <a:gd name="connsiteX3" fmla="*/ 541078 w 1198606"/>
              <a:gd name="connsiteY3" fmla="*/ 800167 h 1006353"/>
              <a:gd name="connsiteX4" fmla="*/ 582316 w 1198606"/>
              <a:gd name="connsiteY4" fmla="*/ 801665 h 1006353"/>
              <a:gd name="connsiteX5" fmla="*/ 610741 w 1198606"/>
              <a:gd name="connsiteY5" fmla="*/ 849329 h 1006353"/>
              <a:gd name="connsiteX6" fmla="*/ 583381 w 1198606"/>
              <a:gd name="connsiteY6" fmla="*/ 887019 h 1006353"/>
              <a:gd name="connsiteX7" fmla="*/ 520498 w 1198606"/>
              <a:gd name="connsiteY7" fmla="*/ 852207 h 1006353"/>
              <a:gd name="connsiteX8" fmla="*/ 485371 w 1198606"/>
              <a:gd name="connsiteY8" fmla="*/ 820470 h 1006353"/>
              <a:gd name="connsiteX9" fmla="*/ 385942 w 1198606"/>
              <a:gd name="connsiteY9" fmla="*/ 833638 h 1006353"/>
              <a:gd name="connsiteX10" fmla="*/ 269048 w 1198606"/>
              <a:gd name="connsiteY10" fmla="*/ 893485 h 1006353"/>
              <a:gd name="connsiteX11" fmla="*/ 311351 w 1198606"/>
              <a:gd name="connsiteY11" fmla="*/ 922856 h 1006353"/>
              <a:gd name="connsiteX12" fmla="*/ 357399 w 1198606"/>
              <a:gd name="connsiteY12" fmla="*/ 962636 h 1006353"/>
              <a:gd name="connsiteX13" fmla="*/ 326726 w 1198606"/>
              <a:gd name="connsiteY13" fmla="*/ 1005214 h 1006353"/>
              <a:gd name="connsiteX14" fmla="*/ 271847 w 1198606"/>
              <a:gd name="connsiteY14" fmla="*/ 969850 h 1006353"/>
              <a:gd name="connsiteX15" fmla="*/ 151681 w 1198606"/>
              <a:gd name="connsiteY15" fmla="*/ 935788 h 1006353"/>
              <a:gd name="connsiteX16" fmla="*/ 93 w 1198606"/>
              <a:gd name="connsiteY16" fmla="*/ 969732 h 1006353"/>
              <a:gd name="connsiteX17" fmla="*/ 153849 w 1198606"/>
              <a:gd name="connsiteY17" fmla="*/ 909334 h 1006353"/>
              <a:gd name="connsiteX18" fmla="*/ 198991 w 1198606"/>
              <a:gd name="connsiteY18" fmla="*/ 857411 h 1006353"/>
              <a:gd name="connsiteX19" fmla="*/ 191579 w 1198606"/>
              <a:gd name="connsiteY19" fmla="*/ 756208 h 1006353"/>
              <a:gd name="connsiteX20" fmla="*/ 224301 w 1198606"/>
              <a:gd name="connsiteY20" fmla="*/ 680158 h 1006353"/>
              <a:gd name="connsiteX21" fmla="*/ 287538 w 1198606"/>
              <a:gd name="connsiteY21" fmla="*/ 709056 h 1006353"/>
              <a:gd name="connsiteX22" fmla="*/ 271966 w 1198606"/>
              <a:gd name="connsiteY22" fmla="*/ 771426 h 1006353"/>
              <a:gd name="connsiteX23" fmla="*/ 238179 w 1198606"/>
              <a:gd name="connsiteY23" fmla="*/ 800049 h 1006353"/>
              <a:gd name="connsiteX24" fmla="*/ 242791 w 1198606"/>
              <a:gd name="connsiteY24" fmla="*/ 858752 h 1006353"/>
              <a:gd name="connsiteX25" fmla="*/ 292979 w 1198606"/>
              <a:gd name="connsiteY25" fmla="*/ 847516 h 1006353"/>
              <a:gd name="connsiteX26" fmla="*/ 405260 w 1198606"/>
              <a:gd name="connsiteY26" fmla="*/ 680001 h 1006353"/>
              <a:gd name="connsiteX27" fmla="*/ 388544 w 1198606"/>
              <a:gd name="connsiteY27" fmla="*/ 612979 h 1006353"/>
              <a:gd name="connsiteX28" fmla="*/ 400135 w 1198606"/>
              <a:gd name="connsiteY28" fmla="*/ 534169 h 1006353"/>
              <a:gd name="connsiteX29" fmla="*/ 467866 w 1198606"/>
              <a:gd name="connsiteY29" fmla="*/ 548125 h 1006353"/>
              <a:gd name="connsiteX30" fmla="*/ 455014 w 1198606"/>
              <a:gd name="connsiteY30" fmla="*/ 621770 h 1006353"/>
              <a:gd name="connsiteX31" fmla="*/ 434829 w 1198606"/>
              <a:gd name="connsiteY31" fmla="*/ 742686 h 1006353"/>
              <a:gd name="connsiteX32" fmla="*/ 463924 w 1198606"/>
              <a:gd name="connsiteY32" fmla="*/ 751674 h 1006353"/>
              <a:gd name="connsiteX33" fmla="*/ 607272 w 1198606"/>
              <a:gd name="connsiteY33" fmla="*/ 647357 h 1006353"/>
              <a:gd name="connsiteX34" fmla="*/ 641847 w 1198606"/>
              <a:gd name="connsiteY34" fmla="*/ 611205 h 1006353"/>
              <a:gd name="connsiteX35" fmla="*/ 584169 w 1198606"/>
              <a:gd name="connsiteY35" fmla="*/ 485755 h 1006353"/>
              <a:gd name="connsiteX36" fmla="*/ 545178 w 1198606"/>
              <a:gd name="connsiteY36" fmla="*/ 423859 h 1006353"/>
              <a:gd name="connsiteX37" fmla="*/ 640467 w 1198606"/>
              <a:gd name="connsiteY37" fmla="*/ 389638 h 1006353"/>
              <a:gd name="connsiteX38" fmla="*/ 651940 w 1198606"/>
              <a:gd name="connsiteY38" fmla="*/ 463205 h 1006353"/>
              <a:gd name="connsiteX39" fmla="*/ 670667 w 1198606"/>
              <a:gd name="connsiteY39" fmla="*/ 589836 h 1006353"/>
              <a:gd name="connsiteX40" fmla="*/ 787482 w 1198606"/>
              <a:gd name="connsiteY40" fmla="*/ 436080 h 1006353"/>
              <a:gd name="connsiteX41" fmla="*/ 779439 w 1198606"/>
              <a:gd name="connsiteY41" fmla="*/ 340988 h 1006353"/>
              <a:gd name="connsiteX42" fmla="*/ 737965 w 1198606"/>
              <a:gd name="connsiteY42" fmla="*/ 305979 h 1006353"/>
              <a:gd name="connsiteX43" fmla="*/ 749122 w 1198606"/>
              <a:gd name="connsiteY43" fmla="*/ 227840 h 1006353"/>
              <a:gd name="connsiteX44" fmla="*/ 816656 w 1198606"/>
              <a:gd name="connsiteY44" fmla="*/ 220152 h 1006353"/>
              <a:gd name="connsiteX45" fmla="*/ 834042 w 1198606"/>
              <a:gd name="connsiteY45" fmla="*/ 308936 h 1006353"/>
              <a:gd name="connsiteX46" fmla="*/ 829233 w 1198606"/>
              <a:gd name="connsiteY46" fmla="*/ 425593 h 1006353"/>
              <a:gd name="connsiteX47" fmla="*/ 939661 w 1198606"/>
              <a:gd name="connsiteY47" fmla="*/ 291905 h 1006353"/>
              <a:gd name="connsiteX48" fmla="*/ 906505 w 1198606"/>
              <a:gd name="connsiteY48" fmla="*/ 161094 h 1006353"/>
              <a:gd name="connsiteX49" fmla="*/ 870707 w 1198606"/>
              <a:gd name="connsiteY49" fmla="*/ 89025 h 1006353"/>
              <a:gd name="connsiteX50" fmla="*/ 937966 w 1198606"/>
              <a:gd name="connsiteY50" fmla="*/ 62374 h 1006353"/>
              <a:gd name="connsiteX51" fmla="*/ 965642 w 1198606"/>
              <a:gd name="connsiteY51" fmla="*/ 137439 h 1006353"/>
              <a:gd name="connsiteX52" fmla="*/ 976720 w 1198606"/>
              <a:gd name="connsiteY52" fmla="*/ 231309 h 1006353"/>
              <a:gd name="connsiteX53" fmla="*/ 1049892 w 1198606"/>
              <a:gd name="connsiteY53" fmla="*/ 79012 h 1006353"/>
              <a:gd name="connsiteX54" fmla="*/ 1076504 w 1198606"/>
              <a:gd name="connsiteY54" fmla="*/ 2961 h 1006353"/>
              <a:gd name="connsiteX55" fmla="*/ 1135641 w 1198606"/>
              <a:gd name="connsiteY55" fmla="*/ 19875 h 1006353"/>
              <a:gd name="connsiteX56" fmla="*/ 1102642 w 1198606"/>
              <a:gd name="connsiteY56" fmla="*/ 101286 h 1006353"/>
              <a:gd name="connsiteX57" fmla="*/ 1002583 w 1198606"/>
              <a:gd name="connsiteY57" fmla="*/ 249760 h 1006353"/>
              <a:gd name="connsiteX58" fmla="*/ 1107531 w 1198606"/>
              <a:gd name="connsiteY58" fmla="*/ 240455 h 1006353"/>
              <a:gd name="connsiteX59" fmla="*/ 1192570 w 1198606"/>
              <a:gd name="connsiteY59" fmla="*/ 249760 h 1006353"/>
              <a:gd name="connsiteX60" fmla="*/ 1176051 w 1198606"/>
              <a:gd name="connsiteY60" fmla="*/ 314968 h 1006353"/>
              <a:gd name="connsiteX61" fmla="*/ 1103904 w 1198606"/>
              <a:gd name="connsiteY61" fmla="*/ 298173 h 1006353"/>
              <a:gd name="connsiteX62" fmla="*/ 982594 w 1198606"/>
              <a:gd name="connsiteY62" fmla="*/ 297227 h 1006353"/>
              <a:gd name="connsiteX63" fmla="*/ 875438 w 1198606"/>
              <a:gd name="connsiteY63" fmla="*/ 432335 h 1006353"/>
              <a:gd name="connsiteX64" fmla="*/ 966351 w 1198606"/>
              <a:gd name="connsiteY64" fmla="*/ 418300 h 1006353"/>
              <a:gd name="connsiteX65" fmla="*/ 1039445 w 1198606"/>
              <a:gd name="connsiteY65" fmla="*/ 439431 h 1006353"/>
              <a:gd name="connsiteX66" fmla="*/ 1028445 w 1198606"/>
              <a:gd name="connsiteY66" fmla="*/ 498135 h 1006353"/>
              <a:gd name="connsiteX67" fmla="*/ 949951 w 1198606"/>
              <a:gd name="connsiteY67" fmla="*/ 477121 h 1006353"/>
              <a:gd name="connsiteX68" fmla="*/ 821466 w 1198606"/>
              <a:gd name="connsiteY68" fmla="*/ 481852 h 1006353"/>
              <a:gd name="connsiteX69" fmla="*/ 717976 w 1198606"/>
              <a:gd name="connsiteY69" fmla="*/ 593464 h 1006353"/>
              <a:gd name="connsiteX70" fmla="*/ 766784 w 1198606"/>
              <a:gd name="connsiteY70" fmla="*/ 644479 h 1006353"/>
              <a:gd name="connsiteX71" fmla="*/ 811886 w 1198606"/>
              <a:gd name="connsiteY71" fmla="*/ 628197 h 1006353"/>
              <a:gd name="connsiteX72" fmla="*/ 865109 w 1198606"/>
              <a:gd name="connsiteY72" fmla="*/ 653350 h 1006353"/>
              <a:gd name="connsiteX73" fmla="*/ 848117 w 1198606"/>
              <a:gd name="connsiteY73" fmla="*/ 713985 h 1006353"/>
              <a:gd name="connsiteX74" fmla="*/ 783815 w 1198606"/>
              <a:gd name="connsiteY74" fmla="*/ 710279 h 1006353"/>
              <a:gd name="connsiteX75" fmla="*/ 755706 w 1198606"/>
              <a:gd name="connsiteY75" fmla="*/ 680710 h 1006353"/>
              <a:gd name="connsiteX76" fmla="*/ 719396 w 1198606"/>
              <a:gd name="connsiteY76" fmla="*/ 669711 h 10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98606" h="1006353">
                <a:moveTo>
                  <a:pt x="719396" y="669711"/>
                </a:moveTo>
                <a:cubicBezTo>
                  <a:pt x="655804" y="635687"/>
                  <a:pt x="664674" y="652719"/>
                  <a:pt x="578334" y="712565"/>
                </a:cubicBezTo>
                <a:cubicBezTo>
                  <a:pt x="549239" y="732711"/>
                  <a:pt x="519710" y="753291"/>
                  <a:pt x="486120" y="776078"/>
                </a:cubicBezTo>
                <a:cubicBezTo>
                  <a:pt x="503861" y="791099"/>
                  <a:pt x="521011" y="798196"/>
                  <a:pt x="541078" y="800167"/>
                </a:cubicBezTo>
                <a:cubicBezTo>
                  <a:pt x="550382" y="800995"/>
                  <a:pt x="567098" y="794608"/>
                  <a:pt x="582316" y="801665"/>
                </a:cubicBezTo>
                <a:cubicBezTo>
                  <a:pt x="603014" y="811285"/>
                  <a:pt x="612358" y="823624"/>
                  <a:pt x="610741" y="849329"/>
                </a:cubicBezTo>
                <a:cubicBezTo>
                  <a:pt x="609913" y="863128"/>
                  <a:pt x="597455" y="883668"/>
                  <a:pt x="583381" y="887019"/>
                </a:cubicBezTo>
                <a:cubicBezTo>
                  <a:pt x="560475" y="892460"/>
                  <a:pt x="528659" y="892933"/>
                  <a:pt x="520498" y="852207"/>
                </a:cubicBezTo>
                <a:cubicBezTo>
                  <a:pt x="515137" y="825596"/>
                  <a:pt x="504965" y="830879"/>
                  <a:pt x="485371" y="820470"/>
                </a:cubicBezTo>
                <a:cubicBezTo>
                  <a:pt x="444212" y="798629"/>
                  <a:pt x="435578" y="801980"/>
                  <a:pt x="385942" y="833638"/>
                </a:cubicBezTo>
                <a:cubicBezTo>
                  <a:pt x="349711" y="856741"/>
                  <a:pt x="309301" y="873221"/>
                  <a:pt x="269048" y="893485"/>
                </a:cubicBezTo>
                <a:cubicBezTo>
                  <a:pt x="275869" y="910635"/>
                  <a:pt x="284148" y="927942"/>
                  <a:pt x="311351" y="922856"/>
                </a:cubicBezTo>
                <a:cubicBezTo>
                  <a:pt x="334059" y="918598"/>
                  <a:pt x="358897" y="938587"/>
                  <a:pt x="357399" y="962636"/>
                </a:cubicBezTo>
                <a:cubicBezTo>
                  <a:pt x="356177" y="981757"/>
                  <a:pt x="347818" y="999498"/>
                  <a:pt x="326726" y="1005214"/>
                </a:cubicBezTo>
                <a:cubicBezTo>
                  <a:pt x="303939" y="1011404"/>
                  <a:pt x="275159" y="991337"/>
                  <a:pt x="271847" y="969850"/>
                </a:cubicBezTo>
                <a:cubicBezTo>
                  <a:pt x="264790" y="923842"/>
                  <a:pt x="255920" y="899556"/>
                  <a:pt x="151681" y="935788"/>
                </a:cubicBezTo>
                <a:cubicBezTo>
                  <a:pt x="103938" y="952385"/>
                  <a:pt x="14" y="982348"/>
                  <a:pt x="93" y="969732"/>
                </a:cubicBezTo>
                <a:cubicBezTo>
                  <a:pt x="-3573" y="958693"/>
                  <a:pt x="101769" y="926956"/>
                  <a:pt x="153849" y="909334"/>
                </a:cubicBezTo>
                <a:cubicBezTo>
                  <a:pt x="183418" y="899280"/>
                  <a:pt x="203051" y="887335"/>
                  <a:pt x="198991" y="857411"/>
                </a:cubicBezTo>
                <a:cubicBezTo>
                  <a:pt x="193077" y="813808"/>
                  <a:pt x="217441" y="798353"/>
                  <a:pt x="191579" y="756208"/>
                </a:cubicBezTo>
                <a:cubicBezTo>
                  <a:pt x="178174" y="734367"/>
                  <a:pt x="196428" y="686427"/>
                  <a:pt x="224301" y="680158"/>
                </a:cubicBezTo>
                <a:cubicBezTo>
                  <a:pt x="252056" y="673890"/>
                  <a:pt x="274213" y="684929"/>
                  <a:pt x="287538" y="709056"/>
                </a:cubicBezTo>
                <a:cubicBezTo>
                  <a:pt x="300864" y="733263"/>
                  <a:pt x="290811" y="753330"/>
                  <a:pt x="271966" y="771426"/>
                </a:cubicBezTo>
                <a:cubicBezTo>
                  <a:pt x="261163" y="781755"/>
                  <a:pt x="240544" y="779903"/>
                  <a:pt x="238179" y="800049"/>
                </a:cubicBezTo>
                <a:cubicBezTo>
                  <a:pt x="235498" y="822915"/>
                  <a:pt x="228322" y="844322"/>
                  <a:pt x="242791" y="858752"/>
                </a:cubicBezTo>
                <a:cubicBezTo>
                  <a:pt x="259310" y="875271"/>
                  <a:pt x="277722" y="856110"/>
                  <a:pt x="292979" y="847516"/>
                </a:cubicBezTo>
                <a:cubicBezTo>
                  <a:pt x="422252" y="774620"/>
                  <a:pt x="412633" y="792361"/>
                  <a:pt x="405260" y="680001"/>
                </a:cubicBezTo>
                <a:cubicBezTo>
                  <a:pt x="402698" y="640812"/>
                  <a:pt x="413658" y="632218"/>
                  <a:pt x="388544" y="612979"/>
                </a:cubicBezTo>
                <a:cubicBezTo>
                  <a:pt x="368280" y="597485"/>
                  <a:pt x="372183" y="547692"/>
                  <a:pt x="400135" y="534169"/>
                </a:cubicBezTo>
                <a:cubicBezTo>
                  <a:pt x="424223" y="522539"/>
                  <a:pt x="448903" y="525732"/>
                  <a:pt x="467866" y="548125"/>
                </a:cubicBezTo>
                <a:cubicBezTo>
                  <a:pt x="487461" y="571386"/>
                  <a:pt x="480916" y="608681"/>
                  <a:pt x="455014" y="621770"/>
                </a:cubicBezTo>
                <a:cubicBezTo>
                  <a:pt x="418546" y="640221"/>
                  <a:pt x="435105" y="698215"/>
                  <a:pt x="434829" y="742686"/>
                </a:cubicBezTo>
                <a:cubicBezTo>
                  <a:pt x="434632" y="768193"/>
                  <a:pt x="452727" y="759559"/>
                  <a:pt x="463924" y="751674"/>
                </a:cubicBezTo>
                <a:cubicBezTo>
                  <a:pt x="512219" y="717612"/>
                  <a:pt x="559884" y="682642"/>
                  <a:pt x="607272" y="647357"/>
                </a:cubicBezTo>
                <a:cubicBezTo>
                  <a:pt x="612910" y="643217"/>
                  <a:pt x="643346" y="615778"/>
                  <a:pt x="641847" y="611205"/>
                </a:cubicBezTo>
                <a:cubicBezTo>
                  <a:pt x="624777" y="557824"/>
                  <a:pt x="621228" y="492852"/>
                  <a:pt x="584169" y="485755"/>
                </a:cubicBezTo>
                <a:cubicBezTo>
                  <a:pt x="556099" y="480354"/>
                  <a:pt x="543522" y="449682"/>
                  <a:pt x="545178" y="423859"/>
                </a:cubicBezTo>
                <a:cubicBezTo>
                  <a:pt x="548687" y="369492"/>
                  <a:pt x="601201" y="351041"/>
                  <a:pt x="640467" y="389638"/>
                </a:cubicBezTo>
                <a:cubicBezTo>
                  <a:pt x="654030" y="402964"/>
                  <a:pt x="664004" y="438288"/>
                  <a:pt x="651940" y="463205"/>
                </a:cubicBezTo>
                <a:cubicBezTo>
                  <a:pt x="631676" y="505113"/>
                  <a:pt x="656198" y="545760"/>
                  <a:pt x="670667" y="589836"/>
                </a:cubicBezTo>
                <a:cubicBezTo>
                  <a:pt x="777941" y="470853"/>
                  <a:pt x="779794" y="479526"/>
                  <a:pt x="787482" y="436080"/>
                </a:cubicBezTo>
                <a:cubicBezTo>
                  <a:pt x="791937" y="410927"/>
                  <a:pt x="786733" y="379900"/>
                  <a:pt x="779439" y="340988"/>
                </a:cubicBezTo>
                <a:cubicBezTo>
                  <a:pt x="775891" y="322104"/>
                  <a:pt x="749674" y="331960"/>
                  <a:pt x="737965" y="305979"/>
                </a:cubicBezTo>
                <a:cubicBezTo>
                  <a:pt x="724994" y="277278"/>
                  <a:pt x="727083" y="251889"/>
                  <a:pt x="749122" y="227840"/>
                </a:cubicBezTo>
                <a:cubicBezTo>
                  <a:pt x="768992" y="206156"/>
                  <a:pt x="792804" y="204540"/>
                  <a:pt x="816656" y="220152"/>
                </a:cubicBezTo>
                <a:cubicBezTo>
                  <a:pt x="849576" y="241638"/>
                  <a:pt x="855371" y="290643"/>
                  <a:pt x="834042" y="308936"/>
                </a:cubicBezTo>
                <a:cubicBezTo>
                  <a:pt x="802976" y="335548"/>
                  <a:pt x="821900" y="382029"/>
                  <a:pt x="829233" y="425593"/>
                </a:cubicBezTo>
                <a:cubicBezTo>
                  <a:pt x="874256" y="385262"/>
                  <a:pt x="908516" y="339687"/>
                  <a:pt x="939661" y="291905"/>
                </a:cubicBezTo>
                <a:cubicBezTo>
                  <a:pt x="955510" y="267619"/>
                  <a:pt x="944944" y="166258"/>
                  <a:pt x="906505" y="161094"/>
                </a:cubicBezTo>
                <a:cubicBezTo>
                  <a:pt x="875990" y="156993"/>
                  <a:pt x="855135" y="120250"/>
                  <a:pt x="870707" y="89025"/>
                </a:cubicBezTo>
                <a:cubicBezTo>
                  <a:pt x="884309" y="61744"/>
                  <a:pt x="910093" y="51414"/>
                  <a:pt x="937966" y="62374"/>
                </a:cubicBezTo>
                <a:cubicBezTo>
                  <a:pt x="967416" y="74005"/>
                  <a:pt x="984842" y="101957"/>
                  <a:pt x="965642" y="137439"/>
                </a:cubicBezTo>
                <a:cubicBezTo>
                  <a:pt x="949359" y="167480"/>
                  <a:pt x="972305" y="186247"/>
                  <a:pt x="976720" y="231309"/>
                </a:cubicBezTo>
                <a:cubicBezTo>
                  <a:pt x="1023793" y="160147"/>
                  <a:pt x="1072837" y="102666"/>
                  <a:pt x="1049892" y="79012"/>
                </a:cubicBezTo>
                <a:cubicBezTo>
                  <a:pt x="1033846" y="62453"/>
                  <a:pt x="1042323" y="11201"/>
                  <a:pt x="1076504" y="2961"/>
                </a:cubicBezTo>
                <a:cubicBezTo>
                  <a:pt x="1099883" y="-2676"/>
                  <a:pt x="1121487" y="-1888"/>
                  <a:pt x="1135641" y="19875"/>
                </a:cubicBezTo>
                <a:cubicBezTo>
                  <a:pt x="1151411" y="44160"/>
                  <a:pt x="1148099" y="104716"/>
                  <a:pt x="1102642" y="101286"/>
                </a:cubicBezTo>
                <a:cubicBezTo>
                  <a:pt x="1072088" y="98960"/>
                  <a:pt x="1042520" y="186956"/>
                  <a:pt x="1002583" y="249760"/>
                </a:cubicBezTo>
                <a:cubicBezTo>
                  <a:pt x="1066884" y="251258"/>
                  <a:pt x="1081826" y="269472"/>
                  <a:pt x="1107531" y="240455"/>
                </a:cubicBezTo>
                <a:cubicBezTo>
                  <a:pt x="1132684" y="212030"/>
                  <a:pt x="1176524" y="218417"/>
                  <a:pt x="1192570" y="249760"/>
                </a:cubicBezTo>
                <a:cubicBezTo>
                  <a:pt x="1203845" y="271719"/>
                  <a:pt x="1199864" y="300223"/>
                  <a:pt x="1176051" y="314968"/>
                </a:cubicBezTo>
                <a:cubicBezTo>
                  <a:pt x="1148572" y="332039"/>
                  <a:pt x="1122867" y="327939"/>
                  <a:pt x="1103904" y="298173"/>
                </a:cubicBezTo>
                <a:cubicBezTo>
                  <a:pt x="1089080" y="274913"/>
                  <a:pt x="1006289" y="265293"/>
                  <a:pt x="982594" y="297227"/>
                </a:cubicBezTo>
                <a:cubicBezTo>
                  <a:pt x="950542" y="340476"/>
                  <a:pt x="910684" y="385065"/>
                  <a:pt x="875438" y="432335"/>
                </a:cubicBezTo>
                <a:cubicBezTo>
                  <a:pt x="949359" y="438998"/>
                  <a:pt x="942578" y="434582"/>
                  <a:pt x="966351" y="418300"/>
                </a:cubicBezTo>
                <a:cubicBezTo>
                  <a:pt x="988153" y="403358"/>
                  <a:pt x="1025922" y="411006"/>
                  <a:pt x="1039445" y="439431"/>
                </a:cubicBezTo>
                <a:cubicBezTo>
                  <a:pt x="1049853" y="461273"/>
                  <a:pt x="1047960" y="482286"/>
                  <a:pt x="1028445" y="498135"/>
                </a:cubicBezTo>
                <a:cubicBezTo>
                  <a:pt x="1002543" y="519069"/>
                  <a:pt x="959058" y="503694"/>
                  <a:pt x="949951" y="477121"/>
                </a:cubicBezTo>
                <a:cubicBezTo>
                  <a:pt x="941948" y="453782"/>
                  <a:pt x="850285" y="456739"/>
                  <a:pt x="821466" y="481852"/>
                </a:cubicBezTo>
                <a:cubicBezTo>
                  <a:pt x="780346" y="517689"/>
                  <a:pt x="775142" y="509134"/>
                  <a:pt x="717976" y="593464"/>
                </a:cubicBezTo>
                <a:cubicBezTo>
                  <a:pt x="698185" y="622677"/>
                  <a:pt x="717227" y="631903"/>
                  <a:pt x="766784" y="644479"/>
                </a:cubicBezTo>
                <a:cubicBezTo>
                  <a:pt x="778651" y="647475"/>
                  <a:pt x="799664" y="630089"/>
                  <a:pt x="811886" y="628197"/>
                </a:cubicBezTo>
                <a:cubicBezTo>
                  <a:pt x="833648" y="624924"/>
                  <a:pt x="854977" y="630641"/>
                  <a:pt x="865109" y="653350"/>
                </a:cubicBezTo>
                <a:cubicBezTo>
                  <a:pt x="874965" y="675506"/>
                  <a:pt x="864163" y="699437"/>
                  <a:pt x="848117" y="713985"/>
                </a:cubicBezTo>
                <a:cubicBezTo>
                  <a:pt x="830297" y="730109"/>
                  <a:pt x="799191" y="727271"/>
                  <a:pt x="783815" y="710279"/>
                </a:cubicBezTo>
                <a:cubicBezTo>
                  <a:pt x="765601" y="689817"/>
                  <a:pt x="780504" y="684731"/>
                  <a:pt x="755706" y="680710"/>
                </a:cubicBezTo>
                <a:lnTo>
                  <a:pt x="719396" y="6697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36A9FB-01CC-44AE-93DF-5CED748BA02C}"/>
              </a:ext>
            </a:extLst>
          </p:cNvPr>
          <p:cNvSpPr/>
          <p:nvPr/>
        </p:nvSpPr>
        <p:spPr>
          <a:xfrm>
            <a:off x="441869" y="3416390"/>
            <a:ext cx="399861" cy="320525"/>
          </a:xfrm>
          <a:custGeom>
            <a:avLst/>
            <a:gdLst>
              <a:gd name="connsiteX0" fmla="*/ 250976 w 552309"/>
              <a:gd name="connsiteY0" fmla="*/ 442576 h 442726"/>
              <a:gd name="connsiteX1" fmla="*/ 10565 w 552309"/>
              <a:gd name="connsiteY1" fmla="*/ 138849 h 442726"/>
              <a:gd name="connsiteX2" fmla="*/ 163848 w 552309"/>
              <a:gd name="connsiteY2" fmla="*/ 4490 h 442726"/>
              <a:gd name="connsiteX3" fmla="*/ 350248 w 552309"/>
              <a:gd name="connsiteY3" fmla="*/ 64415 h 442726"/>
              <a:gd name="connsiteX4" fmla="*/ 296157 w 552309"/>
              <a:gd name="connsiteY4" fmla="*/ 279437 h 442726"/>
              <a:gd name="connsiteX5" fmla="*/ 201932 w 552309"/>
              <a:gd name="connsiteY5" fmla="*/ 244191 h 442726"/>
              <a:gd name="connsiteX6" fmla="*/ 197911 w 552309"/>
              <a:gd name="connsiteY6" fmla="*/ 147325 h 442726"/>
              <a:gd name="connsiteX7" fmla="*/ 231106 w 552309"/>
              <a:gd name="connsiteY7" fmla="*/ 127731 h 442726"/>
              <a:gd name="connsiteX8" fmla="*/ 233077 w 552309"/>
              <a:gd name="connsiteY8" fmla="*/ 162622 h 442726"/>
              <a:gd name="connsiteX9" fmla="*/ 260083 w 552309"/>
              <a:gd name="connsiteY9" fmla="*/ 234177 h 442726"/>
              <a:gd name="connsiteX10" fmla="*/ 337159 w 552309"/>
              <a:gd name="connsiteY10" fmla="*/ 184778 h 442726"/>
              <a:gd name="connsiteX11" fmla="*/ 234970 w 552309"/>
              <a:gd name="connsiteY11" fmla="*/ 47778 h 442726"/>
              <a:gd name="connsiteX12" fmla="*/ 57007 w 552309"/>
              <a:gd name="connsiteY12" fmla="*/ 144368 h 442726"/>
              <a:gd name="connsiteX13" fmla="*/ 122728 w 552309"/>
              <a:gd name="connsiteY13" fmla="*/ 357498 h 442726"/>
              <a:gd name="connsiteX14" fmla="*/ 440490 w 552309"/>
              <a:gd name="connsiteY14" fmla="*/ 302264 h 442726"/>
              <a:gd name="connsiteX15" fmla="*/ 504713 w 552309"/>
              <a:gd name="connsiteY15" fmla="*/ 95994 h 442726"/>
              <a:gd name="connsiteX16" fmla="*/ 523282 w 552309"/>
              <a:gd name="connsiteY16" fmla="*/ 60157 h 442726"/>
              <a:gd name="connsiteX17" fmla="*/ 551707 w 552309"/>
              <a:gd name="connsiteY17" fmla="*/ 96349 h 442726"/>
              <a:gd name="connsiteX18" fmla="*/ 250976 w 552309"/>
              <a:gd name="connsiteY18" fmla="*/ 442576 h 442726"/>
              <a:gd name="connsiteX19" fmla="*/ 250976 w 552309"/>
              <a:gd name="connsiteY19" fmla="*/ 442576 h 44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2309" h="442726">
                <a:moveTo>
                  <a:pt x="250976" y="442576"/>
                </a:moveTo>
                <a:cubicBezTo>
                  <a:pt x="79952" y="442852"/>
                  <a:pt x="-36666" y="296468"/>
                  <a:pt x="10565" y="138849"/>
                </a:cubicBezTo>
                <a:cubicBezTo>
                  <a:pt x="33273" y="63074"/>
                  <a:pt x="87719" y="18722"/>
                  <a:pt x="163848" y="4490"/>
                </a:cubicBezTo>
                <a:cubicBezTo>
                  <a:pt x="235404" y="-8836"/>
                  <a:pt x="300651" y="6461"/>
                  <a:pt x="350248" y="64415"/>
                </a:cubicBezTo>
                <a:cubicBezTo>
                  <a:pt x="416441" y="141766"/>
                  <a:pt x="387386" y="257201"/>
                  <a:pt x="296157" y="279437"/>
                </a:cubicBezTo>
                <a:cubicBezTo>
                  <a:pt x="257245" y="288899"/>
                  <a:pt x="224167" y="277269"/>
                  <a:pt x="201932" y="244191"/>
                </a:cubicBezTo>
                <a:cubicBezTo>
                  <a:pt x="181510" y="213795"/>
                  <a:pt x="178317" y="179850"/>
                  <a:pt x="197911" y="147325"/>
                </a:cubicBezTo>
                <a:cubicBezTo>
                  <a:pt x="204652" y="136089"/>
                  <a:pt x="215257" y="121147"/>
                  <a:pt x="231106" y="127731"/>
                </a:cubicBezTo>
                <a:cubicBezTo>
                  <a:pt x="251252" y="136089"/>
                  <a:pt x="238715" y="150321"/>
                  <a:pt x="233077" y="162622"/>
                </a:cubicBezTo>
                <a:cubicBezTo>
                  <a:pt x="217899" y="195541"/>
                  <a:pt x="226060" y="221798"/>
                  <a:pt x="260083" y="234177"/>
                </a:cubicBezTo>
                <a:cubicBezTo>
                  <a:pt x="292806" y="246162"/>
                  <a:pt x="329550" y="220773"/>
                  <a:pt x="337159" y="184778"/>
                </a:cubicBezTo>
                <a:cubicBezTo>
                  <a:pt x="350642" y="120910"/>
                  <a:pt x="301440" y="54914"/>
                  <a:pt x="234970" y="47778"/>
                </a:cubicBezTo>
                <a:cubicBezTo>
                  <a:pt x="148906" y="38474"/>
                  <a:pt x="83185" y="74232"/>
                  <a:pt x="57007" y="144368"/>
                </a:cubicBezTo>
                <a:cubicBezTo>
                  <a:pt x="29804" y="217146"/>
                  <a:pt x="58899" y="311174"/>
                  <a:pt x="122728" y="357498"/>
                </a:cubicBezTo>
                <a:cubicBezTo>
                  <a:pt x="217347" y="426057"/>
                  <a:pt x="367910" y="399327"/>
                  <a:pt x="440490" y="302264"/>
                </a:cubicBezTo>
                <a:cubicBezTo>
                  <a:pt x="486420" y="240761"/>
                  <a:pt x="500692" y="170152"/>
                  <a:pt x="504713" y="95994"/>
                </a:cubicBezTo>
                <a:cubicBezTo>
                  <a:pt x="505541" y="81368"/>
                  <a:pt x="500416" y="60354"/>
                  <a:pt x="523282" y="60157"/>
                </a:cubicBezTo>
                <a:cubicBezTo>
                  <a:pt x="544098" y="59960"/>
                  <a:pt x="550564" y="77859"/>
                  <a:pt x="551707" y="96349"/>
                </a:cubicBezTo>
                <a:cubicBezTo>
                  <a:pt x="562155" y="265796"/>
                  <a:pt x="435759" y="448726"/>
                  <a:pt x="250976" y="442576"/>
                </a:cubicBezTo>
                <a:lnTo>
                  <a:pt x="250976" y="44257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BB3C8D-6476-45E6-A1F5-3B81157794EB}"/>
              </a:ext>
            </a:extLst>
          </p:cNvPr>
          <p:cNvSpPr/>
          <p:nvPr/>
        </p:nvSpPr>
        <p:spPr>
          <a:xfrm>
            <a:off x="1708342" y="3942579"/>
            <a:ext cx="350963" cy="299868"/>
          </a:xfrm>
          <a:custGeom>
            <a:avLst/>
            <a:gdLst>
              <a:gd name="connsiteX0" fmla="*/ 203043 w 484768"/>
              <a:gd name="connsiteY0" fmla="*/ 413968 h 414193"/>
              <a:gd name="connsiteX1" fmla="*/ 20783 w 484768"/>
              <a:gd name="connsiteY1" fmla="*/ 303264 h 414193"/>
              <a:gd name="connsiteX2" fmla="*/ 54215 w 484768"/>
              <a:gd name="connsiteY2" fmla="*/ 80988 h 414193"/>
              <a:gd name="connsiteX3" fmla="*/ 470776 w 484768"/>
              <a:gd name="connsiteY3" fmla="*/ 145368 h 414193"/>
              <a:gd name="connsiteX4" fmla="*/ 475468 w 484768"/>
              <a:gd name="connsiteY4" fmla="*/ 195556 h 414193"/>
              <a:gd name="connsiteX5" fmla="*/ 435846 w 484768"/>
              <a:gd name="connsiteY5" fmla="*/ 167486 h 414193"/>
              <a:gd name="connsiteX6" fmla="*/ 206276 w 484768"/>
              <a:gd name="connsiteY6" fmla="*/ 44284 h 414193"/>
              <a:gd name="connsiteX7" fmla="*/ 63520 w 484768"/>
              <a:gd name="connsiteY7" fmla="*/ 296286 h 414193"/>
              <a:gd name="connsiteX8" fmla="*/ 301368 w 484768"/>
              <a:gd name="connsiteY8" fmla="*/ 320217 h 414193"/>
              <a:gd name="connsiteX9" fmla="*/ 312920 w 484768"/>
              <a:gd name="connsiteY9" fmla="*/ 206674 h 414193"/>
              <a:gd name="connsiteX10" fmla="*/ 255084 w 484768"/>
              <a:gd name="connsiteY10" fmla="*/ 176948 h 414193"/>
              <a:gd name="connsiteX11" fmla="*/ 214634 w 484768"/>
              <a:gd name="connsiteY11" fmla="*/ 226307 h 414193"/>
              <a:gd name="connsiteX12" fmla="*/ 199337 w 484768"/>
              <a:gd name="connsiteY12" fmla="*/ 258477 h 414193"/>
              <a:gd name="connsiteX13" fmla="*/ 172213 w 484768"/>
              <a:gd name="connsiteY13" fmla="*/ 216727 h 414193"/>
              <a:gd name="connsiteX14" fmla="*/ 228512 w 484768"/>
              <a:gd name="connsiteY14" fmla="*/ 141741 h 414193"/>
              <a:gd name="connsiteX15" fmla="*/ 320134 w 484768"/>
              <a:gd name="connsiteY15" fmla="*/ 154121 h 414193"/>
              <a:gd name="connsiteX16" fmla="*/ 329320 w 484768"/>
              <a:gd name="connsiteY16" fmla="*/ 347577 h 414193"/>
              <a:gd name="connsiteX17" fmla="*/ 203043 w 484768"/>
              <a:gd name="connsiteY17" fmla="*/ 413968 h 414193"/>
              <a:gd name="connsiteX18" fmla="*/ 203043 w 484768"/>
              <a:gd name="connsiteY18" fmla="*/ 413968 h 41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4768" h="414193">
                <a:moveTo>
                  <a:pt x="203043" y="413968"/>
                </a:moveTo>
                <a:cubicBezTo>
                  <a:pt x="103260" y="411445"/>
                  <a:pt x="51732" y="371390"/>
                  <a:pt x="20783" y="303264"/>
                </a:cubicBezTo>
                <a:cubicBezTo>
                  <a:pt x="-15921" y="222562"/>
                  <a:pt x="-3542" y="146472"/>
                  <a:pt x="54215" y="80988"/>
                </a:cubicBezTo>
                <a:cubicBezTo>
                  <a:pt x="170715" y="-51203"/>
                  <a:pt x="395041" y="-15839"/>
                  <a:pt x="470776" y="145368"/>
                </a:cubicBezTo>
                <a:cubicBezTo>
                  <a:pt x="478109" y="160941"/>
                  <a:pt x="495456" y="183177"/>
                  <a:pt x="475468" y="195556"/>
                </a:cubicBezTo>
                <a:cubicBezTo>
                  <a:pt x="452838" y="209631"/>
                  <a:pt x="445071" y="181560"/>
                  <a:pt x="435846" y="167486"/>
                </a:cubicBezTo>
                <a:cubicBezTo>
                  <a:pt x="381400" y="84654"/>
                  <a:pt x="311185" y="34073"/>
                  <a:pt x="206276" y="44284"/>
                </a:cubicBezTo>
                <a:cubicBezTo>
                  <a:pt x="81615" y="56387"/>
                  <a:pt x="7379" y="185976"/>
                  <a:pt x="63520" y="296286"/>
                </a:cubicBezTo>
                <a:cubicBezTo>
                  <a:pt x="110435" y="388500"/>
                  <a:pt x="236791" y="401471"/>
                  <a:pt x="301368" y="320217"/>
                </a:cubicBezTo>
                <a:cubicBezTo>
                  <a:pt x="329163" y="285208"/>
                  <a:pt x="334879" y="246650"/>
                  <a:pt x="312920" y="206674"/>
                </a:cubicBezTo>
                <a:cubicBezTo>
                  <a:pt x="300816" y="184635"/>
                  <a:pt x="282050" y="170640"/>
                  <a:pt x="255084" y="176948"/>
                </a:cubicBezTo>
                <a:cubicBezTo>
                  <a:pt x="229655" y="182861"/>
                  <a:pt x="214161" y="197961"/>
                  <a:pt x="214634" y="226307"/>
                </a:cubicBezTo>
                <a:cubicBezTo>
                  <a:pt x="214831" y="239160"/>
                  <a:pt x="220627" y="259345"/>
                  <a:pt x="199337" y="258477"/>
                </a:cubicBezTo>
                <a:cubicBezTo>
                  <a:pt x="175407" y="257531"/>
                  <a:pt x="170045" y="234744"/>
                  <a:pt x="172213" y="216727"/>
                </a:cubicBezTo>
                <a:cubicBezTo>
                  <a:pt x="176156" y="182112"/>
                  <a:pt x="196065" y="156289"/>
                  <a:pt x="228512" y="141741"/>
                </a:cubicBezTo>
                <a:cubicBezTo>
                  <a:pt x="261471" y="126996"/>
                  <a:pt x="292261" y="130466"/>
                  <a:pt x="320134" y="154121"/>
                </a:cubicBezTo>
                <a:cubicBezTo>
                  <a:pt x="376078" y="201588"/>
                  <a:pt x="380691" y="286863"/>
                  <a:pt x="329320" y="347577"/>
                </a:cubicBezTo>
                <a:cubicBezTo>
                  <a:pt x="290724" y="393428"/>
                  <a:pt x="241443" y="416767"/>
                  <a:pt x="203043" y="413968"/>
                </a:cubicBezTo>
                <a:lnTo>
                  <a:pt x="203043" y="413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51FC1C-81BA-40C8-896C-40D8878E1E54}"/>
              </a:ext>
            </a:extLst>
          </p:cNvPr>
          <p:cNvSpPr/>
          <p:nvPr/>
        </p:nvSpPr>
        <p:spPr>
          <a:xfrm>
            <a:off x="885757" y="3737402"/>
            <a:ext cx="574857" cy="505045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4280F2-F992-45F2-AEA4-4C08CB19B148}"/>
              </a:ext>
            </a:extLst>
          </p:cNvPr>
          <p:cNvSpPr/>
          <p:nvPr/>
        </p:nvSpPr>
        <p:spPr>
          <a:xfrm>
            <a:off x="2699753" y="3599086"/>
            <a:ext cx="485683" cy="664235"/>
          </a:xfrm>
          <a:custGeom>
            <a:avLst/>
            <a:gdLst>
              <a:gd name="connsiteX0" fmla="*/ 276568 w 670851"/>
              <a:gd name="connsiteY0" fmla="*/ 512333 h 917476"/>
              <a:gd name="connsiteX1" fmla="*/ 328688 w 670851"/>
              <a:gd name="connsiteY1" fmla="*/ 399105 h 917476"/>
              <a:gd name="connsiteX2" fmla="*/ 360740 w 670851"/>
              <a:gd name="connsiteY2" fmla="*/ 399381 h 917476"/>
              <a:gd name="connsiteX3" fmla="*/ 360740 w 670851"/>
              <a:gd name="connsiteY3" fmla="*/ 399381 h 917476"/>
              <a:gd name="connsiteX4" fmla="*/ 502905 w 670851"/>
              <a:gd name="connsiteY4" fmla="*/ 359365 h 917476"/>
              <a:gd name="connsiteX5" fmla="*/ 552028 w 670851"/>
              <a:gd name="connsiteY5" fmla="*/ 339258 h 917476"/>
              <a:gd name="connsiteX6" fmla="*/ 659421 w 670851"/>
              <a:gd name="connsiteY6" fmla="*/ 296838 h 917476"/>
              <a:gd name="connsiteX7" fmla="*/ 634386 w 670851"/>
              <a:gd name="connsiteY7" fmla="*/ 186803 h 917476"/>
              <a:gd name="connsiteX8" fmla="*/ 629419 w 670851"/>
              <a:gd name="connsiteY8" fmla="*/ 139967 h 917476"/>
              <a:gd name="connsiteX9" fmla="*/ 571977 w 670851"/>
              <a:gd name="connsiteY9" fmla="*/ 2848 h 917476"/>
              <a:gd name="connsiteX10" fmla="*/ 509647 w 670851"/>
              <a:gd name="connsiteY10" fmla="*/ 5135 h 917476"/>
              <a:gd name="connsiteX11" fmla="*/ 509647 w 670851"/>
              <a:gd name="connsiteY11" fmla="*/ 5135 h 917476"/>
              <a:gd name="connsiteX12" fmla="*/ 447040 w 670851"/>
              <a:gd name="connsiteY12" fmla="*/ 52641 h 917476"/>
              <a:gd name="connsiteX13" fmla="*/ 411598 w 670851"/>
              <a:gd name="connsiteY13" fmla="*/ 52444 h 917476"/>
              <a:gd name="connsiteX14" fmla="*/ 395276 w 670851"/>
              <a:gd name="connsiteY14" fmla="*/ 35728 h 917476"/>
              <a:gd name="connsiteX15" fmla="*/ 249996 w 670851"/>
              <a:gd name="connsiteY15" fmla="*/ 29341 h 917476"/>
              <a:gd name="connsiteX16" fmla="*/ 245975 w 670851"/>
              <a:gd name="connsiteY16" fmla="*/ 157235 h 917476"/>
              <a:gd name="connsiteX17" fmla="*/ 232019 w 670851"/>
              <a:gd name="connsiteY17" fmla="*/ 194885 h 917476"/>
              <a:gd name="connsiteX18" fmla="*/ 260799 w 670851"/>
              <a:gd name="connsiteY18" fmla="*/ 339968 h 917476"/>
              <a:gd name="connsiteX19" fmla="*/ 277199 w 670851"/>
              <a:gd name="connsiteY19" fmla="*/ 389091 h 917476"/>
              <a:gd name="connsiteX20" fmla="*/ 208521 w 670851"/>
              <a:gd name="connsiteY20" fmla="*/ 758461 h 917476"/>
              <a:gd name="connsiteX21" fmla="*/ 182383 w 670851"/>
              <a:gd name="connsiteY21" fmla="*/ 785033 h 917476"/>
              <a:gd name="connsiteX22" fmla="*/ 30835 w 670851"/>
              <a:gd name="connsiteY22" fmla="*/ 820988 h 917476"/>
              <a:gd name="connsiteX23" fmla="*/ 27287 w 670851"/>
              <a:gd name="connsiteY23" fmla="*/ 877405 h 917476"/>
              <a:gd name="connsiteX24" fmla="*/ 207615 w 670851"/>
              <a:gd name="connsiteY24" fmla="*/ 901730 h 917476"/>
              <a:gd name="connsiteX25" fmla="*/ 316033 w 670851"/>
              <a:gd name="connsiteY25" fmla="*/ 898812 h 917476"/>
              <a:gd name="connsiteX26" fmla="*/ 257369 w 670851"/>
              <a:gd name="connsiteY26" fmla="*/ 755070 h 917476"/>
              <a:gd name="connsiteX27" fmla="*/ 257369 w 670851"/>
              <a:gd name="connsiteY27" fmla="*/ 755070 h 917476"/>
              <a:gd name="connsiteX28" fmla="*/ 276568 w 670851"/>
              <a:gd name="connsiteY28" fmla="*/ 512333 h 917476"/>
              <a:gd name="connsiteX29" fmla="*/ 628354 w 670851"/>
              <a:gd name="connsiteY29" fmla="*/ 256664 h 917476"/>
              <a:gd name="connsiteX30" fmla="*/ 581045 w 670851"/>
              <a:gd name="connsiteY30" fmla="*/ 303619 h 917476"/>
              <a:gd name="connsiteX31" fmla="*/ 515521 w 670851"/>
              <a:gd name="connsiteY31" fmla="*/ 256782 h 917476"/>
              <a:gd name="connsiteX32" fmla="*/ 565038 w 670851"/>
              <a:gd name="connsiteY32" fmla="*/ 201588 h 917476"/>
              <a:gd name="connsiteX33" fmla="*/ 628354 w 670851"/>
              <a:gd name="connsiteY33" fmla="*/ 256664 h 917476"/>
              <a:gd name="connsiteX34" fmla="*/ 628354 w 670851"/>
              <a:gd name="connsiteY34" fmla="*/ 256664 h 917476"/>
              <a:gd name="connsiteX35" fmla="*/ 536613 w 670851"/>
              <a:gd name="connsiteY35" fmla="*/ 44835 h 917476"/>
              <a:gd name="connsiteX36" fmla="*/ 594331 w 670851"/>
              <a:gd name="connsiteY36" fmla="*/ 97704 h 917476"/>
              <a:gd name="connsiteX37" fmla="*/ 544380 w 670851"/>
              <a:gd name="connsiteY37" fmla="*/ 169141 h 917476"/>
              <a:gd name="connsiteX38" fmla="*/ 474007 w 670851"/>
              <a:gd name="connsiteY38" fmla="*/ 102947 h 917476"/>
              <a:gd name="connsiteX39" fmla="*/ 536613 w 670851"/>
              <a:gd name="connsiteY39" fmla="*/ 44835 h 917476"/>
              <a:gd name="connsiteX40" fmla="*/ 536613 w 670851"/>
              <a:gd name="connsiteY40" fmla="*/ 44835 h 917476"/>
              <a:gd name="connsiteX41" fmla="*/ 472351 w 670851"/>
              <a:gd name="connsiteY41" fmla="*/ 316077 h 917476"/>
              <a:gd name="connsiteX42" fmla="*/ 416013 w 670851"/>
              <a:gd name="connsiteY42" fmla="*/ 370916 h 917476"/>
              <a:gd name="connsiteX43" fmla="*/ 372843 w 670851"/>
              <a:gd name="connsiteY43" fmla="*/ 332635 h 917476"/>
              <a:gd name="connsiteX44" fmla="*/ 434937 w 670851"/>
              <a:gd name="connsiteY44" fmla="*/ 279097 h 917476"/>
              <a:gd name="connsiteX45" fmla="*/ 472351 w 670851"/>
              <a:gd name="connsiteY45" fmla="*/ 316077 h 917476"/>
              <a:gd name="connsiteX46" fmla="*/ 472351 w 670851"/>
              <a:gd name="connsiteY46" fmla="*/ 316077 h 917476"/>
              <a:gd name="connsiteX47" fmla="*/ 430640 w 670851"/>
              <a:gd name="connsiteY47" fmla="*/ 155619 h 917476"/>
              <a:gd name="connsiteX48" fmla="*/ 478304 w 670851"/>
              <a:gd name="connsiteY48" fmla="*/ 188459 h 917476"/>
              <a:gd name="connsiteX49" fmla="*/ 456621 w 670851"/>
              <a:gd name="connsiteY49" fmla="*/ 247557 h 917476"/>
              <a:gd name="connsiteX50" fmla="*/ 407852 w 670851"/>
              <a:gd name="connsiteY50" fmla="*/ 247557 h 917476"/>
              <a:gd name="connsiteX51" fmla="*/ 384592 w 670851"/>
              <a:gd name="connsiteY51" fmla="*/ 223153 h 917476"/>
              <a:gd name="connsiteX52" fmla="*/ 430640 w 670851"/>
              <a:gd name="connsiteY52" fmla="*/ 155619 h 917476"/>
              <a:gd name="connsiteX53" fmla="*/ 430640 w 670851"/>
              <a:gd name="connsiteY53" fmla="*/ 155619 h 917476"/>
              <a:gd name="connsiteX54" fmla="*/ 305033 w 670851"/>
              <a:gd name="connsiteY54" fmla="*/ 51104 h 917476"/>
              <a:gd name="connsiteX55" fmla="*/ 393226 w 670851"/>
              <a:gd name="connsiteY55" fmla="*/ 112330 h 917476"/>
              <a:gd name="connsiteX56" fmla="*/ 338110 w 670851"/>
              <a:gd name="connsiteY56" fmla="*/ 162676 h 917476"/>
              <a:gd name="connsiteX57" fmla="*/ 261548 w 670851"/>
              <a:gd name="connsiteY57" fmla="*/ 99478 h 917476"/>
              <a:gd name="connsiteX58" fmla="*/ 305033 w 670851"/>
              <a:gd name="connsiteY58" fmla="*/ 51104 h 917476"/>
              <a:gd name="connsiteX59" fmla="*/ 305033 w 670851"/>
              <a:gd name="connsiteY59" fmla="*/ 51104 h 917476"/>
              <a:gd name="connsiteX60" fmla="*/ 284887 w 670851"/>
              <a:gd name="connsiteY60" fmla="*/ 303146 h 917476"/>
              <a:gd name="connsiteX61" fmla="*/ 242900 w 670851"/>
              <a:gd name="connsiteY61" fmla="*/ 256782 h 917476"/>
              <a:gd name="connsiteX62" fmla="*/ 294546 w 670851"/>
              <a:gd name="connsiteY62" fmla="*/ 211996 h 917476"/>
              <a:gd name="connsiteX63" fmla="*/ 347217 w 670851"/>
              <a:gd name="connsiteY63" fmla="*/ 257255 h 917476"/>
              <a:gd name="connsiteX64" fmla="*/ 284887 w 670851"/>
              <a:gd name="connsiteY64" fmla="*/ 303146 h 917476"/>
              <a:gd name="connsiteX65" fmla="*/ 284887 w 670851"/>
              <a:gd name="connsiteY65" fmla="*/ 303146 h 91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70851" h="917476">
                <a:moveTo>
                  <a:pt x="276568" y="512333"/>
                </a:moveTo>
                <a:cubicBezTo>
                  <a:pt x="289697" y="472474"/>
                  <a:pt x="309291" y="435888"/>
                  <a:pt x="328688" y="399105"/>
                </a:cubicBezTo>
                <a:cubicBezTo>
                  <a:pt x="340200" y="377146"/>
                  <a:pt x="350253" y="381364"/>
                  <a:pt x="360740" y="399381"/>
                </a:cubicBezTo>
                <a:lnTo>
                  <a:pt x="360740" y="399381"/>
                </a:lnTo>
                <a:cubicBezTo>
                  <a:pt x="405408" y="430921"/>
                  <a:pt x="478620" y="414954"/>
                  <a:pt x="502905" y="359365"/>
                </a:cubicBezTo>
                <a:cubicBezTo>
                  <a:pt x="516231" y="328850"/>
                  <a:pt x="525299" y="329678"/>
                  <a:pt x="552028" y="339258"/>
                </a:cubicBezTo>
                <a:cubicBezTo>
                  <a:pt x="594962" y="354752"/>
                  <a:pt x="638053" y="335040"/>
                  <a:pt x="659421" y="296838"/>
                </a:cubicBezTo>
                <a:cubicBezTo>
                  <a:pt x="680316" y="259463"/>
                  <a:pt x="672904" y="213652"/>
                  <a:pt x="634386" y="186803"/>
                </a:cubicBezTo>
                <a:cubicBezTo>
                  <a:pt x="609470" y="169417"/>
                  <a:pt x="623978" y="156092"/>
                  <a:pt x="629419" y="139967"/>
                </a:cubicBezTo>
                <a:cubicBezTo>
                  <a:pt x="649644" y="80436"/>
                  <a:pt x="627369" y="17948"/>
                  <a:pt x="571977" y="2848"/>
                </a:cubicBezTo>
                <a:cubicBezTo>
                  <a:pt x="553053" y="-2316"/>
                  <a:pt x="534169" y="207"/>
                  <a:pt x="509647" y="5135"/>
                </a:cubicBezTo>
                <a:lnTo>
                  <a:pt x="509647" y="5135"/>
                </a:lnTo>
                <a:cubicBezTo>
                  <a:pt x="484809" y="15661"/>
                  <a:pt x="463244" y="31234"/>
                  <a:pt x="447040" y="52641"/>
                </a:cubicBezTo>
                <a:cubicBezTo>
                  <a:pt x="433912" y="69909"/>
                  <a:pt x="423701" y="69279"/>
                  <a:pt x="411598" y="52444"/>
                </a:cubicBezTo>
                <a:cubicBezTo>
                  <a:pt x="407103" y="46136"/>
                  <a:pt x="400993" y="40972"/>
                  <a:pt x="395276" y="35728"/>
                </a:cubicBezTo>
                <a:cubicBezTo>
                  <a:pt x="353289" y="-2671"/>
                  <a:pt x="292575" y="-5313"/>
                  <a:pt x="249996" y="29341"/>
                </a:cubicBezTo>
                <a:cubicBezTo>
                  <a:pt x="211202" y="60881"/>
                  <a:pt x="207654" y="104919"/>
                  <a:pt x="245975" y="157235"/>
                </a:cubicBezTo>
                <a:cubicBezTo>
                  <a:pt x="264899" y="183058"/>
                  <a:pt x="242505" y="185108"/>
                  <a:pt x="232019" y="194885"/>
                </a:cubicBezTo>
                <a:cubicBezTo>
                  <a:pt x="180570" y="242786"/>
                  <a:pt x="194053" y="325223"/>
                  <a:pt x="260799" y="339968"/>
                </a:cubicBezTo>
                <a:cubicBezTo>
                  <a:pt x="307201" y="350218"/>
                  <a:pt x="288711" y="367684"/>
                  <a:pt x="277199" y="389091"/>
                </a:cubicBezTo>
                <a:cubicBezTo>
                  <a:pt x="214317" y="504881"/>
                  <a:pt x="184433" y="626664"/>
                  <a:pt x="208521" y="758461"/>
                </a:cubicBezTo>
                <a:cubicBezTo>
                  <a:pt x="212661" y="781287"/>
                  <a:pt x="207299" y="788896"/>
                  <a:pt x="182383" y="785033"/>
                </a:cubicBezTo>
                <a:cubicBezTo>
                  <a:pt x="127543" y="776596"/>
                  <a:pt x="77987" y="794219"/>
                  <a:pt x="30835" y="820988"/>
                </a:cubicBezTo>
                <a:cubicBezTo>
                  <a:pt x="-9181" y="843697"/>
                  <a:pt x="-10127" y="848309"/>
                  <a:pt x="27287" y="877405"/>
                </a:cubicBezTo>
                <a:cubicBezTo>
                  <a:pt x="82481" y="920299"/>
                  <a:pt x="144811" y="929327"/>
                  <a:pt x="207615" y="901730"/>
                </a:cubicBezTo>
                <a:cubicBezTo>
                  <a:pt x="241441" y="886906"/>
                  <a:pt x="270576" y="865656"/>
                  <a:pt x="316033" y="898812"/>
                </a:cubicBezTo>
                <a:cubicBezTo>
                  <a:pt x="287450" y="844722"/>
                  <a:pt x="260089" y="804627"/>
                  <a:pt x="257369" y="755070"/>
                </a:cubicBezTo>
                <a:lnTo>
                  <a:pt x="257369" y="755070"/>
                </a:lnTo>
                <a:cubicBezTo>
                  <a:pt x="254333" y="729602"/>
                  <a:pt x="232886" y="644799"/>
                  <a:pt x="276568" y="512333"/>
                </a:cubicBezTo>
                <a:close/>
                <a:moveTo>
                  <a:pt x="628354" y="256664"/>
                </a:moveTo>
                <a:cubicBezTo>
                  <a:pt x="628433" y="282014"/>
                  <a:pt x="611402" y="306615"/>
                  <a:pt x="581045" y="303619"/>
                </a:cubicBezTo>
                <a:cubicBezTo>
                  <a:pt x="551910" y="300701"/>
                  <a:pt x="515994" y="291239"/>
                  <a:pt x="515521" y="256782"/>
                </a:cubicBezTo>
                <a:cubicBezTo>
                  <a:pt x="515127" y="233600"/>
                  <a:pt x="533972" y="202061"/>
                  <a:pt x="565038" y="201588"/>
                </a:cubicBezTo>
                <a:cubicBezTo>
                  <a:pt x="601112" y="201036"/>
                  <a:pt x="628276" y="222404"/>
                  <a:pt x="628354" y="256664"/>
                </a:cubicBezTo>
                <a:lnTo>
                  <a:pt x="628354" y="256664"/>
                </a:lnTo>
                <a:close/>
                <a:moveTo>
                  <a:pt x="536613" y="44835"/>
                </a:moveTo>
                <a:cubicBezTo>
                  <a:pt x="568666" y="47083"/>
                  <a:pt x="592202" y="62103"/>
                  <a:pt x="594331" y="97704"/>
                </a:cubicBezTo>
                <a:cubicBezTo>
                  <a:pt x="592912" y="133107"/>
                  <a:pt x="578837" y="164450"/>
                  <a:pt x="544380" y="169141"/>
                </a:cubicBezTo>
                <a:cubicBezTo>
                  <a:pt x="503891" y="174661"/>
                  <a:pt x="465452" y="145092"/>
                  <a:pt x="474007" y="102947"/>
                </a:cubicBezTo>
                <a:cubicBezTo>
                  <a:pt x="478817" y="79292"/>
                  <a:pt x="508031" y="42864"/>
                  <a:pt x="536613" y="44835"/>
                </a:cubicBezTo>
                <a:lnTo>
                  <a:pt x="536613" y="44835"/>
                </a:lnTo>
                <a:close/>
                <a:moveTo>
                  <a:pt x="472351" y="316077"/>
                </a:moveTo>
                <a:cubicBezTo>
                  <a:pt x="469434" y="351007"/>
                  <a:pt x="451022" y="370877"/>
                  <a:pt x="416013" y="370916"/>
                </a:cubicBezTo>
                <a:cubicBezTo>
                  <a:pt x="393265" y="370916"/>
                  <a:pt x="370241" y="353215"/>
                  <a:pt x="372843" y="332635"/>
                </a:cubicBezTo>
                <a:cubicBezTo>
                  <a:pt x="376983" y="299952"/>
                  <a:pt x="398469" y="276100"/>
                  <a:pt x="434937" y="279097"/>
                </a:cubicBezTo>
                <a:cubicBezTo>
                  <a:pt x="457528" y="280989"/>
                  <a:pt x="474401" y="291121"/>
                  <a:pt x="472351" y="316077"/>
                </a:cubicBezTo>
                <a:lnTo>
                  <a:pt x="472351" y="316077"/>
                </a:lnTo>
                <a:close/>
                <a:moveTo>
                  <a:pt x="430640" y="155619"/>
                </a:moveTo>
                <a:cubicBezTo>
                  <a:pt x="442625" y="155145"/>
                  <a:pt x="472509" y="163543"/>
                  <a:pt x="478304" y="188459"/>
                </a:cubicBezTo>
                <a:cubicBezTo>
                  <a:pt x="485953" y="221261"/>
                  <a:pt x="473810" y="237267"/>
                  <a:pt x="456621" y="247557"/>
                </a:cubicBezTo>
                <a:cubicBezTo>
                  <a:pt x="439865" y="257571"/>
                  <a:pt x="422558" y="257571"/>
                  <a:pt x="407852" y="247557"/>
                </a:cubicBezTo>
                <a:cubicBezTo>
                  <a:pt x="395039" y="238844"/>
                  <a:pt x="388258" y="233482"/>
                  <a:pt x="384592" y="223153"/>
                </a:cubicBezTo>
                <a:cubicBezTo>
                  <a:pt x="374499" y="194136"/>
                  <a:pt x="400283" y="156762"/>
                  <a:pt x="430640" y="155619"/>
                </a:cubicBezTo>
                <a:lnTo>
                  <a:pt x="430640" y="155619"/>
                </a:lnTo>
                <a:close/>
                <a:moveTo>
                  <a:pt x="305033" y="51104"/>
                </a:moveTo>
                <a:cubicBezTo>
                  <a:pt x="352816" y="50552"/>
                  <a:pt x="391925" y="86034"/>
                  <a:pt x="393226" y="112330"/>
                </a:cubicBezTo>
                <a:cubicBezTo>
                  <a:pt x="394172" y="131294"/>
                  <a:pt x="370872" y="169811"/>
                  <a:pt x="338110" y="162676"/>
                </a:cubicBezTo>
                <a:cubicBezTo>
                  <a:pt x="311223" y="156801"/>
                  <a:pt x="259931" y="124828"/>
                  <a:pt x="261548" y="99478"/>
                </a:cubicBezTo>
                <a:cubicBezTo>
                  <a:pt x="263637" y="65770"/>
                  <a:pt x="285833" y="51695"/>
                  <a:pt x="305033" y="51104"/>
                </a:cubicBezTo>
                <a:lnTo>
                  <a:pt x="305033" y="51104"/>
                </a:lnTo>
                <a:close/>
                <a:moveTo>
                  <a:pt x="284887" y="303146"/>
                </a:moveTo>
                <a:cubicBezTo>
                  <a:pt x="257448" y="302751"/>
                  <a:pt x="241126" y="282566"/>
                  <a:pt x="242900" y="256782"/>
                </a:cubicBezTo>
                <a:cubicBezTo>
                  <a:pt x="244871" y="229067"/>
                  <a:pt x="263992" y="212824"/>
                  <a:pt x="294546" y="211996"/>
                </a:cubicBezTo>
                <a:cubicBezTo>
                  <a:pt x="319305" y="218304"/>
                  <a:pt x="352264" y="223350"/>
                  <a:pt x="347217" y="257255"/>
                </a:cubicBezTo>
                <a:cubicBezTo>
                  <a:pt x="342999" y="286035"/>
                  <a:pt x="315362" y="303500"/>
                  <a:pt x="284887" y="303146"/>
                </a:cubicBezTo>
                <a:lnTo>
                  <a:pt x="284887" y="30314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78F0146-4F4F-4DD0-A3F5-7C6785A5DD4B}"/>
              </a:ext>
            </a:extLst>
          </p:cNvPr>
          <p:cNvSpPr/>
          <p:nvPr/>
        </p:nvSpPr>
        <p:spPr>
          <a:xfrm>
            <a:off x="856377" y="3006057"/>
            <a:ext cx="396397" cy="417167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9402CD-C929-42B2-9E91-59DDCC472C4B}"/>
              </a:ext>
            </a:extLst>
          </p:cNvPr>
          <p:cNvSpPr/>
          <p:nvPr/>
        </p:nvSpPr>
        <p:spPr>
          <a:xfrm>
            <a:off x="1275942" y="2908430"/>
            <a:ext cx="1529125" cy="1119174"/>
          </a:xfrm>
          <a:custGeom>
            <a:avLst/>
            <a:gdLst>
              <a:gd name="connsiteX0" fmla="*/ 1184766 w 1529125"/>
              <a:gd name="connsiteY0" fmla="*/ 565265 h 1119174"/>
              <a:gd name="connsiteX1" fmla="*/ 1118011 w 1529125"/>
              <a:gd name="connsiteY1" fmla="*/ 566800 h 1119174"/>
              <a:gd name="connsiteX2" fmla="*/ 1090820 w 1529125"/>
              <a:gd name="connsiteY2" fmla="*/ 588594 h 1119174"/>
              <a:gd name="connsiteX3" fmla="*/ 1269548 w 1529125"/>
              <a:gd name="connsiteY3" fmla="*/ 591107 h 1119174"/>
              <a:gd name="connsiteX4" fmla="*/ 1279364 w 1529125"/>
              <a:gd name="connsiteY4" fmla="*/ 584919 h 1119174"/>
              <a:gd name="connsiteX5" fmla="*/ 1249289 w 1529125"/>
              <a:gd name="connsiteY5" fmla="*/ 566800 h 1119174"/>
              <a:gd name="connsiteX6" fmla="*/ 1184766 w 1529125"/>
              <a:gd name="connsiteY6" fmla="*/ 565265 h 1119174"/>
              <a:gd name="connsiteX7" fmla="*/ 1192270 w 1529125"/>
              <a:gd name="connsiteY7" fmla="*/ 524927 h 1119174"/>
              <a:gd name="connsiteX8" fmla="*/ 1143085 w 1529125"/>
              <a:gd name="connsiteY8" fmla="*/ 548983 h 1119174"/>
              <a:gd name="connsiteX9" fmla="*/ 1252359 w 1529125"/>
              <a:gd name="connsiteY9" fmla="*/ 543261 h 1119174"/>
              <a:gd name="connsiteX10" fmla="*/ 1192270 w 1529125"/>
              <a:gd name="connsiteY10" fmla="*/ 524927 h 1119174"/>
              <a:gd name="connsiteX11" fmla="*/ 1210477 w 1529125"/>
              <a:gd name="connsiteY11" fmla="*/ 497881 h 1119174"/>
              <a:gd name="connsiteX12" fmla="*/ 1287109 w 1529125"/>
              <a:gd name="connsiteY12" fmla="*/ 534097 h 1119174"/>
              <a:gd name="connsiteX13" fmla="*/ 1278317 w 1529125"/>
              <a:gd name="connsiteY13" fmla="*/ 649651 h 1119174"/>
              <a:gd name="connsiteX14" fmla="*/ 1253336 w 1529125"/>
              <a:gd name="connsiteY14" fmla="*/ 659560 h 1119174"/>
              <a:gd name="connsiteX15" fmla="*/ 1239078 w 1529125"/>
              <a:gd name="connsiteY15" fmla="*/ 654396 h 1119174"/>
              <a:gd name="connsiteX16" fmla="*/ 1246544 w 1529125"/>
              <a:gd name="connsiteY16" fmla="*/ 641650 h 1119174"/>
              <a:gd name="connsiteX17" fmla="*/ 1275340 w 1529125"/>
              <a:gd name="connsiteY17" fmla="*/ 613110 h 1119174"/>
              <a:gd name="connsiteX18" fmla="*/ 1072399 w 1529125"/>
              <a:gd name="connsiteY18" fmla="*/ 611133 h 1119174"/>
              <a:gd name="connsiteX19" fmla="*/ 1053302 w 1529125"/>
              <a:gd name="connsiteY19" fmla="*/ 629462 h 1119174"/>
              <a:gd name="connsiteX20" fmla="*/ 1178649 w 1529125"/>
              <a:gd name="connsiteY20" fmla="*/ 650791 h 1119174"/>
              <a:gd name="connsiteX21" fmla="*/ 1026437 w 1529125"/>
              <a:gd name="connsiteY21" fmla="*/ 668585 h 1119174"/>
              <a:gd name="connsiteX22" fmla="*/ 1058885 w 1529125"/>
              <a:gd name="connsiteY22" fmla="*/ 675446 h 1119174"/>
              <a:gd name="connsiteX23" fmla="*/ 1108474 w 1529125"/>
              <a:gd name="connsiteY23" fmla="*/ 692519 h 1119174"/>
              <a:gd name="connsiteX24" fmla="*/ 1041718 w 1529125"/>
              <a:gd name="connsiteY24" fmla="*/ 698962 h 1119174"/>
              <a:gd name="connsiteX25" fmla="*/ 986221 w 1529125"/>
              <a:gd name="connsiteY25" fmla="*/ 736247 h 1119174"/>
              <a:gd name="connsiteX26" fmla="*/ 895647 w 1529125"/>
              <a:gd name="connsiteY26" fmla="*/ 900531 h 1119174"/>
              <a:gd name="connsiteX27" fmla="*/ 857781 w 1529125"/>
              <a:gd name="connsiteY27" fmla="*/ 927512 h 1119174"/>
              <a:gd name="connsiteX28" fmla="*/ 870713 w 1529125"/>
              <a:gd name="connsiteY28" fmla="*/ 884459 h 1119174"/>
              <a:gd name="connsiteX29" fmla="*/ 1000921 w 1529125"/>
              <a:gd name="connsiteY29" fmla="*/ 650465 h 1119174"/>
              <a:gd name="connsiteX30" fmla="*/ 1117918 w 1529125"/>
              <a:gd name="connsiteY30" fmla="*/ 523630 h 1119174"/>
              <a:gd name="connsiteX31" fmla="*/ 1210477 w 1529125"/>
              <a:gd name="connsiteY31" fmla="*/ 497881 h 1119174"/>
              <a:gd name="connsiteX32" fmla="*/ 240212 w 1529125"/>
              <a:gd name="connsiteY32" fmla="*/ 244055 h 1119174"/>
              <a:gd name="connsiteX33" fmla="*/ 181526 w 1529125"/>
              <a:gd name="connsiteY33" fmla="*/ 287777 h 1119174"/>
              <a:gd name="connsiteX34" fmla="*/ 266145 w 1529125"/>
              <a:gd name="connsiteY34" fmla="*/ 253515 h 1119174"/>
              <a:gd name="connsiteX35" fmla="*/ 240212 w 1529125"/>
              <a:gd name="connsiteY35" fmla="*/ 244055 h 1119174"/>
              <a:gd name="connsiteX36" fmla="*/ 227734 w 1529125"/>
              <a:gd name="connsiteY36" fmla="*/ 217093 h 1119174"/>
              <a:gd name="connsiteX37" fmla="*/ 289079 w 1529125"/>
              <a:gd name="connsiteY37" fmla="*/ 238815 h 1119174"/>
              <a:gd name="connsiteX38" fmla="*/ 338529 w 1529125"/>
              <a:gd name="connsiteY38" fmla="*/ 338274 h 1119174"/>
              <a:gd name="connsiteX39" fmla="*/ 309827 w 1529125"/>
              <a:gd name="connsiteY39" fmla="*/ 674354 h 1119174"/>
              <a:gd name="connsiteX40" fmla="*/ 295452 w 1529125"/>
              <a:gd name="connsiteY40" fmla="*/ 689683 h 1119174"/>
              <a:gd name="connsiteX41" fmla="*/ 296057 w 1529125"/>
              <a:gd name="connsiteY41" fmla="*/ 669865 h 1119174"/>
              <a:gd name="connsiteX42" fmla="*/ 319735 w 1529125"/>
              <a:gd name="connsiteY42" fmla="*/ 391911 h 1119174"/>
              <a:gd name="connsiteX43" fmla="*/ 301337 w 1529125"/>
              <a:gd name="connsiteY43" fmla="*/ 374187 h 1119174"/>
              <a:gd name="connsiteX44" fmla="*/ 275449 w 1529125"/>
              <a:gd name="connsiteY44" fmla="*/ 372885 h 1119174"/>
              <a:gd name="connsiteX45" fmla="*/ 304221 w 1529125"/>
              <a:gd name="connsiteY45" fmla="*/ 344763 h 1119174"/>
              <a:gd name="connsiteX46" fmla="*/ 308152 w 1529125"/>
              <a:gd name="connsiteY46" fmla="*/ 334459 h 1119174"/>
              <a:gd name="connsiteX47" fmla="*/ 299197 w 1529125"/>
              <a:gd name="connsiteY47" fmla="*/ 335134 h 1119174"/>
              <a:gd name="connsiteX48" fmla="*/ 252445 w 1529125"/>
              <a:gd name="connsiteY48" fmla="*/ 358115 h 1119174"/>
              <a:gd name="connsiteX49" fmla="*/ 235232 w 1529125"/>
              <a:gd name="connsiteY49" fmla="*/ 354184 h 1119174"/>
              <a:gd name="connsiteX50" fmla="*/ 244327 w 1529125"/>
              <a:gd name="connsiteY50" fmla="*/ 339902 h 1119174"/>
              <a:gd name="connsiteX51" fmla="*/ 287079 w 1529125"/>
              <a:gd name="connsiteY51" fmla="*/ 319550 h 1119174"/>
              <a:gd name="connsiteX52" fmla="*/ 300476 w 1529125"/>
              <a:gd name="connsiteY52" fmla="*/ 304757 h 1119174"/>
              <a:gd name="connsiteX53" fmla="*/ 280985 w 1529125"/>
              <a:gd name="connsiteY53" fmla="*/ 306757 h 1119174"/>
              <a:gd name="connsiteX54" fmla="*/ 214066 w 1529125"/>
              <a:gd name="connsiteY54" fmla="*/ 338623 h 1119174"/>
              <a:gd name="connsiteX55" fmla="*/ 199622 w 1529125"/>
              <a:gd name="connsiteY55" fmla="*/ 333971 h 1119174"/>
              <a:gd name="connsiteX56" fmla="*/ 204390 w 1529125"/>
              <a:gd name="connsiteY56" fmla="*/ 319410 h 1119174"/>
              <a:gd name="connsiteX57" fmla="*/ 272844 w 1529125"/>
              <a:gd name="connsiteY57" fmla="*/ 284637 h 1119174"/>
              <a:gd name="connsiteX58" fmla="*/ 282683 w 1529125"/>
              <a:gd name="connsiteY58" fmla="*/ 272542 h 1119174"/>
              <a:gd name="connsiteX59" fmla="*/ 266447 w 1529125"/>
              <a:gd name="connsiteY59" fmla="*/ 272426 h 1119174"/>
              <a:gd name="connsiteX60" fmla="*/ 166430 w 1529125"/>
              <a:gd name="connsiteY60" fmla="*/ 295685 h 1119174"/>
              <a:gd name="connsiteX61" fmla="*/ 170873 w 1529125"/>
              <a:gd name="connsiteY61" fmla="*/ 246189 h 1119174"/>
              <a:gd name="connsiteX62" fmla="*/ 227734 w 1529125"/>
              <a:gd name="connsiteY62" fmla="*/ 217093 h 1119174"/>
              <a:gd name="connsiteX63" fmla="*/ 1328480 w 1529125"/>
              <a:gd name="connsiteY63" fmla="*/ 156155 h 1119174"/>
              <a:gd name="connsiteX64" fmla="*/ 1469047 w 1529125"/>
              <a:gd name="connsiteY64" fmla="*/ 203226 h 1119174"/>
              <a:gd name="connsiteX65" fmla="*/ 1520009 w 1529125"/>
              <a:gd name="connsiteY65" fmla="*/ 403260 h 1119174"/>
              <a:gd name="connsiteX66" fmla="*/ 1365378 w 1529125"/>
              <a:gd name="connsiteY66" fmla="*/ 747273 h 1119174"/>
              <a:gd name="connsiteX67" fmla="*/ 1103148 w 1529125"/>
              <a:gd name="connsiteY67" fmla="*/ 1094658 h 1119174"/>
              <a:gd name="connsiteX68" fmla="*/ 1063746 w 1529125"/>
              <a:gd name="connsiteY68" fmla="*/ 1119174 h 1119174"/>
              <a:gd name="connsiteX69" fmla="*/ 1194233 w 1529125"/>
              <a:gd name="connsiteY69" fmla="*/ 953634 h 1119174"/>
              <a:gd name="connsiteX70" fmla="*/ 1479281 w 1529125"/>
              <a:gd name="connsiteY70" fmla="*/ 444523 h 1119174"/>
              <a:gd name="connsiteX71" fmla="*/ 1498564 w 1529125"/>
              <a:gd name="connsiteY71" fmla="*/ 330946 h 1119174"/>
              <a:gd name="connsiteX72" fmla="*/ 1372844 w 1529125"/>
              <a:gd name="connsiteY72" fmla="*/ 188666 h 1119174"/>
              <a:gd name="connsiteX73" fmla="*/ 1188581 w 1529125"/>
              <a:gd name="connsiteY73" fmla="*/ 231091 h 1119174"/>
              <a:gd name="connsiteX74" fmla="*/ 921814 w 1529125"/>
              <a:gd name="connsiteY74" fmla="*/ 487996 h 1119174"/>
              <a:gd name="connsiteX75" fmla="*/ 729688 w 1529125"/>
              <a:gd name="connsiteY75" fmla="*/ 840591 h 1119174"/>
              <a:gd name="connsiteX76" fmla="*/ 712011 w 1529125"/>
              <a:gd name="connsiteY76" fmla="*/ 856919 h 1119174"/>
              <a:gd name="connsiteX77" fmla="*/ 704986 w 1529125"/>
              <a:gd name="connsiteY77" fmla="*/ 832101 h 1119174"/>
              <a:gd name="connsiteX78" fmla="*/ 813261 w 1529125"/>
              <a:gd name="connsiteY78" fmla="*/ 594200 h 1119174"/>
              <a:gd name="connsiteX79" fmla="*/ 1044207 w 1529125"/>
              <a:gd name="connsiteY79" fmla="*/ 302685 h 1119174"/>
              <a:gd name="connsiteX80" fmla="*/ 1276642 w 1529125"/>
              <a:gd name="connsiteY80" fmla="*/ 164290 h 1119174"/>
              <a:gd name="connsiteX81" fmla="*/ 1328480 w 1529125"/>
              <a:gd name="connsiteY81" fmla="*/ 156155 h 1119174"/>
              <a:gd name="connsiteX82" fmla="*/ 249210 w 1529125"/>
              <a:gd name="connsiteY82" fmla="*/ 1259 h 1119174"/>
              <a:gd name="connsiteX83" fmla="*/ 296953 w 1529125"/>
              <a:gd name="connsiteY83" fmla="*/ 1640 h 1119174"/>
              <a:gd name="connsiteX84" fmla="*/ 363323 w 1529125"/>
              <a:gd name="connsiteY84" fmla="*/ 20126 h 1119174"/>
              <a:gd name="connsiteX85" fmla="*/ 514396 w 1529125"/>
              <a:gd name="connsiteY85" fmla="*/ 160173 h 1119174"/>
              <a:gd name="connsiteX86" fmla="*/ 602853 w 1529125"/>
              <a:gd name="connsiteY86" fmla="*/ 456224 h 1119174"/>
              <a:gd name="connsiteX87" fmla="*/ 579267 w 1529125"/>
              <a:gd name="connsiteY87" fmla="*/ 719572 h 1119174"/>
              <a:gd name="connsiteX88" fmla="*/ 563335 w 1529125"/>
              <a:gd name="connsiteY88" fmla="*/ 738086 h 1119174"/>
              <a:gd name="connsiteX89" fmla="*/ 561963 w 1529125"/>
              <a:gd name="connsiteY89" fmla="*/ 708430 h 1119174"/>
              <a:gd name="connsiteX90" fmla="*/ 523816 w 1529125"/>
              <a:gd name="connsiteY90" fmla="*/ 246165 h 1119174"/>
              <a:gd name="connsiteX91" fmla="*/ 359346 w 1529125"/>
              <a:gd name="connsiteY91" fmla="*/ 50619 h 1119174"/>
              <a:gd name="connsiteX92" fmla="*/ 122864 w 1529125"/>
              <a:gd name="connsiteY92" fmla="*/ 116864 h 1119174"/>
              <a:gd name="connsiteX93" fmla="*/ 49852 w 1529125"/>
              <a:gd name="connsiteY93" fmla="*/ 326411 h 1119174"/>
              <a:gd name="connsiteX94" fmla="*/ 32429 w 1529125"/>
              <a:gd name="connsiteY94" fmla="*/ 506256 h 1119174"/>
              <a:gd name="connsiteX95" fmla="*/ 52526 w 1529125"/>
              <a:gd name="connsiteY95" fmla="*/ 707290 h 1119174"/>
              <a:gd name="connsiteX96" fmla="*/ 43664 w 1529125"/>
              <a:gd name="connsiteY96" fmla="*/ 745413 h 1119174"/>
              <a:gd name="connsiteX97" fmla="*/ 27778 w 1529125"/>
              <a:gd name="connsiteY97" fmla="*/ 726107 h 1119174"/>
              <a:gd name="connsiteX98" fmla="*/ 750 w 1529125"/>
              <a:gd name="connsiteY98" fmla="*/ 485997 h 1119174"/>
              <a:gd name="connsiteX99" fmla="*/ 43548 w 1529125"/>
              <a:gd name="connsiteY99" fmla="*/ 222928 h 1119174"/>
              <a:gd name="connsiteX100" fmla="*/ 121701 w 1529125"/>
              <a:gd name="connsiteY100" fmla="*/ 69367 h 1119174"/>
              <a:gd name="connsiteX101" fmla="*/ 249210 w 1529125"/>
              <a:gd name="connsiteY101" fmla="*/ 1259 h 11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529125" h="1119174">
                <a:moveTo>
                  <a:pt x="1184766" y="565265"/>
                </a:moveTo>
                <a:cubicBezTo>
                  <a:pt x="1163321" y="564747"/>
                  <a:pt x="1141503" y="564741"/>
                  <a:pt x="1118011" y="566800"/>
                </a:cubicBezTo>
                <a:cubicBezTo>
                  <a:pt x="1106753" y="567800"/>
                  <a:pt x="1097961" y="572150"/>
                  <a:pt x="1090820" y="588594"/>
                </a:cubicBezTo>
                <a:cubicBezTo>
                  <a:pt x="1125873" y="591479"/>
                  <a:pt x="1208724" y="587734"/>
                  <a:pt x="1269548" y="591107"/>
                </a:cubicBezTo>
                <a:cubicBezTo>
                  <a:pt x="1274944" y="591409"/>
                  <a:pt x="1278922" y="590781"/>
                  <a:pt x="1279364" y="584919"/>
                </a:cubicBezTo>
                <a:cubicBezTo>
                  <a:pt x="1279806" y="579011"/>
                  <a:pt x="1275038" y="566800"/>
                  <a:pt x="1249289" y="566800"/>
                </a:cubicBezTo>
                <a:cubicBezTo>
                  <a:pt x="1227285" y="566812"/>
                  <a:pt x="1206212" y="565782"/>
                  <a:pt x="1184766" y="565265"/>
                </a:cubicBezTo>
                <a:close/>
                <a:moveTo>
                  <a:pt x="1192270" y="524927"/>
                </a:moveTo>
                <a:cubicBezTo>
                  <a:pt x="1173712" y="526927"/>
                  <a:pt x="1156971" y="535993"/>
                  <a:pt x="1143085" y="548983"/>
                </a:cubicBezTo>
                <a:cubicBezTo>
                  <a:pt x="1181719" y="547192"/>
                  <a:pt x="1217632" y="547890"/>
                  <a:pt x="1252359" y="543261"/>
                </a:cubicBezTo>
                <a:cubicBezTo>
                  <a:pt x="1231204" y="527991"/>
                  <a:pt x="1210829" y="522926"/>
                  <a:pt x="1192270" y="524927"/>
                </a:cubicBezTo>
                <a:close/>
                <a:moveTo>
                  <a:pt x="1210477" y="497881"/>
                </a:moveTo>
                <a:cubicBezTo>
                  <a:pt x="1240293" y="499812"/>
                  <a:pt x="1267455" y="512070"/>
                  <a:pt x="1287109" y="534097"/>
                </a:cubicBezTo>
                <a:cubicBezTo>
                  <a:pt x="1317789" y="568451"/>
                  <a:pt x="1313812" y="620762"/>
                  <a:pt x="1278317" y="649651"/>
                </a:cubicBezTo>
                <a:cubicBezTo>
                  <a:pt x="1270967" y="655629"/>
                  <a:pt x="1263129" y="660048"/>
                  <a:pt x="1253336" y="659560"/>
                </a:cubicBezTo>
                <a:cubicBezTo>
                  <a:pt x="1248033" y="659281"/>
                  <a:pt x="1241567" y="660816"/>
                  <a:pt x="1239078" y="654396"/>
                </a:cubicBezTo>
                <a:cubicBezTo>
                  <a:pt x="1236543" y="647791"/>
                  <a:pt x="1241683" y="644534"/>
                  <a:pt x="1246544" y="641650"/>
                </a:cubicBezTo>
                <a:cubicBezTo>
                  <a:pt x="1258384" y="634602"/>
                  <a:pt x="1272456" y="630020"/>
                  <a:pt x="1275340" y="613110"/>
                </a:cubicBezTo>
                <a:cubicBezTo>
                  <a:pt x="1275782" y="602643"/>
                  <a:pt x="1136479" y="611133"/>
                  <a:pt x="1072399" y="611133"/>
                </a:cubicBezTo>
                <a:cubicBezTo>
                  <a:pt x="1059722" y="611133"/>
                  <a:pt x="1058559" y="617041"/>
                  <a:pt x="1053302" y="629462"/>
                </a:cubicBezTo>
                <a:cubicBezTo>
                  <a:pt x="1046091" y="648372"/>
                  <a:pt x="1179556" y="626996"/>
                  <a:pt x="1178649" y="650791"/>
                </a:cubicBezTo>
                <a:cubicBezTo>
                  <a:pt x="1175183" y="669306"/>
                  <a:pt x="1032578" y="641836"/>
                  <a:pt x="1026437" y="668585"/>
                </a:cubicBezTo>
                <a:cubicBezTo>
                  <a:pt x="1025158" y="675842"/>
                  <a:pt x="1048092" y="674679"/>
                  <a:pt x="1058885" y="675446"/>
                </a:cubicBezTo>
                <a:cubicBezTo>
                  <a:pt x="1068932" y="676168"/>
                  <a:pt x="1111824" y="676423"/>
                  <a:pt x="1108474" y="692519"/>
                </a:cubicBezTo>
                <a:cubicBezTo>
                  <a:pt x="1104962" y="709429"/>
                  <a:pt x="1058187" y="700986"/>
                  <a:pt x="1041718" y="698962"/>
                </a:cubicBezTo>
                <a:cubicBezTo>
                  <a:pt x="1011458" y="695240"/>
                  <a:pt x="999037" y="710034"/>
                  <a:pt x="986221" y="736247"/>
                </a:cubicBezTo>
                <a:cubicBezTo>
                  <a:pt x="958728" y="792443"/>
                  <a:pt x="932351" y="849453"/>
                  <a:pt x="895647" y="900531"/>
                </a:cubicBezTo>
                <a:cubicBezTo>
                  <a:pt x="886134" y="913719"/>
                  <a:pt x="875132" y="939491"/>
                  <a:pt x="857781" y="927512"/>
                </a:cubicBezTo>
                <a:cubicBezTo>
                  <a:pt x="837428" y="913487"/>
                  <a:pt x="862525" y="896973"/>
                  <a:pt x="870713" y="884459"/>
                </a:cubicBezTo>
                <a:cubicBezTo>
                  <a:pt x="919698" y="809493"/>
                  <a:pt x="953262" y="726036"/>
                  <a:pt x="1000921" y="650465"/>
                </a:cubicBezTo>
                <a:cubicBezTo>
                  <a:pt x="1032112" y="601038"/>
                  <a:pt x="1067979" y="555426"/>
                  <a:pt x="1117918" y="523630"/>
                </a:cubicBezTo>
                <a:cubicBezTo>
                  <a:pt x="1148191" y="504347"/>
                  <a:pt x="1180661" y="495951"/>
                  <a:pt x="1210477" y="497881"/>
                </a:cubicBezTo>
                <a:close/>
                <a:moveTo>
                  <a:pt x="240212" y="244055"/>
                </a:moveTo>
                <a:cubicBezTo>
                  <a:pt x="215914" y="240750"/>
                  <a:pt x="196476" y="255766"/>
                  <a:pt x="181526" y="287777"/>
                </a:cubicBezTo>
                <a:cubicBezTo>
                  <a:pt x="210554" y="274077"/>
                  <a:pt x="235605" y="264285"/>
                  <a:pt x="266145" y="253515"/>
                </a:cubicBezTo>
                <a:cubicBezTo>
                  <a:pt x="256952" y="248293"/>
                  <a:pt x="248312" y="245156"/>
                  <a:pt x="240212" y="244055"/>
                </a:cubicBezTo>
                <a:close/>
                <a:moveTo>
                  <a:pt x="227734" y="217093"/>
                </a:moveTo>
                <a:cubicBezTo>
                  <a:pt x="249183" y="215794"/>
                  <a:pt x="271378" y="222964"/>
                  <a:pt x="289079" y="238815"/>
                </a:cubicBezTo>
                <a:cubicBezTo>
                  <a:pt x="318898" y="265448"/>
                  <a:pt x="331272" y="300919"/>
                  <a:pt x="338529" y="338274"/>
                </a:cubicBezTo>
                <a:cubicBezTo>
                  <a:pt x="360649" y="452898"/>
                  <a:pt x="349531" y="564917"/>
                  <a:pt x="309827" y="674354"/>
                </a:cubicBezTo>
                <a:cubicBezTo>
                  <a:pt x="307245" y="681449"/>
                  <a:pt x="306733" y="694288"/>
                  <a:pt x="295452" y="689683"/>
                </a:cubicBezTo>
                <a:cubicBezTo>
                  <a:pt x="287590" y="686473"/>
                  <a:pt x="293964" y="676564"/>
                  <a:pt x="296057" y="669865"/>
                </a:cubicBezTo>
                <a:cubicBezTo>
                  <a:pt x="324760" y="578989"/>
                  <a:pt x="331295" y="486276"/>
                  <a:pt x="319735" y="391911"/>
                </a:cubicBezTo>
                <a:cubicBezTo>
                  <a:pt x="318084" y="378234"/>
                  <a:pt x="317479" y="366721"/>
                  <a:pt x="301337" y="374187"/>
                </a:cubicBezTo>
                <a:cubicBezTo>
                  <a:pt x="291149" y="378955"/>
                  <a:pt x="278915" y="380095"/>
                  <a:pt x="275449" y="372885"/>
                </a:cubicBezTo>
                <a:cubicBezTo>
                  <a:pt x="270215" y="361999"/>
                  <a:pt x="288032" y="353882"/>
                  <a:pt x="304221" y="344763"/>
                </a:cubicBezTo>
                <a:cubicBezTo>
                  <a:pt x="309804" y="341623"/>
                  <a:pt x="311199" y="339111"/>
                  <a:pt x="308152" y="334459"/>
                </a:cubicBezTo>
                <a:cubicBezTo>
                  <a:pt x="305291" y="330086"/>
                  <a:pt x="302081" y="332692"/>
                  <a:pt x="299197" y="335134"/>
                </a:cubicBezTo>
                <a:cubicBezTo>
                  <a:pt x="285520" y="346648"/>
                  <a:pt x="268820" y="352090"/>
                  <a:pt x="252445" y="358115"/>
                </a:cubicBezTo>
                <a:cubicBezTo>
                  <a:pt x="245909" y="360487"/>
                  <a:pt x="238675" y="360952"/>
                  <a:pt x="235232" y="354184"/>
                </a:cubicBezTo>
                <a:cubicBezTo>
                  <a:pt x="232395" y="348625"/>
                  <a:pt x="238070" y="343507"/>
                  <a:pt x="244327" y="339902"/>
                </a:cubicBezTo>
                <a:cubicBezTo>
                  <a:pt x="258771" y="331715"/>
                  <a:pt x="272634" y="327877"/>
                  <a:pt x="287079" y="319550"/>
                </a:cubicBezTo>
                <a:cubicBezTo>
                  <a:pt x="296825" y="313921"/>
                  <a:pt x="303058" y="311107"/>
                  <a:pt x="300476" y="304757"/>
                </a:cubicBezTo>
                <a:cubicBezTo>
                  <a:pt x="296685" y="295406"/>
                  <a:pt x="286125" y="304268"/>
                  <a:pt x="280985" y="306757"/>
                </a:cubicBezTo>
                <a:cubicBezTo>
                  <a:pt x="263609" y="315154"/>
                  <a:pt x="220253" y="337344"/>
                  <a:pt x="214066" y="338623"/>
                </a:cubicBezTo>
                <a:cubicBezTo>
                  <a:pt x="208740" y="339740"/>
                  <a:pt x="202506" y="339949"/>
                  <a:pt x="199622" y="333971"/>
                </a:cubicBezTo>
                <a:cubicBezTo>
                  <a:pt x="196808" y="328109"/>
                  <a:pt x="200017" y="322946"/>
                  <a:pt x="204390" y="319410"/>
                </a:cubicBezTo>
                <a:cubicBezTo>
                  <a:pt x="212810" y="312665"/>
                  <a:pt x="257981" y="289359"/>
                  <a:pt x="272844" y="284637"/>
                </a:cubicBezTo>
                <a:cubicBezTo>
                  <a:pt x="279659" y="282520"/>
                  <a:pt x="285683" y="279869"/>
                  <a:pt x="282683" y="272542"/>
                </a:cubicBezTo>
                <a:cubicBezTo>
                  <a:pt x="280403" y="266983"/>
                  <a:pt x="277356" y="268518"/>
                  <a:pt x="266447" y="272426"/>
                </a:cubicBezTo>
                <a:cubicBezTo>
                  <a:pt x="243769" y="280566"/>
                  <a:pt x="184177" y="324458"/>
                  <a:pt x="166430" y="295685"/>
                </a:cubicBezTo>
                <a:cubicBezTo>
                  <a:pt x="154894" y="276985"/>
                  <a:pt x="158545" y="261237"/>
                  <a:pt x="170873" y="246189"/>
                </a:cubicBezTo>
                <a:cubicBezTo>
                  <a:pt x="185585" y="228162"/>
                  <a:pt x="206286" y="218393"/>
                  <a:pt x="227734" y="217093"/>
                </a:cubicBezTo>
                <a:close/>
                <a:moveTo>
                  <a:pt x="1328480" y="156155"/>
                </a:moveTo>
                <a:cubicBezTo>
                  <a:pt x="1379385" y="153404"/>
                  <a:pt x="1427180" y="167377"/>
                  <a:pt x="1469047" y="203226"/>
                </a:cubicBezTo>
                <a:cubicBezTo>
                  <a:pt x="1531686" y="256887"/>
                  <a:pt x="1538780" y="329108"/>
                  <a:pt x="1520009" y="403260"/>
                </a:cubicBezTo>
                <a:cubicBezTo>
                  <a:pt x="1488772" y="526654"/>
                  <a:pt x="1428901" y="638114"/>
                  <a:pt x="1365378" y="747273"/>
                </a:cubicBezTo>
                <a:cubicBezTo>
                  <a:pt x="1291947" y="873434"/>
                  <a:pt x="1207700" y="991873"/>
                  <a:pt x="1103148" y="1094658"/>
                </a:cubicBezTo>
                <a:cubicBezTo>
                  <a:pt x="1093821" y="1103775"/>
                  <a:pt x="1086168" y="1116359"/>
                  <a:pt x="1063746" y="1119174"/>
                </a:cubicBezTo>
                <a:cubicBezTo>
                  <a:pt x="1110056" y="1060535"/>
                  <a:pt x="1152854" y="1007642"/>
                  <a:pt x="1194233" y="953634"/>
                </a:cubicBezTo>
                <a:cubicBezTo>
                  <a:pt x="1313695" y="797677"/>
                  <a:pt x="1410828" y="628997"/>
                  <a:pt x="1479281" y="444523"/>
                </a:cubicBezTo>
                <a:cubicBezTo>
                  <a:pt x="1492795" y="408145"/>
                  <a:pt x="1499820" y="370371"/>
                  <a:pt x="1498564" y="330946"/>
                </a:cubicBezTo>
                <a:cubicBezTo>
                  <a:pt x="1496122" y="256119"/>
                  <a:pt x="1446904" y="201202"/>
                  <a:pt x="1372844" y="188666"/>
                </a:cubicBezTo>
                <a:cubicBezTo>
                  <a:pt x="1304949" y="177152"/>
                  <a:pt x="1245404" y="198644"/>
                  <a:pt x="1188581" y="231091"/>
                </a:cubicBezTo>
                <a:cubicBezTo>
                  <a:pt x="1078143" y="294126"/>
                  <a:pt x="996687" y="388048"/>
                  <a:pt x="921814" y="487996"/>
                </a:cubicBezTo>
                <a:cubicBezTo>
                  <a:pt x="840801" y="596154"/>
                  <a:pt x="772952" y="711778"/>
                  <a:pt x="729688" y="840591"/>
                </a:cubicBezTo>
                <a:cubicBezTo>
                  <a:pt x="726641" y="849616"/>
                  <a:pt x="724315" y="860199"/>
                  <a:pt x="712011" y="856919"/>
                </a:cubicBezTo>
                <a:cubicBezTo>
                  <a:pt x="697776" y="853151"/>
                  <a:pt x="702311" y="842289"/>
                  <a:pt x="704986" y="832101"/>
                </a:cubicBezTo>
                <a:cubicBezTo>
                  <a:pt x="727083" y="746435"/>
                  <a:pt x="767346" y="668911"/>
                  <a:pt x="813261" y="594200"/>
                </a:cubicBezTo>
                <a:cubicBezTo>
                  <a:pt x="878621" y="487880"/>
                  <a:pt x="953052" y="388421"/>
                  <a:pt x="1044207" y="302685"/>
                </a:cubicBezTo>
                <a:cubicBezTo>
                  <a:pt x="1111265" y="239604"/>
                  <a:pt x="1185487" y="187340"/>
                  <a:pt x="1276642" y="164290"/>
                </a:cubicBezTo>
                <a:cubicBezTo>
                  <a:pt x="1294197" y="159847"/>
                  <a:pt x="1311511" y="157072"/>
                  <a:pt x="1328480" y="156155"/>
                </a:cubicBezTo>
                <a:close/>
                <a:moveTo>
                  <a:pt x="249210" y="1259"/>
                </a:moveTo>
                <a:cubicBezTo>
                  <a:pt x="264770" y="-539"/>
                  <a:pt x="280711" y="-413"/>
                  <a:pt x="296953" y="1640"/>
                </a:cubicBezTo>
                <a:cubicBezTo>
                  <a:pt x="318608" y="4376"/>
                  <a:pt x="340796" y="10537"/>
                  <a:pt x="363323" y="20126"/>
                </a:cubicBezTo>
                <a:cubicBezTo>
                  <a:pt x="430637" y="48782"/>
                  <a:pt x="479018" y="97977"/>
                  <a:pt x="514396" y="160173"/>
                </a:cubicBezTo>
                <a:cubicBezTo>
                  <a:pt x="566591" y="251863"/>
                  <a:pt x="592665" y="351369"/>
                  <a:pt x="602853" y="456224"/>
                </a:cubicBezTo>
                <a:cubicBezTo>
                  <a:pt x="611552" y="545634"/>
                  <a:pt x="602341" y="633929"/>
                  <a:pt x="579267" y="719572"/>
                </a:cubicBezTo>
                <a:cubicBezTo>
                  <a:pt x="577104" y="727596"/>
                  <a:pt x="571708" y="741668"/>
                  <a:pt x="563335" y="738086"/>
                </a:cubicBezTo>
                <a:cubicBezTo>
                  <a:pt x="552751" y="733574"/>
                  <a:pt x="560125" y="716827"/>
                  <a:pt x="561963" y="708430"/>
                </a:cubicBezTo>
                <a:cubicBezTo>
                  <a:pt x="596014" y="548682"/>
                  <a:pt x="582826" y="398330"/>
                  <a:pt x="523816" y="246165"/>
                </a:cubicBezTo>
                <a:cubicBezTo>
                  <a:pt x="491485" y="162825"/>
                  <a:pt x="444500" y="90510"/>
                  <a:pt x="359346" y="50619"/>
                </a:cubicBezTo>
                <a:cubicBezTo>
                  <a:pt x="268610" y="8124"/>
                  <a:pt x="177664" y="33128"/>
                  <a:pt x="122864" y="116864"/>
                </a:cubicBezTo>
                <a:cubicBezTo>
                  <a:pt x="81182" y="180549"/>
                  <a:pt x="64575" y="253422"/>
                  <a:pt x="49852" y="326411"/>
                </a:cubicBezTo>
                <a:cubicBezTo>
                  <a:pt x="38128" y="385026"/>
                  <a:pt x="34570" y="444780"/>
                  <a:pt x="32429" y="506256"/>
                </a:cubicBezTo>
                <a:cubicBezTo>
                  <a:pt x="30918" y="575384"/>
                  <a:pt x="35825" y="641233"/>
                  <a:pt x="52526" y="707290"/>
                </a:cubicBezTo>
                <a:cubicBezTo>
                  <a:pt x="56527" y="723084"/>
                  <a:pt x="57690" y="742273"/>
                  <a:pt x="43664" y="745413"/>
                </a:cubicBezTo>
                <a:cubicBezTo>
                  <a:pt x="32011" y="748018"/>
                  <a:pt x="29988" y="734411"/>
                  <a:pt x="27778" y="726107"/>
                </a:cubicBezTo>
                <a:cubicBezTo>
                  <a:pt x="6890" y="647419"/>
                  <a:pt x="-2902" y="567127"/>
                  <a:pt x="750" y="485997"/>
                </a:cubicBezTo>
                <a:cubicBezTo>
                  <a:pt x="4727" y="396842"/>
                  <a:pt x="16915" y="308548"/>
                  <a:pt x="43548" y="222928"/>
                </a:cubicBezTo>
                <a:cubicBezTo>
                  <a:pt x="60830" y="167430"/>
                  <a:pt x="80973" y="112747"/>
                  <a:pt x="121701" y="69367"/>
                </a:cubicBezTo>
                <a:cubicBezTo>
                  <a:pt x="159290" y="29371"/>
                  <a:pt x="202531" y="6654"/>
                  <a:pt x="249210" y="125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214898-29EE-4530-8916-1452AA839869}"/>
              </a:ext>
            </a:extLst>
          </p:cNvPr>
          <p:cNvSpPr/>
          <p:nvPr/>
        </p:nvSpPr>
        <p:spPr>
          <a:xfrm>
            <a:off x="1914656" y="2524421"/>
            <a:ext cx="347727" cy="567154"/>
          </a:xfrm>
          <a:custGeom>
            <a:avLst/>
            <a:gdLst>
              <a:gd name="connsiteX0" fmla="*/ 144668 w 480298"/>
              <a:gd name="connsiteY0" fmla="*/ 325657 h 783382"/>
              <a:gd name="connsiteX1" fmla="*/ 251509 w 480298"/>
              <a:gd name="connsiteY1" fmla="*/ 439239 h 783382"/>
              <a:gd name="connsiteX2" fmla="*/ 396198 w 480298"/>
              <a:gd name="connsiteY2" fmla="*/ 450869 h 783382"/>
              <a:gd name="connsiteX3" fmla="*/ 480290 w 480298"/>
              <a:gd name="connsiteY3" fmla="*/ 334370 h 783382"/>
              <a:gd name="connsiteX4" fmla="*/ 387761 w 480298"/>
              <a:gd name="connsiteY4" fmla="*/ 206594 h 783382"/>
              <a:gd name="connsiteX5" fmla="*/ 192215 w 480298"/>
              <a:gd name="connsiteY5" fmla="*/ 209512 h 783382"/>
              <a:gd name="connsiteX6" fmla="*/ 163356 w 480298"/>
              <a:gd name="connsiteY6" fmla="*/ 186330 h 783382"/>
              <a:gd name="connsiteX7" fmla="*/ 218511 w 480298"/>
              <a:gd name="connsiteY7" fmla="*/ 75192 h 783382"/>
              <a:gd name="connsiteX8" fmla="*/ 324997 w 480298"/>
              <a:gd name="connsiteY8" fmla="*/ 482 h 783382"/>
              <a:gd name="connsiteX9" fmla="*/ 124010 w 480298"/>
              <a:gd name="connsiteY9" fmla="*/ 201193 h 783382"/>
              <a:gd name="connsiteX10" fmla="*/ 93653 w 480298"/>
              <a:gd name="connsiteY10" fmla="*/ 269161 h 783382"/>
              <a:gd name="connsiteX11" fmla="*/ 926 w 480298"/>
              <a:gd name="connsiteY11" fmla="*/ 456625 h 783382"/>
              <a:gd name="connsiteX12" fmla="*/ 926 w 480298"/>
              <a:gd name="connsiteY12" fmla="*/ 456625 h 783382"/>
              <a:gd name="connsiteX13" fmla="*/ 103272 w 480298"/>
              <a:gd name="connsiteY13" fmla="*/ 715527 h 783382"/>
              <a:gd name="connsiteX14" fmla="*/ 352121 w 480298"/>
              <a:gd name="connsiteY14" fmla="*/ 775334 h 783382"/>
              <a:gd name="connsiteX15" fmla="*/ 398957 w 480298"/>
              <a:gd name="connsiteY15" fmla="*/ 739655 h 783382"/>
              <a:gd name="connsiteX16" fmla="*/ 280210 w 480298"/>
              <a:gd name="connsiteY16" fmla="*/ 731415 h 783382"/>
              <a:gd name="connsiteX17" fmla="*/ 103667 w 480298"/>
              <a:gd name="connsiteY17" fmla="*/ 644760 h 783382"/>
              <a:gd name="connsiteX18" fmla="*/ 48433 w 480298"/>
              <a:gd name="connsiteY18" fmla="*/ 475391 h 783382"/>
              <a:gd name="connsiteX19" fmla="*/ 48433 w 480298"/>
              <a:gd name="connsiteY19" fmla="*/ 475391 h 783382"/>
              <a:gd name="connsiteX20" fmla="*/ 106505 w 480298"/>
              <a:gd name="connsiteY20" fmla="*/ 321438 h 783382"/>
              <a:gd name="connsiteX21" fmla="*/ 144668 w 480298"/>
              <a:gd name="connsiteY21" fmla="*/ 325657 h 783382"/>
              <a:gd name="connsiteX22" fmla="*/ 144668 w 480298"/>
              <a:gd name="connsiteY22" fmla="*/ 325657 h 783382"/>
              <a:gd name="connsiteX23" fmla="*/ 192648 w 480298"/>
              <a:gd name="connsiteY23" fmla="*/ 259660 h 783382"/>
              <a:gd name="connsiteX24" fmla="*/ 283207 w 480298"/>
              <a:gd name="connsiteY24" fmla="*/ 239948 h 783382"/>
              <a:gd name="connsiteX25" fmla="*/ 370295 w 480298"/>
              <a:gd name="connsiteY25" fmla="*/ 250750 h 783382"/>
              <a:gd name="connsiteX26" fmla="*/ 432941 w 480298"/>
              <a:gd name="connsiteY26" fmla="*/ 351086 h 783382"/>
              <a:gd name="connsiteX27" fmla="*/ 337613 w 480298"/>
              <a:gd name="connsiteY27" fmla="*/ 418778 h 783382"/>
              <a:gd name="connsiteX28" fmla="*/ 177273 w 480298"/>
              <a:gd name="connsiteY28" fmla="*/ 292619 h 783382"/>
              <a:gd name="connsiteX29" fmla="*/ 192648 w 480298"/>
              <a:gd name="connsiteY29" fmla="*/ 259660 h 783382"/>
              <a:gd name="connsiteX30" fmla="*/ 192648 w 480298"/>
              <a:gd name="connsiteY30" fmla="*/ 259660 h 78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80298" h="783382">
                <a:moveTo>
                  <a:pt x="144668" y="325657"/>
                </a:moveTo>
                <a:cubicBezTo>
                  <a:pt x="165090" y="376830"/>
                  <a:pt x="205067" y="412115"/>
                  <a:pt x="251509" y="439239"/>
                </a:cubicBezTo>
                <a:cubicBezTo>
                  <a:pt x="297202" y="465890"/>
                  <a:pt x="347705" y="465614"/>
                  <a:pt x="396198" y="450869"/>
                </a:cubicBezTo>
                <a:cubicBezTo>
                  <a:pt x="450249" y="434548"/>
                  <a:pt x="479620" y="389840"/>
                  <a:pt x="480290" y="334370"/>
                </a:cubicBezTo>
                <a:cubicBezTo>
                  <a:pt x="480961" y="280594"/>
                  <a:pt x="443113" y="228475"/>
                  <a:pt x="387761" y="206594"/>
                </a:cubicBezTo>
                <a:cubicBezTo>
                  <a:pt x="322198" y="180692"/>
                  <a:pt x="256476" y="187276"/>
                  <a:pt x="192215" y="209512"/>
                </a:cubicBezTo>
                <a:cubicBezTo>
                  <a:pt x="164302" y="219171"/>
                  <a:pt x="157757" y="212508"/>
                  <a:pt x="163356" y="186330"/>
                </a:cubicBezTo>
                <a:cubicBezTo>
                  <a:pt x="172344" y="144658"/>
                  <a:pt x="187326" y="106732"/>
                  <a:pt x="218511" y="75192"/>
                </a:cubicBezTo>
                <a:cubicBezTo>
                  <a:pt x="249617" y="43731"/>
                  <a:pt x="283049" y="16725"/>
                  <a:pt x="324997" y="482"/>
                </a:cubicBezTo>
                <a:cubicBezTo>
                  <a:pt x="223557" y="-8703"/>
                  <a:pt x="116164" y="115287"/>
                  <a:pt x="124010" y="201193"/>
                </a:cubicBezTo>
                <a:cubicBezTo>
                  <a:pt x="126730" y="230407"/>
                  <a:pt x="115849" y="249922"/>
                  <a:pt x="93653" y="269161"/>
                </a:cubicBezTo>
                <a:cubicBezTo>
                  <a:pt x="37197" y="318166"/>
                  <a:pt x="6091" y="381324"/>
                  <a:pt x="926" y="456625"/>
                </a:cubicBezTo>
                <a:lnTo>
                  <a:pt x="926" y="456625"/>
                </a:lnTo>
                <a:cubicBezTo>
                  <a:pt x="-6289" y="559405"/>
                  <a:pt x="28721" y="645312"/>
                  <a:pt x="103272" y="715527"/>
                </a:cubicBezTo>
                <a:cubicBezTo>
                  <a:pt x="178928" y="766109"/>
                  <a:pt x="259000" y="799541"/>
                  <a:pt x="352121" y="775334"/>
                </a:cubicBezTo>
                <a:cubicBezTo>
                  <a:pt x="372070" y="770169"/>
                  <a:pt x="402703" y="764335"/>
                  <a:pt x="398957" y="739655"/>
                </a:cubicBezTo>
                <a:cubicBezTo>
                  <a:pt x="395961" y="719942"/>
                  <a:pt x="332566" y="736580"/>
                  <a:pt x="280210" y="731415"/>
                </a:cubicBezTo>
                <a:cubicBezTo>
                  <a:pt x="207906" y="724240"/>
                  <a:pt x="148453" y="702399"/>
                  <a:pt x="103667" y="644760"/>
                </a:cubicBezTo>
                <a:cubicBezTo>
                  <a:pt x="58250" y="597174"/>
                  <a:pt x="41297" y="540284"/>
                  <a:pt x="48433" y="475391"/>
                </a:cubicBezTo>
                <a:lnTo>
                  <a:pt x="48433" y="475391"/>
                </a:lnTo>
                <a:cubicBezTo>
                  <a:pt x="45358" y="415584"/>
                  <a:pt x="71299" y="366580"/>
                  <a:pt x="106505" y="321438"/>
                </a:cubicBezTo>
                <a:cubicBezTo>
                  <a:pt x="120343" y="303894"/>
                  <a:pt x="132328" y="294787"/>
                  <a:pt x="144668" y="325657"/>
                </a:cubicBezTo>
                <a:lnTo>
                  <a:pt x="144668" y="325657"/>
                </a:lnTo>
                <a:close/>
                <a:moveTo>
                  <a:pt x="192648" y="259660"/>
                </a:moveTo>
                <a:cubicBezTo>
                  <a:pt x="221231" y="245309"/>
                  <a:pt x="251548" y="240145"/>
                  <a:pt x="283207" y="239948"/>
                </a:cubicBezTo>
                <a:cubicBezTo>
                  <a:pt x="312617" y="239869"/>
                  <a:pt x="341910" y="240027"/>
                  <a:pt x="370295" y="250750"/>
                </a:cubicBezTo>
                <a:cubicBezTo>
                  <a:pt x="420601" y="269634"/>
                  <a:pt x="440629" y="301174"/>
                  <a:pt x="432941" y="351086"/>
                </a:cubicBezTo>
                <a:cubicBezTo>
                  <a:pt x="427422" y="386962"/>
                  <a:pt x="381453" y="419527"/>
                  <a:pt x="337613" y="418778"/>
                </a:cubicBezTo>
                <a:cubicBezTo>
                  <a:pt x="273193" y="417634"/>
                  <a:pt x="195920" y="355698"/>
                  <a:pt x="177273" y="292619"/>
                </a:cubicBezTo>
                <a:cubicBezTo>
                  <a:pt x="171832" y="274405"/>
                  <a:pt x="178416" y="266796"/>
                  <a:pt x="192648" y="259660"/>
                </a:cubicBezTo>
                <a:lnTo>
                  <a:pt x="192648" y="2596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42765D8-B2F0-4F24-9F33-5488E5511EB8}"/>
              </a:ext>
            </a:extLst>
          </p:cNvPr>
          <p:cNvSpPr/>
          <p:nvPr/>
        </p:nvSpPr>
        <p:spPr>
          <a:xfrm>
            <a:off x="3352066" y="3064250"/>
            <a:ext cx="555060" cy="1245827"/>
          </a:xfrm>
          <a:custGeom>
            <a:avLst/>
            <a:gdLst>
              <a:gd name="connsiteX0" fmla="*/ 620474 w 766677"/>
              <a:gd name="connsiteY0" fmla="*/ 310019 h 1720801"/>
              <a:gd name="connsiteX1" fmla="*/ 657888 w 766677"/>
              <a:gd name="connsiteY1" fmla="*/ 286640 h 1720801"/>
              <a:gd name="connsiteX2" fmla="*/ 764374 w 766677"/>
              <a:gd name="connsiteY2" fmla="*/ 48595 h 1720801"/>
              <a:gd name="connsiteX3" fmla="*/ 759879 w 766677"/>
              <a:gd name="connsiteY3" fmla="*/ 4124 h 1720801"/>
              <a:gd name="connsiteX4" fmla="*/ 711742 w 766677"/>
              <a:gd name="connsiteY4" fmla="*/ 7672 h 1720801"/>
              <a:gd name="connsiteX5" fmla="*/ 511544 w 766677"/>
              <a:gd name="connsiteY5" fmla="*/ 252696 h 1720801"/>
              <a:gd name="connsiteX6" fmla="*/ 504211 w 766677"/>
              <a:gd name="connsiteY6" fmla="*/ 353150 h 1720801"/>
              <a:gd name="connsiteX7" fmla="*/ 424258 w 766677"/>
              <a:gd name="connsiteY7" fmla="*/ 523858 h 1720801"/>
              <a:gd name="connsiteX8" fmla="*/ 340047 w 766677"/>
              <a:gd name="connsiteY8" fmla="*/ 275168 h 1720801"/>
              <a:gd name="connsiteX9" fmla="*/ 292461 w 766677"/>
              <a:gd name="connsiteY9" fmla="*/ 248004 h 1720801"/>
              <a:gd name="connsiteX10" fmla="*/ 281146 w 766677"/>
              <a:gd name="connsiteY10" fmla="*/ 302883 h 1720801"/>
              <a:gd name="connsiteX11" fmla="*/ 389012 w 766677"/>
              <a:gd name="connsiteY11" fmla="*/ 557448 h 1720801"/>
              <a:gd name="connsiteX12" fmla="*/ 402337 w 766677"/>
              <a:gd name="connsiteY12" fmla="*/ 584572 h 1720801"/>
              <a:gd name="connsiteX13" fmla="*/ 333344 w 766677"/>
              <a:gd name="connsiteY13" fmla="*/ 811500 h 1720801"/>
              <a:gd name="connsiteX14" fmla="*/ 324119 w 766677"/>
              <a:gd name="connsiteY14" fmla="*/ 740851 h 1720801"/>
              <a:gd name="connsiteX15" fmla="*/ 188892 w 766677"/>
              <a:gd name="connsiteY15" fmla="*/ 502135 h 1720801"/>
              <a:gd name="connsiteX16" fmla="*/ 147300 w 766677"/>
              <a:gd name="connsiteY16" fmla="*/ 491727 h 1720801"/>
              <a:gd name="connsiteX17" fmla="*/ 140243 w 766677"/>
              <a:gd name="connsiteY17" fmla="*/ 534976 h 1720801"/>
              <a:gd name="connsiteX18" fmla="*/ 247162 w 766677"/>
              <a:gd name="connsiteY18" fmla="*/ 766675 h 1720801"/>
              <a:gd name="connsiteX19" fmla="*/ 307521 w 766677"/>
              <a:gd name="connsiteY19" fmla="*/ 981578 h 1720801"/>
              <a:gd name="connsiteX20" fmla="*/ 282723 w 766677"/>
              <a:gd name="connsiteY20" fmla="*/ 1202869 h 1720801"/>
              <a:gd name="connsiteX21" fmla="*/ 260212 w 766677"/>
              <a:gd name="connsiteY21" fmla="*/ 1126700 h 1720801"/>
              <a:gd name="connsiteX22" fmla="*/ 85363 w 766677"/>
              <a:gd name="connsiteY22" fmla="*/ 793405 h 1720801"/>
              <a:gd name="connsiteX23" fmla="*/ 37384 w 766677"/>
              <a:gd name="connsiteY23" fmla="*/ 825851 h 1720801"/>
              <a:gd name="connsiteX24" fmla="*/ 264509 w 766677"/>
              <a:gd name="connsiteY24" fmla="*/ 1247852 h 1720801"/>
              <a:gd name="connsiteX25" fmla="*/ 287020 w 766677"/>
              <a:gd name="connsiteY25" fmla="*/ 1304978 h 1720801"/>
              <a:gd name="connsiteX26" fmla="*/ 302238 w 766677"/>
              <a:gd name="connsiteY26" fmla="*/ 1448681 h 1720801"/>
              <a:gd name="connsiteX27" fmla="*/ 242352 w 766677"/>
              <a:gd name="connsiteY27" fmla="*/ 1447459 h 1720801"/>
              <a:gd name="connsiteX28" fmla="*/ 67662 w 766677"/>
              <a:gd name="connsiteY28" fmla="*/ 1218954 h 1720801"/>
              <a:gd name="connsiteX29" fmla="*/ 13335 w 766677"/>
              <a:gd name="connsiteY29" fmla="*/ 1192421 h 1720801"/>
              <a:gd name="connsiteX30" fmla="*/ 1428 w 766677"/>
              <a:gd name="connsiteY30" fmla="*/ 1255816 h 1720801"/>
              <a:gd name="connsiteX31" fmla="*/ 107875 w 766677"/>
              <a:gd name="connsiteY31" fmla="*/ 1488342 h 1720801"/>
              <a:gd name="connsiteX32" fmla="*/ 295418 w 766677"/>
              <a:gd name="connsiteY32" fmla="*/ 1576417 h 1720801"/>
              <a:gd name="connsiteX33" fmla="*/ 346670 w 766677"/>
              <a:gd name="connsiteY33" fmla="*/ 1623963 h 1720801"/>
              <a:gd name="connsiteX34" fmla="*/ 365870 w 766677"/>
              <a:gd name="connsiteY34" fmla="*/ 1713654 h 1720801"/>
              <a:gd name="connsiteX35" fmla="*/ 376238 w 766677"/>
              <a:gd name="connsiteY35" fmla="*/ 1714758 h 1720801"/>
              <a:gd name="connsiteX36" fmla="*/ 451736 w 766677"/>
              <a:gd name="connsiteY36" fmla="*/ 1529699 h 1720801"/>
              <a:gd name="connsiteX37" fmla="*/ 566620 w 766677"/>
              <a:gd name="connsiteY37" fmla="*/ 1450061 h 1720801"/>
              <a:gd name="connsiteX38" fmla="*/ 753414 w 766677"/>
              <a:gd name="connsiteY38" fmla="*/ 1227943 h 1720801"/>
              <a:gd name="connsiteX39" fmla="*/ 758381 w 766677"/>
              <a:gd name="connsiteY39" fmla="*/ 1189307 h 1720801"/>
              <a:gd name="connsiteX40" fmla="*/ 715842 w 766677"/>
              <a:gd name="connsiteY40" fmla="*/ 1187611 h 1720801"/>
              <a:gd name="connsiteX41" fmla="*/ 415781 w 766677"/>
              <a:gd name="connsiteY41" fmla="*/ 1460863 h 1720801"/>
              <a:gd name="connsiteX42" fmla="*/ 348010 w 766677"/>
              <a:gd name="connsiteY42" fmla="*/ 1468945 h 1720801"/>
              <a:gd name="connsiteX43" fmla="*/ 338548 w 766677"/>
              <a:gd name="connsiteY43" fmla="*/ 1324139 h 1720801"/>
              <a:gd name="connsiteX44" fmla="*/ 430920 w 766677"/>
              <a:gd name="connsiteY44" fmla="*/ 1247221 h 1720801"/>
              <a:gd name="connsiteX45" fmla="*/ 671450 w 766677"/>
              <a:gd name="connsiteY45" fmla="*/ 924886 h 1720801"/>
              <a:gd name="connsiteX46" fmla="*/ 676812 w 766677"/>
              <a:gd name="connsiteY46" fmla="*/ 877142 h 1720801"/>
              <a:gd name="connsiteX47" fmla="*/ 629896 w 766677"/>
              <a:gd name="connsiteY47" fmla="*/ 881637 h 1720801"/>
              <a:gd name="connsiteX48" fmla="*/ 383335 w 766677"/>
              <a:gd name="connsiteY48" fmla="*/ 1204406 h 1720801"/>
              <a:gd name="connsiteX49" fmla="*/ 325972 w 766677"/>
              <a:gd name="connsiteY49" fmla="*/ 1278682 h 1720801"/>
              <a:gd name="connsiteX50" fmla="*/ 339219 w 766677"/>
              <a:gd name="connsiteY50" fmla="*/ 995968 h 1720801"/>
              <a:gd name="connsiteX51" fmla="*/ 391969 w 766677"/>
              <a:gd name="connsiteY51" fmla="*/ 932731 h 1720801"/>
              <a:gd name="connsiteX52" fmla="*/ 714107 w 766677"/>
              <a:gd name="connsiteY52" fmla="*/ 660228 h 1720801"/>
              <a:gd name="connsiteX53" fmla="*/ 723766 w 766677"/>
              <a:gd name="connsiteY53" fmla="*/ 612485 h 1720801"/>
              <a:gd name="connsiteX54" fmla="*/ 675668 w 766677"/>
              <a:gd name="connsiteY54" fmla="*/ 607793 h 1720801"/>
              <a:gd name="connsiteX55" fmla="*/ 379668 w 766677"/>
              <a:gd name="connsiteY55" fmla="*/ 869691 h 1720801"/>
              <a:gd name="connsiteX56" fmla="*/ 365200 w 766677"/>
              <a:gd name="connsiteY56" fmla="*/ 884515 h 1720801"/>
              <a:gd name="connsiteX57" fmla="*/ 359246 w 766677"/>
              <a:gd name="connsiteY57" fmla="*/ 853212 h 1720801"/>
              <a:gd name="connsiteX58" fmla="*/ 436321 w 766677"/>
              <a:gd name="connsiteY58" fmla="*/ 601525 h 1720801"/>
              <a:gd name="connsiteX59" fmla="*/ 473105 w 766677"/>
              <a:gd name="connsiteY59" fmla="*/ 579565 h 1720801"/>
              <a:gd name="connsiteX60" fmla="*/ 728892 w 766677"/>
              <a:gd name="connsiteY60" fmla="*/ 454234 h 1720801"/>
              <a:gd name="connsiteX61" fmla="*/ 757908 w 766677"/>
              <a:gd name="connsiteY61" fmla="*/ 406215 h 1720801"/>
              <a:gd name="connsiteX62" fmla="*/ 684854 w 766677"/>
              <a:gd name="connsiteY62" fmla="*/ 393047 h 1720801"/>
              <a:gd name="connsiteX63" fmla="*/ 477717 w 766677"/>
              <a:gd name="connsiteY63" fmla="*/ 507142 h 1720801"/>
              <a:gd name="connsiteX64" fmla="*/ 620474 w 766677"/>
              <a:gd name="connsiteY64" fmla="*/ 310019 h 1720801"/>
              <a:gd name="connsiteX65" fmla="*/ 396936 w 766677"/>
              <a:gd name="connsiteY65" fmla="*/ 515816 h 1720801"/>
              <a:gd name="connsiteX66" fmla="*/ 315288 w 766677"/>
              <a:gd name="connsiteY66" fmla="*/ 302923 h 1720801"/>
              <a:gd name="connsiteX67" fmla="*/ 396936 w 766677"/>
              <a:gd name="connsiteY67" fmla="*/ 515816 h 1720801"/>
              <a:gd name="connsiteX68" fmla="*/ 287927 w 766677"/>
              <a:gd name="connsiteY68" fmla="*/ 753113 h 1720801"/>
              <a:gd name="connsiteX69" fmla="*/ 184083 w 766677"/>
              <a:gd name="connsiteY69" fmla="*/ 546488 h 1720801"/>
              <a:gd name="connsiteX70" fmla="*/ 287927 w 766677"/>
              <a:gd name="connsiteY70" fmla="*/ 753113 h 1720801"/>
              <a:gd name="connsiteX71" fmla="*/ 205332 w 766677"/>
              <a:gd name="connsiteY71" fmla="*/ 1126109 h 1720801"/>
              <a:gd name="connsiteX72" fmla="*/ 84890 w 766677"/>
              <a:gd name="connsiteY72" fmla="*/ 847140 h 1720801"/>
              <a:gd name="connsiteX73" fmla="*/ 205332 w 766677"/>
              <a:gd name="connsiteY73" fmla="*/ 1126109 h 1720801"/>
              <a:gd name="connsiteX74" fmla="*/ 196265 w 766677"/>
              <a:gd name="connsiteY74" fmla="*/ 1488263 h 1720801"/>
              <a:gd name="connsiteX75" fmla="*/ 150808 w 766677"/>
              <a:gd name="connsiteY75" fmla="*/ 1470286 h 1720801"/>
              <a:gd name="connsiteX76" fmla="*/ 72353 w 766677"/>
              <a:gd name="connsiteY76" fmla="*/ 1361001 h 1720801"/>
              <a:gd name="connsiteX77" fmla="*/ 47397 w 766677"/>
              <a:gd name="connsiteY77" fmla="*/ 1271428 h 1720801"/>
              <a:gd name="connsiteX78" fmla="*/ 200326 w 766677"/>
              <a:gd name="connsiteY78" fmla="*/ 1460548 h 1720801"/>
              <a:gd name="connsiteX79" fmla="*/ 196265 w 766677"/>
              <a:gd name="connsiteY79" fmla="*/ 1488263 h 1720801"/>
              <a:gd name="connsiteX80" fmla="*/ 707799 w 766677"/>
              <a:gd name="connsiteY80" fmla="*/ 1232122 h 1720801"/>
              <a:gd name="connsiteX81" fmla="*/ 464983 w 766677"/>
              <a:gd name="connsiteY81" fmla="*/ 1473479 h 1720801"/>
              <a:gd name="connsiteX82" fmla="*/ 707799 w 766677"/>
              <a:gd name="connsiteY82" fmla="*/ 1232122 h 1720801"/>
              <a:gd name="connsiteX83" fmla="*/ 620908 w 766677"/>
              <a:gd name="connsiteY83" fmla="*/ 939749 h 1720801"/>
              <a:gd name="connsiteX84" fmla="*/ 428437 w 766677"/>
              <a:gd name="connsiteY84" fmla="*/ 1206850 h 1720801"/>
              <a:gd name="connsiteX85" fmla="*/ 620908 w 766677"/>
              <a:gd name="connsiteY85" fmla="*/ 939749 h 1720801"/>
              <a:gd name="connsiteX86" fmla="*/ 675629 w 766677"/>
              <a:gd name="connsiteY86" fmla="*/ 647770 h 1720801"/>
              <a:gd name="connsiteX87" fmla="*/ 424652 w 766677"/>
              <a:gd name="connsiteY87" fmla="*/ 869888 h 1720801"/>
              <a:gd name="connsiteX88" fmla="*/ 675629 w 766677"/>
              <a:gd name="connsiteY88" fmla="*/ 647770 h 1720801"/>
              <a:gd name="connsiteX89" fmla="*/ 714423 w 766677"/>
              <a:gd name="connsiteY89" fmla="*/ 423404 h 1720801"/>
              <a:gd name="connsiteX90" fmla="*/ 485642 w 766677"/>
              <a:gd name="connsiteY90" fmla="*/ 542427 h 1720801"/>
              <a:gd name="connsiteX91" fmla="*/ 714423 w 766677"/>
              <a:gd name="connsiteY91" fmla="*/ 423404 h 1720801"/>
              <a:gd name="connsiteX92" fmla="*/ 718484 w 766677"/>
              <a:gd name="connsiteY92" fmla="*/ 53444 h 1720801"/>
              <a:gd name="connsiteX93" fmla="*/ 559366 w 766677"/>
              <a:gd name="connsiteY93" fmla="*/ 296536 h 1720801"/>
              <a:gd name="connsiteX94" fmla="*/ 718484 w 766677"/>
              <a:gd name="connsiteY94" fmla="*/ 53444 h 172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66677" h="1720801">
                <a:moveTo>
                  <a:pt x="620474" y="310019"/>
                </a:moveTo>
                <a:cubicBezTo>
                  <a:pt x="631473" y="306471"/>
                  <a:pt x="648781" y="295117"/>
                  <a:pt x="657888" y="286640"/>
                </a:cubicBezTo>
                <a:cubicBezTo>
                  <a:pt x="727551" y="222930"/>
                  <a:pt x="744031" y="135526"/>
                  <a:pt x="764374" y="48595"/>
                </a:cubicBezTo>
                <a:cubicBezTo>
                  <a:pt x="767764" y="34165"/>
                  <a:pt x="768277" y="10195"/>
                  <a:pt x="759879" y="4124"/>
                </a:cubicBezTo>
                <a:cubicBezTo>
                  <a:pt x="749156" y="-3604"/>
                  <a:pt x="727236" y="654"/>
                  <a:pt x="711742" y="7672"/>
                </a:cubicBezTo>
                <a:cubicBezTo>
                  <a:pt x="605098" y="56716"/>
                  <a:pt x="536657" y="129928"/>
                  <a:pt x="511544" y="252696"/>
                </a:cubicBezTo>
                <a:cubicBezTo>
                  <a:pt x="504447" y="287311"/>
                  <a:pt x="514737" y="323226"/>
                  <a:pt x="504211" y="353150"/>
                </a:cubicBezTo>
                <a:cubicBezTo>
                  <a:pt x="483473" y="412168"/>
                  <a:pt x="451539" y="467205"/>
                  <a:pt x="424258" y="523858"/>
                </a:cubicBezTo>
                <a:cubicBezTo>
                  <a:pt x="438135" y="418595"/>
                  <a:pt x="415505" y="346250"/>
                  <a:pt x="340047" y="275168"/>
                </a:cubicBezTo>
                <a:cubicBezTo>
                  <a:pt x="329993" y="265706"/>
                  <a:pt x="304564" y="243746"/>
                  <a:pt x="292461" y="248004"/>
                </a:cubicBezTo>
                <a:cubicBezTo>
                  <a:pt x="281619" y="251828"/>
                  <a:pt x="279372" y="288533"/>
                  <a:pt x="281146" y="302883"/>
                </a:cubicBezTo>
                <a:cubicBezTo>
                  <a:pt x="293723" y="403456"/>
                  <a:pt x="317614" y="480728"/>
                  <a:pt x="389012" y="557448"/>
                </a:cubicBezTo>
                <a:cubicBezTo>
                  <a:pt x="396345" y="565215"/>
                  <a:pt x="406674" y="570971"/>
                  <a:pt x="402337" y="584572"/>
                </a:cubicBezTo>
                <a:cubicBezTo>
                  <a:pt x="379708" y="655970"/>
                  <a:pt x="357472" y="734859"/>
                  <a:pt x="333344" y="811500"/>
                </a:cubicBezTo>
                <a:cubicBezTo>
                  <a:pt x="313001" y="776018"/>
                  <a:pt x="324277" y="755754"/>
                  <a:pt x="324119" y="740851"/>
                </a:cubicBezTo>
                <a:cubicBezTo>
                  <a:pt x="323015" y="635903"/>
                  <a:pt x="283827" y="564229"/>
                  <a:pt x="188892" y="502135"/>
                </a:cubicBezTo>
                <a:cubicBezTo>
                  <a:pt x="176434" y="493974"/>
                  <a:pt x="155579" y="486247"/>
                  <a:pt x="147300" y="491727"/>
                </a:cubicBezTo>
                <a:cubicBezTo>
                  <a:pt x="140164" y="496458"/>
                  <a:pt x="137364" y="519758"/>
                  <a:pt x="140243" y="534976"/>
                </a:cubicBezTo>
                <a:cubicBezTo>
                  <a:pt x="158851" y="632237"/>
                  <a:pt x="187828" y="703635"/>
                  <a:pt x="247162" y="766675"/>
                </a:cubicBezTo>
                <a:cubicBezTo>
                  <a:pt x="307797" y="831134"/>
                  <a:pt x="329284" y="894332"/>
                  <a:pt x="307521" y="981578"/>
                </a:cubicBezTo>
                <a:cubicBezTo>
                  <a:pt x="289859" y="1052306"/>
                  <a:pt x="290450" y="1127646"/>
                  <a:pt x="282723" y="1202869"/>
                </a:cubicBezTo>
                <a:cubicBezTo>
                  <a:pt x="249409" y="1176415"/>
                  <a:pt x="249409" y="1176415"/>
                  <a:pt x="260212" y="1126700"/>
                </a:cubicBezTo>
                <a:cubicBezTo>
                  <a:pt x="288755" y="995456"/>
                  <a:pt x="206318" y="838427"/>
                  <a:pt x="85363" y="793405"/>
                </a:cubicBezTo>
                <a:cubicBezTo>
                  <a:pt x="47831" y="779409"/>
                  <a:pt x="31943" y="789462"/>
                  <a:pt x="37384" y="825851"/>
                </a:cubicBezTo>
                <a:cubicBezTo>
                  <a:pt x="62458" y="993642"/>
                  <a:pt x="124867" y="1146334"/>
                  <a:pt x="264509" y="1247852"/>
                </a:cubicBezTo>
                <a:cubicBezTo>
                  <a:pt x="284537" y="1262400"/>
                  <a:pt x="284024" y="1273557"/>
                  <a:pt x="287020" y="1304978"/>
                </a:cubicBezTo>
                <a:cubicBezTo>
                  <a:pt x="291633" y="1352919"/>
                  <a:pt x="298335" y="1400623"/>
                  <a:pt x="302238" y="1448681"/>
                </a:cubicBezTo>
                <a:cubicBezTo>
                  <a:pt x="305235" y="1485661"/>
                  <a:pt x="272709" y="1503403"/>
                  <a:pt x="242352" y="1447459"/>
                </a:cubicBezTo>
                <a:cubicBezTo>
                  <a:pt x="195910" y="1361868"/>
                  <a:pt x="138626" y="1285384"/>
                  <a:pt x="67662" y="1218954"/>
                </a:cubicBezTo>
                <a:cubicBezTo>
                  <a:pt x="52365" y="1204682"/>
                  <a:pt x="28750" y="1185522"/>
                  <a:pt x="13335" y="1192421"/>
                </a:cubicBezTo>
                <a:cubicBezTo>
                  <a:pt x="-3027" y="1199754"/>
                  <a:pt x="-543" y="1233305"/>
                  <a:pt x="1428" y="1255816"/>
                </a:cubicBezTo>
                <a:cubicBezTo>
                  <a:pt x="9313" y="1345941"/>
                  <a:pt x="46767" y="1422582"/>
                  <a:pt x="107875" y="1488342"/>
                </a:cubicBezTo>
                <a:cubicBezTo>
                  <a:pt x="139651" y="1516294"/>
                  <a:pt x="244442" y="1569281"/>
                  <a:pt x="295418" y="1576417"/>
                </a:cubicBezTo>
                <a:cubicBezTo>
                  <a:pt x="323685" y="1580359"/>
                  <a:pt x="328534" y="1570622"/>
                  <a:pt x="346670" y="1623963"/>
                </a:cubicBezTo>
                <a:cubicBezTo>
                  <a:pt x="356644" y="1653334"/>
                  <a:pt x="359601" y="1675964"/>
                  <a:pt x="365870" y="1713654"/>
                </a:cubicBezTo>
                <a:cubicBezTo>
                  <a:pt x="367723" y="1724732"/>
                  <a:pt x="377185" y="1721184"/>
                  <a:pt x="376238" y="1714758"/>
                </a:cubicBezTo>
                <a:cubicBezTo>
                  <a:pt x="350731" y="1544720"/>
                  <a:pt x="343516" y="1588323"/>
                  <a:pt x="451736" y="1529699"/>
                </a:cubicBezTo>
                <a:cubicBezTo>
                  <a:pt x="493054" y="1507384"/>
                  <a:pt x="529916" y="1478841"/>
                  <a:pt x="566620" y="1450061"/>
                </a:cubicBezTo>
                <a:cubicBezTo>
                  <a:pt x="579945" y="1439574"/>
                  <a:pt x="700388" y="1340737"/>
                  <a:pt x="753414" y="1227943"/>
                </a:cubicBezTo>
                <a:cubicBezTo>
                  <a:pt x="758815" y="1216470"/>
                  <a:pt x="766700" y="1196955"/>
                  <a:pt x="758381" y="1189307"/>
                </a:cubicBezTo>
                <a:cubicBezTo>
                  <a:pt x="746554" y="1178386"/>
                  <a:pt x="730232" y="1183196"/>
                  <a:pt x="715842" y="1187611"/>
                </a:cubicBezTo>
                <a:cubicBezTo>
                  <a:pt x="589526" y="1226090"/>
                  <a:pt x="486272" y="1277539"/>
                  <a:pt x="415781" y="1460863"/>
                </a:cubicBezTo>
                <a:cubicBezTo>
                  <a:pt x="404664" y="1489762"/>
                  <a:pt x="365515" y="1493034"/>
                  <a:pt x="348010" y="1468945"/>
                </a:cubicBezTo>
                <a:cubicBezTo>
                  <a:pt x="341150" y="1459523"/>
                  <a:pt x="317496" y="1339633"/>
                  <a:pt x="338548" y="1324139"/>
                </a:cubicBezTo>
                <a:cubicBezTo>
                  <a:pt x="383571" y="1290943"/>
                  <a:pt x="388775" y="1283807"/>
                  <a:pt x="430920" y="1247221"/>
                </a:cubicBezTo>
                <a:cubicBezTo>
                  <a:pt x="584321" y="1175547"/>
                  <a:pt x="636086" y="1025497"/>
                  <a:pt x="671450" y="924886"/>
                </a:cubicBezTo>
                <a:cubicBezTo>
                  <a:pt x="677088" y="908800"/>
                  <a:pt x="686352" y="885776"/>
                  <a:pt x="676812" y="877142"/>
                </a:cubicBezTo>
                <a:cubicBezTo>
                  <a:pt x="667113" y="868390"/>
                  <a:pt x="644444" y="874619"/>
                  <a:pt x="629896" y="881637"/>
                </a:cubicBezTo>
                <a:cubicBezTo>
                  <a:pt x="493881" y="948067"/>
                  <a:pt x="415624" y="1059954"/>
                  <a:pt x="383335" y="1204406"/>
                </a:cubicBezTo>
                <a:cubicBezTo>
                  <a:pt x="375647" y="1239021"/>
                  <a:pt x="358537" y="1258339"/>
                  <a:pt x="325972" y="1278682"/>
                </a:cubicBezTo>
                <a:cubicBezTo>
                  <a:pt x="321832" y="1180476"/>
                  <a:pt x="328968" y="1088458"/>
                  <a:pt x="339219" y="995968"/>
                </a:cubicBezTo>
                <a:cubicBezTo>
                  <a:pt x="343358" y="958357"/>
                  <a:pt x="359010" y="945032"/>
                  <a:pt x="391969" y="932731"/>
                </a:cubicBezTo>
                <a:cubicBezTo>
                  <a:pt x="531453" y="880651"/>
                  <a:pt x="639555" y="789699"/>
                  <a:pt x="714107" y="660228"/>
                </a:cubicBezTo>
                <a:cubicBezTo>
                  <a:pt x="722465" y="645680"/>
                  <a:pt x="730035" y="622302"/>
                  <a:pt x="723766" y="612485"/>
                </a:cubicBezTo>
                <a:cubicBezTo>
                  <a:pt x="716315" y="600776"/>
                  <a:pt x="689625" y="606571"/>
                  <a:pt x="675668" y="607793"/>
                </a:cubicBezTo>
                <a:cubicBezTo>
                  <a:pt x="528772" y="620843"/>
                  <a:pt x="413376" y="724293"/>
                  <a:pt x="379668" y="869691"/>
                </a:cubicBezTo>
                <a:cubicBezTo>
                  <a:pt x="377894" y="877182"/>
                  <a:pt x="370522" y="884042"/>
                  <a:pt x="365200" y="884515"/>
                </a:cubicBezTo>
                <a:cubicBezTo>
                  <a:pt x="357393" y="879468"/>
                  <a:pt x="358182" y="857272"/>
                  <a:pt x="359246" y="853212"/>
                </a:cubicBezTo>
                <a:cubicBezTo>
                  <a:pt x="383374" y="763402"/>
                  <a:pt x="403954" y="689402"/>
                  <a:pt x="436321" y="601525"/>
                </a:cubicBezTo>
                <a:cubicBezTo>
                  <a:pt x="443181" y="582956"/>
                  <a:pt x="456980" y="582010"/>
                  <a:pt x="473105" y="579565"/>
                </a:cubicBezTo>
                <a:cubicBezTo>
                  <a:pt x="571666" y="565215"/>
                  <a:pt x="658479" y="525711"/>
                  <a:pt x="728892" y="454234"/>
                </a:cubicBezTo>
                <a:cubicBezTo>
                  <a:pt x="742217" y="440712"/>
                  <a:pt x="760747" y="415244"/>
                  <a:pt x="757908" y="406215"/>
                </a:cubicBezTo>
                <a:cubicBezTo>
                  <a:pt x="754005" y="393797"/>
                  <a:pt x="722032" y="387725"/>
                  <a:pt x="684854" y="393047"/>
                </a:cubicBezTo>
                <a:cubicBezTo>
                  <a:pt x="602812" y="404796"/>
                  <a:pt x="535159" y="445167"/>
                  <a:pt x="477717" y="507142"/>
                </a:cubicBezTo>
                <a:cubicBezTo>
                  <a:pt x="517891" y="434128"/>
                  <a:pt x="524357" y="341244"/>
                  <a:pt x="620474" y="310019"/>
                </a:cubicBezTo>
                <a:close/>
                <a:moveTo>
                  <a:pt x="396936" y="515816"/>
                </a:moveTo>
                <a:cubicBezTo>
                  <a:pt x="353687" y="480058"/>
                  <a:pt x="309335" y="361705"/>
                  <a:pt x="315288" y="302923"/>
                </a:cubicBezTo>
                <a:cubicBezTo>
                  <a:pt x="362755" y="315815"/>
                  <a:pt x="419329" y="440909"/>
                  <a:pt x="396936" y="515816"/>
                </a:cubicBezTo>
                <a:close/>
                <a:moveTo>
                  <a:pt x="287927" y="753113"/>
                </a:moveTo>
                <a:cubicBezTo>
                  <a:pt x="247280" y="714674"/>
                  <a:pt x="183412" y="626323"/>
                  <a:pt x="184083" y="546488"/>
                </a:cubicBezTo>
                <a:cubicBezTo>
                  <a:pt x="242825" y="568684"/>
                  <a:pt x="299755" y="690625"/>
                  <a:pt x="287927" y="753113"/>
                </a:cubicBezTo>
                <a:close/>
                <a:moveTo>
                  <a:pt x="205332" y="1126109"/>
                </a:moveTo>
                <a:cubicBezTo>
                  <a:pt x="141307" y="1043002"/>
                  <a:pt x="101528" y="951655"/>
                  <a:pt x="84890" y="847140"/>
                </a:cubicBezTo>
                <a:cubicBezTo>
                  <a:pt x="184043" y="889640"/>
                  <a:pt x="255087" y="1054159"/>
                  <a:pt x="205332" y="1126109"/>
                </a:cubicBezTo>
                <a:close/>
                <a:moveTo>
                  <a:pt x="196265" y="1488263"/>
                </a:moveTo>
                <a:cubicBezTo>
                  <a:pt x="180692" y="1492758"/>
                  <a:pt x="164173" y="1482310"/>
                  <a:pt x="150808" y="1470286"/>
                </a:cubicBezTo>
                <a:cubicBezTo>
                  <a:pt x="116627" y="1439535"/>
                  <a:pt x="91198" y="1402554"/>
                  <a:pt x="72353" y="1361001"/>
                </a:cubicBezTo>
                <a:cubicBezTo>
                  <a:pt x="59501" y="1332773"/>
                  <a:pt x="50197" y="1303204"/>
                  <a:pt x="47397" y="1271428"/>
                </a:cubicBezTo>
                <a:cubicBezTo>
                  <a:pt x="89345" y="1292993"/>
                  <a:pt x="195082" y="1423686"/>
                  <a:pt x="200326" y="1460548"/>
                </a:cubicBezTo>
                <a:cubicBezTo>
                  <a:pt x="201232" y="1467092"/>
                  <a:pt x="203559" y="1486095"/>
                  <a:pt x="196265" y="1488263"/>
                </a:cubicBezTo>
                <a:close/>
                <a:moveTo>
                  <a:pt x="707799" y="1232122"/>
                </a:moveTo>
                <a:cubicBezTo>
                  <a:pt x="674919" y="1300878"/>
                  <a:pt x="568670" y="1438470"/>
                  <a:pt x="464983" y="1473479"/>
                </a:cubicBezTo>
                <a:cubicBezTo>
                  <a:pt x="492659" y="1355560"/>
                  <a:pt x="557710" y="1263543"/>
                  <a:pt x="707799" y="1232122"/>
                </a:cubicBezTo>
                <a:close/>
                <a:moveTo>
                  <a:pt x="620908" y="939749"/>
                </a:moveTo>
                <a:cubicBezTo>
                  <a:pt x="596149" y="1038429"/>
                  <a:pt x="544858" y="1124414"/>
                  <a:pt x="428437" y="1206850"/>
                </a:cubicBezTo>
                <a:cubicBezTo>
                  <a:pt x="445823" y="1099655"/>
                  <a:pt x="533345" y="972274"/>
                  <a:pt x="620908" y="939749"/>
                </a:cubicBezTo>
                <a:close/>
                <a:moveTo>
                  <a:pt x="675629" y="647770"/>
                </a:moveTo>
                <a:cubicBezTo>
                  <a:pt x="646415" y="726146"/>
                  <a:pt x="512647" y="842922"/>
                  <a:pt x="424652" y="869888"/>
                </a:cubicBezTo>
                <a:cubicBezTo>
                  <a:pt x="433168" y="800028"/>
                  <a:pt x="548485" y="659952"/>
                  <a:pt x="675629" y="647770"/>
                </a:cubicBezTo>
                <a:close/>
                <a:moveTo>
                  <a:pt x="714423" y="423404"/>
                </a:moveTo>
                <a:cubicBezTo>
                  <a:pt x="691123" y="480334"/>
                  <a:pt x="550692" y="539471"/>
                  <a:pt x="485642" y="542427"/>
                </a:cubicBezTo>
                <a:cubicBezTo>
                  <a:pt x="522228" y="491057"/>
                  <a:pt x="639831" y="411577"/>
                  <a:pt x="714423" y="423404"/>
                </a:cubicBezTo>
                <a:close/>
                <a:moveTo>
                  <a:pt x="718484" y="53444"/>
                </a:moveTo>
                <a:cubicBezTo>
                  <a:pt x="712649" y="144869"/>
                  <a:pt x="668966" y="261882"/>
                  <a:pt x="559366" y="296536"/>
                </a:cubicBezTo>
                <a:cubicBezTo>
                  <a:pt x="543990" y="220092"/>
                  <a:pt x="623983" y="97599"/>
                  <a:pt x="718484" y="5344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5A1907F-5F5C-45C8-A503-5BFA8881AE05}"/>
              </a:ext>
            </a:extLst>
          </p:cNvPr>
          <p:cNvSpPr/>
          <p:nvPr/>
        </p:nvSpPr>
        <p:spPr>
          <a:xfrm>
            <a:off x="10360220" y="2681149"/>
            <a:ext cx="514408" cy="516953"/>
          </a:xfrm>
          <a:custGeom>
            <a:avLst/>
            <a:gdLst>
              <a:gd name="connsiteX0" fmla="*/ 375316 w 514408"/>
              <a:gd name="connsiteY0" fmla="*/ 279568 h 516953"/>
              <a:gd name="connsiteX1" fmla="*/ 306081 w 514408"/>
              <a:gd name="connsiteY1" fmla="*/ 293558 h 516953"/>
              <a:gd name="connsiteX2" fmla="*/ 181333 w 514408"/>
              <a:gd name="connsiteY2" fmla="*/ 428029 h 516953"/>
              <a:gd name="connsiteX3" fmla="*/ 201194 w 514408"/>
              <a:gd name="connsiteY3" fmla="*/ 487954 h 516953"/>
              <a:gd name="connsiteX4" fmla="*/ 230088 w 514408"/>
              <a:gd name="connsiteY4" fmla="*/ 470715 h 516953"/>
              <a:gd name="connsiteX5" fmla="*/ 228984 w 514408"/>
              <a:gd name="connsiteY5" fmla="*/ 436649 h 516953"/>
              <a:gd name="connsiteX6" fmla="*/ 216641 w 514408"/>
              <a:gd name="connsiteY6" fmla="*/ 405548 h 516953"/>
              <a:gd name="connsiteX7" fmla="*/ 254982 w 514408"/>
              <a:gd name="connsiteY7" fmla="*/ 403204 h 516953"/>
              <a:gd name="connsiteX8" fmla="*/ 349732 w 514408"/>
              <a:gd name="connsiteY8" fmla="*/ 406307 h 516953"/>
              <a:gd name="connsiteX9" fmla="*/ 463101 w 514408"/>
              <a:gd name="connsiteY9" fmla="*/ 323142 h 516953"/>
              <a:gd name="connsiteX10" fmla="*/ 447447 w 514408"/>
              <a:gd name="connsiteY10" fmla="*/ 285283 h 516953"/>
              <a:gd name="connsiteX11" fmla="*/ 375316 w 514408"/>
              <a:gd name="connsiteY11" fmla="*/ 279568 h 516953"/>
              <a:gd name="connsiteX12" fmla="*/ 383315 w 514408"/>
              <a:gd name="connsiteY12" fmla="*/ 250675 h 516953"/>
              <a:gd name="connsiteX13" fmla="*/ 465101 w 514408"/>
              <a:gd name="connsiteY13" fmla="*/ 254390 h 516953"/>
              <a:gd name="connsiteX14" fmla="*/ 502063 w 514408"/>
              <a:gd name="connsiteY14" fmla="*/ 320246 h 516953"/>
              <a:gd name="connsiteX15" fmla="*/ 295530 w 514408"/>
              <a:gd name="connsiteY15" fmla="*/ 446027 h 516953"/>
              <a:gd name="connsiteX16" fmla="*/ 259602 w 514408"/>
              <a:gd name="connsiteY16" fmla="*/ 472646 h 516953"/>
              <a:gd name="connsiteX17" fmla="*/ 214641 w 514408"/>
              <a:gd name="connsiteY17" fmla="*/ 516504 h 516953"/>
              <a:gd name="connsiteX18" fmla="*/ 159749 w 514408"/>
              <a:gd name="connsiteY18" fmla="*/ 485196 h 516953"/>
              <a:gd name="connsiteX19" fmla="*/ 232915 w 514408"/>
              <a:gd name="connsiteY19" fmla="*/ 295214 h 516953"/>
              <a:gd name="connsiteX20" fmla="*/ 303184 w 514408"/>
              <a:gd name="connsiteY20" fmla="*/ 263768 h 516953"/>
              <a:gd name="connsiteX21" fmla="*/ 383315 w 514408"/>
              <a:gd name="connsiteY21" fmla="*/ 250675 h 516953"/>
              <a:gd name="connsiteX22" fmla="*/ 364765 w 514408"/>
              <a:gd name="connsiteY22" fmla="*/ 147917 h 516953"/>
              <a:gd name="connsiteX23" fmla="*/ 370971 w 514408"/>
              <a:gd name="connsiteY23" fmla="*/ 166053 h 516953"/>
              <a:gd name="connsiteX24" fmla="*/ 337871 w 514408"/>
              <a:gd name="connsiteY24" fmla="*/ 219428 h 516953"/>
              <a:gd name="connsiteX25" fmla="*/ 266912 w 514408"/>
              <a:gd name="connsiteY25" fmla="*/ 255976 h 516953"/>
              <a:gd name="connsiteX26" fmla="*/ 350560 w 514408"/>
              <a:gd name="connsiteY26" fmla="*/ 154468 h 516953"/>
              <a:gd name="connsiteX27" fmla="*/ 364765 w 514408"/>
              <a:gd name="connsiteY27" fmla="*/ 147917 h 516953"/>
              <a:gd name="connsiteX28" fmla="*/ 374488 w 514408"/>
              <a:gd name="connsiteY28" fmla="*/ 96336 h 516953"/>
              <a:gd name="connsiteX29" fmla="*/ 395935 w 514408"/>
              <a:gd name="connsiteY29" fmla="*/ 117782 h 516953"/>
              <a:gd name="connsiteX30" fmla="*/ 374488 w 514408"/>
              <a:gd name="connsiteY30" fmla="*/ 139229 h 516953"/>
              <a:gd name="connsiteX31" fmla="*/ 353042 w 514408"/>
              <a:gd name="connsiteY31" fmla="*/ 117782 h 516953"/>
              <a:gd name="connsiteX32" fmla="*/ 374488 w 514408"/>
              <a:gd name="connsiteY32" fmla="*/ 96336 h 516953"/>
              <a:gd name="connsiteX33" fmla="*/ 248293 w 514408"/>
              <a:gd name="connsiteY33" fmla="*/ 60339 h 516953"/>
              <a:gd name="connsiteX34" fmla="*/ 244293 w 514408"/>
              <a:gd name="connsiteY34" fmla="*/ 259700 h 516953"/>
              <a:gd name="connsiteX35" fmla="*/ 248293 w 514408"/>
              <a:gd name="connsiteY35" fmla="*/ 60339 h 516953"/>
              <a:gd name="connsiteX36" fmla="*/ 124881 w 514408"/>
              <a:gd name="connsiteY36" fmla="*/ 58227 h 516953"/>
              <a:gd name="connsiteX37" fmla="*/ 138440 w 514408"/>
              <a:gd name="connsiteY37" fmla="*/ 64959 h 516953"/>
              <a:gd name="connsiteX38" fmla="*/ 232707 w 514408"/>
              <a:gd name="connsiteY38" fmla="*/ 231288 h 516953"/>
              <a:gd name="connsiteX39" fmla="*/ 218571 w 514408"/>
              <a:gd name="connsiteY39" fmla="*/ 272043 h 516953"/>
              <a:gd name="connsiteX40" fmla="*/ 204572 w 514408"/>
              <a:gd name="connsiteY40" fmla="*/ 248735 h 516953"/>
              <a:gd name="connsiteX41" fmla="*/ 139612 w 514408"/>
              <a:gd name="connsiteY41" fmla="*/ 108886 h 516953"/>
              <a:gd name="connsiteX42" fmla="*/ 114029 w 514408"/>
              <a:gd name="connsiteY42" fmla="*/ 104334 h 516953"/>
              <a:gd name="connsiteX43" fmla="*/ 73963 w 514408"/>
              <a:gd name="connsiteY43" fmla="*/ 301006 h 516953"/>
              <a:gd name="connsiteX44" fmla="*/ 121062 w 514408"/>
              <a:gd name="connsiteY44" fmla="*/ 344657 h 516953"/>
              <a:gd name="connsiteX45" fmla="*/ 141267 w 514408"/>
              <a:gd name="connsiteY45" fmla="*/ 368931 h 516953"/>
              <a:gd name="connsiteX46" fmla="*/ 100788 w 514408"/>
              <a:gd name="connsiteY46" fmla="*/ 380171 h 516953"/>
              <a:gd name="connsiteX47" fmla="*/ 49483 w 514408"/>
              <a:gd name="connsiteY47" fmla="*/ 411617 h 516953"/>
              <a:gd name="connsiteX48" fmla="*/ 41483 w 514408"/>
              <a:gd name="connsiteY48" fmla="*/ 441545 h 516953"/>
              <a:gd name="connsiteX49" fmla="*/ 70860 w 514408"/>
              <a:gd name="connsiteY49" fmla="*/ 453613 h 516953"/>
              <a:gd name="connsiteX50" fmla="*/ 103892 w 514408"/>
              <a:gd name="connsiteY50" fmla="*/ 445062 h 516953"/>
              <a:gd name="connsiteX51" fmla="*/ 131820 w 514408"/>
              <a:gd name="connsiteY51" fmla="*/ 451682 h 516953"/>
              <a:gd name="connsiteX52" fmla="*/ 116097 w 514408"/>
              <a:gd name="connsiteY52" fmla="*/ 478714 h 516953"/>
              <a:gd name="connsiteX53" fmla="*/ 42449 w 514408"/>
              <a:gd name="connsiteY53" fmla="*/ 487265 h 516953"/>
              <a:gd name="connsiteX54" fmla="*/ 19692 w 514408"/>
              <a:gd name="connsiteY54" fmla="*/ 397066 h 516953"/>
              <a:gd name="connsiteX55" fmla="*/ 35484 w 514408"/>
              <a:gd name="connsiteY55" fmla="*/ 299420 h 516953"/>
              <a:gd name="connsiteX56" fmla="*/ 110443 w 514408"/>
              <a:gd name="connsiteY56" fmla="*/ 62614 h 516953"/>
              <a:gd name="connsiteX57" fmla="*/ 124881 w 514408"/>
              <a:gd name="connsiteY57" fmla="*/ 58227 h 516953"/>
              <a:gd name="connsiteX58" fmla="*/ 236777 w 514408"/>
              <a:gd name="connsiteY58" fmla="*/ 0 h 516953"/>
              <a:gd name="connsiteX59" fmla="*/ 260981 w 514408"/>
              <a:gd name="connsiteY59" fmla="*/ 24205 h 516953"/>
              <a:gd name="connsiteX60" fmla="*/ 236777 w 514408"/>
              <a:gd name="connsiteY60" fmla="*/ 48409 h 516953"/>
              <a:gd name="connsiteX61" fmla="*/ 212572 w 514408"/>
              <a:gd name="connsiteY61" fmla="*/ 24205 h 516953"/>
              <a:gd name="connsiteX62" fmla="*/ 236777 w 514408"/>
              <a:gd name="connsiteY62" fmla="*/ 0 h 5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4408" h="516953">
                <a:moveTo>
                  <a:pt x="375316" y="279568"/>
                </a:moveTo>
                <a:cubicBezTo>
                  <a:pt x="352577" y="280284"/>
                  <a:pt x="330320" y="284283"/>
                  <a:pt x="306081" y="293558"/>
                </a:cubicBezTo>
                <a:cubicBezTo>
                  <a:pt x="244155" y="317280"/>
                  <a:pt x="208503" y="327624"/>
                  <a:pt x="181333" y="428029"/>
                </a:cubicBezTo>
                <a:cubicBezTo>
                  <a:pt x="173748" y="456164"/>
                  <a:pt x="184161" y="481265"/>
                  <a:pt x="201194" y="487954"/>
                </a:cubicBezTo>
                <a:cubicBezTo>
                  <a:pt x="213055" y="492644"/>
                  <a:pt x="226571" y="481955"/>
                  <a:pt x="230088" y="470715"/>
                </a:cubicBezTo>
                <a:cubicBezTo>
                  <a:pt x="233191" y="460785"/>
                  <a:pt x="233536" y="446510"/>
                  <a:pt x="228984" y="436649"/>
                </a:cubicBezTo>
                <a:cubicBezTo>
                  <a:pt x="224364" y="426650"/>
                  <a:pt x="210227" y="418926"/>
                  <a:pt x="216641" y="405548"/>
                </a:cubicBezTo>
                <a:cubicBezTo>
                  <a:pt x="222778" y="392860"/>
                  <a:pt x="241604" y="399273"/>
                  <a:pt x="254982" y="403204"/>
                </a:cubicBezTo>
                <a:cubicBezTo>
                  <a:pt x="286220" y="412375"/>
                  <a:pt x="317459" y="415271"/>
                  <a:pt x="349732" y="406307"/>
                </a:cubicBezTo>
                <a:cubicBezTo>
                  <a:pt x="398348" y="392860"/>
                  <a:pt x="436069" y="366035"/>
                  <a:pt x="463101" y="323142"/>
                </a:cubicBezTo>
                <a:cubicBezTo>
                  <a:pt x="476824" y="301420"/>
                  <a:pt x="477582" y="289766"/>
                  <a:pt x="447447" y="285283"/>
                </a:cubicBezTo>
                <a:cubicBezTo>
                  <a:pt x="421277" y="281422"/>
                  <a:pt x="398055" y="278853"/>
                  <a:pt x="375316" y="279568"/>
                </a:cubicBezTo>
                <a:close/>
                <a:moveTo>
                  <a:pt x="383315" y="250675"/>
                </a:moveTo>
                <a:cubicBezTo>
                  <a:pt x="410295" y="249183"/>
                  <a:pt x="437552" y="250494"/>
                  <a:pt x="465101" y="254390"/>
                </a:cubicBezTo>
                <a:cubicBezTo>
                  <a:pt x="518751" y="261975"/>
                  <a:pt x="524474" y="271147"/>
                  <a:pt x="502063" y="320246"/>
                </a:cubicBezTo>
                <a:cubicBezTo>
                  <a:pt x="464687" y="402514"/>
                  <a:pt x="386694" y="450923"/>
                  <a:pt x="295530" y="446027"/>
                </a:cubicBezTo>
                <a:cubicBezTo>
                  <a:pt x="273532" y="444855"/>
                  <a:pt x="259878" y="442441"/>
                  <a:pt x="259602" y="472646"/>
                </a:cubicBezTo>
                <a:cubicBezTo>
                  <a:pt x="259395" y="497264"/>
                  <a:pt x="240845" y="513676"/>
                  <a:pt x="214641" y="516504"/>
                </a:cubicBezTo>
                <a:cubicBezTo>
                  <a:pt x="189195" y="519193"/>
                  <a:pt x="170990" y="509952"/>
                  <a:pt x="159749" y="485196"/>
                </a:cubicBezTo>
                <a:cubicBezTo>
                  <a:pt x="132717" y="425477"/>
                  <a:pt x="171541" y="333831"/>
                  <a:pt x="232915" y="295214"/>
                </a:cubicBezTo>
                <a:cubicBezTo>
                  <a:pt x="258361" y="279077"/>
                  <a:pt x="284703" y="268871"/>
                  <a:pt x="303184" y="263768"/>
                </a:cubicBezTo>
                <a:cubicBezTo>
                  <a:pt x="329630" y="256459"/>
                  <a:pt x="356335" y="252166"/>
                  <a:pt x="383315" y="250675"/>
                </a:cubicBezTo>
                <a:close/>
                <a:moveTo>
                  <a:pt x="364765" y="147917"/>
                </a:moveTo>
                <a:cubicBezTo>
                  <a:pt x="371316" y="150193"/>
                  <a:pt x="372075" y="156054"/>
                  <a:pt x="370971" y="166053"/>
                </a:cubicBezTo>
                <a:cubicBezTo>
                  <a:pt x="365041" y="190534"/>
                  <a:pt x="354076" y="200671"/>
                  <a:pt x="337871" y="219428"/>
                </a:cubicBezTo>
                <a:cubicBezTo>
                  <a:pt x="326907" y="232047"/>
                  <a:pt x="298909" y="251977"/>
                  <a:pt x="266912" y="255976"/>
                </a:cubicBezTo>
                <a:cubicBezTo>
                  <a:pt x="300357" y="225772"/>
                  <a:pt x="331182" y="194465"/>
                  <a:pt x="350560" y="154468"/>
                </a:cubicBezTo>
                <a:cubicBezTo>
                  <a:pt x="352835" y="149779"/>
                  <a:pt x="358283" y="145641"/>
                  <a:pt x="364765" y="147917"/>
                </a:cubicBezTo>
                <a:close/>
                <a:moveTo>
                  <a:pt x="374488" y="96336"/>
                </a:moveTo>
                <a:cubicBezTo>
                  <a:pt x="386333" y="96336"/>
                  <a:pt x="395935" y="105938"/>
                  <a:pt x="395935" y="117782"/>
                </a:cubicBezTo>
                <a:cubicBezTo>
                  <a:pt x="395935" y="129627"/>
                  <a:pt x="386333" y="139229"/>
                  <a:pt x="374488" y="139229"/>
                </a:cubicBezTo>
                <a:cubicBezTo>
                  <a:pt x="362644" y="139229"/>
                  <a:pt x="353042" y="129627"/>
                  <a:pt x="353042" y="117782"/>
                </a:cubicBezTo>
                <a:cubicBezTo>
                  <a:pt x="353042" y="105938"/>
                  <a:pt x="362644" y="96336"/>
                  <a:pt x="374488" y="96336"/>
                </a:cubicBezTo>
                <a:close/>
                <a:moveTo>
                  <a:pt x="248293" y="60339"/>
                </a:moveTo>
                <a:cubicBezTo>
                  <a:pt x="304701" y="87095"/>
                  <a:pt x="292633" y="215980"/>
                  <a:pt x="244293" y="259700"/>
                </a:cubicBezTo>
                <a:cubicBezTo>
                  <a:pt x="259602" y="190810"/>
                  <a:pt x="285393" y="125781"/>
                  <a:pt x="248293" y="60339"/>
                </a:cubicBezTo>
                <a:close/>
                <a:moveTo>
                  <a:pt x="124881" y="58227"/>
                </a:moveTo>
                <a:cubicBezTo>
                  <a:pt x="129510" y="59080"/>
                  <a:pt x="133992" y="61787"/>
                  <a:pt x="138440" y="64959"/>
                </a:cubicBezTo>
                <a:cubicBezTo>
                  <a:pt x="195883" y="105714"/>
                  <a:pt x="230708" y="159226"/>
                  <a:pt x="232707" y="231288"/>
                </a:cubicBezTo>
                <a:cubicBezTo>
                  <a:pt x="232707" y="237012"/>
                  <a:pt x="238707" y="270733"/>
                  <a:pt x="218571" y="272043"/>
                </a:cubicBezTo>
                <a:cubicBezTo>
                  <a:pt x="204365" y="272940"/>
                  <a:pt x="206020" y="258665"/>
                  <a:pt x="204572" y="248735"/>
                </a:cubicBezTo>
                <a:cubicBezTo>
                  <a:pt x="197055" y="195568"/>
                  <a:pt x="182712" y="145503"/>
                  <a:pt x="139612" y="108886"/>
                </a:cubicBezTo>
                <a:cubicBezTo>
                  <a:pt x="132096" y="102473"/>
                  <a:pt x="126855" y="94129"/>
                  <a:pt x="114029" y="104334"/>
                </a:cubicBezTo>
                <a:cubicBezTo>
                  <a:pt x="58930" y="148468"/>
                  <a:pt x="38932" y="242046"/>
                  <a:pt x="73963" y="301006"/>
                </a:cubicBezTo>
                <a:cubicBezTo>
                  <a:pt x="85273" y="320039"/>
                  <a:pt x="82652" y="328038"/>
                  <a:pt x="121062" y="344657"/>
                </a:cubicBezTo>
                <a:cubicBezTo>
                  <a:pt x="131751" y="349278"/>
                  <a:pt x="143336" y="355001"/>
                  <a:pt x="141267" y="368931"/>
                </a:cubicBezTo>
                <a:cubicBezTo>
                  <a:pt x="139130" y="383137"/>
                  <a:pt x="116304" y="385481"/>
                  <a:pt x="100788" y="380171"/>
                </a:cubicBezTo>
                <a:cubicBezTo>
                  <a:pt x="79204" y="372862"/>
                  <a:pt x="67481" y="396446"/>
                  <a:pt x="49483" y="411617"/>
                </a:cubicBezTo>
                <a:cubicBezTo>
                  <a:pt x="40311" y="419409"/>
                  <a:pt x="36312" y="428925"/>
                  <a:pt x="41483" y="441545"/>
                </a:cubicBezTo>
                <a:cubicBezTo>
                  <a:pt x="46862" y="454578"/>
                  <a:pt x="59344" y="455199"/>
                  <a:pt x="70860" y="453613"/>
                </a:cubicBezTo>
                <a:cubicBezTo>
                  <a:pt x="82100" y="452096"/>
                  <a:pt x="93341" y="449062"/>
                  <a:pt x="103892" y="445062"/>
                </a:cubicBezTo>
                <a:cubicBezTo>
                  <a:pt x="117270" y="439959"/>
                  <a:pt x="126510" y="438994"/>
                  <a:pt x="131820" y="451682"/>
                </a:cubicBezTo>
                <a:cubicBezTo>
                  <a:pt x="134992" y="459336"/>
                  <a:pt x="125131" y="473956"/>
                  <a:pt x="116097" y="478714"/>
                </a:cubicBezTo>
                <a:cubicBezTo>
                  <a:pt x="92720" y="491058"/>
                  <a:pt x="67343" y="492989"/>
                  <a:pt x="42449" y="487265"/>
                </a:cubicBezTo>
                <a:cubicBezTo>
                  <a:pt x="453" y="477542"/>
                  <a:pt x="-16304" y="422719"/>
                  <a:pt x="19692" y="397066"/>
                </a:cubicBezTo>
                <a:cubicBezTo>
                  <a:pt x="64240" y="365345"/>
                  <a:pt x="57206" y="342520"/>
                  <a:pt x="35484" y="299420"/>
                </a:cubicBezTo>
                <a:cubicBezTo>
                  <a:pt x="-12098" y="205222"/>
                  <a:pt x="53344" y="110679"/>
                  <a:pt x="110443" y="62614"/>
                </a:cubicBezTo>
                <a:cubicBezTo>
                  <a:pt x="115477" y="58373"/>
                  <a:pt x="120252" y="57373"/>
                  <a:pt x="124881" y="58227"/>
                </a:cubicBezTo>
                <a:close/>
                <a:moveTo>
                  <a:pt x="236777" y="0"/>
                </a:moveTo>
                <a:cubicBezTo>
                  <a:pt x="250145" y="0"/>
                  <a:pt x="260981" y="10837"/>
                  <a:pt x="260981" y="24205"/>
                </a:cubicBezTo>
                <a:cubicBezTo>
                  <a:pt x="260981" y="37573"/>
                  <a:pt x="250145" y="48409"/>
                  <a:pt x="236777" y="48409"/>
                </a:cubicBezTo>
                <a:cubicBezTo>
                  <a:pt x="223409" y="48409"/>
                  <a:pt x="212572" y="37573"/>
                  <a:pt x="212572" y="24205"/>
                </a:cubicBezTo>
                <a:cubicBezTo>
                  <a:pt x="212572" y="10837"/>
                  <a:pt x="223409" y="0"/>
                  <a:pt x="2367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16A4A69-D0A1-4551-A78F-F03DA173FD3A}"/>
              </a:ext>
            </a:extLst>
          </p:cNvPr>
          <p:cNvSpPr/>
          <p:nvPr/>
        </p:nvSpPr>
        <p:spPr>
          <a:xfrm>
            <a:off x="3851702" y="2681149"/>
            <a:ext cx="399861" cy="320525"/>
          </a:xfrm>
          <a:custGeom>
            <a:avLst/>
            <a:gdLst>
              <a:gd name="connsiteX0" fmla="*/ 250976 w 552309"/>
              <a:gd name="connsiteY0" fmla="*/ 442576 h 442726"/>
              <a:gd name="connsiteX1" fmla="*/ 10565 w 552309"/>
              <a:gd name="connsiteY1" fmla="*/ 138849 h 442726"/>
              <a:gd name="connsiteX2" fmla="*/ 163848 w 552309"/>
              <a:gd name="connsiteY2" fmla="*/ 4490 h 442726"/>
              <a:gd name="connsiteX3" fmla="*/ 350248 w 552309"/>
              <a:gd name="connsiteY3" fmla="*/ 64415 h 442726"/>
              <a:gd name="connsiteX4" fmla="*/ 296157 w 552309"/>
              <a:gd name="connsiteY4" fmla="*/ 279437 h 442726"/>
              <a:gd name="connsiteX5" fmla="*/ 201932 w 552309"/>
              <a:gd name="connsiteY5" fmla="*/ 244191 h 442726"/>
              <a:gd name="connsiteX6" fmla="*/ 197911 w 552309"/>
              <a:gd name="connsiteY6" fmla="*/ 147325 h 442726"/>
              <a:gd name="connsiteX7" fmla="*/ 231106 w 552309"/>
              <a:gd name="connsiteY7" fmla="*/ 127731 h 442726"/>
              <a:gd name="connsiteX8" fmla="*/ 233077 w 552309"/>
              <a:gd name="connsiteY8" fmla="*/ 162622 h 442726"/>
              <a:gd name="connsiteX9" fmla="*/ 260083 w 552309"/>
              <a:gd name="connsiteY9" fmla="*/ 234177 h 442726"/>
              <a:gd name="connsiteX10" fmla="*/ 337159 w 552309"/>
              <a:gd name="connsiteY10" fmla="*/ 184778 h 442726"/>
              <a:gd name="connsiteX11" fmla="*/ 234970 w 552309"/>
              <a:gd name="connsiteY11" fmla="*/ 47778 h 442726"/>
              <a:gd name="connsiteX12" fmla="*/ 57007 w 552309"/>
              <a:gd name="connsiteY12" fmla="*/ 144368 h 442726"/>
              <a:gd name="connsiteX13" fmla="*/ 122728 w 552309"/>
              <a:gd name="connsiteY13" fmla="*/ 357498 h 442726"/>
              <a:gd name="connsiteX14" fmla="*/ 440490 w 552309"/>
              <a:gd name="connsiteY14" fmla="*/ 302264 h 442726"/>
              <a:gd name="connsiteX15" fmla="*/ 504713 w 552309"/>
              <a:gd name="connsiteY15" fmla="*/ 95994 h 442726"/>
              <a:gd name="connsiteX16" fmla="*/ 523282 w 552309"/>
              <a:gd name="connsiteY16" fmla="*/ 60157 h 442726"/>
              <a:gd name="connsiteX17" fmla="*/ 551707 w 552309"/>
              <a:gd name="connsiteY17" fmla="*/ 96349 h 442726"/>
              <a:gd name="connsiteX18" fmla="*/ 250976 w 552309"/>
              <a:gd name="connsiteY18" fmla="*/ 442576 h 442726"/>
              <a:gd name="connsiteX19" fmla="*/ 250976 w 552309"/>
              <a:gd name="connsiteY19" fmla="*/ 442576 h 44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2309" h="442726">
                <a:moveTo>
                  <a:pt x="250976" y="442576"/>
                </a:moveTo>
                <a:cubicBezTo>
                  <a:pt x="79952" y="442852"/>
                  <a:pt x="-36666" y="296468"/>
                  <a:pt x="10565" y="138849"/>
                </a:cubicBezTo>
                <a:cubicBezTo>
                  <a:pt x="33273" y="63074"/>
                  <a:pt x="87719" y="18722"/>
                  <a:pt x="163848" y="4490"/>
                </a:cubicBezTo>
                <a:cubicBezTo>
                  <a:pt x="235404" y="-8836"/>
                  <a:pt x="300651" y="6461"/>
                  <a:pt x="350248" y="64415"/>
                </a:cubicBezTo>
                <a:cubicBezTo>
                  <a:pt x="416441" y="141766"/>
                  <a:pt x="387386" y="257201"/>
                  <a:pt x="296157" y="279437"/>
                </a:cubicBezTo>
                <a:cubicBezTo>
                  <a:pt x="257245" y="288899"/>
                  <a:pt x="224167" y="277269"/>
                  <a:pt x="201932" y="244191"/>
                </a:cubicBezTo>
                <a:cubicBezTo>
                  <a:pt x="181510" y="213795"/>
                  <a:pt x="178317" y="179850"/>
                  <a:pt x="197911" y="147325"/>
                </a:cubicBezTo>
                <a:cubicBezTo>
                  <a:pt x="204652" y="136089"/>
                  <a:pt x="215257" y="121147"/>
                  <a:pt x="231106" y="127731"/>
                </a:cubicBezTo>
                <a:cubicBezTo>
                  <a:pt x="251252" y="136089"/>
                  <a:pt x="238715" y="150321"/>
                  <a:pt x="233077" y="162622"/>
                </a:cubicBezTo>
                <a:cubicBezTo>
                  <a:pt x="217899" y="195541"/>
                  <a:pt x="226060" y="221798"/>
                  <a:pt x="260083" y="234177"/>
                </a:cubicBezTo>
                <a:cubicBezTo>
                  <a:pt x="292806" y="246162"/>
                  <a:pt x="329550" y="220773"/>
                  <a:pt x="337159" y="184778"/>
                </a:cubicBezTo>
                <a:cubicBezTo>
                  <a:pt x="350642" y="120910"/>
                  <a:pt x="301440" y="54914"/>
                  <a:pt x="234970" y="47778"/>
                </a:cubicBezTo>
                <a:cubicBezTo>
                  <a:pt x="148906" y="38474"/>
                  <a:pt x="83185" y="74232"/>
                  <a:pt x="57007" y="144368"/>
                </a:cubicBezTo>
                <a:cubicBezTo>
                  <a:pt x="29804" y="217146"/>
                  <a:pt x="58899" y="311174"/>
                  <a:pt x="122728" y="357498"/>
                </a:cubicBezTo>
                <a:cubicBezTo>
                  <a:pt x="217347" y="426057"/>
                  <a:pt x="367910" y="399327"/>
                  <a:pt x="440490" y="302264"/>
                </a:cubicBezTo>
                <a:cubicBezTo>
                  <a:pt x="486420" y="240761"/>
                  <a:pt x="500692" y="170152"/>
                  <a:pt x="504713" y="95994"/>
                </a:cubicBezTo>
                <a:cubicBezTo>
                  <a:pt x="505541" y="81368"/>
                  <a:pt x="500416" y="60354"/>
                  <a:pt x="523282" y="60157"/>
                </a:cubicBezTo>
                <a:cubicBezTo>
                  <a:pt x="544098" y="59960"/>
                  <a:pt x="550564" y="77859"/>
                  <a:pt x="551707" y="96349"/>
                </a:cubicBezTo>
                <a:cubicBezTo>
                  <a:pt x="562155" y="265796"/>
                  <a:pt x="435759" y="448726"/>
                  <a:pt x="250976" y="442576"/>
                </a:cubicBezTo>
                <a:lnTo>
                  <a:pt x="250976" y="44257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15BBE4E-C4A9-4938-AAAB-F23558EFF12D}"/>
              </a:ext>
            </a:extLst>
          </p:cNvPr>
          <p:cNvSpPr/>
          <p:nvPr/>
        </p:nvSpPr>
        <p:spPr>
          <a:xfrm>
            <a:off x="9096361" y="3884386"/>
            <a:ext cx="350963" cy="299868"/>
          </a:xfrm>
          <a:custGeom>
            <a:avLst/>
            <a:gdLst>
              <a:gd name="connsiteX0" fmla="*/ 203043 w 484768"/>
              <a:gd name="connsiteY0" fmla="*/ 413968 h 414193"/>
              <a:gd name="connsiteX1" fmla="*/ 20783 w 484768"/>
              <a:gd name="connsiteY1" fmla="*/ 303264 h 414193"/>
              <a:gd name="connsiteX2" fmla="*/ 54215 w 484768"/>
              <a:gd name="connsiteY2" fmla="*/ 80988 h 414193"/>
              <a:gd name="connsiteX3" fmla="*/ 470776 w 484768"/>
              <a:gd name="connsiteY3" fmla="*/ 145368 h 414193"/>
              <a:gd name="connsiteX4" fmla="*/ 475468 w 484768"/>
              <a:gd name="connsiteY4" fmla="*/ 195556 h 414193"/>
              <a:gd name="connsiteX5" fmla="*/ 435846 w 484768"/>
              <a:gd name="connsiteY5" fmla="*/ 167486 h 414193"/>
              <a:gd name="connsiteX6" fmla="*/ 206276 w 484768"/>
              <a:gd name="connsiteY6" fmla="*/ 44284 h 414193"/>
              <a:gd name="connsiteX7" fmla="*/ 63520 w 484768"/>
              <a:gd name="connsiteY7" fmla="*/ 296286 h 414193"/>
              <a:gd name="connsiteX8" fmla="*/ 301368 w 484768"/>
              <a:gd name="connsiteY8" fmla="*/ 320217 h 414193"/>
              <a:gd name="connsiteX9" fmla="*/ 312920 w 484768"/>
              <a:gd name="connsiteY9" fmla="*/ 206674 h 414193"/>
              <a:gd name="connsiteX10" fmla="*/ 255084 w 484768"/>
              <a:gd name="connsiteY10" fmla="*/ 176948 h 414193"/>
              <a:gd name="connsiteX11" fmla="*/ 214634 w 484768"/>
              <a:gd name="connsiteY11" fmla="*/ 226307 h 414193"/>
              <a:gd name="connsiteX12" fmla="*/ 199337 w 484768"/>
              <a:gd name="connsiteY12" fmla="*/ 258477 h 414193"/>
              <a:gd name="connsiteX13" fmla="*/ 172213 w 484768"/>
              <a:gd name="connsiteY13" fmla="*/ 216727 h 414193"/>
              <a:gd name="connsiteX14" fmla="*/ 228512 w 484768"/>
              <a:gd name="connsiteY14" fmla="*/ 141741 h 414193"/>
              <a:gd name="connsiteX15" fmla="*/ 320134 w 484768"/>
              <a:gd name="connsiteY15" fmla="*/ 154121 h 414193"/>
              <a:gd name="connsiteX16" fmla="*/ 329320 w 484768"/>
              <a:gd name="connsiteY16" fmla="*/ 347577 h 414193"/>
              <a:gd name="connsiteX17" fmla="*/ 203043 w 484768"/>
              <a:gd name="connsiteY17" fmla="*/ 413968 h 414193"/>
              <a:gd name="connsiteX18" fmla="*/ 203043 w 484768"/>
              <a:gd name="connsiteY18" fmla="*/ 413968 h 41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4768" h="414193">
                <a:moveTo>
                  <a:pt x="203043" y="413968"/>
                </a:moveTo>
                <a:cubicBezTo>
                  <a:pt x="103260" y="411445"/>
                  <a:pt x="51732" y="371390"/>
                  <a:pt x="20783" y="303264"/>
                </a:cubicBezTo>
                <a:cubicBezTo>
                  <a:pt x="-15921" y="222562"/>
                  <a:pt x="-3542" y="146472"/>
                  <a:pt x="54215" y="80988"/>
                </a:cubicBezTo>
                <a:cubicBezTo>
                  <a:pt x="170715" y="-51203"/>
                  <a:pt x="395041" y="-15839"/>
                  <a:pt x="470776" y="145368"/>
                </a:cubicBezTo>
                <a:cubicBezTo>
                  <a:pt x="478109" y="160941"/>
                  <a:pt x="495456" y="183177"/>
                  <a:pt x="475468" y="195556"/>
                </a:cubicBezTo>
                <a:cubicBezTo>
                  <a:pt x="452838" y="209631"/>
                  <a:pt x="445071" y="181560"/>
                  <a:pt x="435846" y="167486"/>
                </a:cubicBezTo>
                <a:cubicBezTo>
                  <a:pt x="381400" y="84654"/>
                  <a:pt x="311185" y="34073"/>
                  <a:pt x="206276" y="44284"/>
                </a:cubicBezTo>
                <a:cubicBezTo>
                  <a:pt x="81615" y="56387"/>
                  <a:pt x="7379" y="185976"/>
                  <a:pt x="63520" y="296286"/>
                </a:cubicBezTo>
                <a:cubicBezTo>
                  <a:pt x="110435" y="388500"/>
                  <a:pt x="236791" y="401471"/>
                  <a:pt x="301368" y="320217"/>
                </a:cubicBezTo>
                <a:cubicBezTo>
                  <a:pt x="329163" y="285208"/>
                  <a:pt x="334879" y="246650"/>
                  <a:pt x="312920" y="206674"/>
                </a:cubicBezTo>
                <a:cubicBezTo>
                  <a:pt x="300816" y="184635"/>
                  <a:pt x="282050" y="170640"/>
                  <a:pt x="255084" y="176948"/>
                </a:cubicBezTo>
                <a:cubicBezTo>
                  <a:pt x="229655" y="182861"/>
                  <a:pt x="214161" y="197961"/>
                  <a:pt x="214634" y="226307"/>
                </a:cubicBezTo>
                <a:cubicBezTo>
                  <a:pt x="214831" y="239160"/>
                  <a:pt x="220627" y="259345"/>
                  <a:pt x="199337" y="258477"/>
                </a:cubicBezTo>
                <a:cubicBezTo>
                  <a:pt x="175407" y="257531"/>
                  <a:pt x="170045" y="234744"/>
                  <a:pt x="172213" y="216727"/>
                </a:cubicBezTo>
                <a:cubicBezTo>
                  <a:pt x="176156" y="182112"/>
                  <a:pt x="196065" y="156289"/>
                  <a:pt x="228512" y="141741"/>
                </a:cubicBezTo>
                <a:cubicBezTo>
                  <a:pt x="261471" y="126996"/>
                  <a:pt x="292261" y="130466"/>
                  <a:pt x="320134" y="154121"/>
                </a:cubicBezTo>
                <a:cubicBezTo>
                  <a:pt x="376078" y="201588"/>
                  <a:pt x="380691" y="286863"/>
                  <a:pt x="329320" y="347577"/>
                </a:cubicBezTo>
                <a:cubicBezTo>
                  <a:pt x="290724" y="393428"/>
                  <a:pt x="241443" y="416767"/>
                  <a:pt x="203043" y="413968"/>
                </a:cubicBezTo>
                <a:lnTo>
                  <a:pt x="203043" y="413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143A556-DA02-4259-8C03-35AE4189B12F}"/>
              </a:ext>
            </a:extLst>
          </p:cNvPr>
          <p:cNvSpPr/>
          <p:nvPr/>
        </p:nvSpPr>
        <p:spPr>
          <a:xfrm>
            <a:off x="8273776" y="3679209"/>
            <a:ext cx="574857" cy="505045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9093A5-604E-4815-B79A-FD675F8F0600}"/>
              </a:ext>
            </a:extLst>
          </p:cNvPr>
          <p:cNvSpPr/>
          <p:nvPr/>
        </p:nvSpPr>
        <p:spPr>
          <a:xfrm>
            <a:off x="10087772" y="3540893"/>
            <a:ext cx="485683" cy="664235"/>
          </a:xfrm>
          <a:custGeom>
            <a:avLst/>
            <a:gdLst>
              <a:gd name="connsiteX0" fmla="*/ 276568 w 670851"/>
              <a:gd name="connsiteY0" fmla="*/ 512333 h 917476"/>
              <a:gd name="connsiteX1" fmla="*/ 328688 w 670851"/>
              <a:gd name="connsiteY1" fmla="*/ 399105 h 917476"/>
              <a:gd name="connsiteX2" fmla="*/ 360740 w 670851"/>
              <a:gd name="connsiteY2" fmla="*/ 399381 h 917476"/>
              <a:gd name="connsiteX3" fmla="*/ 360740 w 670851"/>
              <a:gd name="connsiteY3" fmla="*/ 399381 h 917476"/>
              <a:gd name="connsiteX4" fmla="*/ 502905 w 670851"/>
              <a:gd name="connsiteY4" fmla="*/ 359365 h 917476"/>
              <a:gd name="connsiteX5" fmla="*/ 552028 w 670851"/>
              <a:gd name="connsiteY5" fmla="*/ 339258 h 917476"/>
              <a:gd name="connsiteX6" fmla="*/ 659421 w 670851"/>
              <a:gd name="connsiteY6" fmla="*/ 296838 h 917476"/>
              <a:gd name="connsiteX7" fmla="*/ 634386 w 670851"/>
              <a:gd name="connsiteY7" fmla="*/ 186803 h 917476"/>
              <a:gd name="connsiteX8" fmla="*/ 629419 w 670851"/>
              <a:gd name="connsiteY8" fmla="*/ 139967 h 917476"/>
              <a:gd name="connsiteX9" fmla="*/ 571977 w 670851"/>
              <a:gd name="connsiteY9" fmla="*/ 2848 h 917476"/>
              <a:gd name="connsiteX10" fmla="*/ 509647 w 670851"/>
              <a:gd name="connsiteY10" fmla="*/ 5135 h 917476"/>
              <a:gd name="connsiteX11" fmla="*/ 509647 w 670851"/>
              <a:gd name="connsiteY11" fmla="*/ 5135 h 917476"/>
              <a:gd name="connsiteX12" fmla="*/ 447040 w 670851"/>
              <a:gd name="connsiteY12" fmla="*/ 52641 h 917476"/>
              <a:gd name="connsiteX13" fmla="*/ 411598 w 670851"/>
              <a:gd name="connsiteY13" fmla="*/ 52444 h 917476"/>
              <a:gd name="connsiteX14" fmla="*/ 395276 w 670851"/>
              <a:gd name="connsiteY14" fmla="*/ 35728 h 917476"/>
              <a:gd name="connsiteX15" fmla="*/ 249996 w 670851"/>
              <a:gd name="connsiteY15" fmla="*/ 29341 h 917476"/>
              <a:gd name="connsiteX16" fmla="*/ 245975 w 670851"/>
              <a:gd name="connsiteY16" fmla="*/ 157235 h 917476"/>
              <a:gd name="connsiteX17" fmla="*/ 232019 w 670851"/>
              <a:gd name="connsiteY17" fmla="*/ 194885 h 917476"/>
              <a:gd name="connsiteX18" fmla="*/ 260799 w 670851"/>
              <a:gd name="connsiteY18" fmla="*/ 339968 h 917476"/>
              <a:gd name="connsiteX19" fmla="*/ 277199 w 670851"/>
              <a:gd name="connsiteY19" fmla="*/ 389091 h 917476"/>
              <a:gd name="connsiteX20" fmla="*/ 208521 w 670851"/>
              <a:gd name="connsiteY20" fmla="*/ 758461 h 917476"/>
              <a:gd name="connsiteX21" fmla="*/ 182383 w 670851"/>
              <a:gd name="connsiteY21" fmla="*/ 785033 h 917476"/>
              <a:gd name="connsiteX22" fmla="*/ 30835 w 670851"/>
              <a:gd name="connsiteY22" fmla="*/ 820988 h 917476"/>
              <a:gd name="connsiteX23" fmla="*/ 27287 w 670851"/>
              <a:gd name="connsiteY23" fmla="*/ 877405 h 917476"/>
              <a:gd name="connsiteX24" fmla="*/ 207615 w 670851"/>
              <a:gd name="connsiteY24" fmla="*/ 901730 h 917476"/>
              <a:gd name="connsiteX25" fmla="*/ 316033 w 670851"/>
              <a:gd name="connsiteY25" fmla="*/ 898812 h 917476"/>
              <a:gd name="connsiteX26" fmla="*/ 257369 w 670851"/>
              <a:gd name="connsiteY26" fmla="*/ 755070 h 917476"/>
              <a:gd name="connsiteX27" fmla="*/ 257369 w 670851"/>
              <a:gd name="connsiteY27" fmla="*/ 755070 h 917476"/>
              <a:gd name="connsiteX28" fmla="*/ 276568 w 670851"/>
              <a:gd name="connsiteY28" fmla="*/ 512333 h 917476"/>
              <a:gd name="connsiteX29" fmla="*/ 628354 w 670851"/>
              <a:gd name="connsiteY29" fmla="*/ 256664 h 917476"/>
              <a:gd name="connsiteX30" fmla="*/ 581045 w 670851"/>
              <a:gd name="connsiteY30" fmla="*/ 303619 h 917476"/>
              <a:gd name="connsiteX31" fmla="*/ 515521 w 670851"/>
              <a:gd name="connsiteY31" fmla="*/ 256782 h 917476"/>
              <a:gd name="connsiteX32" fmla="*/ 565038 w 670851"/>
              <a:gd name="connsiteY32" fmla="*/ 201588 h 917476"/>
              <a:gd name="connsiteX33" fmla="*/ 628354 w 670851"/>
              <a:gd name="connsiteY33" fmla="*/ 256664 h 917476"/>
              <a:gd name="connsiteX34" fmla="*/ 628354 w 670851"/>
              <a:gd name="connsiteY34" fmla="*/ 256664 h 917476"/>
              <a:gd name="connsiteX35" fmla="*/ 536613 w 670851"/>
              <a:gd name="connsiteY35" fmla="*/ 44835 h 917476"/>
              <a:gd name="connsiteX36" fmla="*/ 594331 w 670851"/>
              <a:gd name="connsiteY36" fmla="*/ 97704 h 917476"/>
              <a:gd name="connsiteX37" fmla="*/ 544380 w 670851"/>
              <a:gd name="connsiteY37" fmla="*/ 169141 h 917476"/>
              <a:gd name="connsiteX38" fmla="*/ 474007 w 670851"/>
              <a:gd name="connsiteY38" fmla="*/ 102947 h 917476"/>
              <a:gd name="connsiteX39" fmla="*/ 536613 w 670851"/>
              <a:gd name="connsiteY39" fmla="*/ 44835 h 917476"/>
              <a:gd name="connsiteX40" fmla="*/ 536613 w 670851"/>
              <a:gd name="connsiteY40" fmla="*/ 44835 h 917476"/>
              <a:gd name="connsiteX41" fmla="*/ 472351 w 670851"/>
              <a:gd name="connsiteY41" fmla="*/ 316077 h 917476"/>
              <a:gd name="connsiteX42" fmla="*/ 416013 w 670851"/>
              <a:gd name="connsiteY42" fmla="*/ 370916 h 917476"/>
              <a:gd name="connsiteX43" fmla="*/ 372843 w 670851"/>
              <a:gd name="connsiteY43" fmla="*/ 332635 h 917476"/>
              <a:gd name="connsiteX44" fmla="*/ 434937 w 670851"/>
              <a:gd name="connsiteY44" fmla="*/ 279097 h 917476"/>
              <a:gd name="connsiteX45" fmla="*/ 472351 w 670851"/>
              <a:gd name="connsiteY45" fmla="*/ 316077 h 917476"/>
              <a:gd name="connsiteX46" fmla="*/ 472351 w 670851"/>
              <a:gd name="connsiteY46" fmla="*/ 316077 h 917476"/>
              <a:gd name="connsiteX47" fmla="*/ 430640 w 670851"/>
              <a:gd name="connsiteY47" fmla="*/ 155619 h 917476"/>
              <a:gd name="connsiteX48" fmla="*/ 478304 w 670851"/>
              <a:gd name="connsiteY48" fmla="*/ 188459 h 917476"/>
              <a:gd name="connsiteX49" fmla="*/ 456621 w 670851"/>
              <a:gd name="connsiteY49" fmla="*/ 247557 h 917476"/>
              <a:gd name="connsiteX50" fmla="*/ 407852 w 670851"/>
              <a:gd name="connsiteY50" fmla="*/ 247557 h 917476"/>
              <a:gd name="connsiteX51" fmla="*/ 384592 w 670851"/>
              <a:gd name="connsiteY51" fmla="*/ 223153 h 917476"/>
              <a:gd name="connsiteX52" fmla="*/ 430640 w 670851"/>
              <a:gd name="connsiteY52" fmla="*/ 155619 h 917476"/>
              <a:gd name="connsiteX53" fmla="*/ 430640 w 670851"/>
              <a:gd name="connsiteY53" fmla="*/ 155619 h 917476"/>
              <a:gd name="connsiteX54" fmla="*/ 305033 w 670851"/>
              <a:gd name="connsiteY54" fmla="*/ 51104 h 917476"/>
              <a:gd name="connsiteX55" fmla="*/ 393226 w 670851"/>
              <a:gd name="connsiteY55" fmla="*/ 112330 h 917476"/>
              <a:gd name="connsiteX56" fmla="*/ 338110 w 670851"/>
              <a:gd name="connsiteY56" fmla="*/ 162676 h 917476"/>
              <a:gd name="connsiteX57" fmla="*/ 261548 w 670851"/>
              <a:gd name="connsiteY57" fmla="*/ 99478 h 917476"/>
              <a:gd name="connsiteX58" fmla="*/ 305033 w 670851"/>
              <a:gd name="connsiteY58" fmla="*/ 51104 h 917476"/>
              <a:gd name="connsiteX59" fmla="*/ 305033 w 670851"/>
              <a:gd name="connsiteY59" fmla="*/ 51104 h 917476"/>
              <a:gd name="connsiteX60" fmla="*/ 284887 w 670851"/>
              <a:gd name="connsiteY60" fmla="*/ 303146 h 917476"/>
              <a:gd name="connsiteX61" fmla="*/ 242900 w 670851"/>
              <a:gd name="connsiteY61" fmla="*/ 256782 h 917476"/>
              <a:gd name="connsiteX62" fmla="*/ 294546 w 670851"/>
              <a:gd name="connsiteY62" fmla="*/ 211996 h 917476"/>
              <a:gd name="connsiteX63" fmla="*/ 347217 w 670851"/>
              <a:gd name="connsiteY63" fmla="*/ 257255 h 917476"/>
              <a:gd name="connsiteX64" fmla="*/ 284887 w 670851"/>
              <a:gd name="connsiteY64" fmla="*/ 303146 h 917476"/>
              <a:gd name="connsiteX65" fmla="*/ 284887 w 670851"/>
              <a:gd name="connsiteY65" fmla="*/ 303146 h 91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70851" h="917476">
                <a:moveTo>
                  <a:pt x="276568" y="512333"/>
                </a:moveTo>
                <a:cubicBezTo>
                  <a:pt x="289697" y="472474"/>
                  <a:pt x="309291" y="435888"/>
                  <a:pt x="328688" y="399105"/>
                </a:cubicBezTo>
                <a:cubicBezTo>
                  <a:pt x="340200" y="377146"/>
                  <a:pt x="350253" y="381364"/>
                  <a:pt x="360740" y="399381"/>
                </a:cubicBezTo>
                <a:lnTo>
                  <a:pt x="360740" y="399381"/>
                </a:lnTo>
                <a:cubicBezTo>
                  <a:pt x="405408" y="430921"/>
                  <a:pt x="478620" y="414954"/>
                  <a:pt x="502905" y="359365"/>
                </a:cubicBezTo>
                <a:cubicBezTo>
                  <a:pt x="516231" y="328850"/>
                  <a:pt x="525299" y="329678"/>
                  <a:pt x="552028" y="339258"/>
                </a:cubicBezTo>
                <a:cubicBezTo>
                  <a:pt x="594962" y="354752"/>
                  <a:pt x="638053" y="335040"/>
                  <a:pt x="659421" y="296838"/>
                </a:cubicBezTo>
                <a:cubicBezTo>
                  <a:pt x="680316" y="259463"/>
                  <a:pt x="672904" y="213652"/>
                  <a:pt x="634386" y="186803"/>
                </a:cubicBezTo>
                <a:cubicBezTo>
                  <a:pt x="609470" y="169417"/>
                  <a:pt x="623978" y="156092"/>
                  <a:pt x="629419" y="139967"/>
                </a:cubicBezTo>
                <a:cubicBezTo>
                  <a:pt x="649644" y="80436"/>
                  <a:pt x="627369" y="17948"/>
                  <a:pt x="571977" y="2848"/>
                </a:cubicBezTo>
                <a:cubicBezTo>
                  <a:pt x="553053" y="-2316"/>
                  <a:pt x="534169" y="207"/>
                  <a:pt x="509647" y="5135"/>
                </a:cubicBezTo>
                <a:lnTo>
                  <a:pt x="509647" y="5135"/>
                </a:lnTo>
                <a:cubicBezTo>
                  <a:pt x="484809" y="15661"/>
                  <a:pt x="463244" y="31234"/>
                  <a:pt x="447040" y="52641"/>
                </a:cubicBezTo>
                <a:cubicBezTo>
                  <a:pt x="433912" y="69909"/>
                  <a:pt x="423701" y="69279"/>
                  <a:pt x="411598" y="52444"/>
                </a:cubicBezTo>
                <a:cubicBezTo>
                  <a:pt x="407103" y="46136"/>
                  <a:pt x="400993" y="40972"/>
                  <a:pt x="395276" y="35728"/>
                </a:cubicBezTo>
                <a:cubicBezTo>
                  <a:pt x="353289" y="-2671"/>
                  <a:pt x="292575" y="-5313"/>
                  <a:pt x="249996" y="29341"/>
                </a:cubicBezTo>
                <a:cubicBezTo>
                  <a:pt x="211202" y="60881"/>
                  <a:pt x="207654" y="104919"/>
                  <a:pt x="245975" y="157235"/>
                </a:cubicBezTo>
                <a:cubicBezTo>
                  <a:pt x="264899" y="183058"/>
                  <a:pt x="242505" y="185108"/>
                  <a:pt x="232019" y="194885"/>
                </a:cubicBezTo>
                <a:cubicBezTo>
                  <a:pt x="180570" y="242786"/>
                  <a:pt x="194053" y="325223"/>
                  <a:pt x="260799" y="339968"/>
                </a:cubicBezTo>
                <a:cubicBezTo>
                  <a:pt x="307201" y="350218"/>
                  <a:pt x="288711" y="367684"/>
                  <a:pt x="277199" y="389091"/>
                </a:cubicBezTo>
                <a:cubicBezTo>
                  <a:pt x="214317" y="504881"/>
                  <a:pt x="184433" y="626664"/>
                  <a:pt x="208521" y="758461"/>
                </a:cubicBezTo>
                <a:cubicBezTo>
                  <a:pt x="212661" y="781287"/>
                  <a:pt x="207299" y="788896"/>
                  <a:pt x="182383" y="785033"/>
                </a:cubicBezTo>
                <a:cubicBezTo>
                  <a:pt x="127543" y="776596"/>
                  <a:pt x="77987" y="794219"/>
                  <a:pt x="30835" y="820988"/>
                </a:cubicBezTo>
                <a:cubicBezTo>
                  <a:pt x="-9181" y="843697"/>
                  <a:pt x="-10127" y="848309"/>
                  <a:pt x="27287" y="877405"/>
                </a:cubicBezTo>
                <a:cubicBezTo>
                  <a:pt x="82481" y="920299"/>
                  <a:pt x="144811" y="929327"/>
                  <a:pt x="207615" y="901730"/>
                </a:cubicBezTo>
                <a:cubicBezTo>
                  <a:pt x="241441" y="886906"/>
                  <a:pt x="270576" y="865656"/>
                  <a:pt x="316033" y="898812"/>
                </a:cubicBezTo>
                <a:cubicBezTo>
                  <a:pt x="287450" y="844722"/>
                  <a:pt x="260089" y="804627"/>
                  <a:pt x="257369" y="755070"/>
                </a:cubicBezTo>
                <a:lnTo>
                  <a:pt x="257369" y="755070"/>
                </a:lnTo>
                <a:cubicBezTo>
                  <a:pt x="254333" y="729602"/>
                  <a:pt x="232886" y="644799"/>
                  <a:pt x="276568" y="512333"/>
                </a:cubicBezTo>
                <a:close/>
                <a:moveTo>
                  <a:pt x="628354" y="256664"/>
                </a:moveTo>
                <a:cubicBezTo>
                  <a:pt x="628433" y="282014"/>
                  <a:pt x="611402" y="306615"/>
                  <a:pt x="581045" y="303619"/>
                </a:cubicBezTo>
                <a:cubicBezTo>
                  <a:pt x="551910" y="300701"/>
                  <a:pt x="515994" y="291239"/>
                  <a:pt x="515521" y="256782"/>
                </a:cubicBezTo>
                <a:cubicBezTo>
                  <a:pt x="515127" y="233600"/>
                  <a:pt x="533972" y="202061"/>
                  <a:pt x="565038" y="201588"/>
                </a:cubicBezTo>
                <a:cubicBezTo>
                  <a:pt x="601112" y="201036"/>
                  <a:pt x="628276" y="222404"/>
                  <a:pt x="628354" y="256664"/>
                </a:cubicBezTo>
                <a:lnTo>
                  <a:pt x="628354" y="256664"/>
                </a:lnTo>
                <a:close/>
                <a:moveTo>
                  <a:pt x="536613" y="44835"/>
                </a:moveTo>
                <a:cubicBezTo>
                  <a:pt x="568666" y="47083"/>
                  <a:pt x="592202" y="62103"/>
                  <a:pt x="594331" y="97704"/>
                </a:cubicBezTo>
                <a:cubicBezTo>
                  <a:pt x="592912" y="133107"/>
                  <a:pt x="578837" y="164450"/>
                  <a:pt x="544380" y="169141"/>
                </a:cubicBezTo>
                <a:cubicBezTo>
                  <a:pt x="503891" y="174661"/>
                  <a:pt x="465452" y="145092"/>
                  <a:pt x="474007" y="102947"/>
                </a:cubicBezTo>
                <a:cubicBezTo>
                  <a:pt x="478817" y="79292"/>
                  <a:pt x="508031" y="42864"/>
                  <a:pt x="536613" y="44835"/>
                </a:cubicBezTo>
                <a:lnTo>
                  <a:pt x="536613" y="44835"/>
                </a:lnTo>
                <a:close/>
                <a:moveTo>
                  <a:pt x="472351" y="316077"/>
                </a:moveTo>
                <a:cubicBezTo>
                  <a:pt x="469434" y="351007"/>
                  <a:pt x="451022" y="370877"/>
                  <a:pt x="416013" y="370916"/>
                </a:cubicBezTo>
                <a:cubicBezTo>
                  <a:pt x="393265" y="370916"/>
                  <a:pt x="370241" y="353215"/>
                  <a:pt x="372843" y="332635"/>
                </a:cubicBezTo>
                <a:cubicBezTo>
                  <a:pt x="376983" y="299952"/>
                  <a:pt x="398469" y="276100"/>
                  <a:pt x="434937" y="279097"/>
                </a:cubicBezTo>
                <a:cubicBezTo>
                  <a:pt x="457528" y="280989"/>
                  <a:pt x="474401" y="291121"/>
                  <a:pt x="472351" y="316077"/>
                </a:cubicBezTo>
                <a:lnTo>
                  <a:pt x="472351" y="316077"/>
                </a:lnTo>
                <a:close/>
                <a:moveTo>
                  <a:pt x="430640" y="155619"/>
                </a:moveTo>
                <a:cubicBezTo>
                  <a:pt x="442625" y="155145"/>
                  <a:pt x="472509" y="163543"/>
                  <a:pt x="478304" y="188459"/>
                </a:cubicBezTo>
                <a:cubicBezTo>
                  <a:pt x="485953" y="221261"/>
                  <a:pt x="473810" y="237267"/>
                  <a:pt x="456621" y="247557"/>
                </a:cubicBezTo>
                <a:cubicBezTo>
                  <a:pt x="439865" y="257571"/>
                  <a:pt x="422558" y="257571"/>
                  <a:pt x="407852" y="247557"/>
                </a:cubicBezTo>
                <a:cubicBezTo>
                  <a:pt x="395039" y="238844"/>
                  <a:pt x="388258" y="233482"/>
                  <a:pt x="384592" y="223153"/>
                </a:cubicBezTo>
                <a:cubicBezTo>
                  <a:pt x="374499" y="194136"/>
                  <a:pt x="400283" y="156762"/>
                  <a:pt x="430640" y="155619"/>
                </a:cubicBezTo>
                <a:lnTo>
                  <a:pt x="430640" y="155619"/>
                </a:lnTo>
                <a:close/>
                <a:moveTo>
                  <a:pt x="305033" y="51104"/>
                </a:moveTo>
                <a:cubicBezTo>
                  <a:pt x="352816" y="50552"/>
                  <a:pt x="391925" y="86034"/>
                  <a:pt x="393226" y="112330"/>
                </a:cubicBezTo>
                <a:cubicBezTo>
                  <a:pt x="394172" y="131294"/>
                  <a:pt x="370872" y="169811"/>
                  <a:pt x="338110" y="162676"/>
                </a:cubicBezTo>
                <a:cubicBezTo>
                  <a:pt x="311223" y="156801"/>
                  <a:pt x="259931" y="124828"/>
                  <a:pt x="261548" y="99478"/>
                </a:cubicBezTo>
                <a:cubicBezTo>
                  <a:pt x="263637" y="65770"/>
                  <a:pt x="285833" y="51695"/>
                  <a:pt x="305033" y="51104"/>
                </a:cubicBezTo>
                <a:lnTo>
                  <a:pt x="305033" y="51104"/>
                </a:lnTo>
                <a:close/>
                <a:moveTo>
                  <a:pt x="284887" y="303146"/>
                </a:moveTo>
                <a:cubicBezTo>
                  <a:pt x="257448" y="302751"/>
                  <a:pt x="241126" y="282566"/>
                  <a:pt x="242900" y="256782"/>
                </a:cubicBezTo>
                <a:cubicBezTo>
                  <a:pt x="244871" y="229067"/>
                  <a:pt x="263992" y="212824"/>
                  <a:pt x="294546" y="211996"/>
                </a:cubicBezTo>
                <a:cubicBezTo>
                  <a:pt x="319305" y="218304"/>
                  <a:pt x="352264" y="223350"/>
                  <a:pt x="347217" y="257255"/>
                </a:cubicBezTo>
                <a:cubicBezTo>
                  <a:pt x="342999" y="286035"/>
                  <a:pt x="315362" y="303500"/>
                  <a:pt x="284887" y="303146"/>
                </a:cubicBezTo>
                <a:lnTo>
                  <a:pt x="284887" y="30314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514EC0A-B85F-4BB6-B5EB-75CE2E8B7A3E}"/>
              </a:ext>
            </a:extLst>
          </p:cNvPr>
          <p:cNvSpPr/>
          <p:nvPr/>
        </p:nvSpPr>
        <p:spPr>
          <a:xfrm>
            <a:off x="8244396" y="2947864"/>
            <a:ext cx="396397" cy="417167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1CC6B6E-B60C-42FF-B985-A3E740588A68}"/>
              </a:ext>
            </a:extLst>
          </p:cNvPr>
          <p:cNvSpPr/>
          <p:nvPr/>
        </p:nvSpPr>
        <p:spPr>
          <a:xfrm>
            <a:off x="8663961" y="2850237"/>
            <a:ext cx="1529125" cy="1119174"/>
          </a:xfrm>
          <a:custGeom>
            <a:avLst/>
            <a:gdLst>
              <a:gd name="connsiteX0" fmla="*/ 1184766 w 1529125"/>
              <a:gd name="connsiteY0" fmla="*/ 565265 h 1119174"/>
              <a:gd name="connsiteX1" fmla="*/ 1118010 w 1529125"/>
              <a:gd name="connsiteY1" fmla="*/ 566800 h 1119174"/>
              <a:gd name="connsiteX2" fmla="*/ 1090820 w 1529125"/>
              <a:gd name="connsiteY2" fmla="*/ 588594 h 1119174"/>
              <a:gd name="connsiteX3" fmla="*/ 1269548 w 1529125"/>
              <a:gd name="connsiteY3" fmla="*/ 591106 h 1119174"/>
              <a:gd name="connsiteX4" fmla="*/ 1279364 w 1529125"/>
              <a:gd name="connsiteY4" fmla="*/ 584919 h 1119174"/>
              <a:gd name="connsiteX5" fmla="*/ 1249289 w 1529125"/>
              <a:gd name="connsiteY5" fmla="*/ 566800 h 1119174"/>
              <a:gd name="connsiteX6" fmla="*/ 1184766 w 1529125"/>
              <a:gd name="connsiteY6" fmla="*/ 565265 h 1119174"/>
              <a:gd name="connsiteX7" fmla="*/ 1192270 w 1529125"/>
              <a:gd name="connsiteY7" fmla="*/ 524927 h 1119174"/>
              <a:gd name="connsiteX8" fmla="*/ 1143085 w 1529125"/>
              <a:gd name="connsiteY8" fmla="*/ 548983 h 1119174"/>
              <a:gd name="connsiteX9" fmla="*/ 1252359 w 1529125"/>
              <a:gd name="connsiteY9" fmla="*/ 543261 h 1119174"/>
              <a:gd name="connsiteX10" fmla="*/ 1192270 w 1529125"/>
              <a:gd name="connsiteY10" fmla="*/ 524927 h 1119174"/>
              <a:gd name="connsiteX11" fmla="*/ 1210477 w 1529125"/>
              <a:gd name="connsiteY11" fmla="*/ 497881 h 1119174"/>
              <a:gd name="connsiteX12" fmla="*/ 1287109 w 1529125"/>
              <a:gd name="connsiteY12" fmla="*/ 534097 h 1119174"/>
              <a:gd name="connsiteX13" fmla="*/ 1278317 w 1529125"/>
              <a:gd name="connsiteY13" fmla="*/ 649651 h 1119174"/>
              <a:gd name="connsiteX14" fmla="*/ 1253336 w 1529125"/>
              <a:gd name="connsiteY14" fmla="*/ 659560 h 1119174"/>
              <a:gd name="connsiteX15" fmla="*/ 1239078 w 1529125"/>
              <a:gd name="connsiteY15" fmla="*/ 654396 h 1119174"/>
              <a:gd name="connsiteX16" fmla="*/ 1246544 w 1529125"/>
              <a:gd name="connsiteY16" fmla="*/ 641650 h 1119174"/>
              <a:gd name="connsiteX17" fmla="*/ 1275340 w 1529125"/>
              <a:gd name="connsiteY17" fmla="*/ 613110 h 1119174"/>
              <a:gd name="connsiteX18" fmla="*/ 1072398 w 1529125"/>
              <a:gd name="connsiteY18" fmla="*/ 611133 h 1119174"/>
              <a:gd name="connsiteX19" fmla="*/ 1053302 w 1529125"/>
              <a:gd name="connsiteY19" fmla="*/ 629462 h 1119174"/>
              <a:gd name="connsiteX20" fmla="*/ 1178649 w 1529125"/>
              <a:gd name="connsiteY20" fmla="*/ 650791 h 1119174"/>
              <a:gd name="connsiteX21" fmla="*/ 1026437 w 1529125"/>
              <a:gd name="connsiteY21" fmla="*/ 668585 h 1119174"/>
              <a:gd name="connsiteX22" fmla="*/ 1058884 w 1529125"/>
              <a:gd name="connsiteY22" fmla="*/ 675446 h 1119174"/>
              <a:gd name="connsiteX23" fmla="*/ 1108474 w 1529125"/>
              <a:gd name="connsiteY23" fmla="*/ 692519 h 1119174"/>
              <a:gd name="connsiteX24" fmla="*/ 1041718 w 1529125"/>
              <a:gd name="connsiteY24" fmla="*/ 698962 h 1119174"/>
              <a:gd name="connsiteX25" fmla="*/ 986221 w 1529125"/>
              <a:gd name="connsiteY25" fmla="*/ 736247 h 1119174"/>
              <a:gd name="connsiteX26" fmla="*/ 895647 w 1529125"/>
              <a:gd name="connsiteY26" fmla="*/ 900531 h 1119174"/>
              <a:gd name="connsiteX27" fmla="*/ 857781 w 1529125"/>
              <a:gd name="connsiteY27" fmla="*/ 927512 h 1119174"/>
              <a:gd name="connsiteX28" fmla="*/ 870713 w 1529125"/>
              <a:gd name="connsiteY28" fmla="*/ 884459 h 1119174"/>
              <a:gd name="connsiteX29" fmla="*/ 1000921 w 1529125"/>
              <a:gd name="connsiteY29" fmla="*/ 650465 h 1119174"/>
              <a:gd name="connsiteX30" fmla="*/ 1117918 w 1529125"/>
              <a:gd name="connsiteY30" fmla="*/ 523630 h 1119174"/>
              <a:gd name="connsiteX31" fmla="*/ 1210477 w 1529125"/>
              <a:gd name="connsiteY31" fmla="*/ 497881 h 1119174"/>
              <a:gd name="connsiteX32" fmla="*/ 240213 w 1529125"/>
              <a:gd name="connsiteY32" fmla="*/ 244055 h 1119174"/>
              <a:gd name="connsiteX33" fmla="*/ 181526 w 1529125"/>
              <a:gd name="connsiteY33" fmla="*/ 287777 h 1119174"/>
              <a:gd name="connsiteX34" fmla="*/ 266145 w 1529125"/>
              <a:gd name="connsiteY34" fmla="*/ 253515 h 1119174"/>
              <a:gd name="connsiteX35" fmla="*/ 240213 w 1529125"/>
              <a:gd name="connsiteY35" fmla="*/ 244055 h 1119174"/>
              <a:gd name="connsiteX36" fmla="*/ 227735 w 1529125"/>
              <a:gd name="connsiteY36" fmla="*/ 217093 h 1119174"/>
              <a:gd name="connsiteX37" fmla="*/ 289079 w 1529125"/>
              <a:gd name="connsiteY37" fmla="*/ 238815 h 1119174"/>
              <a:gd name="connsiteX38" fmla="*/ 338529 w 1529125"/>
              <a:gd name="connsiteY38" fmla="*/ 338274 h 1119174"/>
              <a:gd name="connsiteX39" fmla="*/ 309827 w 1529125"/>
              <a:gd name="connsiteY39" fmla="*/ 674354 h 1119174"/>
              <a:gd name="connsiteX40" fmla="*/ 295452 w 1529125"/>
              <a:gd name="connsiteY40" fmla="*/ 689683 h 1119174"/>
              <a:gd name="connsiteX41" fmla="*/ 296057 w 1529125"/>
              <a:gd name="connsiteY41" fmla="*/ 669865 h 1119174"/>
              <a:gd name="connsiteX42" fmla="*/ 319735 w 1529125"/>
              <a:gd name="connsiteY42" fmla="*/ 391911 h 1119174"/>
              <a:gd name="connsiteX43" fmla="*/ 301337 w 1529125"/>
              <a:gd name="connsiteY43" fmla="*/ 374187 h 1119174"/>
              <a:gd name="connsiteX44" fmla="*/ 275449 w 1529125"/>
              <a:gd name="connsiteY44" fmla="*/ 372885 h 1119174"/>
              <a:gd name="connsiteX45" fmla="*/ 304221 w 1529125"/>
              <a:gd name="connsiteY45" fmla="*/ 344763 h 1119174"/>
              <a:gd name="connsiteX46" fmla="*/ 308152 w 1529125"/>
              <a:gd name="connsiteY46" fmla="*/ 334459 h 1119174"/>
              <a:gd name="connsiteX47" fmla="*/ 299197 w 1529125"/>
              <a:gd name="connsiteY47" fmla="*/ 335134 h 1119174"/>
              <a:gd name="connsiteX48" fmla="*/ 252445 w 1529125"/>
              <a:gd name="connsiteY48" fmla="*/ 358115 h 1119174"/>
              <a:gd name="connsiteX49" fmla="*/ 235232 w 1529125"/>
              <a:gd name="connsiteY49" fmla="*/ 354184 h 1119174"/>
              <a:gd name="connsiteX50" fmla="*/ 244327 w 1529125"/>
              <a:gd name="connsiteY50" fmla="*/ 339902 h 1119174"/>
              <a:gd name="connsiteX51" fmla="*/ 287079 w 1529125"/>
              <a:gd name="connsiteY51" fmla="*/ 319550 h 1119174"/>
              <a:gd name="connsiteX52" fmla="*/ 300476 w 1529125"/>
              <a:gd name="connsiteY52" fmla="*/ 304757 h 1119174"/>
              <a:gd name="connsiteX53" fmla="*/ 280985 w 1529125"/>
              <a:gd name="connsiteY53" fmla="*/ 306757 h 1119174"/>
              <a:gd name="connsiteX54" fmla="*/ 214066 w 1529125"/>
              <a:gd name="connsiteY54" fmla="*/ 338623 h 1119174"/>
              <a:gd name="connsiteX55" fmla="*/ 199622 w 1529125"/>
              <a:gd name="connsiteY55" fmla="*/ 333971 h 1119174"/>
              <a:gd name="connsiteX56" fmla="*/ 204390 w 1529125"/>
              <a:gd name="connsiteY56" fmla="*/ 319410 h 1119174"/>
              <a:gd name="connsiteX57" fmla="*/ 272844 w 1529125"/>
              <a:gd name="connsiteY57" fmla="*/ 284637 h 1119174"/>
              <a:gd name="connsiteX58" fmla="*/ 282683 w 1529125"/>
              <a:gd name="connsiteY58" fmla="*/ 272542 h 1119174"/>
              <a:gd name="connsiteX59" fmla="*/ 266447 w 1529125"/>
              <a:gd name="connsiteY59" fmla="*/ 272426 h 1119174"/>
              <a:gd name="connsiteX60" fmla="*/ 166430 w 1529125"/>
              <a:gd name="connsiteY60" fmla="*/ 295685 h 1119174"/>
              <a:gd name="connsiteX61" fmla="*/ 170873 w 1529125"/>
              <a:gd name="connsiteY61" fmla="*/ 246189 h 1119174"/>
              <a:gd name="connsiteX62" fmla="*/ 227735 w 1529125"/>
              <a:gd name="connsiteY62" fmla="*/ 217093 h 1119174"/>
              <a:gd name="connsiteX63" fmla="*/ 1328480 w 1529125"/>
              <a:gd name="connsiteY63" fmla="*/ 156155 h 1119174"/>
              <a:gd name="connsiteX64" fmla="*/ 1469047 w 1529125"/>
              <a:gd name="connsiteY64" fmla="*/ 203226 h 1119174"/>
              <a:gd name="connsiteX65" fmla="*/ 1520009 w 1529125"/>
              <a:gd name="connsiteY65" fmla="*/ 403260 h 1119174"/>
              <a:gd name="connsiteX66" fmla="*/ 1365378 w 1529125"/>
              <a:gd name="connsiteY66" fmla="*/ 747273 h 1119174"/>
              <a:gd name="connsiteX67" fmla="*/ 1103147 w 1529125"/>
              <a:gd name="connsiteY67" fmla="*/ 1094658 h 1119174"/>
              <a:gd name="connsiteX68" fmla="*/ 1063746 w 1529125"/>
              <a:gd name="connsiteY68" fmla="*/ 1119174 h 1119174"/>
              <a:gd name="connsiteX69" fmla="*/ 1194233 w 1529125"/>
              <a:gd name="connsiteY69" fmla="*/ 953634 h 1119174"/>
              <a:gd name="connsiteX70" fmla="*/ 1479281 w 1529125"/>
              <a:gd name="connsiteY70" fmla="*/ 444523 h 1119174"/>
              <a:gd name="connsiteX71" fmla="*/ 1498564 w 1529125"/>
              <a:gd name="connsiteY71" fmla="*/ 330946 h 1119174"/>
              <a:gd name="connsiteX72" fmla="*/ 1372844 w 1529125"/>
              <a:gd name="connsiteY72" fmla="*/ 188666 h 1119174"/>
              <a:gd name="connsiteX73" fmla="*/ 1188581 w 1529125"/>
              <a:gd name="connsiteY73" fmla="*/ 231091 h 1119174"/>
              <a:gd name="connsiteX74" fmla="*/ 921814 w 1529125"/>
              <a:gd name="connsiteY74" fmla="*/ 487996 h 1119174"/>
              <a:gd name="connsiteX75" fmla="*/ 729688 w 1529125"/>
              <a:gd name="connsiteY75" fmla="*/ 840591 h 1119174"/>
              <a:gd name="connsiteX76" fmla="*/ 712011 w 1529125"/>
              <a:gd name="connsiteY76" fmla="*/ 856919 h 1119174"/>
              <a:gd name="connsiteX77" fmla="*/ 704986 w 1529125"/>
              <a:gd name="connsiteY77" fmla="*/ 832101 h 1119174"/>
              <a:gd name="connsiteX78" fmla="*/ 813261 w 1529125"/>
              <a:gd name="connsiteY78" fmla="*/ 594200 h 1119174"/>
              <a:gd name="connsiteX79" fmla="*/ 1044207 w 1529125"/>
              <a:gd name="connsiteY79" fmla="*/ 302685 h 1119174"/>
              <a:gd name="connsiteX80" fmla="*/ 1276642 w 1529125"/>
              <a:gd name="connsiteY80" fmla="*/ 164290 h 1119174"/>
              <a:gd name="connsiteX81" fmla="*/ 1328480 w 1529125"/>
              <a:gd name="connsiteY81" fmla="*/ 156155 h 1119174"/>
              <a:gd name="connsiteX82" fmla="*/ 249210 w 1529125"/>
              <a:gd name="connsiteY82" fmla="*/ 1259 h 1119174"/>
              <a:gd name="connsiteX83" fmla="*/ 296953 w 1529125"/>
              <a:gd name="connsiteY83" fmla="*/ 1640 h 1119174"/>
              <a:gd name="connsiteX84" fmla="*/ 363324 w 1529125"/>
              <a:gd name="connsiteY84" fmla="*/ 20126 h 1119174"/>
              <a:gd name="connsiteX85" fmla="*/ 514396 w 1529125"/>
              <a:gd name="connsiteY85" fmla="*/ 160173 h 1119174"/>
              <a:gd name="connsiteX86" fmla="*/ 602853 w 1529125"/>
              <a:gd name="connsiteY86" fmla="*/ 456224 h 1119174"/>
              <a:gd name="connsiteX87" fmla="*/ 579267 w 1529125"/>
              <a:gd name="connsiteY87" fmla="*/ 719572 h 1119174"/>
              <a:gd name="connsiteX88" fmla="*/ 563335 w 1529125"/>
              <a:gd name="connsiteY88" fmla="*/ 738086 h 1119174"/>
              <a:gd name="connsiteX89" fmla="*/ 561963 w 1529125"/>
              <a:gd name="connsiteY89" fmla="*/ 708430 h 1119174"/>
              <a:gd name="connsiteX90" fmla="*/ 523816 w 1529125"/>
              <a:gd name="connsiteY90" fmla="*/ 246165 h 1119174"/>
              <a:gd name="connsiteX91" fmla="*/ 359346 w 1529125"/>
              <a:gd name="connsiteY91" fmla="*/ 50619 h 1119174"/>
              <a:gd name="connsiteX92" fmla="*/ 122864 w 1529125"/>
              <a:gd name="connsiteY92" fmla="*/ 116864 h 1119174"/>
              <a:gd name="connsiteX93" fmla="*/ 49852 w 1529125"/>
              <a:gd name="connsiteY93" fmla="*/ 326411 h 1119174"/>
              <a:gd name="connsiteX94" fmla="*/ 32430 w 1529125"/>
              <a:gd name="connsiteY94" fmla="*/ 506256 h 1119174"/>
              <a:gd name="connsiteX95" fmla="*/ 52526 w 1529125"/>
              <a:gd name="connsiteY95" fmla="*/ 707290 h 1119174"/>
              <a:gd name="connsiteX96" fmla="*/ 43665 w 1529125"/>
              <a:gd name="connsiteY96" fmla="*/ 745413 h 1119174"/>
              <a:gd name="connsiteX97" fmla="*/ 27778 w 1529125"/>
              <a:gd name="connsiteY97" fmla="*/ 726107 h 1119174"/>
              <a:gd name="connsiteX98" fmla="*/ 750 w 1529125"/>
              <a:gd name="connsiteY98" fmla="*/ 485997 h 1119174"/>
              <a:gd name="connsiteX99" fmla="*/ 43548 w 1529125"/>
              <a:gd name="connsiteY99" fmla="*/ 222928 h 1119174"/>
              <a:gd name="connsiteX100" fmla="*/ 121701 w 1529125"/>
              <a:gd name="connsiteY100" fmla="*/ 69367 h 1119174"/>
              <a:gd name="connsiteX101" fmla="*/ 249210 w 1529125"/>
              <a:gd name="connsiteY101" fmla="*/ 1259 h 11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529125" h="1119174">
                <a:moveTo>
                  <a:pt x="1184766" y="565265"/>
                </a:moveTo>
                <a:cubicBezTo>
                  <a:pt x="1163320" y="564747"/>
                  <a:pt x="1141503" y="564741"/>
                  <a:pt x="1118010" y="566800"/>
                </a:cubicBezTo>
                <a:cubicBezTo>
                  <a:pt x="1106753" y="567800"/>
                  <a:pt x="1097961" y="572150"/>
                  <a:pt x="1090820" y="588594"/>
                </a:cubicBezTo>
                <a:cubicBezTo>
                  <a:pt x="1125873" y="591479"/>
                  <a:pt x="1208724" y="587734"/>
                  <a:pt x="1269548" y="591106"/>
                </a:cubicBezTo>
                <a:cubicBezTo>
                  <a:pt x="1274944" y="591409"/>
                  <a:pt x="1278922" y="590781"/>
                  <a:pt x="1279364" y="584919"/>
                </a:cubicBezTo>
                <a:cubicBezTo>
                  <a:pt x="1279806" y="579011"/>
                  <a:pt x="1275037" y="566800"/>
                  <a:pt x="1249289" y="566800"/>
                </a:cubicBezTo>
                <a:cubicBezTo>
                  <a:pt x="1227285" y="566812"/>
                  <a:pt x="1206211" y="565782"/>
                  <a:pt x="1184766" y="565265"/>
                </a:cubicBezTo>
                <a:close/>
                <a:moveTo>
                  <a:pt x="1192270" y="524927"/>
                </a:moveTo>
                <a:cubicBezTo>
                  <a:pt x="1173712" y="526927"/>
                  <a:pt x="1156971" y="535993"/>
                  <a:pt x="1143085" y="548983"/>
                </a:cubicBezTo>
                <a:cubicBezTo>
                  <a:pt x="1181719" y="547192"/>
                  <a:pt x="1217632" y="547890"/>
                  <a:pt x="1252359" y="543261"/>
                </a:cubicBezTo>
                <a:cubicBezTo>
                  <a:pt x="1231204" y="527991"/>
                  <a:pt x="1210829" y="522926"/>
                  <a:pt x="1192270" y="524927"/>
                </a:cubicBezTo>
                <a:close/>
                <a:moveTo>
                  <a:pt x="1210477" y="497881"/>
                </a:moveTo>
                <a:cubicBezTo>
                  <a:pt x="1240293" y="499812"/>
                  <a:pt x="1267454" y="512070"/>
                  <a:pt x="1287109" y="534097"/>
                </a:cubicBezTo>
                <a:cubicBezTo>
                  <a:pt x="1317789" y="568451"/>
                  <a:pt x="1313812" y="620762"/>
                  <a:pt x="1278317" y="649651"/>
                </a:cubicBezTo>
                <a:cubicBezTo>
                  <a:pt x="1270967" y="655629"/>
                  <a:pt x="1263129" y="660048"/>
                  <a:pt x="1253336" y="659560"/>
                </a:cubicBezTo>
                <a:cubicBezTo>
                  <a:pt x="1248033" y="659281"/>
                  <a:pt x="1241567" y="660816"/>
                  <a:pt x="1239078" y="654396"/>
                </a:cubicBezTo>
                <a:cubicBezTo>
                  <a:pt x="1236542" y="647791"/>
                  <a:pt x="1241683" y="644534"/>
                  <a:pt x="1246544" y="641650"/>
                </a:cubicBezTo>
                <a:cubicBezTo>
                  <a:pt x="1258384" y="634602"/>
                  <a:pt x="1272456" y="630020"/>
                  <a:pt x="1275340" y="613110"/>
                </a:cubicBezTo>
                <a:cubicBezTo>
                  <a:pt x="1275782" y="602643"/>
                  <a:pt x="1136479" y="611133"/>
                  <a:pt x="1072398" y="611133"/>
                </a:cubicBezTo>
                <a:cubicBezTo>
                  <a:pt x="1059722" y="611133"/>
                  <a:pt x="1058559" y="617041"/>
                  <a:pt x="1053302" y="629462"/>
                </a:cubicBezTo>
                <a:cubicBezTo>
                  <a:pt x="1046091" y="648372"/>
                  <a:pt x="1179556" y="626996"/>
                  <a:pt x="1178649" y="650791"/>
                </a:cubicBezTo>
                <a:cubicBezTo>
                  <a:pt x="1175183" y="669306"/>
                  <a:pt x="1032578" y="641836"/>
                  <a:pt x="1026437" y="668585"/>
                </a:cubicBezTo>
                <a:cubicBezTo>
                  <a:pt x="1025158" y="675842"/>
                  <a:pt x="1048092" y="674679"/>
                  <a:pt x="1058884" y="675446"/>
                </a:cubicBezTo>
                <a:cubicBezTo>
                  <a:pt x="1068932" y="676168"/>
                  <a:pt x="1111823" y="676423"/>
                  <a:pt x="1108474" y="692519"/>
                </a:cubicBezTo>
                <a:cubicBezTo>
                  <a:pt x="1104962" y="709429"/>
                  <a:pt x="1058186" y="700986"/>
                  <a:pt x="1041718" y="698962"/>
                </a:cubicBezTo>
                <a:cubicBezTo>
                  <a:pt x="1011458" y="695240"/>
                  <a:pt x="999037" y="710034"/>
                  <a:pt x="986221" y="736247"/>
                </a:cubicBezTo>
                <a:cubicBezTo>
                  <a:pt x="958727" y="792443"/>
                  <a:pt x="932351" y="849453"/>
                  <a:pt x="895647" y="900531"/>
                </a:cubicBezTo>
                <a:cubicBezTo>
                  <a:pt x="886134" y="913719"/>
                  <a:pt x="875132" y="939491"/>
                  <a:pt x="857781" y="927512"/>
                </a:cubicBezTo>
                <a:cubicBezTo>
                  <a:pt x="837428" y="913487"/>
                  <a:pt x="862525" y="896973"/>
                  <a:pt x="870713" y="884459"/>
                </a:cubicBezTo>
                <a:cubicBezTo>
                  <a:pt x="919698" y="809493"/>
                  <a:pt x="953262" y="726036"/>
                  <a:pt x="1000921" y="650465"/>
                </a:cubicBezTo>
                <a:cubicBezTo>
                  <a:pt x="1032112" y="601038"/>
                  <a:pt x="1067979" y="555426"/>
                  <a:pt x="1117918" y="523630"/>
                </a:cubicBezTo>
                <a:cubicBezTo>
                  <a:pt x="1148190" y="504347"/>
                  <a:pt x="1180661" y="495951"/>
                  <a:pt x="1210477" y="497881"/>
                </a:cubicBezTo>
                <a:close/>
                <a:moveTo>
                  <a:pt x="240213" y="244055"/>
                </a:moveTo>
                <a:cubicBezTo>
                  <a:pt x="215914" y="240750"/>
                  <a:pt x="196477" y="255766"/>
                  <a:pt x="181526" y="287777"/>
                </a:cubicBezTo>
                <a:cubicBezTo>
                  <a:pt x="210554" y="274077"/>
                  <a:pt x="235605" y="264285"/>
                  <a:pt x="266145" y="253515"/>
                </a:cubicBezTo>
                <a:cubicBezTo>
                  <a:pt x="256952" y="248293"/>
                  <a:pt x="248312" y="245156"/>
                  <a:pt x="240213" y="244055"/>
                </a:cubicBezTo>
                <a:close/>
                <a:moveTo>
                  <a:pt x="227735" y="217093"/>
                </a:moveTo>
                <a:cubicBezTo>
                  <a:pt x="249183" y="215794"/>
                  <a:pt x="271379" y="222964"/>
                  <a:pt x="289079" y="238815"/>
                </a:cubicBezTo>
                <a:cubicBezTo>
                  <a:pt x="318898" y="265448"/>
                  <a:pt x="331272" y="300919"/>
                  <a:pt x="338529" y="338274"/>
                </a:cubicBezTo>
                <a:cubicBezTo>
                  <a:pt x="360649" y="452898"/>
                  <a:pt x="349531" y="564917"/>
                  <a:pt x="309827" y="674354"/>
                </a:cubicBezTo>
                <a:cubicBezTo>
                  <a:pt x="307245" y="681449"/>
                  <a:pt x="306733" y="694288"/>
                  <a:pt x="295452" y="689683"/>
                </a:cubicBezTo>
                <a:cubicBezTo>
                  <a:pt x="287590" y="686473"/>
                  <a:pt x="293964" y="676564"/>
                  <a:pt x="296057" y="669865"/>
                </a:cubicBezTo>
                <a:cubicBezTo>
                  <a:pt x="324760" y="578989"/>
                  <a:pt x="331295" y="486276"/>
                  <a:pt x="319735" y="391911"/>
                </a:cubicBezTo>
                <a:cubicBezTo>
                  <a:pt x="318084" y="378234"/>
                  <a:pt x="317479" y="366721"/>
                  <a:pt x="301337" y="374187"/>
                </a:cubicBezTo>
                <a:cubicBezTo>
                  <a:pt x="291149" y="378955"/>
                  <a:pt x="278915" y="380095"/>
                  <a:pt x="275449" y="372885"/>
                </a:cubicBezTo>
                <a:cubicBezTo>
                  <a:pt x="270215" y="361999"/>
                  <a:pt x="288032" y="353882"/>
                  <a:pt x="304221" y="344763"/>
                </a:cubicBezTo>
                <a:cubicBezTo>
                  <a:pt x="309804" y="341623"/>
                  <a:pt x="311199" y="339111"/>
                  <a:pt x="308152" y="334459"/>
                </a:cubicBezTo>
                <a:cubicBezTo>
                  <a:pt x="305291" y="330086"/>
                  <a:pt x="302081" y="332692"/>
                  <a:pt x="299197" y="335134"/>
                </a:cubicBezTo>
                <a:cubicBezTo>
                  <a:pt x="285520" y="346648"/>
                  <a:pt x="268820" y="352090"/>
                  <a:pt x="252445" y="358115"/>
                </a:cubicBezTo>
                <a:cubicBezTo>
                  <a:pt x="245909" y="360487"/>
                  <a:pt x="238675" y="360952"/>
                  <a:pt x="235232" y="354184"/>
                </a:cubicBezTo>
                <a:cubicBezTo>
                  <a:pt x="232395" y="348625"/>
                  <a:pt x="238070" y="343507"/>
                  <a:pt x="244327" y="339902"/>
                </a:cubicBezTo>
                <a:cubicBezTo>
                  <a:pt x="258772" y="331715"/>
                  <a:pt x="272634" y="327877"/>
                  <a:pt x="287079" y="319550"/>
                </a:cubicBezTo>
                <a:cubicBezTo>
                  <a:pt x="296825" y="313921"/>
                  <a:pt x="303058" y="311107"/>
                  <a:pt x="300476" y="304757"/>
                </a:cubicBezTo>
                <a:cubicBezTo>
                  <a:pt x="296685" y="295406"/>
                  <a:pt x="286125" y="304268"/>
                  <a:pt x="280985" y="306757"/>
                </a:cubicBezTo>
                <a:cubicBezTo>
                  <a:pt x="263609" y="315154"/>
                  <a:pt x="220254" y="337344"/>
                  <a:pt x="214066" y="338623"/>
                </a:cubicBezTo>
                <a:cubicBezTo>
                  <a:pt x="208740" y="339740"/>
                  <a:pt x="202506" y="339949"/>
                  <a:pt x="199622" y="333971"/>
                </a:cubicBezTo>
                <a:cubicBezTo>
                  <a:pt x="196808" y="328109"/>
                  <a:pt x="200017" y="322946"/>
                  <a:pt x="204390" y="319410"/>
                </a:cubicBezTo>
                <a:cubicBezTo>
                  <a:pt x="212810" y="312665"/>
                  <a:pt x="257981" y="289359"/>
                  <a:pt x="272844" y="284637"/>
                </a:cubicBezTo>
                <a:cubicBezTo>
                  <a:pt x="279659" y="282520"/>
                  <a:pt x="285683" y="279869"/>
                  <a:pt x="282683" y="272542"/>
                </a:cubicBezTo>
                <a:cubicBezTo>
                  <a:pt x="280403" y="266983"/>
                  <a:pt x="277356" y="268518"/>
                  <a:pt x="266447" y="272426"/>
                </a:cubicBezTo>
                <a:cubicBezTo>
                  <a:pt x="243769" y="280566"/>
                  <a:pt x="184177" y="324458"/>
                  <a:pt x="166430" y="295685"/>
                </a:cubicBezTo>
                <a:cubicBezTo>
                  <a:pt x="154894" y="276985"/>
                  <a:pt x="158545" y="261237"/>
                  <a:pt x="170873" y="246189"/>
                </a:cubicBezTo>
                <a:cubicBezTo>
                  <a:pt x="185585" y="228162"/>
                  <a:pt x="206286" y="218393"/>
                  <a:pt x="227735" y="217093"/>
                </a:cubicBezTo>
                <a:close/>
                <a:moveTo>
                  <a:pt x="1328480" y="156155"/>
                </a:moveTo>
                <a:cubicBezTo>
                  <a:pt x="1379385" y="153404"/>
                  <a:pt x="1427180" y="167377"/>
                  <a:pt x="1469047" y="203226"/>
                </a:cubicBezTo>
                <a:cubicBezTo>
                  <a:pt x="1531686" y="256887"/>
                  <a:pt x="1538780" y="329108"/>
                  <a:pt x="1520009" y="403260"/>
                </a:cubicBezTo>
                <a:cubicBezTo>
                  <a:pt x="1488772" y="526654"/>
                  <a:pt x="1428901" y="638114"/>
                  <a:pt x="1365378" y="747273"/>
                </a:cubicBezTo>
                <a:cubicBezTo>
                  <a:pt x="1291947" y="873434"/>
                  <a:pt x="1207700" y="991873"/>
                  <a:pt x="1103147" y="1094658"/>
                </a:cubicBezTo>
                <a:cubicBezTo>
                  <a:pt x="1093820" y="1103775"/>
                  <a:pt x="1086168" y="1116359"/>
                  <a:pt x="1063746" y="1119174"/>
                </a:cubicBezTo>
                <a:cubicBezTo>
                  <a:pt x="1110056" y="1060535"/>
                  <a:pt x="1152853" y="1007642"/>
                  <a:pt x="1194233" y="953634"/>
                </a:cubicBezTo>
                <a:cubicBezTo>
                  <a:pt x="1313695" y="797677"/>
                  <a:pt x="1410828" y="628997"/>
                  <a:pt x="1479281" y="444523"/>
                </a:cubicBezTo>
                <a:cubicBezTo>
                  <a:pt x="1492795" y="408145"/>
                  <a:pt x="1499820" y="370371"/>
                  <a:pt x="1498564" y="330946"/>
                </a:cubicBezTo>
                <a:cubicBezTo>
                  <a:pt x="1496121" y="256119"/>
                  <a:pt x="1446904" y="201202"/>
                  <a:pt x="1372844" y="188666"/>
                </a:cubicBezTo>
                <a:cubicBezTo>
                  <a:pt x="1304949" y="177152"/>
                  <a:pt x="1245404" y="198644"/>
                  <a:pt x="1188581" y="231091"/>
                </a:cubicBezTo>
                <a:cubicBezTo>
                  <a:pt x="1078143" y="294126"/>
                  <a:pt x="996687" y="388048"/>
                  <a:pt x="921814" y="487996"/>
                </a:cubicBezTo>
                <a:cubicBezTo>
                  <a:pt x="840801" y="596154"/>
                  <a:pt x="772952" y="711778"/>
                  <a:pt x="729688" y="840591"/>
                </a:cubicBezTo>
                <a:cubicBezTo>
                  <a:pt x="726641" y="849616"/>
                  <a:pt x="724315" y="860199"/>
                  <a:pt x="712011" y="856919"/>
                </a:cubicBezTo>
                <a:cubicBezTo>
                  <a:pt x="697776" y="853151"/>
                  <a:pt x="702311" y="842289"/>
                  <a:pt x="704986" y="832101"/>
                </a:cubicBezTo>
                <a:cubicBezTo>
                  <a:pt x="727083" y="746435"/>
                  <a:pt x="767346" y="668911"/>
                  <a:pt x="813261" y="594200"/>
                </a:cubicBezTo>
                <a:cubicBezTo>
                  <a:pt x="878621" y="487880"/>
                  <a:pt x="953052" y="388421"/>
                  <a:pt x="1044207" y="302685"/>
                </a:cubicBezTo>
                <a:cubicBezTo>
                  <a:pt x="1111265" y="239604"/>
                  <a:pt x="1185487" y="187340"/>
                  <a:pt x="1276642" y="164290"/>
                </a:cubicBezTo>
                <a:cubicBezTo>
                  <a:pt x="1294197" y="159847"/>
                  <a:pt x="1311511" y="157072"/>
                  <a:pt x="1328480" y="156155"/>
                </a:cubicBezTo>
                <a:close/>
                <a:moveTo>
                  <a:pt x="249210" y="1259"/>
                </a:moveTo>
                <a:cubicBezTo>
                  <a:pt x="264770" y="-539"/>
                  <a:pt x="280712" y="-413"/>
                  <a:pt x="296953" y="1640"/>
                </a:cubicBezTo>
                <a:cubicBezTo>
                  <a:pt x="318608" y="4376"/>
                  <a:pt x="340797" y="10537"/>
                  <a:pt x="363324" y="20126"/>
                </a:cubicBezTo>
                <a:cubicBezTo>
                  <a:pt x="430637" y="48782"/>
                  <a:pt x="479018" y="97977"/>
                  <a:pt x="514396" y="160173"/>
                </a:cubicBezTo>
                <a:cubicBezTo>
                  <a:pt x="566591" y="251863"/>
                  <a:pt x="592665" y="351369"/>
                  <a:pt x="602853" y="456224"/>
                </a:cubicBezTo>
                <a:cubicBezTo>
                  <a:pt x="611552" y="545634"/>
                  <a:pt x="602342" y="633929"/>
                  <a:pt x="579267" y="719572"/>
                </a:cubicBezTo>
                <a:cubicBezTo>
                  <a:pt x="577104" y="727596"/>
                  <a:pt x="571708" y="741668"/>
                  <a:pt x="563335" y="738086"/>
                </a:cubicBezTo>
                <a:cubicBezTo>
                  <a:pt x="552751" y="733574"/>
                  <a:pt x="560125" y="716827"/>
                  <a:pt x="561963" y="708430"/>
                </a:cubicBezTo>
                <a:cubicBezTo>
                  <a:pt x="596015" y="548682"/>
                  <a:pt x="582826" y="398330"/>
                  <a:pt x="523816" y="246165"/>
                </a:cubicBezTo>
                <a:cubicBezTo>
                  <a:pt x="491485" y="162825"/>
                  <a:pt x="444500" y="90510"/>
                  <a:pt x="359346" y="50619"/>
                </a:cubicBezTo>
                <a:cubicBezTo>
                  <a:pt x="268610" y="8124"/>
                  <a:pt x="177664" y="33128"/>
                  <a:pt x="122864" y="116864"/>
                </a:cubicBezTo>
                <a:cubicBezTo>
                  <a:pt x="81182" y="180549"/>
                  <a:pt x="64575" y="253422"/>
                  <a:pt x="49852" y="326411"/>
                </a:cubicBezTo>
                <a:cubicBezTo>
                  <a:pt x="38128" y="385026"/>
                  <a:pt x="34570" y="444780"/>
                  <a:pt x="32430" y="506256"/>
                </a:cubicBezTo>
                <a:cubicBezTo>
                  <a:pt x="30918" y="575384"/>
                  <a:pt x="35825" y="641233"/>
                  <a:pt x="52526" y="707290"/>
                </a:cubicBezTo>
                <a:cubicBezTo>
                  <a:pt x="56527" y="723084"/>
                  <a:pt x="57690" y="742273"/>
                  <a:pt x="43665" y="745413"/>
                </a:cubicBezTo>
                <a:cubicBezTo>
                  <a:pt x="32011" y="748018"/>
                  <a:pt x="29988" y="734411"/>
                  <a:pt x="27778" y="726107"/>
                </a:cubicBezTo>
                <a:cubicBezTo>
                  <a:pt x="6890" y="647419"/>
                  <a:pt x="-2902" y="567127"/>
                  <a:pt x="750" y="485997"/>
                </a:cubicBezTo>
                <a:cubicBezTo>
                  <a:pt x="4728" y="396842"/>
                  <a:pt x="16915" y="308548"/>
                  <a:pt x="43548" y="222928"/>
                </a:cubicBezTo>
                <a:cubicBezTo>
                  <a:pt x="60830" y="167430"/>
                  <a:pt x="80973" y="112747"/>
                  <a:pt x="121701" y="69367"/>
                </a:cubicBezTo>
                <a:cubicBezTo>
                  <a:pt x="159290" y="29371"/>
                  <a:pt x="202532" y="6654"/>
                  <a:pt x="249210" y="125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0FAD59A-221D-47B3-BB7B-692ED0B92666}"/>
              </a:ext>
            </a:extLst>
          </p:cNvPr>
          <p:cNvSpPr/>
          <p:nvPr/>
        </p:nvSpPr>
        <p:spPr>
          <a:xfrm>
            <a:off x="9302675" y="2466228"/>
            <a:ext cx="347727" cy="567154"/>
          </a:xfrm>
          <a:custGeom>
            <a:avLst/>
            <a:gdLst>
              <a:gd name="connsiteX0" fmla="*/ 144668 w 480298"/>
              <a:gd name="connsiteY0" fmla="*/ 325657 h 783382"/>
              <a:gd name="connsiteX1" fmla="*/ 251509 w 480298"/>
              <a:gd name="connsiteY1" fmla="*/ 439239 h 783382"/>
              <a:gd name="connsiteX2" fmla="*/ 396198 w 480298"/>
              <a:gd name="connsiteY2" fmla="*/ 450869 h 783382"/>
              <a:gd name="connsiteX3" fmla="*/ 480290 w 480298"/>
              <a:gd name="connsiteY3" fmla="*/ 334370 h 783382"/>
              <a:gd name="connsiteX4" fmla="*/ 387761 w 480298"/>
              <a:gd name="connsiteY4" fmla="*/ 206594 h 783382"/>
              <a:gd name="connsiteX5" fmla="*/ 192215 w 480298"/>
              <a:gd name="connsiteY5" fmla="*/ 209512 h 783382"/>
              <a:gd name="connsiteX6" fmla="*/ 163356 w 480298"/>
              <a:gd name="connsiteY6" fmla="*/ 186330 h 783382"/>
              <a:gd name="connsiteX7" fmla="*/ 218511 w 480298"/>
              <a:gd name="connsiteY7" fmla="*/ 75192 h 783382"/>
              <a:gd name="connsiteX8" fmla="*/ 324997 w 480298"/>
              <a:gd name="connsiteY8" fmla="*/ 482 h 783382"/>
              <a:gd name="connsiteX9" fmla="*/ 124010 w 480298"/>
              <a:gd name="connsiteY9" fmla="*/ 201193 h 783382"/>
              <a:gd name="connsiteX10" fmla="*/ 93653 w 480298"/>
              <a:gd name="connsiteY10" fmla="*/ 269161 h 783382"/>
              <a:gd name="connsiteX11" fmla="*/ 926 w 480298"/>
              <a:gd name="connsiteY11" fmla="*/ 456625 h 783382"/>
              <a:gd name="connsiteX12" fmla="*/ 926 w 480298"/>
              <a:gd name="connsiteY12" fmla="*/ 456625 h 783382"/>
              <a:gd name="connsiteX13" fmla="*/ 103272 w 480298"/>
              <a:gd name="connsiteY13" fmla="*/ 715527 h 783382"/>
              <a:gd name="connsiteX14" fmla="*/ 352121 w 480298"/>
              <a:gd name="connsiteY14" fmla="*/ 775334 h 783382"/>
              <a:gd name="connsiteX15" fmla="*/ 398957 w 480298"/>
              <a:gd name="connsiteY15" fmla="*/ 739655 h 783382"/>
              <a:gd name="connsiteX16" fmla="*/ 280210 w 480298"/>
              <a:gd name="connsiteY16" fmla="*/ 731415 h 783382"/>
              <a:gd name="connsiteX17" fmla="*/ 103667 w 480298"/>
              <a:gd name="connsiteY17" fmla="*/ 644760 h 783382"/>
              <a:gd name="connsiteX18" fmla="*/ 48433 w 480298"/>
              <a:gd name="connsiteY18" fmla="*/ 475391 h 783382"/>
              <a:gd name="connsiteX19" fmla="*/ 48433 w 480298"/>
              <a:gd name="connsiteY19" fmla="*/ 475391 h 783382"/>
              <a:gd name="connsiteX20" fmla="*/ 106505 w 480298"/>
              <a:gd name="connsiteY20" fmla="*/ 321438 h 783382"/>
              <a:gd name="connsiteX21" fmla="*/ 144668 w 480298"/>
              <a:gd name="connsiteY21" fmla="*/ 325657 h 783382"/>
              <a:gd name="connsiteX22" fmla="*/ 144668 w 480298"/>
              <a:gd name="connsiteY22" fmla="*/ 325657 h 783382"/>
              <a:gd name="connsiteX23" fmla="*/ 192648 w 480298"/>
              <a:gd name="connsiteY23" fmla="*/ 259660 h 783382"/>
              <a:gd name="connsiteX24" fmla="*/ 283207 w 480298"/>
              <a:gd name="connsiteY24" fmla="*/ 239948 h 783382"/>
              <a:gd name="connsiteX25" fmla="*/ 370295 w 480298"/>
              <a:gd name="connsiteY25" fmla="*/ 250750 h 783382"/>
              <a:gd name="connsiteX26" fmla="*/ 432941 w 480298"/>
              <a:gd name="connsiteY26" fmla="*/ 351086 h 783382"/>
              <a:gd name="connsiteX27" fmla="*/ 337613 w 480298"/>
              <a:gd name="connsiteY27" fmla="*/ 418778 h 783382"/>
              <a:gd name="connsiteX28" fmla="*/ 177273 w 480298"/>
              <a:gd name="connsiteY28" fmla="*/ 292619 h 783382"/>
              <a:gd name="connsiteX29" fmla="*/ 192648 w 480298"/>
              <a:gd name="connsiteY29" fmla="*/ 259660 h 783382"/>
              <a:gd name="connsiteX30" fmla="*/ 192648 w 480298"/>
              <a:gd name="connsiteY30" fmla="*/ 259660 h 78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80298" h="783382">
                <a:moveTo>
                  <a:pt x="144668" y="325657"/>
                </a:moveTo>
                <a:cubicBezTo>
                  <a:pt x="165090" y="376830"/>
                  <a:pt x="205067" y="412115"/>
                  <a:pt x="251509" y="439239"/>
                </a:cubicBezTo>
                <a:cubicBezTo>
                  <a:pt x="297202" y="465890"/>
                  <a:pt x="347705" y="465614"/>
                  <a:pt x="396198" y="450869"/>
                </a:cubicBezTo>
                <a:cubicBezTo>
                  <a:pt x="450249" y="434548"/>
                  <a:pt x="479620" y="389840"/>
                  <a:pt x="480290" y="334370"/>
                </a:cubicBezTo>
                <a:cubicBezTo>
                  <a:pt x="480961" y="280594"/>
                  <a:pt x="443113" y="228475"/>
                  <a:pt x="387761" y="206594"/>
                </a:cubicBezTo>
                <a:cubicBezTo>
                  <a:pt x="322198" y="180692"/>
                  <a:pt x="256476" y="187276"/>
                  <a:pt x="192215" y="209512"/>
                </a:cubicBezTo>
                <a:cubicBezTo>
                  <a:pt x="164302" y="219171"/>
                  <a:pt x="157757" y="212508"/>
                  <a:pt x="163356" y="186330"/>
                </a:cubicBezTo>
                <a:cubicBezTo>
                  <a:pt x="172344" y="144658"/>
                  <a:pt x="187326" y="106732"/>
                  <a:pt x="218511" y="75192"/>
                </a:cubicBezTo>
                <a:cubicBezTo>
                  <a:pt x="249617" y="43731"/>
                  <a:pt x="283049" y="16725"/>
                  <a:pt x="324997" y="482"/>
                </a:cubicBezTo>
                <a:cubicBezTo>
                  <a:pt x="223557" y="-8703"/>
                  <a:pt x="116164" y="115287"/>
                  <a:pt x="124010" y="201193"/>
                </a:cubicBezTo>
                <a:cubicBezTo>
                  <a:pt x="126730" y="230407"/>
                  <a:pt x="115849" y="249922"/>
                  <a:pt x="93653" y="269161"/>
                </a:cubicBezTo>
                <a:cubicBezTo>
                  <a:pt x="37197" y="318166"/>
                  <a:pt x="6091" y="381324"/>
                  <a:pt x="926" y="456625"/>
                </a:cubicBezTo>
                <a:lnTo>
                  <a:pt x="926" y="456625"/>
                </a:lnTo>
                <a:cubicBezTo>
                  <a:pt x="-6289" y="559405"/>
                  <a:pt x="28721" y="645312"/>
                  <a:pt x="103272" y="715527"/>
                </a:cubicBezTo>
                <a:cubicBezTo>
                  <a:pt x="178928" y="766109"/>
                  <a:pt x="259000" y="799541"/>
                  <a:pt x="352121" y="775334"/>
                </a:cubicBezTo>
                <a:cubicBezTo>
                  <a:pt x="372070" y="770169"/>
                  <a:pt x="402703" y="764335"/>
                  <a:pt x="398957" y="739655"/>
                </a:cubicBezTo>
                <a:cubicBezTo>
                  <a:pt x="395961" y="719942"/>
                  <a:pt x="332566" y="736580"/>
                  <a:pt x="280210" y="731415"/>
                </a:cubicBezTo>
                <a:cubicBezTo>
                  <a:pt x="207906" y="724240"/>
                  <a:pt x="148453" y="702399"/>
                  <a:pt x="103667" y="644760"/>
                </a:cubicBezTo>
                <a:cubicBezTo>
                  <a:pt x="58250" y="597174"/>
                  <a:pt x="41297" y="540284"/>
                  <a:pt x="48433" y="475391"/>
                </a:cubicBezTo>
                <a:lnTo>
                  <a:pt x="48433" y="475391"/>
                </a:lnTo>
                <a:cubicBezTo>
                  <a:pt x="45358" y="415584"/>
                  <a:pt x="71299" y="366580"/>
                  <a:pt x="106505" y="321438"/>
                </a:cubicBezTo>
                <a:cubicBezTo>
                  <a:pt x="120343" y="303894"/>
                  <a:pt x="132328" y="294787"/>
                  <a:pt x="144668" y="325657"/>
                </a:cubicBezTo>
                <a:lnTo>
                  <a:pt x="144668" y="325657"/>
                </a:lnTo>
                <a:close/>
                <a:moveTo>
                  <a:pt x="192648" y="259660"/>
                </a:moveTo>
                <a:cubicBezTo>
                  <a:pt x="221231" y="245309"/>
                  <a:pt x="251548" y="240145"/>
                  <a:pt x="283207" y="239948"/>
                </a:cubicBezTo>
                <a:cubicBezTo>
                  <a:pt x="312617" y="239869"/>
                  <a:pt x="341910" y="240027"/>
                  <a:pt x="370295" y="250750"/>
                </a:cubicBezTo>
                <a:cubicBezTo>
                  <a:pt x="420601" y="269634"/>
                  <a:pt x="440629" y="301174"/>
                  <a:pt x="432941" y="351086"/>
                </a:cubicBezTo>
                <a:cubicBezTo>
                  <a:pt x="427422" y="386962"/>
                  <a:pt x="381453" y="419527"/>
                  <a:pt x="337613" y="418778"/>
                </a:cubicBezTo>
                <a:cubicBezTo>
                  <a:pt x="273193" y="417634"/>
                  <a:pt x="195920" y="355698"/>
                  <a:pt x="177273" y="292619"/>
                </a:cubicBezTo>
                <a:cubicBezTo>
                  <a:pt x="171832" y="274405"/>
                  <a:pt x="178416" y="266796"/>
                  <a:pt x="192648" y="259660"/>
                </a:cubicBezTo>
                <a:lnTo>
                  <a:pt x="192648" y="2596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14B0707-9FF7-48E1-87BC-F0EE17B0999D}"/>
              </a:ext>
            </a:extLst>
          </p:cNvPr>
          <p:cNvSpPr/>
          <p:nvPr/>
        </p:nvSpPr>
        <p:spPr>
          <a:xfrm rot="11700000">
            <a:off x="10740085" y="3006057"/>
            <a:ext cx="555060" cy="1245827"/>
          </a:xfrm>
          <a:custGeom>
            <a:avLst/>
            <a:gdLst>
              <a:gd name="connsiteX0" fmla="*/ 620474 w 766677"/>
              <a:gd name="connsiteY0" fmla="*/ 310019 h 1720801"/>
              <a:gd name="connsiteX1" fmla="*/ 657888 w 766677"/>
              <a:gd name="connsiteY1" fmla="*/ 286640 h 1720801"/>
              <a:gd name="connsiteX2" fmla="*/ 764374 w 766677"/>
              <a:gd name="connsiteY2" fmla="*/ 48595 h 1720801"/>
              <a:gd name="connsiteX3" fmla="*/ 759879 w 766677"/>
              <a:gd name="connsiteY3" fmla="*/ 4124 h 1720801"/>
              <a:gd name="connsiteX4" fmla="*/ 711742 w 766677"/>
              <a:gd name="connsiteY4" fmla="*/ 7672 h 1720801"/>
              <a:gd name="connsiteX5" fmla="*/ 511544 w 766677"/>
              <a:gd name="connsiteY5" fmla="*/ 252696 h 1720801"/>
              <a:gd name="connsiteX6" fmla="*/ 504211 w 766677"/>
              <a:gd name="connsiteY6" fmla="*/ 353150 h 1720801"/>
              <a:gd name="connsiteX7" fmla="*/ 424258 w 766677"/>
              <a:gd name="connsiteY7" fmla="*/ 523858 h 1720801"/>
              <a:gd name="connsiteX8" fmla="*/ 340047 w 766677"/>
              <a:gd name="connsiteY8" fmla="*/ 275168 h 1720801"/>
              <a:gd name="connsiteX9" fmla="*/ 292461 w 766677"/>
              <a:gd name="connsiteY9" fmla="*/ 248004 h 1720801"/>
              <a:gd name="connsiteX10" fmla="*/ 281146 w 766677"/>
              <a:gd name="connsiteY10" fmla="*/ 302883 h 1720801"/>
              <a:gd name="connsiteX11" fmla="*/ 389012 w 766677"/>
              <a:gd name="connsiteY11" fmla="*/ 557448 h 1720801"/>
              <a:gd name="connsiteX12" fmla="*/ 402337 w 766677"/>
              <a:gd name="connsiteY12" fmla="*/ 584572 h 1720801"/>
              <a:gd name="connsiteX13" fmla="*/ 333344 w 766677"/>
              <a:gd name="connsiteY13" fmla="*/ 811500 h 1720801"/>
              <a:gd name="connsiteX14" fmla="*/ 324119 w 766677"/>
              <a:gd name="connsiteY14" fmla="*/ 740851 h 1720801"/>
              <a:gd name="connsiteX15" fmla="*/ 188892 w 766677"/>
              <a:gd name="connsiteY15" fmla="*/ 502135 h 1720801"/>
              <a:gd name="connsiteX16" fmla="*/ 147300 w 766677"/>
              <a:gd name="connsiteY16" fmla="*/ 491727 h 1720801"/>
              <a:gd name="connsiteX17" fmla="*/ 140243 w 766677"/>
              <a:gd name="connsiteY17" fmla="*/ 534976 h 1720801"/>
              <a:gd name="connsiteX18" fmla="*/ 247162 w 766677"/>
              <a:gd name="connsiteY18" fmla="*/ 766675 h 1720801"/>
              <a:gd name="connsiteX19" fmla="*/ 307521 w 766677"/>
              <a:gd name="connsiteY19" fmla="*/ 981578 h 1720801"/>
              <a:gd name="connsiteX20" fmla="*/ 282723 w 766677"/>
              <a:gd name="connsiteY20" fmla="*/ 1202869 h 1720801"/>
              <a:gd name="connsiteX21" fmla="*/ 260212 w 766677"/>
              <a:gd name="connsiteY21" fmla="*/ 1126700 h 1720801"/>
              <a:gd name="connsiteX22" fmla="*/ 85363 w 766677"/>
              <a:gd name="connsiteY22" fmla="*/ 793405 h 1720801"/>
              <a:gd name="connsiteX23" fmla="*/ 37384 w 766677"/>
              <a:gd name="connsiteY23" fmla="*/ 825851 h 1720801"/>
              <a:gd name="connsiteX24" fmla="*/ 264509 w 766677"/>
              <a:gd name="connsiteY24" fmla="*/ 1247852 h 1720801"/>
              <a:gd name="connsiteX25" fmla="*/ 287020 w 766677"/>
              <a:gd name="connsiteY25" fmla="*/ 1304978 h 1720801"/>
              <a:gd name="connsiteX26" fmla="*/ 302238 w 766677"/>
              <a:gd name="connsiteY26" fmla="*/ 1448681 h 1720801"/>
              <a:gd name="connsiteX27" fmla="*/ 242352 w 766677"/>
              <a:gd name="connsiteY27" fmla="*/ 1447459 h 1720801"/>
              <a:gd name="connsiteX28" fmla="*/ 67662 w 766677"/>
              <a:gd name="connsiteY28" fmla="*/ 1218954 h 1720801"/>
              <a:gd name="connsiteX29" fmla="*/ 13335 w 766677"/>
              <a:gd name="connsiteY29" fmla="*/ 1192421 h 1720801"/>
              <a:gd name="connsiteX30" fmla="*/ 1428 w 766677"/>
              <a:gd name="connsiteY30" fmla="*/ 1255816 h 1720801"/>
              <a:gd name="connsiteX31" fmla="*/ 107875 w 766677"/>
              <a:gd name="connsiteY31" fmla="*/ 1488342 h 1720801"/>
              <a:gd name="connsiteX32" fmla="*/ 295418 w 766677"/>
              <a:gd name="connsiteY32" fmla="*/ 1576417 h 1720801"/>
              <a:gd name="connsiteX33" fmla="*/ 346670 w 766677"/>
              <a:gd name="connsiteY33" fmla="*/ 1623963 h 1720801"/>
              <a:gd name="connsiteX34" fmla="*/ 365870 w 766677"/>
              <a:gd name="connsiteY34" fmla="*/ 1713654 h 1720801"/>
              <a:gd name="connsiteX35" fmla="*/ 376238 w 766677"/>
              <a:gd name="connsiteY35" fmla="*/ 1714758 h 1720801"/>
              <a:gd name="connsiteX36" fmla="*/ 451736 w 766677"/>
              <a:gd name="connsiteY36" fmla="*/ 1529699 h 1720801"/>
              <a:gd name="connsiteX37" fmla="*/ 566620 w 766677"/>
              <a:gd name="connsiteY37" fmla="*/ 1450061 h 1720801"/>
              <a:gd name="connsiteX38" fmla="*/ 753414 w 766677"/>
              <a:gd name="connsiteY38" fmla="*/ 1227943 h 1720801"/>
              <a:gd name="connsiteX39" fmla="*/ 758381 w 766677"/>
              <a:gd name="connsiteY39" fmla="*/ 1189307 h 1720801"/>
              <a:gd name="connsiteX40" fmla="*/ 715842 w 766677"/>
              <a:gd name="connsiteY40" fmla="*/ 1187611 h 1720801"/>
              <a:gd name="connsiteX41" fmla="*/ 415781 w 766677"/>
              <a:gd name="connsiteY41" fmla="*/ 1460863 h 1720801"/>
              <a:gd name="connsiteX42" fmla="*/ 348010 w 766677"/>
              <a:gd name="connsiteY42" fmla="*/ 1468945 h 1720801"/>
              <a:gd name="connsiteX43" fmla="*/ 338548 w 766677"/>
              <a:gd name="connsiteY43" fmla="*/ 1324139 h 1720801"/>
              <a:gd name="connsiteX44" fmla="*/ 430920 w 766677"/>
              <a:gd name="connsiteY44" fmla="*/ 1247221 h 1720801"/>
              <a:gd name="connsiteX45" fmla="*/ 671450 w 766677"/>
              <a:gd name="connsiteY45" fmla="*/ 924886 h 1720801"/>
              <a:gd name="connsiteX46" fmla="*/ 676812 w 766677"/>
              <a:gd name="connsiteY46" fmla="*/ 877142 h 1720801"/>
              <a:gd name="connsiteX47" fmla="*/ 629896 w 766677"/>
              <a:gd name="connsiteY47" fmla="*/ 881637 h 1720801"/>
              <a:gd name="connsiteX48" fmla="*/ 383335 w 766677"/>
              <a:gd name="connsiteY48" fmla="*/ 1204406 h 1720801"/>
              <a:gd name="connsiteX49" fmla="*/ 325972 w 766677"/>
              <a:gd name="connsiteY49" fmla="*/ 1278682 h 1720801"/>
              <a:gd name="connsiteX50" fmla="*/ 339219 w 766677"/>
              <a:gd name="connsiteY50" fmla="*/ 995968 h 1720801"/>
              <a:gd name="connsiteX51" fmla="*/ 391969 w 766677"/>
              <a:gd name="connsiteY51" fmla="*/ 932731 h 1720801"/>
              <a:gd name="connsiteX52" fmla="*/ 714107 w 766677"/>
              <a:gd name="connsiteY52" fmla="*/ 660228 h 1720801"/>
              <a:gd name="connsiteX53" fmla="*/ 723766 w 766677"/>
              <a:gd name="connsiteY53" fmla="*/ 612485 h 1720801"/>
              <a:gd name="connsiteX54" fmla="*/ 675668 w 766677"/>
              <a:gd name="connsiteY54" fmla="*/ 607793 h 1720801"/>
              <a:gd name="connsiteX55" fmla="*/ 379668 w 766677"/>
              <a:gd name="connsiteY55" fmla="*/ 869691 h 1720801"/>
              <a:gd name="connsiteX56" fmla="*/ 365200 w 766677"/>
              <a:gd name="connsiteY56" fmla="*/ 884515 h 1720801"/>
              <a:gd name="connsiteX57" fmla="*/ 359246 w 766677"/>
              <a:gd name="connsiteY57" fmla="*/ 853212 h 1720801"/>
              <a:gd name="connsiteX58" fmla="*/ 436321 w 766677"/>
              <a:gd name="connsiteY58" fmla="*/ 601525 h 1720801"/>
              <a:gd name="connsiteX59" fmla="*/ 473105 w 766677"/>
              <a:gd name="connsiteY59" fmla="*/ 579565 h 1720801"/>
              <a:gd name="connsiteX60" fmla="*/ 728892 w 766677"/>
              <a:gd name="connsiteY60" fmla="*/ 454234 h 1720801"/>
              <a:gd name="connsiteX61" fmla="*/ 757908 w 766677"/>
              <a:gd name="connsiteY61" fmla="*/ 406215 h 1720801"/>
              <a:gd name="connsiteX62" fmla="*/ 684854 w 766677"/>
              <a:gd name="connsiteY62" fmla="*/ 393047 h 1720801"/>
              <a:gd name="connsiteX63" fmla="*/ 477717 w 766677"/>
              <a:gd name="connsiteY63" fmla="*/ 507142 h 1720801"/>
              <a:gd name="connsiteX64" fmla="*/ 620474 w 766677"/>
              <a:gd name="connsiteY64" fmla="*/ 310019 h 1720801"/>
              <a:gd name="connsiteX65" fmla="*/ 396936 w 766677"/>
              <a:gd name="connsiteY65" fmla="*/ 515816 h 1720801"/>
              <a:gd name="connsiteX66" fmla="*/ 315288 w 766677"/>
              <a:gd name="connsiteY66" fmla="*/ 302923 h 1720801"/>
              <a:gd name="connsiteX67" fmla="*/ 396936 w 766677"/>
              <a:gd name="connsiteY67" fmla="*/ 515816 h 1720801"/>
              <a:gd name="connsiteX68" fmla="*/ 287927 w 766677"/>
              <a:gd name="connsiteY68" fmla="*/ 753113 h 1720801"/>
              <a:gd name="connsiteX69" fmla="*/ 184083 w 766677"/>
              <a:gd name="connsiteY69" fmla="*/ 546488 h 1720801"/>
              <a:gd name="connsiteX70" fmla="*/ 287927 w 766677"/>
              <a:gd name="connsiteY70" fmla="*/ 753113 h 1720801"/>
              <a:gd name="connsiteX71" fmla="*/ 205332 w 766677"/>
              <a:gd name="connsiteY71" fmla="*/ 1126109 h 1720801"/>
              <a:gd name="connsiteX72" fmla="*/ 84890 w 766677"/>
              <a:gd name="connsiteY72" fmla="*/ 847140 h 1720801"/>
              <a:gd name="connsiteX73" fmla="*/ 205332 w 766677"/>
              <a:gd name="connsiteY73" fmla="*/ 1126109 h 1720801"/>
              <a:gd name="connsiteX74" fmla="*/ 196265 w 766677"/>
              <a:gd name="connsiteY74" fmla="*/ 1488263 h 1720801"/>
              <a:gd name="connsiteX75" fmla="*/ 150808 w 766677"/>
              <a:gd name="connsiteY75" fmla="*/ 1470286 h 1720801"/>
              <a:gd name="connsiteX76" fmla="*/ 72353 w 766677"/>
              <a:gd name="connsiteY76" fmla="*/ 1361001 h 1720801"/>
              <a:gd name="connsiteX77" fmla="*/ 47397 w 766677"/>
              <a:gd name="connsiteY77" fmla="*/ 1271428 h 1720801"/>
              <a:gd name="connsiteX78" fmla="*/ 200326 w 766677"/>
              <a:gd name="connsiteY78" fmla="*/ 1460548 h 1720801"/>
              <a:gd name="connsiteX79" fmla="*/ 196265 w 766677"/>
              <a:gd name="connsiteY79" fmla="*/ 1488263 h 1720801"/>
              <a:gd name="connsiteX80" fmla="*/ 707799 w 766677"/>
              <a:gd name="connsiteY80" fmla="*/ 1232122 h 1720801"/>
              <a:gd name="connsiteX81" fmla="*/ 464983 w 766677"/>
              <a:gd name="connsiteY81" fmla="*/ 1473479 h 1720801"/>
              <a:gd name="connsiteX82" fmla="*/ 707799 w 766677"/>
              <a:gd name="connsiteY82" fmla="*/ 1232122 h 1720801"/>
              <a:gd name="connsiteX83" fmla="*/ 620908 w 766677"/>
              <a:gd name="connsiteY83" fmla="*/ 939749 h 1720801"/>
              <a:gd name="connsiteX84" fmla="*/ 428437 w 766677"/>
              <a:gd name="connsiteY84" fmla="*/ 1206850 h 1720801"/>
              <a:gd name="connsiteX85" fmla="*/ 620908 w 766677"/>
              <a:gd name="connsiteY85" fmla="*/ 939749 h 1720801"/>
              <a:gd name="connsiteX86" fmla="*/ 675629 w 766677"/>
              <a:gd name="connsiteY86" fmla="*/ 647770 h 1720801"/>
              <a:gd name="connsiteX87" fmla="*/ 424652 w 766677"/>
              <a:gd name="connsiteY87" fmla="*/ 869888 h 1720801"/>
              <a:gd name="connsiteX88" fmla="*/ 675629 w 766677"/>
              <a:gd name="connsiteY88" fmla="*/ 647770 h 1720801"/>
              <a:gd name="connsiteX89" fmla="*/ 714423 w 766677"/>
              <a:gd name="connsiteY89" fmla="*/ 423404 h 1720801"/>
              <a:gd name="connsiteX90" fmla="*/ 485642 w 766677"/>
              <a:gd name="connsiteY90" fmla="*/ 542427 h 1720801"/>
              <a:gd name="connsiteX91" fmla="*/ 714423 w 766677"/>
              <a:gd name="connsiteY91" fmla="*/ 423404 h 1720801"/>
              <a:gd name="connsiteX92" fmla="*/ 718484 w 766677"/>
              <a:gd name="connsiteY92" fmla="*/ 53444 h 1720801"/>
              <a:gd name="connsiteX93" fmla="*/ 559366 w 766677"/>
              <a:gd name="connsiteY93" fmla="*/ 296536 h 1720801"/>
              <a:gd name="connsiteX94" fmla="*/ 718484 w 766677"/>
              <a:gd name="connsiteY94" fmla="*/ 53444 h 172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66677" h="1720801">
                <a:moveTo>
                  <a:pt x="620474" y="310019"/>
                </a:moveTo>
                <a:cubicBezTo>
                  <a:pt x="631473" y="306471"/>
                  <a:pt x="648781" y="295117"/>
                  <a:pt x="657888" y="286640"/>
                </a:cubicBezTo>
                <a:cubicBezTo>
                  <a:pt x="727551" y="222930"/>
                  <a:pt x="744031" y="135526"/>
                  <a:pt x="764374" y="48595"/>
                </a:cubicBezTo>
                <a:cubicBezTo>
                  <a:pt x="767764" y="34165"/>
                  <a:pt x="768277" y="10195"/>
                  <a:pt x="759879" y="4124"/>
                </a:cubicBezTo>
                <a:cubicBezTo>
                  <a:pt x="749156" y="-3604"/>
                  <a:pt x="727236" y="654"/>
                  <a:pt x="711742" y="7672"/>
                </a:cubicBezTo>
                <a:cubicBezTo>
                  <a:pt x="605098" y="56716"/>
                  <a:pt x="536657" y="129928"/>
                  <a:pt x="511544" y="252696"/>
                </a:cubicBezTo>
                <a:cubicBezTo>
                  <a:pt x="504447" y="287311"/>
                  <a:pt x="514737" y="323226"/>
                  <a:pt x="504211" y="353150"/>
                </a:cubicBezTo>
                <a:cubicBezTo>
                  <a:pt x="483473" y="412168"/>
                  <a:pt x="451539" y="467205"/>
                  <a:pt x="424258" y="523858"/>
                </a:cubicBezTo>
                <a:cubicBezTo>
                  <a:pt x="438135" y="418595"/>
                  <a:pt x="415505" y="346250"/>
                  <a:pt x="340047" y="275168"/>
                </a:cubicBezTo>
                <a:cubicBezTo>
                  <a:pt x="329993" y="265706"/>
                  <a:pt x="304564" y="243746"/>
                  <a:pt x="292461" y="248004"/>
                </a:cubicBezTo>
                <a:cubicBezTo>
                  <a:pt x="281619" y="251828"/>
                  <a:pt x="279372" y="288533"/>
                  <a:pt x="281146" y="302883"/>
                </a:cubicBezTo>
                <a:cubicBezTo>
                  <a:pt x="293723" y="403456"/>
                  <a:pt x="317614" y="480728"/>
                  <a:pt x="389012" y="557448"/>
                </a:cubicBezTo>
                <a:cubicBezTo>
                  <a:pt x="396345" y="565215"/>
                  <a:pt x="406674" y="570971"/>
                  <a:pt x="402337" y="584572"/>
                </a:cubicBezTo>
                <a:cubicBezTo>
                  <a:pt x="379708" y="655970"/>
                  <a:pt x="357472" y="734859"/>
                  <a:pt x="333344" y="811500"/>
                </a:cubicBezTo>
                <a:cubicBezTo>
                  <a:pt x="313001" y="776018"/>
                  <a:pt x="324277" y="755754"/>
                  <a:pt x="324119" y="740851"/>
                </a:cubicBezTo>
                <a:cubicBezTo>
                  <a:pt x="323015" y="635903"/>
                  <a:pt x="283827" y="564229"/>
                  <a:pt x="188892" y="502135"/>
                </a:cubicBezTo>
                <a:cubicBezTo>
                  <a:pt x="176434" y="493974"/>
                  <a:pt x="155579" y="486247"/>
                  <a:pt x="147300" y="491727"/>
                </a:cubicBezTo>
                <a:cubicBezTo>
                  <a:pt x="140164" y="496458"/>
                  <a:pt x="137364" y="519758"/>
                  <a:pt x="140243" y="534976"/>
                </a:cubicBezTo>
                <a:cubicBezTo>
                  <a:pt x="158851" y="632237"/>
                  <a:pt x="187828" y="703635"/>
                  <a:pt x="247162" y="766675"/>
                </a:cubicBezTo>
                <a:cubicBezTo>
                  <a:pt x="307797" y="831134"/>
                  <a:pt x="329284" y="894332"/>
                  <a:pt x="307521" y="981578"/>
                </a:cubicBezTo>
                <a:cubicBezTo>
                  <a:pt x="289859" y="1052306"/>
                  <a:pt x="290450" y="1127646"/>
                  <a:pt x="282723" y="1202869"/>
                </a:cubicBezTo>
                <a:cubicBezTo>
                  <a:pt x="249409" y="1176415"/>
                  <a:pt x="249409" y="1176415"/>
                  <a:pt x="260212" y="1126700"/>
                </a:cubicBezTo>
                <a:cubicBezTo>
                  <a:pt x="288755" y="995456"/>
                  <a:pt x="206318" y="838427"/>
                  <a:pt x="85363" y="793405"/>
                </a:cubicBezTo>
                <a:cubicBezTo>
                  <a:pt x="47831" y="779409"/>
                  <a:pt x="31943" y="789462"/>
                  <a:pt x="37384" y="825851"/>
                </a:cubicBezTo>
                <a:cubicBezTo>
                  <a:pt x="62458" y="993642"/>
                  <a:pt x="124867" y="1146334"/>
                  <a:pt x="264509" y="1247852"/>
                </a:cubicBezTo>
                <a:cubicBezTo>
                  <a:pt x="284537" y="1262400"/>
                  <a:pt x="284024" y="1273557"/>
                  <a:pt x="287020" y="1304978"/>
                </a:cubicBezTo>
                <a:cubicBezTo>
                  <a:pt x="291633" y="1352919"/>
                  <a:pt x="298335" y="1400623"/>
                  <a:pt x="302238" y="1448681"/>
                </a:cubicBezTo>
                <a:cubicBezTo>
                  <a:pt x="305235" y="1485661"/>
                  <a:pt x="272709" y="1503403"/>
                  <a:pt x="242352" y="1447459"/>
                </a:cubicBezTo>
                <a:cubicBezTo>
                  <a:pt x="195910" y="1361868"/>
                  <a:pt x="138626" y="1285384"/>
                  <a:pt x="67662" y="1218954"/>
                </a:cubicBezTo>
                <a:cubicBezTo>
                  <a:pt x="52365" y="1204682"/>
                  <a:pt x="28750" y="1185522"/>
                  <a:pt x="13335" y="1192421"/>
                </a:cubicBezTo>
                <a:cubicBezTo>
                  <a:pt x="-3027" y="1199754"/>
                  <a:pt x="-543" y="1233305"/>
                  <a:pt x="1428" y="1255816"/>
                </a:cubicBezTo>
                <a:cubicBezTo>
                  <a:pt x="9313" y="1345941"/>
                  <a:pt x="46767" y="1422582"/>
                  <a:pt x="107875" y="1488342"/>
                </a:cubicBezTo>
                <a:cubicBezTo>
                  <a:pt x="139651" y="1516294"/>
                  <a:pt x="244442" y="1569281"/>
                  <a:pt x="295418" y="1576417"/>
                </a:cubicBezTo>
                <a:cubicBezTo>
                  <a:pt x="323685" y="1580359"/>
                  <a:pt x="328534" y="1570622"/>
                  <a:pt x="346670" y="1623963"/>
                </a:cubicBezTo>
                <a:cubicBezTo>
                  <a:pt x="356644" y="1653334"/>
                  <a:pt x="359601" y="1675964"/>
                  <a:pt x="365870" y="1713654"/>
                </a:cubicBezTo>
                <a:cubicBezTo>
                  <a:pt x="367723" y="1724732"/>
                  <a:pt x="377185" y="1721184"/>
                  <a:pt x="376238" y="1714758"/>
                </a:cubicBezTo>
                <a:cubicBezTo>
                  <a:pt x="350731" y="1544720"/>
                  <a:pt x="343516" y="1588323"/>
                  <a:pt x="451736" y="1529699"/>
                </a:cubicBezTo>
                <a:cubicBezTo>
                  <a:pt x="493054" y="1507384"/>
                  <a:pt x="529916" y="1478841"/>
                  <a:pt x="566620" y="1450061"/>
                </a:cubicBezTo>
                <a:cubicBezTo>
                  <a:pt x="579945" y="1439574"/>
                  <a:pt x="700388" y="1340737"/>
                  <a:pt x="753414" y="1227943"/>
                </a:cubicBezTo>
                <a:cubicBezTo>
                  <a:pt x="758815" y="1216470"/>
                  <a:pt x="766700" y="1196955"/>
                  <a:pt x="758381" y="1189307"/>
                </a:cubicBezTo>
                <a:cubicBezTo>
                  <a:pt x="746554" y="1178386"/>
                  <a:pt x="730232" y="1183196"/>
                  <a:pt x="715842" y="1187611"/>
                </a:cubicBezTo>
                <a:cubicBezTo>
                  <a:pt x="589526" y="1226090"/>
                  <a:pt x="486272" y="1277539"/>
                  <a:pt x="415781" y="1460863"/>
                </a:cubicBezTo>
                <a:cubicBezTo>
                  <a:pt x="404664" y="1489762"/>
                  <a:pt x="365515" y="1493034"/>
                  <a:pt x="348010" y="1468945"/>
                </a:cubicBezTo>
                <a:cubicBezTo>
                  <a:pt x="341150" y="1459523"/>
                  <a:pt x="317496" y="1339633"/>
                  <a:pt x="338548" y="1324139"/>
                </a:cubicBezTo>
                <a:cubicBezTo>
                  <a:pt x="383571" y="1290943"/>
                  <a:pt x="388775" y="1283807"/>
                  <a:pt x="430920" y="1247221"/>
                </a:cubicBezTo>
                <a:cubicBezTo>
                  <a:pt x="584321" y="1175547"/>
                  <a:pt x="636086" y="1025497"/>
                  <a:pt x="671450" y="924886"/>
                </a:cubicBezTo>
                <a:cubicBezTo>
                  <a:pt x="677088" y="908800"/>
                  <a:pt x="686352" y="885776"/>
                  <a:pt x="676812" y="877142"/>
                </a:cubicBezTo>
                <a:cubicBezTo>
                  <a:pt x="667113" y="868390"/>
                  <a:pt x="644444" y="874619"/>
                  <a:pt x="629896" y="881637"/>
                </a:cubicBezTo>
                <a:cubicBezTo>
                  <a:pt x="493881" y="948067"/>
                  <a:pt x="415624" y="1059954"/>
                  <a:pt x="383335" y="1204406"/>
                </a:cubicBezTo>
                <a:cubicBezTo>
                  <a:pt x="375647" y="1239021"/>
                  <a:pt x="358537" y="1258339"/>
                  <a:pt x="325972" y="1278682"/>
                </a:cubicBezTo>
                <a:cubicBezTo>
                  <a:pt x="321832" y="1180476"/>
                  <a:pt x="328968" y="1088458"/>
                  <a:pt x="339219" y="995968"/>
                </a:cubicBezTo>
                <a:cubicBezTo>
                  <a:pt x="343358" y="958357"/>
                  <a:pt x="359010" y="945032"/>
                  <a:pt x="391969" y="932731"/>
                </a:cubicBezTo>
                <a:cubicBezTo>
                  <a:pt x="531453" y="880651"/>
                  <a:pt x="639555" y="789699"/>
                  <a:pt x="714107" y="660228"/>
                </a:cubicBezTo>
                <a:cubicBezTo>
                  <a:pt x="722465" y="645680"/>
                  <a:pt x="730035" y="622302"/>
                  <a:pt x="723766" y="612485"/>
                </a:cubicBezTo>
                <a:cubicBezTo>
                  <a:pt x="716315" y="600776"/>
                  <a:pt x="689625" y="606571"/>
                  <a:pt x="675668" y="607793"/>
                </a:cubicBezTo>
                <a:cubicBezTo>
                  <a:pt x="528772" y="620843"/>
                  <a:pt x="413376" y="724293"/>
                  <a:pt x="379668" y="869691"/>
                </a:cubicBezTo>
                <a:cubicBezTo>
                  <a:pt x="377894" y="877182"/>
                  <a:pt x="370522" y="884042"/>
                  <a:pt x="365200" y="884515"/>
                </a:cubicBezTo>
                <a:cubicBezTo>
                  <a:pt x="357393" y="879468"/>
                  <a:pt x="358182" y="857272"/>
                  <a:pt x="359246" y="853212"/>
                </a:cubicBezTo>
                <a:cubicBezTo>
                  <a:pt x="383374" y="763402"/>
                  <a:pt x="403954" y="689402"/>
                  <a:pt x="436321" y="601525"/>
                </a:cubicBezTo>
                <a:cubicBezTo>
                  <a:pt x="443181" y="582956"/>
                  <a:pt x="456980" y="582010"/>
                  <a:pt x="473105" y="579565"/>
                </a:cubicBezTo>
                <a:cubicBezTo>
                  <a:pt x="571666" y="565215"/>
                  <a:pt x="658479" y="525711"/>
                  <a:pt x="728892" y="454234"/>
                </a:cubicBezTo>
                <a:cubicBezTo>
                  <a:pt x="742217" y="440712"/>
                  <a:pt x="760747" y="415244"/>
                  <a:pt x="757908" y="406215"/>
                </a:cubicBezTo>
                <a:cubicBezTo>
                  <a:pt x="754005" y="393797"/>
                  <a:pt x="722032" y="387725"/>
                  <a:pt x="684854" y="393047"/>
                </a:cubicBezTo>
                <a:cubicBezTo>
                  <a:pt x="602812" y="404796"/>
                  <a:pt x="535159" y="445167"/>
                  <a:pt x="477717" y="507142"/>
                </a:cubicBezTo>
                <a:cubicBezTo>
                  <a:pt x="517891" y="434128"/>
                  <a:pt x="524357" y="341244"/>
                  <a:pt x="620474" y="310019"/>
                </a:cubicBezTo>
                <a:close/>
                <a:moveTo>
                  <a:pt x="396936" y="515816"/>
                </a:moveTo>
                <a:cubicBezTo>
                  <a:pt x="353687" y="480058"/>
                  <a:pt x="309335" y="361705"/>
                  <a:pt x="315288" y="302923"/>
                </a:cubicBezTo>
                <a:cubicBezTo>
                  <a:pt x="362755" y="315815"/>
                  <a:pt x="419329" y="440909"/>
                  <a:pt x="396936" y="515816"/>
                </a:cubicBezTo>
                <a:close/>
                <a:moveTo>
                  <a:pt x="287927" y="753113"/>
                </a:moveTo>
                <a:cubicBezTo>
                  <a:pt x="247280" y="714674"/>
                  <a:pt x="183412" y="626323"/>
                  <a:pt x="184083" y="546488"/>
                </a:cubicBezTo>
                <a:cubicBezTo>
                  <a:pt x="242825" y="568684"/>
                  <a:pt x="299755" y="690625"/>
                  <a:pt x="287927" y="753113"/>
                </a:cubicBezTo>
                <a:close/>
                <a:moveTo>
                  <a:pt x="205332" y="1126109"/>
                </a:moveTo>
                <a:cubicBezTo>
                  <a:pt x="141307" y="1043002"/>
                  <a:pt x="101528" y="951655"/>
                  <a:pt x="84890" y="847140"/>
                </a:cubicBezTo>
                <a:cubicBezTo>
                  <a:pt x="184043" y="889640"/>
                  <a:pt x="255087" y="1054159"/>
                  <a:pt x="205332" y="1126109"/>
                </a:cubicBezTo>
                <a:close/>
                <a:moveTo>
                  <a:pt x="196265" y="1488263"/>
                </a:moveTo>
                <a:cubicBezTo>
                  <a:pt x="180692" y="1492758"/>
                  <a:pt x="164173" y="1482310"/>
                  <a:pt x="150808" y="1470286"/>
                </a:cubicBezTo>
                <a:cubicBezTo>
                  <a:pt x="116627" y="1439535"/>
                  <a:pt x="91198" y="1402554"/>
                  <a:pt x="72353" y="1361001"/>
                </a:cubicBezTo>
                <a:cubicBezTo>
                  <a:pt x="59501" y="1332773"/>
                  <a:pt x="50197" y="1303204"/>
                  <a:pt x="47397" y="1271428"/>
                </a:cubicBezTo>
                <a:cubicBezTo>
                  <a:pt x="89345" y="1292993"/>
                  <a:pt x="195082" y="1423686"/>
                  <a:pt x="200326" y="1460548"/>
                </a:cubicBezTo>
                <a:cubicBezTo>
                  <a:pt x="201232" y="1467092"/>
                  <a:pt x="203559" y="1486095"/>
                  <a:pt x="196265" y="1488263"/>
                </a:cubicBezTo>
                <a:close/>
                <a:moveTo>
                  <a:pt x="707799" y="1232122"/>
                </a:moveTo>
                <a:cubicBezTo>
                  <a:pt x="674919" y="1300878"/>
                  <a:pt x="568670" y="1438470"/>
                  <a:pt x="464983" y="1473479"/>
                </a:cubicBezTo>
                <a:cubicBezTo>
                  <a:pt x="492659" y="1355560"/>
                  <a:pt x="557710" y="1263543"/>
                  <a:pt x="707799" y="1232122"/>
                </a:cubicBezTo>
                <a:close/>
                <a:moveTo>
                  <a:pt x="620908" y="939749"/>
                </a:moveTo>
                <a:cubicBezTo>
                  <a:pt x="596149" y="1038429"/>
                  <a:pt x="544858" y="1124414"/>
                  <a:pt x="428437" y="1206850"/>
                </a:cubicBezTo>
                <a:cubicBezTo>
                  <a:pt x="445823" y="1099655"/>
                  <a:pt x="533345" y="972274"/>
                  <a:pt x="620908" y="939749"/>
                </a:cubicBezTo>
                <a:close/>
                <a:moveTo>
                  <a:pt x="675629" y="647770"/>
                </a:moveTo>
                <a:cubicBezTo>
                  <a:pt x="646415" y="726146"/>
                  <a:pt x="512647" y="842922"/>
                  <a:pt x="424652" y="869888"/>
                </a:cubicBezTo>
                <a:cubicBezTo>
                  <a:pt x="433168" y="800028"/>
                  <a:pt x="548485" y="659952"/>
                  <a:pt x="675629" y="647770"/>
                </a:cubicBezTo>
                <a:close/>
                <a:moveTo>
                  <a:pt x="714423" y="423404"/>
                </a:moveTo>
                <a:cubicBezTo>
                  <a:pt x="691123" y="480334"/>
                  <a:pt x="550692" y="539471"/>
                  <a:pt x="485642" y="542427"/>
                </a:cubicBezTo>
                <a:cubicBezTo>
                  <a:pt x="522228" y="491057"/>
                  <a:pt x="639831" y="411577"/>
                  <a:pt x="714423" y="423404"/>
                </a:cubicBezTo>
                <a:close/>
                <a:moveTo>
                  <a:pt x="718484" y="53444"/>
                </a:moveTo>
                <a:cubicBezTo>
                  <a:pt x="712649" y="144869"/>
                  <a:pt x="668966" y="261882"/>
                  <a:pt x="559366" y="296536"/>
                </a:cubicBezTo>
                <a:cubicBezTo>
                  <a:pt x="543990" y="220092"/>
                  <a:pt x="623983" y="97599"/>
                  <a:pt x="718484" y="5344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BAE4466-027B-4C41-B92B-1464B0C62DF7}"/>
              </a:ext>
            </a:extLst>
          </p:cNvPr>
          <p:cNvSpPr/>
          <p:nvPr/>
        </p:nvSpPr>
        <p:spPr>
          <a:xfrm>
            <a:off x="120334" y="3874820"/>
            <a:ext cx="514408" cy="516953"/>
          </a:xfrm>
          <a:custGeom>
            <a:avLst/>
            <a:gdLst>
              <a:gd name="connsiteX0" fmla="*/ 375316 w 514408"/>
              <a:gd name="connsiteY0" fmla="*/ 279568 h 516953"/>
              <a:gd name="connsiteX1" fmla="*/ 306081 w 514408"/>
              <a:gd name="connsiteY1" fmla="*/ 293558 h 516953"/>
              <a:gd name="connsiteX2" fmla="*/ 181333 w 514408"/>
              <a:gd name="connsiteY2" fmla="*/ 428029 h 516953"/>
              <a:gd name="connsiteX3" fmla="*/ 201194 w 514408"/>
              <a:gd name="connsiteY3" fmla="*/ 487954 h 516953"/>
              <a:gd name="connsiteX4" fmla="*/ 230088 w 514408"/>
              <a:gd name="connsiteY4" fmla="*/ 470715 h 516953"/>
              <a:gd name="connsiteX5" fmla="*/ 228984 w 514408"/>
              <a:gd name="connsiteY5" fmla="*/ 436649 h 516953"/>
              <a:gd name="connsiteX6" fmla="*/ 216641 w 514408"/>
              <a:gd name="connsiteY6" fmla="*/ 405548 h 516953"/>
              <a:gd name="connsiteX7" fmla="*/ 254982 w 514408"/>
              <a:gd name="connsiteY7" fmla="*/ 403204 h 516953"/>
              <a:gd name="connsiteX8" fmla="*/ 349732 w 514408"/>
              <a:gd name="connsiteY8" fmla="*/ 406307 h 516953"/>
              <a:gd name="connsiteX9" fmla="*/ 463101 w 514408"/>
              <a:gd name="connsiteY9" fmla="*/ 323142 h 516953"/>
              <a:gd name="connsiteX10" fmla="*/ 447447 w 514408"/>
              <a:gd name="connsiteY10" fmla="*/ 285283 h 516953"/>
              <a:gd name="connsiteX11" fmla="*/ 375316 w 514408"/>
              <a:gd name="connsiteY11" fmla="*/ 279568 h 516953"/>
              <a:gd name="connsiteX12" fmla="*/ 383315 w 514408"/>
              <a:gd name="connsiteY12" fmla="*/ 250675 h 516953"/>
              <a:gd name="connsiteX13" fmla="*/ 465101 w 514408"/>
              <a:gd name="connsiteY13" fmla="*/ 254390 h 516953"/>
              <a:gd name="connsiteX14" fmla="*/ 502063 w 514408"/>
              <a:gd name="connsiteY14" fmla="*/ 320246 h 516953"/>
              <a:gd name="connsiteX15" fmla="*/ 295530 w 514408"/>
              <a:gd name="connsiteY15" fmla="*/ 446027 h 516953"/>
              <a:gd name="connsiteX16" fmla="*/ 259602 w 514408"/>
              <a:gd name="connsiteY16" fmla="*/ 472646 h 516953"/>
              <a:gd name="connsiteX17" fmla="*/ 214641 w 514408"/>
              <a:gd name="connsiteY17" fmla="*/ 516504 h 516953"/>
              <a:gd name="connsiteX18" fmla="*/ 159749 w 514408"/>
              <a:gd name="connsiteY18" fmla="*/ 485196 h 516953"/>
              <a:gd name="connsiteX19" fmla="*/ 232915 w 514408"/>
              <a:gd name="connsiteY19" fmla="*/ 295214 h 516953"/>
              <a:gd name="connsiteX20" fmla="*/ 303184 w 514408"/>
              <a:gd name="connsiteY20" fmla="*/ 263768 h 516953"/>
              <a:gd name="connsiteX21" fmla="*/ 383315 w 514408"/>
              <a:gd name="connsiteY21" fmla="*/ 250675 h 516953"/>
              <a:gd name="connsiteX22" fmla="*/ 364765 w 514408"/>
              <a:gd name="connsiteY22" fmla="*/ 147917 h 516953"/>
              <a:gd name="connsiteX23" fmla="*/ 370971 w 514408"/>
              <a:gd name="connsiteY23" fmla="*/ 166053 h 516953"/>
              <a:gd name="connsiteX24" fmla="*/ 337871 w 514408"/>
              <a:gd name="connsiteY24" fmla="*/ 219428 h 516953"/>
              <a:gd name="connsiteX25" fmla="*/ 266912 w 514408"/>
              <a:gd name="connsiteY25" fmla="*/ 255976 h 516953"/>
              <a:gd name="connsiteX26" fmla="*/ 350560 w 514408"/>
              <a:gd name="connsiteY26" fmla="*/ 154468 h 516953"/>
              <a:gd name="connsiteX27" fmla="*/ 364765 w 514408"/>
              <a:gd name="connsiteY27" fmla="*/ 147917 h 516953"/>
              <a:gd name="connsiteX28" fmla="*/ 374488 w 514408"/>
              <a:gd name="connsiteY28" fmla="*/ 96336 h 516953"/>
              <a:gd name="connsiteX29" fmla="*/ 395935 w 514408"/>
              <a:gd name="connsiteY29" fmla="*/ 117782 h 516953"/>
              <a:gd name="connsiteX30" fmla="*/ 374488 w 514408"/>
              <a:gd name="connsiteY30" fmla="*/ 139229 h 516953"/>
              <a:gd name="connsiteX31" fmla="*/ 353042 w 514408"/>
              <a:gd name="connsiteY31" fmla="*/ 117782 h 516953"/>
              <a:gd name="connsiteX32" fmla="*/ 374488 w 514408"/>
              <a:gd name="connsiteY32" fmla="*/ 96336 h 516953"/>
              <a:gd name="connsiteX33" fmla="*/ 248293 w 514408"/>
              <a:gd name="connsiteY33" fmla="*/ 60339 h 516953"/>
              <a:gd name="connsiteX34" fmla="*/ 244293 w 514408"/>
              <a:gd name="connsiteY34" fmla="*/ 259700 h 516953"/>
              <a:gd name="connsiteX35" fmla="*/ 248293 w 514408"/>
              <a:gd name="connsiteY35" fmla="*/ 60339 h 516953"/>
              <a:gd name="connsiteX36" fmla="*/ 124881 w 514408"/>
              <a:gd name="connsiteY36" fmla="*/ 58227 h 516953"/>
              <a:gd name="connsiteX37" fmla="*/ 138440 w 514408"/>
              <a:gd name="connsiteY37" fmla="*/ 64959 h 516953"/>
              <a:gd name="connsiteX38" fmla="*/ 232707 w 514408"/>
              <a:gd name="connsiteY38" fmla="*/ 231288 h 516953"/>
              <a:gd name="connsiteX39" fmla="*/ 218571 w 514408"/>
              <a:gd name="connsiteY39" fmla="*/ 272043 h 516953"/>
              <a:gd name="connsiteX40" fmla="*/ 204572 w 514408"/>
              <a:gd name="connsiteY40" fmla="*/ 248735 h 516953"/>
              <a:gd name="connsiteX41" fmla="*/ 139612 w 514408"/>
              <a:gd name="connsiteY41" fmla="*/ 108886 h 516953"/>
              <a:gd name="connsiteX42" fmla="*/ 114029 w 514408"/>
              <a:gd name="connsiteY42" fmla="*/ 104334 h 516953"/>
              <a:gd name="connsiteX43" fmla="*/ 73963 w 514408"/>
              <a:gd name="connsiteY43" fmla="*/ 301006 h 516953"/>
              <a:gd name="connsiteX44" fmla="*/ 121062 w 514408"/>
              <a:gd name="connsiteY44" fmla="*/ 344657 h 516953"/>
              <a:gd name="connsiteX45" fmla="*/ 141267 w 514408"/>
              <a:gd name="connsiteY45" fmla="*/ 368931 h 516953"/>
              <a:gd name="connsiteX46" fmla="*/ 100788 w 514408"/>
              <a:gd name="connsiteY46" fmla="*/ 380171 h 516953"/>
              <a:gd name="connsiteX47" fmla="*/ 49483 w 514408"/>
              <a:gd name="connsiteY47" fmla="*/ 411617 h 516953"/>
              <a:gd name="connsiteX48" fmla="*/ 41483 w 514408"/>
              <a:gd name="connsiteY48" fmla="*/ 441545 h 516953"/>
              <a:gd name="connsiteX49" fmla="*/ 70860 w 514408"/>
              <a:gd name="connsiteY49" fmla="*/ 453613 h 516953"/>
              <a:gd name="connsiteX50" fmla="*/ 103892 w 514408"/>
              <a:gd name="connsiteY50" fmla="*/ 445062 h 516953"/>
              <a:gd name="connsiteX51" fmla="*/ 131820 w 514408"/>
              <a:gd name="connsiteY51" fmla="*/ 451682 h 516953"/>
              <a:gd name="connsiteX52" fmla="*/ 116097 w 514408"/>
              <a:gd name="connsiteY52" fmla="*/ 478714 h 516953"/>
              <a:gd name="connsiteX53" fmla="*/ 42449 w 514408"/>
              <a:gd name="connsiteY53" fmla="*/ 487265 h 516953"/>
              <a:gd name="connsiteX54" fmla="*/ 19692 w 514408"/>
              <a:gd name="connsiteY54" fmla="*/ 397066 h 516953"/>
              <a:gd name="connsiteX55" fmla="*/ 35484 w 514408"/>
              <a:gd name="connsiteY55" fmla="*/ 299420 h 516953"/>
              <a:gd name="connsiteX56" fmla="*/ 110443 w 514408"/>
              <a:gd name="connsiteY56" fmla="*/ 62614 h 516953"/>
              <a:gd name="connsiteX57" fmla="*/ 124881 w 514408"/>
              <a:gd name="connsiteY57" fmla="*/ 58227 h 516953"/>
              <a:gd name="connsiteX58" fmla="*/ 236777 w 514408"/>
              <a:gd name="connsiteY58" fmla="*/ 0 h 516953"/>
              <a:gd name="connsiteX59" fmla="*/ 260981 w 514408"/>
              <a:gd name="connsiteY59" fmla="*/ 24205 h 516953"/>
              <a:gd name="connsiteX60" fmla="*/ 236777 w 514408"/>
              <a:gd name="connsiteY60" fmla="*/ 48409 h 516953"/>
              <a:gd name="connsiteX61" fmla="*/ 212572 w 514408"/>
              <a:gd name="connsiteY61" fmla="*/ 24205 h 516953"/>
              <a:gd name="connsiteX62" fmla="*/ 236777 w 514408"/>
              <a:gd name="connsiteY62" fmla="*/ 0 h 5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4408" h="516953">
                <a:moveTo>
                  <a:pt x="375316" y="279568"/>
                </a:moveTo>
                <a:cubicBezTo>
                  <a:pt x="352576" y="280284"/>
                  <a:pt x="330320" y="284283"/>
                  <a:pt x="306081" y="293558"/>
                </a:cubicBezTo>
                <a:cubicBezTo>
                  <a:pt x="244155" y="317280"/>
                  <a:pt x="208503" y="327624"/>
                  <a:pt x="181333" y="428029"/>
                </a:cubicBezTo>
                <a:cubicBezTo>
                  <a:pt x="173748" y="456164"/>
                  <a:pt x="184161" y="481265"/>
                  <a:pt x="201194" y="487954"/>
                </a:cubicBezTo>
                <a:cubicBezTo>
                  <a:pt x="213055" y="492644"/>
                  <a:pt x="226571" y="481955"/>
                  <a:pt x="230088" y="470715"/>
                </a:cubicBezTo>
                <a:cubicBezTo>
                  <a:pt x="233191" y="460785"/>
                  <a:pt x="233536" y="446510"/>
                  <a:pt x="228984" y="436649"/>
                </a:cubicBezTo>
                <a:cubicBezTo>
                  <a:pt x="224364" y="426650"/>
                  <a:pt x="210227" y="418926"/>
                  <a:pt x="216641" y="405548"/>
                </a:cubicBezTo>
                <a:cubicBezTo>
                  <a:pt x="222778" y="392860"/>
                  <a:pt x="241604" y="399273"/>
                  <a:pt x="254982" y="403204"/>
                </a:cubicBezTo>
                <a:cubicBezTo>
                  <a:pt x="286220" y="412375"/>
                  <a:pt x="317459" y="415271"/>
                  <a:pt x="349732" y="406307"/>
                </a:cubicBezTo>
                <a:cubicBezTo>
                  <a:pt x="398348" y="392860"/>
                  <a:pt x="436069" y="366035"/>
                  <a:pt x="463101" y="323142"/>
                </a:cubicBezTo>
                <a:cubicBezTo>
                  <a:pt x="476824" y="301420"/>
                  <a:pt x="477582" y="289766"/>
                  <a:pt x="447447" y="285283"/>
                </a:cubicBezTo>
                <a:cubicBezTo>
                  <a:pt x="421277" y="281422"/>
                  <a:pt x="398055" y="278853"/>
                  <a:pt x="375316" y="279568"/>
                </a:cubicBezTo>
                <a:close/>
                <a:moveTo>
                  <a:pt x="383315" y="250675"/>
                </a:moveTo>
                <a:cubicBezTo>
                  <a:pt x="410295" y="249183"/>
                  <a:pt x="437552" y="250494"/>
                  <a:pt x="465101" y="254390"/>
                </a:cubicBezTo>
                <a:cubicBezTo>
                  <a:pt x="518751" y="261975"/>
                  <a:pt x="524474" y="271147"/>
                  <a:pt x="502063" y="320246"/>
                </a:cubicBezTo>
                <a:cubicBezTo>
                  <a:pt x="464687" y="402514"/>
                  <a:pt x="386694" y="450923"/>
                  <a:pt x="295530" y="446027"/>
                </a:cubicBezTo>
                <a:cubicBezTo>
                  <a:pt x="273532" y="444855"/>
                  <a:pt x="259878" y="442441"/>
                  <a:pt x="259602" y="472646"/>
                </a:cubicBezTo>
                <a:cubicBezTo>
                  <a:pt x="259395" y="497264"/>
                  <a:pt x="240845" y="513676"/>
                  <a:pt x="214641" y="516504"/>
                </a:cubicBezTo>
                <a:cubicBezTo>
                  <a:pt x="189195" y="519193"/>
                  <a:pt x="170990" y="509952"/>
                  <a:pt x="159749" y="485196"/>
                </a:cubicBezTo>
                <a:cubicBezTo>
                  <a:pt x="132717" y="425477"/>
                  <a:pt x="171541" y="333831"/>
                  <a:pt x="232915" y="295214"/>
                </a:cubicBezTo>
                <a:cubicBezTo>
                  <a:pt x="258361" y="279077"/>
                  <a:pt x="284703" y="268871"/>
                  <a:pt x="303184" y="263768"/>
                </a:cubicBezTo>
                <a:cubicBezTo>
                  <a:pt x="329630" y="256459"/>
                  <a:pt x="356335" y="252166"/>
                  <a:pt x="383315" y="250675"/>
                </a:cubicBezTo>
                <a:close/>
                <a:moveTo>
                  <a:pt x="364765" y="147917"/>
                </a:moveTo>
                <a:cubicBezTo>
                  <a:pt x="371316" y="150193"/>
                  <a:pt x="372075" y="156054"/>
                  <a:pt x="370971" y="166053"/>
                </a:cubicBezTo>
                <a:cubicBezTo>
                  <a:pt x="365041" y="190534"/>
                  <a:pt x="354076" y="200671"/>
                  <a:pt x="337871" y="219428"/>
                </a:cubicBezTo>
                <a:cubicBezTo>
                  <a:pt x="326907" y="232047"/>
                  <a:pt x="298909" y="251977"/>
                  <a:pt x="266912" y="255976"/>
                </a:cubicBezTo>
                <a:cubicBezTo>
                  <a:pt x="300357" y="225772"/>
                  <a:pt x="331182" y="194465"/>
                  <a:pt x="350560" y="154468"/>
                </a:cubicBezTo>
                <a:cubicBezTo>
                  <a:pt x="352835" y="149779"/>
                  <a:pt x="358283" y="145641"/>
                  <a:pt x="364765" y="147917"/>
                </a:cubicBezTo>
                <a:close/>
                <a:moveTo>
                  <a:pt x="374488" y="96336"/>
                </a:moveTo>
                <a:cubicBezTo>
                  <a:pt x="386333" y="96336"/>
                  <a:pt x="395935" y="105938"/>
                  <a:pt x="395935" y="117782"/>
                </a:cubicBezTo>
                <a:cubicBezTo>
                  <a:pt x="395935" y="129627"/>
                  <a:pt x="386333" y="139229"/>
                  <a:pt x="374488" y="139229"/>
                </a:cubicBezTo>
                <a:cubicBezTo>
                  <a:pt x="362644" y="139229"/>
                  <a:pt x="353042" y="129627"/>
                  <a:pt x="353042" y="117782"/>
                </a:cubicBezTo>
                <a:cubicBezTo>
                  <a:pt x="353042" y="105938"/>
                  <a:pt x="362644" y="96336"/>
                  <a:pt x="374488" y="96336"/>
                </a:cubicBezTo>
                <a:close/>
                <a:moveTo>
                  <a:pt x="248293" y="60339"/>
                </a:moveTo>
                <a:cubicBezTo>
                  <a:pt x="304701" y="87095"/>
                  <a:pt x="292633" y="215980"/>
                  <a:pt x="244293" y="259700"/>
                </a:cubicBezTo>
                <a:cubicBezTo>
                  <a:pt x="259602" y="190810"/>
                  <a:pt x="285393" y="125781"/>
                  <a:pt x="248293" y="60339"/>
                </a:cubicBezTo>
                <a:close/>
                <a:moveTo>
                  <a:pt x="124881" y="58227"/>
                </a:moveTo>
                <a:cubicBezTo>
                  <a:pt x="129510" y="59080"/>
                  <a:pt x="133992" y="61787"/>
                  <a:pt x="138440" y="64959"/>
                </a:cubicBezTo>
                <a:cubicBezTo>
                  <a:pt x="195883" y="105714"/>
                  <a:pt x="230708" y="159226"/>
                  <a:pt x="232707" y="231288"/>
                </a:cubicBezTo>
                <a:cubicBezTo>
                  <a:pt x="232707" y="237012"/>
                  <a:pt x="238707" y="270733"/>
                  <a:pt x="218571" y="272043"/>
                </a:cubicBezTo>
                <a:cubicBezTo>
                  <a:pt x="204365" y="272940"/>
                  <a:pt x="206020" y="258665"/>
                  <a:pt x="204572" y="248735"/>
                </a:cubicBezTo>
                <a:cubicBezTo>
                  <a:pt x="197055" y="195568"/>
                  <a:pt x="182712" y="145503"/>
                  <a:pt x="139612" y="108886"/>
                </a:cubicBezTo>
                <a:cubicBezTo>
                  <a:pt x="132096" y="102473"/>
                  <a:pt x="126855" y="94129"/>
                  <a:pt x="114029" y="104334"/>
                </a:cubicBezTo>
                <a:cubicBezTo>
                  <a:pt x="58930" y="148468"/>
                  <a:pt x="38932" y="242046"/>
                  <a:pt x="73963" y="301006"/>
                </a:cubicBezTo>
                <a:cubicBezTo>
                  <a:pt x="85273" y="320039"/>
                  <a:pt x="82652" y="328038"/>
                  <a:pt x="121062" y="344657"/>
                </a:cubicBezTo>
                <a:cubicBezTo>
                  <a:pt x="131751" y="349278"/>
                  <a:pt x="143336" y="355001"/>
                  <a:pt x="141267" y="368931"/>
                </a:cubicBezTo>
                <a:cubicBezTo>
                  <a:pt x="139130" y="383137"/>
                  <a:pt x="116304" y="385481"/>
                  <a:pt x="100788" y="380171"/>
                </a:cubicBezTo>
                <a:cubicBezTo>
                  <a:pt x="79204" y="372862"/>
                  <a:pt x="67481" y="396446"/>
                  <a:pt x="49483" y="411617"/>
                </a:cubicBezTo>
                <a:cubicBezTo>
                  <a:pt x="40311" y="419409"/>
                  <a:pt x="36312" y="428925"/>
                  <a:pt x="41483" y="441545"/>
                </a:cubicBezTo>
                <a:cubicBezTo>
                  <a:pt x="46862" y="454578"/>
                  <a:pt x="59344" y="455199"/>
                  <a:pt x="70860" y="453613"/>
                </a:cubicBezTo>
                <a:cubicBezTo>
                  <a:pt x="82100" y="452096"/>
                  <a:pt x="93341" y="449062"/>
                  <a:pt x="103892" y="445062"/>
                </a:cubicBezTo>
                <a:cubicBezTo>
                  <a:pt x="117270" y="439959"/>
                  <a:pt x="126510" y="438994"/>
                  <a:pt x="131820" y="451682"/>
                </a:cubicBezTo>
                <a:cubicBezTo>
                  <a:pt x="134992" y="459336"/>
                  <a:pt x="125131" y="473956"/>
                  <a:pt x="116097" y="478714"/>
                </a:cubicBezTo>
                <a:cubicBezTo>
                  <a:pt x="92720" y="491058"/>
                  <a:pt x="67343" y="492989"/>
                  <a:pt x="42449" y="487265"/>
                </a:cubicBezTo>
                <a:cubicBezTo>
                  <a:pt x="453" y="477542"/>
                  <a:pt x="-16304" y="422719"/>
                  <a:pt x="19692" y="397066"/>
                </a:cubicBezTo>
                <a:cubicBezTo>
                  <a:pt x="64240" y="365345"/>
                  <a:pt x="57206" y="342520"/>
                  <a:pt x="35484" y="299420"/>
                </a:cubicBezTo>
                <a:cubicBezTo>
                  <a:pt x="-12098" y="205222"/>
                  <a:pt x="53344" y="110679"/>
                  <a:pt x="110443" y="62614"/>
                </a:cubicBezTo>
                <a:cubicBezTo>
                  <a:pt x="115477" y="58373"/>
                  <a:pt x="120252" y="57373"/>
                  <a:pt x="124881" y="58227"/>
                </a:cubicBezTo>
                <a:close/>
                <a:moveTo>
                  <a:pt x="236777" y="0"/>
                </a:moveTo>
                <a:cubicBezTo>
                  <a:pt x="250145" y="0"/>
                  <a:pt x="260981" y="10837"/>
                  <a:pt x="260981" y="24205"/>
                </a:cubicBezTo>
                <a:cubicBezTo>
                  <a:pt x="260981" y="37573"/>
                  <a:pt x="250145" y="48409"/>
                  <a:pt x="236777" y="48409"/>
                </a:cubicBezTo>
                <a:cubicBezTo>
                  <a:pt x="223409" y="48409"/>
                  <a:pt x="212572" y="37573"/>
                  <a:pt x="212572" y="24205"/>
                </a:cubicBezTo>
                <a:cubicBezTo>
                  <a:pt x="212572" y="10837"/>
                  <a:pt x="223409" y="0"/>
                  <a:pt x="2367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880203D-0E89-466D-A10C-834BC51860E5}"/>
              </a:ext>
            </a:extLst>
          </p:cNvPr>
          <p:cNvSpPr/>
          <p:nvPr/>
        </p:nvSpPr>
        <p:spPr>
          <a:xfrm rot="17100000">
            <a:off x="11298576" y="2745146"/>
            <a:ext cx="867768" cy="728580"/>
          </a:xfrm>
          <a:custGeom>
            <a:avLst/>
            <a:gdLst>
              <a:gd name="connsiteX0" fmla="*/ 719396 w 1198606"/>
              <a:gd name="connsiteY0" fmla="*/ 669711 h 1006353"/>
              <a:gd name="connsiteX1" fmla="*/ 578334 w 1198606"/>
              <a:gd name="connsiteY1" fmla="*/ 712565 h 1006353"/>
              <a:gd name="connsiteX2" fmla="*/ 486120 w 1198606"/>
              <a:gd name="connsiteY2" fmla="*/ 776078 h 1006353"/>
              <a:gd name="connsiteX3" fmla="*/ 541078 w 1198606"/>
              <a:gd name="connsiteY3" fmla="*/ 800167 h 1006353"/>
              <a:gd name="connsiteX4" fmla="*/ 582316 w 1198606"/>
              <a:gd name="connsiteY4" fmla="*/ 801665 h 1006353"/>
              <a:gd name="connsiteX5" fmla="*/ 610741 w 1198606"/>
              <a:gd name="connsiteY5" fmla="*/ 849329 h 1006353"/>
              <a:gd name="connsiteX6" fmla="*/ 583381 w 1198606"/>
              <a:gd name="connsiteY6" fmla="*/ 887019 h 1006353"/>
              <a:gd name="connsiteX7" fmla="*/ 520498 w 1198606"/>
              <a:gd name="connsiteY7" fmla="*/ 852207 h 1006353"/>
              <a:gd name="connsiteX8" fmla="*/ 485371 w 1198606"/>
              <a:gd name="connsiteY8" fmla="*/ 820470 h 1006353"/>
              <a:gd name="connsiteX9" fmla="*/ 385942 w 1198606"/>
              <a:gd name="connsiteY9" fmla="*/ 833638 h 1006353"/>
              <a:gd name="connsiteX10" fmla="*/ 269048 w 1198606"/>
              <a:gd name="connsiteY10" fmla="*/ 893485 h 1006353"/>
              <a:gd name="connsiteX11" fmla="*/ 311351 w 1198606"/>
              <a:gd name="connsiteY11" fmla="*/ 922856 h 1006353"/>
              <a:gd name="connsiteX12" fmla="*/ 357399 w 1198606"/>
              <a:gd name="connsiteY12" fmla="*/ 962636 h 1006353"/>
              <a:gd name="connsiteX13" fmla="*/ 326726 w 1198606"/>
              <a:gd name="connsiteY13" fmla="*/ 1005214 h 1006353"/>
              <a:gd name="connsiteX14" fmla="*/ 271847 w 1198606"/>
              <a:gd name="connsiteY14" fmla="*/ 969850 h 1006353"/>
              <a:gd name="connsiteX15" fmla="*/ 151681 w 1198606"/>
              <a:gd name="connsiteY15" fmla="*/ 935788 h 1006353"/>
              <a:gd name="connsiteX16" fmla="*/ 93 w 1198606"/>
              <a:gd name="connsiteY16" fmla="*/ 969732 h 1006353"/>
              <a:gd name="connsiteX17" fmla="*/ 153849 w 1198606"/>
              <a:gd name="connsiteY17" fmla="*/ 909334 h 1006353"/>
              <a:gd name="connsiteX18" fmla="*/ 198991 w 1198606"/>
              <a:gd name="connsiteY18" fmla="*/ 857411 h 1006353"/>
              <a:gd name="connsiteX19" fmla="*/ 191579 w 1198606"/>
              <a:gd name="connsiteY19" fmla="*/ 756208 h 1006353"/>
              <a:gd name="connsiteX20" fmla="*/ 224301 w 1198606"/>
              <a:gd name="connsiteY20" fmla="*/ 680158 h 1006353"/>
              <a:gd name="connsiteX21" fmla="*/ 287538 w 1198606"/>
              <a:gd name="connsiteY21" fmla="*/ 709056 h 1006353"/>
              <a:gd name="connsiteX22" fmla="*/ 271966 w 1198606"/>
              <a:gd name="connsiteY22" fmla="*/ 771426 h 1006353"/>
              <a:gd name="connsiteX23" fmla="*/ 238179 w 1198606"/>
              <a:gd name="connsiteY23" fmla="*/ 800049 h 1006353"/>
              <a:gd name="connsiteX24" fmla="*/ 242791 w 1198606"/>
              <a:gd name="connsiteY24" fmla="*/ 858752 h 1006353"/>
              <a:gd name="connsiteX25" fmla="*/ 292979 w 1198606"/>
              <a:gd name="connsiteY25" fmla="*/ 847516 h 1006353"/>
              <a:gd name="connsiteX26" fmla="*/ 405260 w 1198606"/>
              <a:gd name="connsiteY26" fmla="*/ 680001 h 1006353"/>
              <a:gd name="connsiteX27" fmla="*/ 388544 w 1198606"/>
              <a:gd name="connsiteY27" fmla="*/ 612979 h 1006353"/>
              <a:gd name="connsiteX28" fmla="*/ 400135 w 1198606"/>
              <a:gd name="connsiteY28" fmla="*/ 534169 h 1006353"/>
              <a:gd name="connsiteX29" fmla="*/ 467866 w 1198606"/>
              <a:gd name="connsiteY29" fmla="*/ 548125 h 1006353"/>
              <a:gd name="connsiteX30" fmla="*/ 455014 w 1198606"/>
              <a:gd name="connsiteY30" fmla="*/ 621770 h 1006353"/>
              <a:gd name="connsiteX31" fmla="*/ 434829 w 1198606"/>
              <a:gd name="connsiteY31" fmla="*/ 742686 h 1006353"/>
              <a:gd name="connsiteX32" fmla="*/ 463924 w 1198606"/>
              <a:gd name="connsiteY32" fmla="*/ 751674 h 1006353"/>
              <a:gd name="connsiteX33" fmla="*/ 607272 w 1198606"/>
              <a:gd name="connsiteY33" fmla="*/ 647357 h 1006353"/>
              <a:gd name="connsiteX34" fmla="*/ 641847 w 1198606"/>
              <a:gd name="connsiteY34" fmla="*/ 611205 h 1006353"/>
              <a:gd name="connsiteX35" fmla="*/ 584169 w 1198606"/>
              <a:gd name="connsiteY35" fmla="*/ 485755 h 1006353"/>
              <a:gd name="connsiteX36" fmla="*/ 545178 w 1198606"/>
              <a:gd name="connsiteY36" fmla="*/ 423859 h 1006353"/>
              <a:gd name="connsiteX37" fmla="*/ 640467 w 1198606"/>
              <a:gd name="connsiteY37" fmla="*/ 389638 h 1006353"/>
              <a:gd name="connsiteX38" fmla="*/ 651940 w 1198606"/>
              <a:gd name="connsiteY38" fmla="*/ 463205 h 1006353"/>
              <a:gd name="connsiteX39" fmla="*/ 670667 w 1198606"/>
              <a:gd name="connsiteY39" fmla="*/ 589836 h 1006353"/>
              <a:gd name="connsiteX40" fmla="*/ 787482 w 1198606"/>
              <a:gd name="connsiteY40" fmla="*/ 436080 h 1006353"/>
              <a:gd name="connsiteX41" fmla="*/ 779439 w 1198606"/>
              <a:gd name="connsiteY41" fmla="*/ 340988 h 1006353"/>
              <a:gd name="connsiteX42" fmla="*/ 737965 w 1198606"/>
              <a:gd name="connsiteY42" fmla="*/ 305979 h 1006353"/>
              <a:gd name="connsiteX43" fmla="*/ 749122 w 1198606"/>
              <a:gd name="connsiteY43" fmla="*/ 227840 h 1006353"/>
              <a:gd name="connsiteX44" fmla="*/ 816656 w 1198606"/>
              <a:gd name="connsiteY44" fmla="*/ 220152 h 1006353"/>
              <a:gd name="connsiteX45" fmla="*/ 834042 w 1198606"/>
              <a:gd name="connsiteY45" fmla="*/ 308936 h 1006353"/>
              <a:gd name="connsiteX46" fmla="*/ 829233 w 1198606"/>
              <a:gd name="connsiteY46" fmla="*/ 425593 h 1006353"/>
              <a:gd name="connsiteX47" fmla="*/ 939661 w 1198606"/>
              <a:gd name="connsiteY47" fmla="*/ 291905 h 1006353"/>
              <a:gd name="connsiteX48" fmla="*/ 906505 w 1198606"/>
              <a:gd name="connsiteY48" fmla="*/ 161094 h 1006353"/>
              <a:gd name="connsiteX49" fmla="*/ 870707 w 1198606"/>
              <a:gd name="connsiteY49" fmla="*/ 89025 h 1006353"/>
              <a:gd name="connsiteX50" fmla="*/ 937966 w 1198606"/>
              <a:gd name="connsiteY50" fmla="*/ 62374 h 1006353"/>
              <a:gd name="connsiteX51" fmla="*/ 965642 w 1198606"/>
              <a:gd name="connsiteY51" fmla="*/ 137439 h 1006353"/>
              <a:gd name="connsiteX52" fmla="*/ 976720 w 1198606"/>
              <a:gd name="connsiteY52" fmla="*/ 231309 h 1006353"/>
              <a:gd name="connsiteX53" fmla="*/ 1049892 w 1198606"/>
              <a:gd name="connsiteY53" fmla="*/ 79012 h 1006353"/>
              <a:gd name="connsiteX54" fmla="*/ 1076504 w 1198606"/>
              <a:gd name="connsiteY54" fmla="*/ 2961 h 1006353"/>
              <a:gd name="connsiteX55" fmla="*/ 1135641 w 1198606"/>
              <a:gd name="connsiteY55" fmla="*/ 19875 h 1006353"/>
              <a:gd name="connsiteX56" fmla="*/ 1102642 w 1198606"/>
              <a:gd name="connsiteY56" fmla="*/ 101286 h 1006353"/>
              <a:gd name="connsiteX57" fmla="*/ 1002583 w 1198606"/>
              <a:gd name="connsiteY57" fmla="*/ 249760 h 1006353"/>
              <a:gd name="connsiteX58" fmla="*/ 1107531 w 1198606"/>
              <a:gd name="connsiteY58" fmla="*/ 240455 h 1006353"/>
              <a:gd name="connsiteX59" fmla="*/ 1192570 w 1198606"/>
              <a:gd name="connsiteY59" fmla="*/ 249760 h 1006353"/>
              <a:gd name="connsiteX60" fmla="*/ 1176051 w 1198606"/>
              <a:gd name="connsiteY60" fmla="*/ 314968 h 1006353"/>
              <a:gd name="connsiteX61" fmla="*/ 1103904 w 1198606"/>
              <a:gd name="connsiteY61" fmla="*/ 298173 h 1006353"/>
              <a:gd name="connsiteX62" fmla="*/ 982594 w 1198606"/>
              <a:gd name="connsiteY62" fmla="*/ 297227 h 1006353"/>
              <a:gd name="connsiteX63" fmla="*/ 875438 w 1198606"/>
              <a:gd name="connsiteY63" fmla="*/ 432335 h 1006353"/>
              <a:gd name="connsiteX64" fmla="*/ 966351 w 1198606"/>
              <a:gd name="connsiteY64" fmla="*/ 418300 h 1006353"/>
              <a:gd name="connsiteX65" fmla="*/ 1039445 w 1198606"/>
              <a:gd name="connsiteY65" fmla="*/ 439431 h 1006353"/>
              <a:gd name="connsiteX66" fmla="*/ 1028445 w 1198606"/>
              <a:gd name="connsiteY66" fmla="*/ 498135 h 1006353"/>
              <a:gd name="connsiteX67" fmla="*/ 949951 w 1198606"/>
              <a:gd name="connsiteY67" fmla="*/ 477121 h 1006353"/>
              <a:gd name="connsiteX68" fmla="*/ 821466 w 1198606"/>
              <a:gd name="connsiteY68" fmla="*/ 481852 h 1006353"/>
              <a:gd name="connsiteX69" fmla="*/ 717976 w 1198606"/>
              <a:gd name="connsiteY69" fmla="*/ 593464 h 1006353"/>
              <a:gd name="connsiteX70" fmla="*/ 766784 w 1198606"/>
              <a:gd name="connsiteY70" fmla="*/ 644479 h 1006353"/>
              <a:gd name="connsiteX71" fmla="*/ 811886 w 1198606"/>
              <a:gd name="connsiteY71" fmla="*/ 628197 h 1006353"/>
              <a:gd name="connsiteX72" fmla="*/ 865109 w 1198606"/>
              <a:gd name="connsiteY72" fmla="*/ 653350 h 1006353"/>
              <a:gd name="connsiteX73" fmla="*/ 848117 w 1198606"/>
              <a:gd name="connsiteY73" fmla="*/ 713985 h 1006353"/>
              <a:gd name="connsiteX74" fmla="*/ 783815 w 1198606"/>
              <a:gd name="connsiteY74" fmla="*/ 710279 h 1006353"/>
              <a:gd name="connsiteX75" fmla="*/ 755706 w 1198606"/>
              <a:gd name="connsiteY75" fmla="*/ 680710 h 1006353"/>
              <a:gd name="connsiteX76" fmla="*/ 719396 w 1198606"/>
              <a:gd name="connsiteY76" fmla="*/ 669711 h 10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98606" h="1006353">
                <a:moveTo>
                  <a:pt x="719396" y="669711"/>
                </a:moveTo>
                <a:cubicBezTo>
                  <a:pt x="655804" y="635687"/>
                  <a:pt x="664674" y="652719"/>
                  <a:pt x="578334" y="712565"/>
                </a:cubicBezTo>
                <a:cubicBezTo>
                  <a:pt x="549239" y="732711"/>
                  <a:pt x="519710" y="753291"/>
                  <a:pt x="486120" y="776078"/>
                </a:cubicBezTo>
                <a:cubicBezTo>
                  <a:pt x="503861" y="791099"/>
                  <a:pt x="521011" y="798196"/>
                  <a:pt x="541078" y="800167"/>
                </a:cubicBezTo>
                <a:cubicBezTo>
                  <a:pt x="550382" y="800995"/>
                  <a:pt x="567098" y="794608"/>
                  <a:pt x="582316" y="801665"/>
                </a:cubicBezTo>
                <a:cubicBezTo>
                  <a:pt x="603014" y="811285"/>
                  <a:pt x="612358" y="823624"/>
                  <a:pt x="610741" y="849329"/>
                </a:cubicBezTo>
                <a:cubicBezTo>
                  <a:pt x="609913" y="863128"/>
                  <a:pt x="597455" y="883668"/>
                  <a:pt x="583381" y="887019"/>
                </a:cubicBezTo>
                <a:cubicBezTo>
                  <a:pt x="560475" y="892460"/>
                  <a:pt x="528659" y="892933"/>
                  <a:pt x="520498" y="852207"/>
                </a:cubicBezTo>
                <a:cubicBezTo>
                  <a:pt x="515137" y="825596"/>
                  <a:pt x="504965" y="830879"/>
                  <a:pt x="485371" y="820470"/>
                </a:cubicBezTo>
                <a:cubicBezTo>
                  <a:pt x="444212" y="798629"/>
                  <a:pt x="435578" y="801980"/>
                  <a:pt x="385942" y="833638"/>
                </a:cubicBezTo>
                <a:cubicBezTo>
                  <a:pt x="349711" y="856741"/>
                  <a:pt x="309301" y="873221"/>
                  <a:pt x="269048" y="893485"/>
                </a:cubicBezTo>
                <a:cubicBezTo>
                  <a:pt x="275869" y="910635"/>
                  <a:pt x="284148" y="927942"/>
                  <a:pt x="311351" y="922856"/>
                </a:cubicBezTo>
                <a:cubicBezTo>
                  <a:pt x="334059" y="918598"/>
                  <a:pt x="358897" y="938587"/>
                  <a:pt x="357399" y="962636"/>
                </a:cubicBezTo>
                <a:cubicBezTo>
                  <a:pt x="356177" y="981757"/>
                  <a:pt x="347818" y="999498"/>
                  <a:pt x="326726" y="1005214"/>
                </a:cubicBezTo>
                <a:cubicBezTo>
                  <a:pt x="303939" y="1011404"/>
                  <a:pt x="275159" y="991337"/>
                  <a:pt x="271847" y="969850"/>
                </a:cubicBezTo>
                <a:cubicBezTo>
                  <a:pt x="264790" y="923842"/>
                  <a:pt x="255920" y="899556"/>
                  <a:pt x="151681" y="935788"/>
                </a:cubicBezTo>
                <a:cubicBezTo>
                  <a:pt x="103938" y="952385"/>
                  <a:pt x="14" y="982348"/>
                  <a:pt x="93" y="969732"/>
                </a:cubicBezTo>
                <a:cubicBezTo>
                  <a:pt x="-3573" y="958693"/>
                  <a:pt x="101769" y="926956"/>
                  <a:pt x="153849" y="909334"/>
                </a:cubicBezTo>
                <a:cubicBezTo>
                  <a:pt x="183418" y="899280"/>
                  <a:pt x="203051" y="887335"/>
                  <a:pt x="198991" y="857411"/>
                </a:cubicBezTo>
                <a:cubicBezTo>
                  <a:pt x="193077" y="813808"/>
                  <a:pt x="217441" y="798353"/>
                  <a:pt x="191579" y="756208"/>
                </a:cubicBezTo>
                <a:cubicBezTo>
                  <a:pt x="178174" y="734367"/>
                  <a:pt x="196428" y="686427"/>
                  <a:pt x="224301" y="680158"/>
                </a:cubicBezTo>
                <a:cubicBezTo>
                  <a:pt x="252056" y="673890"/>
                  <a:pt x="274213" y="684929"/>
                  <a:pt x="287538" y="709056"/>
                </a:cubicBezTo>
                <a:cubicBezTo>
                  <a:pt x="300864" y="733263"/>
                  <a:pt x="290811" y="753330"/>
                  <a:pt x="271966" y="771426"/>
                </a:cubicBezTo>
                <a:cubicBezTo>
                  <a:pt x="261163" y="781755"/>
                  <a:pt x="240544" y="779903"/>
                  <a:pt x="238179" y="800049"/>
                </a:cubicBezTo>
                <a:cubicBezTo>
                  <a:pt x="235498" y="822915"/>
                  <a:pt x="228322" y="844322"/>
                  <a:pt x="242791" y="858752"/>
                </a:cubicBezTo>
                <a:cubicBezTo>
                  <a:pt x="259310" y="875271"/>
                  <a:pt x="277722" y="856110"/>
                  <a:pt x="292979" y="847516"/>
                </a:cubicBezTo>
                <a:cubicBezTo>
                  <a:pt x="422252" y="774620"/>
                  <a:pt x="412633" y="792361"/>
                  <a:pt x="405260" y="680001"/>
                </a:cubicBezTo>
                <a:cubicBezTo>
                  <a:pt x="402698" y="640812"/>
                  <a:pt x="413658" y="632218"/>
                  <a:pt x="388544" y="612979"/>
                </a:cubicBezTo>
                <a:cubicBezTo>
                  <a:pt x="368280" y="597485"/>
                  <a:pt x="372183" y="547692"/>
                  <a:pt x="400135" y="534169"/>
                </a:cubicBezTo>
                <a:cubicBezTo>
                  <a:pt x="424223" y="522539"/>
                  <a:pt x="448903" y="525732"/>
                  <a:pt x="467866" y="548125"/>
                </a:cubicBezTo>
                <a:cubicBezTo>
                  <a:pt x="487461" y="571386"/>
                  <a:pt x="480916" y="608681"/>
                  <a:pt x="455014" y="621770"/>
                </a:cubicBezTo>
                <a:cubicBezTo>
                  <a:pt x="418546" y="640221"/>
                  <a:pt x="435105" y="698215"/>
                  <a:pt x="434829" y="742686"/>
                </a:cubicBezTo>
                <a:cubicBezTo>
                  <a:pt x="434632" y="768193"/>
                  <a:pt x="452727" y="759559"/>
                  <a:pt x="463924" y="751674"/>
                </a:cubicBezTo>
                <a:cubicBezTo>
                  <a:pt x="512219" y="717612"/>
                  <a:pt x="559884" y="682642"/>
                  <a:pt x="607272" y="647357"/>
                </a:cubicBezTo>
                <a:cubicBezTo>
                  <a:pt x="612910" y="643217"/>
                  <a:pt x="643346" y="615778"/>
                  <a:pt x="641847" y="611205"/>
                </a:cubicBezTo>
                <a:cubicBezTo>
                  <a:pt x="624777" y="557824"/>
                  <a:pt x="621228" y="492852"/>
                  <a:pt x="584169" y="485755"/>
                </a:cubicBezTo>
                <a:cubicBezTo>
                  <a:pt x="556099" y="480354"/>
                  <a:pt x="543522" y="449682"/>
                  <a:pt x="545178" y="423859"/>
                </a:cubicBezTo>
                <a:cubicBezTo>
                  <a:pt x="548687" y="369492"/>
                  <a:pt x="601201" y="351041"/>
                  <a:pt x="640467" y="389638"/>
                </a:cubicBezTo>
                <a:cubicBezTo>
                  <a:pt x="654030" y="402964"/>
                  <a:pt x="664004" y="438288"/>
                  <a:pt x="651940" y="463205"/>
                </a:cubicBezTo>
                <a:cubicBezTo>
                  <a:pt x="631676" y="505113"/>
                  <a:pt x="656198" y="545760"/>
                  <a:pt x="670667" y="589836"/>
                </a:cubicBezTo>
                <a:cubicBezTo>
                  <a:pt x="777941" y="470853"/>
                  <a:pt x="779794" y="479526"/>
                  <a:pt x="787482" y="436080"/>
                </a:cubicBezTo>
                <a:cubicBezTo>
                  <a:pt x="791937" y="410927"/>
                  <a:pt x="786733" y="379900"/>
                  <a:pt x="779439" y="340988"/>
                </a:cubicBezTo>
                <a:cubicBezTo>
                  <a:pt x="775891" y="322104"/>
                  <a:pt x="749674" y="331960"/>
                  <a:pt x="737965" y="305979"/>
                </a:cubicBezTo>
                <a:cubicBezTo>
                  <a:pt x="724994" y="277278"/>
                  <a:pt x="727083" y="251889"/>
                  <a:pt x="749122" y="227840"/>
                </a:cubicBezTo>
                <a:cubicBezTo>
                  <a:pt x="768992" y="206156"/>
                  <a:pt x="792804" y="204540"/>
                  <a:pt x="816656" y="220152"/>
                </a:cubicBezTo>
                <a:cubicBezTo>
                  <a:pt x="849576" y="241638"/>
                  <a:pt x="855371" y="290643"/>
                  <a:pt x="834042" y="308936"/>
                </a:cubicBezTo>
                <a:cubicBezTo>
                  <a:pt x="802976" y="335548"/>
                  <a:pt x="821900" y="382029"/>
                  <a:pt x="829233" y="425593"/>
                </a:cubicBezTo>
                <a:cubicBezTo>
                  <a:pt x="874256" y="385262"/>
                  <a:pt x="908516" y="339687"/>
                  <a:pt x="939661" y="291905"/>
                </a:cubicBezTo>
                <a:cubicBezTo>
                  <a:pt x="955510" y="267619"/>
                  <a:pt x="944944" y="166258"/>
                  <a:pt x="906505" y="161094"/>
                </a:cubicBezTo>
                <a:cubicBezTo>
                  <a:pt x="875990" y="156993"/>
                  <a:pt x="855135" y="120250"/>
                  <a:pt x="870707" y="89025"/>
                </a:cubicBezTo>
                <a:cubicBezTo>
                  <a:pt x="884309" y="61744"/>
                  <a:pt x="910093" y="51414"/>
                  <a:pt x="937966" y="62374"/>
                </a:cubicBezTo>
                <a:cubicBezTo>
                  <a:pt x="967416" y="74005"/>
                  <a:pt x="984842" y="101957"/>
                  <a:pt x="965642" y="137439"/>
                </a:cubicBezTo>
                <a:cubicBezTo>
                  <a:pt x="949359" y="167480"/>
                  <a:pt x="972305" y="186247"/>
                  <a:pt x="976720" y="231309"/>
                </a:cubicBezTo>
                <a:cubicBezTo>
                  <a:pt x="1023793" y="160147"/>
                  <a:pt x="1072837" y="102666"/>
                  <a:pt x="1049892" y="79012"/>
                </a:cubicBezTo>
                <a:cubicBezTo>
                  <a:pt x="1033846" y="62453"/>
                  <a:pt x="1042323" y="11201"/>
                  <a:pt x="1076504" y="2961"/>
                </a:cubicBezTo>
                <a:cubicBezTo>
                  <a:pt x="1099883" y="-2676"/>
                  <a:pt x="1121487" y="-1888"/>
                  <a:pt x="1135641" y="19875"/>
                </a:cubicBezTo>
                <a:cubicBezTo>
                  <a:pt x="1151411" y="44160"/>
                  <a:pt x="1148099" y="104716"/>
                  <a:pt x="1102642" y="101286"/>
                </a:cubicBezTo>
                <a:cubicBezTo>
                  <a:pt x="1072088" y="98960"/>
                  <a:pt x="1042520" y="186956"/>
                  <a:pt x="1002583" y="249760"/>
                </a:cubicBezTo>
                <a:cubicBezTo>
                  <a:pt x="1066884" y="251258"/>
                  <a:pt x="1081826" y="269472"/>
                  <a:pt x="1107531" y="240455"/>
                </a:cubicBezTo>
                <a:cubicBezTo>
                  <a:pt x="1132684" y="212030"/>
                  <a:pt x="1176524" y="218417"/>
                  <a:pt x="1192570" y="249760"/>
                </a:cubicBezTo>
                <a:cubicBezTo>
                  <a:pt x="1203845" y="271719"/>
                  <a:pt x="1199864" y="300223"/>
                  <a:pt x="1176051" y="314968"/>
                </a:cubicBezTo>
                <a:cubicBezTo>
                  <a:pt x="1148572" y="332039"/>
                  <a:pt x="1122867" y="327939"/>
                  <a:pt x="1103904" y="298173"/>
                </a:cubicBezTo>
                <a:cubicBezTo>
                  <a:pt x="1089080" y="274913"/>
                  <a:pt x="1006289" y="265293"/>
                  <a:pt x="982594" y="297227"/>
                </a:cubicBezTo>
                <a:cubicBezTo>
                  <a:pt x="950542" y="340476"/>
                  <a:pt x="910684" y="385065"/>
                  <a:pt x="875438" y="432335"/>
                </a:cubicBezTo>
                <a:cubicBezTo>
                  <a:pt x="949359" y="438998"/>
                  <a:pt x="942578" y="434582"/>
                  <a:pt x="966351" y="418300"/>
                </a:cubicBezTo>
                <a:cubicBezTo>
                  <a:pt x="988153" y="403358"/>
                  <a:pt x="1025922" y="411006"/>
                  <a:pt x="1039445" y="439431"/>
                </a:cubicBezTo>
                <a:cubicBezTo>
                  <a:pt x="1049853" y="461273"/>
                  <a:pt x="1047960" y="482286"/>
                  <a:pt x="1028445" y="498135"/>
                </a:cubicBezTo>
                <a:cubicBezTo>
                  <a:pt x="1002543" y="519069"/>
                  <a:pt x="959058" y="503694"/>
                  <a:pt x="949951" y="477121"/>
                </a:cubicBezTo>
                <a:cubicBezTo>
                  <a:pt x="941948" y="453782"/>
                  <a:pt x="850285" y="456739"/>
                  <a:pt x="821466" y="481852"/>
                </a:cubicBezTo>
                <a:cubicBezTo>
                  <a:pt x="780346" y="517689"/>
                  <a:pt x="775142" y="509134"/>
                  <a:pt x="717976" y="593464"/>
                </a:cubicBezTo>
                <a:cubicBezTo>
                  <a:pt x="698185" y="622677"/>
                  <a:pt x="717227" y="631903"/>
                  <a:pt x="766784" y="644479"/>
                </a:cubicBezTo>
                <a:cubicBezTo>
                  <a:pt x="778651" y="647475"/>
                  <a:pt x="799664" y="630089"/>
                  <a:pt x="811886" y="628197"/>
                </a:cubicBezTo>
                <a:cubicBezTo>
                  <a:pt x="833648" y="624924"/>
                  <a:pt x="854977" y="630641"/>
                  <a:pt x="865109" y="653350"/>
                </a:cubicBezTo>
                <a:cubicBezTo>
                  <a:pt x="874965" y="675506"/>
                  <a:pt x="864163" y="699437"/>
                  <a:pt x="848117" y="713985"/>
                </a:cubicBezTo>
                <a:cubicBezTo>
                  <a:pt x="830297" y="730109"/>
                  <a:pt x="799191" y="727271"/>
                  <a:pt x="783815" y="710279"/>
                </a:cubicBezTo>
                <a:cubicBezTo>
                  <a:pt x="765601" y="689817"/>
                  <a:pt x="780504" y="684731"/>
                  <a:pt x="755706" y="680710"/>
                </a:cubicBezTo>
                <a:lnTo>
                  <a:pt x="719396" y="6697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E2E8784-065D-4A45-BF65-A6C8954A1F08}"/>
              </a:ext>
            </a:extLst>
          </p:cNvPr>
          <p:cNvSpPr/>
          <p:nvPr/>
        </p:nvSpPr>
        <p:spPr>
          <a:xfrm>
            <a:off x="11363760" y="3419882"/>
            <a:ext cx="396397" cy="417167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8709BCE-5F9A-4C5C-B087-4F381C0CB80E}"/>
              </a:ext>
            </a:extLst>
          </p:cNvPr>
          <p:cNvSpPr/>
          <p:nvPr/>
        </p:nvSpPr>
        <p:spPr>
          <a:xfrm>
            <a:off x="3957650" y="3817821"/>
            <a:ext cx="514408" cy="516953"/>
          </a:xfrm>
          <a:custGeom>
            <a:avLst/>
            <a:gdLst>
              <a:gd name="connsiteX0" fmla="*/ 375316 w 514408"/>
              <a:gd name="connsiteY0" fmla="*/ 279568 h 516953"/>
              <a:gd name="connsiteX1" fmla="*/ 306081 w 514408"/>
              <a:gd name="connsiteY1" fmla="*/ 293558 h 516953"/>
              <a:gd name="connsiteX2" fmla="*/ 181333 w 514408"/>
              <a:gd name="connsiteY2" fmla="*/ 428029 h 516953"/>
              <a:gd name="connsiteX3" fmla="*/ 201194 w 514408"/>
              <a:gd name="connsiteY3" fmla="*/ 487954 h 516953"/>
              <a:gd name="connsiteX4" fmla="*/ 230088 w 514408"/>
              <a:gd name="connsiteY4" fmla="*/ 470715 h 516953"/>
              <a:gd name="connsiteX5" fmla="*/ 228984 w 514408"/>
              <a:gd name="connsiteY5" fmla="*/ 436649 h 516953"/>
              <a:gd name="connsiteX6" fmla="*/ 216641 w 514408"/>
              <a:gd name="connsiteY6" fmla="*/ 405548 h 516953"/>
              <a:gd name="connsiteX7" fmla="*/ 254982 w 514408"/>
              <a:gd name="connsiteY7" fmla="*/ 403204 h 516953"/>
              <a:gd name="connsiteX8" fmla="*/ 349732 w 514408"/>
              <a:gd name="connsiteY8" fmla="*/ 406307 h 516953"/>
              <a:gd name="connsiteX9" fmla="*/ 463101 w 514408"/>
              <a:gd name="connsiteY9" fmla="*/ 323142 h 516953"/>
              <a:gd name="connsiteX10" fmla="*/ 447447 w 514408"/>
              <a:gd name="connsiteY10" fmla="*/ 285283 h 516953"/>
              <a:gd name="connsiteX11" fmla="*/ 375316 w 514408"/>
              <a:gd name="connsiteY11" fmla="*/ 279568 h 516953"/>
              <a:gd name="connsiteX12" fmla="*/ 383315 w 514408"/>
              <a:gd name="connsiteY12" fmla="*/ 250675 h 516953"/>
              <a:gd name="connsiteX13" fmla="*/ 465101 w 514408"/>
              <a:gd name="connsiteY13" fmla="*/ 254390 h 516953"/>
              <a:gd name="connsiteX14" fmla="*/ 502063 w 514408"/>
              <a:gd name="connsiteY14" fmla="*/ 320246 h 516953"/>
              <a:gd name="connsiteX15" fmla="*/ 295530 w 514408"/>
              <a:gd name="connsiteY15" fmla="*/ 446027 h 516953"/>
              <a:gd name="connsiteX16" fmla="*/ 259602 w 514408"/>
              <a:gd name="connsiteY16" fmla="*/ 472646 h 516953"/>
              <a:gd name="connsiteX17" fmla="*/ 214641 w 514408"/>
              <a:gd name="connsiteY17" fmla="*/ 516504 h 516953"/>
              <a:gd name="connsiteX18" fmla="*/ 159749 w 514408"/>
              <a:gd name="connsiteY18" fmla="*/ 485196 h 516953"/>
              <a:gd name="connsiteX19" fmla="*/ 232915 w 514408"/>
              <a:gd name="connsiteY19" fmla="*/ 295214 h 516953"/>
              <a:gd name="connsiteX20" fmla="*/ 303184 w 514408"/>
              <a:gd name="connsiteY20" fmla="*/ 263768 h 516953"/>
              <a:gd name="connsiteX21" fmla="*/ 383315 w 514408"/>
              <a:gd name="connsiteY21" fmla="*/ 250675 h 516953"/>
              <a:gd name="connsiteX22" fmla="*/ 364765 w 514408"/>
              <a:gd name="connsiteY22" fmla="*/ 147917 h 516953"/>
              <a:gd name="connsiteX23" fmla="*/ 370971 w 514408"/>
              <a:gd name="connsiteY23" fmla="*/ 166053 h 516953"/>
              <a:gd name="connsiteX24" fmla="*/ 337871 w 514408"/>
              <a:gd name="connsiteY24" fmla="*/ 219428 h 516953"/>
              <a:gd name="connsiteX25" fmla="*/ 266912 w 514408"/>
              <a:gd name="connsiteY25" fmla="*/ 255976 h 516953"/>
              <a:gd name="connsiteX26" fmla="*/ 350560 w 514408"/>
              <a:gd name="connsiteY26" fmla="*/ 154468 h 516953"/>
              <a:gd name="connsiteX27" fmla="*/ 364765 w 514408"/>
              <a:gd name="connsiteY27" fmla="*/ 147917 h 516953"/>
              <a:gd name="connsiteX28" fmla="*/ 374488 w 514408"/>
              <a:gd name="connsiteY28" fmla="*/ 96336 h 516953"/>
              <a:gd name="connsiteX29" fmla="*/ 395935 w 514408"/>
              <a:gd name="connsiteY29" fmla="*/ 117782 h 516953"/>
              <a:gd name="connsiteX30" fmla="*/ 374488 w 514408"/>
              <a:gd name="connsiteY30" fmla="*/ 139229 h 516953"/>
              <a:gd name="connsiteX31" fmla="*/ 353042 w 514408"/>
              <a:gd name="connsiteY31" fmla="*/ 117782 h 516953"/>
              <a:gd name="connsiteX32" fmla="*/ 374488 w 514408"/>
              <a:gd name="connsiteY32" fmla="*/ 96336 h 516953"/>
              <a:gd name="connsiteX33" fmla="*/ 248293 w 514408"/>
              <a:gd name="connsiteY33" fmla="*/ 60339 h 516953"/>
              <a:gd name="connsiteX34" fmla="*/ 244293 w 514408"/>
              <a:gd name="connsiteY34" fmla="*/ 259700 h 516953"/>
              <a:gd name="connsiteX35" fmla="*/ 248293 w 514408"/>
              <a:gd name="connsiteY35" fmla="*/ 60339 h 516953"/>
              <a:gd name="connsiteX36" fmla="*/ 124881 w 514408"/>
              <a:gd name="connsiteY36" fmla="*/ 58227 h 516953"/>
              <a:gd name="connsiteX37" fmla="*/ 138440 w 514408"/>
              <a:gd name="connsiteY37" fmla="*/ 64959 h 516953"/>
              <a:gd name="connsiteX38" fmla="*/ 232707 w 514408"/>
              <a:gd name="connsiteY38" fmla="*/ 231288 h 516953"/>
              <a:gd name="connsiteX39" fmla="*/ 218571 w 514408"/>
              <a:gd name="connsiteY39" fmla="*/ 272043 h 516953"/>
              <a:gd name="connsiteX40" fmla="*/ 204572 w 514408"/>
              <a:gd name="connsiteY40" fmla="*/ 248735 h 516953"/>
              <a:gd name="connsiteX41" fmla="*/ 139612 w 514408"/>
              <a:gd name="connsiteY41" fmla="*/ 108886 h 516953"/>
              <a:gd name="connsiteX42" fmla="*/ 114029 w 514408"/>
              <a:gd name="connsiteY42" fmla="*/ 104334 h 516953"/>
              <a:gd name="connsiteX43" fmla="*/ 73963 w 514408"/>
              <a:gd name="connsiteY43" fmla="*/ 301006 h 516953"/>
              <a:gd name="connsiteX44" fmla="*/ 121062 w 514408"/>
              <a:gd name="connsiteY44" fmla="*/ 344657 h 516953"/>
              <a:gd name="connsiteX45" fmla="*/ 141267 w 514408"/>
              <a:gd name="connsiteY45" fmla="*/ 368931 h 516953"/>
              <a:gd name="connsiteX46" fmla="*/ 100788 w 514408"/>
              <a:gd name="connsiteY46" fmla="*/ 380171 h 516953"/>
              <a:gd name="connsiteX47" fmla="*/ 49483 w 514408"/>
              <a:gd name="connsiteY47" fmla="*/ 411617 h 516953"/>
              <a:gd name="connsiteX48" fmla="*/ 41483 w 514408"/>
              <a:gd name="connsiteY48" fmla="*/ 441545 h 516953"/>
              <a:gd name="connsiteX49" fmla="*/ 70860 w 514408"/>
              <a:gd name="connsiteY49" fmla="*/ 453613 h 516953"/>
              <a:gd name="connsiteX50" fmla="*/ 103892 w 514408"/>
              <a:gd name="connsiteY50" fmla="*/ 445062 h 516953"/>
              <a:gd name="connsiteX51" fmla="*/ 131820 w 514408"/>
              <a:gd name="connsiteY51" fmla="*/ 451682 h 516953"/>
              <a:gd name="connsiteX52" fmla="*/ 116097 w 514408"/>
              <a:gd name="connsiteY52" fmla="*/ 478714 h 516953"/>
              <a:gd name="connsiteX53" fmla="*/ 42449 w 514408"/>
              <a:gd name="connsiteY53" fmla="*/ 487265 h 516953"/>
              <a:gd name="connsiteX54" fmla="*/ 19692 w 514408"/>
              <a:gd name="connsiteY54" fmla="*/ 397066 h 516953"/>
              <a:gd name="connsiteX55" fmla="*/ 35484 w 514408"/>
              <a:gd name="connsiteY55" fmla="*/ 299420 h 516953"/>
              <a:gd name="connsiteX56" fmla="*/ 110443 w 514408"/>
              <a:gd name="connsiteY56" fmla="*/ 62614 h 516953"/>
              <a:gd name="connsiteX57" fmla="*/ 124881 w 514408"/>
              <a:gd name="connsiteY57" fmla="*/ 58227 h 516953"/>
              <a:gd name="connsiteX58" fmla="*/ 236777 w 514408"/>
              <a:gd name="connsiteY58" fmla="*/ 0 h 516953"/>
              <a:gd name="connsiteX59" fmla="*/ 260981 w 514408"/>
              <a:gd name="connsiteY59" fmla="*/ 24205 h 516953"/>
              <a:gd name="connsiteX60" fmla="*/ 236777 w 514408"/>
              <a:gd name="connsiteY60" fmla="*/ 48409 h 516953"/>
              <a:gd name="connsiteX61" fmla="*/ 212572 w 514408"/>
              <a:gd name="connsiteY61" fmla="*/ 24205 h 516953"/>
              <a:gd name="connsiteX62" fmla="*/ 236777 w 514408"/>
              <a:gd name="connsiteY62" fmla="*/ 0 h 5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4408" h="516953">
                <a:moveTo>
                  <a:pt x="375316" y="279568"/>
                </a:moveTo>
                <a:cubicBezTo>
                  <a:pt x="352576" y="280284"/>
                  <a:pt x="330320" y="284283"/>
                  <a:pt x="306081" y="293558"/>
                </a:cubicBezTo>
                <a:cubicBezTo>
                  <a:pt x="244155" y="317280"/>
                  <a:pt x="208503" y="327624"/>
                  <a:pt x="181333" y="428029"/>
                </a:cubicBezTo>
                <a:cubicBezTo>
                  <a:pt x="173748" y="456164"/>
                  <a:pt x="184161" y="481265"/>
                  <a:pt x="201194" y="487954"/>
                </a:cubicBezTo>
                <a:cubicBezTo>
                  <a:pt x="213055" y="492644"/>
                  <a:pt x="226571" y="481955"/>
                  <a:pt x="230088" y="470715"/>
                </a:cubicBezTo>
                <a:cubicBezTo>
                  <a:pt x="233191" y="460785"/>
                  <a:pt x="233536" y="446510"/>
                  <a:pt x="228984" y="436649"/>
                </a:cubicBezTo>
                <a:cubicBezTo>
                  <a:pt x="224364" y="426650"/>
                  <a:pt x="210227" y="418926"/>
                  <a:pt x="216641" y="405548"/>
                </a:cubicBezTo>
                <a:cubicBezTo>
                  <a:pt x="222778" y="392860"/>
                  <a:pt x="241604" y="399273"/>
                  <a:pt x="254982" y="403204"/>
                </a:cubicBezTo>
                <a:cubicBezTo>
                  <a:pt x="286220" y="412375"/>
                  <a:pt x="317459" y="415271"/>
                  <a:pt x="349732" y="406307"/>
                </a:cubicBezTo>
                <a:cubicBezTo>
                  <a:pt x="398348" y="392860"/>
                  <a:pt x="436069" y="366035"/>
                  <a:pt x="463101" y="323142"/>
                </a:cubicBezTo>
                <a:cubicBezTo>
                  <a:pt x="476824" y="301420"/>
                  <a:pt x="477582" y="289766"/>
                  <a:pt x="447447" y="285283"/>
                </a:cubicBezTo>
                <a:cubicBezTo>
                  <a:pt x="421277" y="281422"/>
                  <a:pt x="398055" y="278853"/>
                  <a:pt x="375316" y="279568"/>
                </a:cubicBezTo>
                <a:close/>
                <a:moveTo>
                  <a:pt x="383315" y="250675"/>
                </a:moveTo>
                <a:cubicBezTo>
                  <a:pt x="410296" y="249183"/>
                  <a:pt x="437552" y="250494"/>
                  <a:pt x="465101" y="254390"/>
                </a:cubicBezTo>
                <a:cubicBezTo>
                  <a:pt x="518751" y="261975"/>
                  <a:pt x="524474" y="271147"/>
                  <a:pt x="502063" y="320246"/>
                </a:cubicBezTo>
                <a:cubicBezTo>
                  <a:pt x="464687" y="402514"/>
                  <a:pt x="386694" y="450923"/>
                  <a:pt x="295530" y="446027"/>
                </a:cubicBezTo>
                <a:cubicBezTo>
                  <a:pt x="273532" y="444855"/>
                  <a:pt x="259878" y="442441"/>
                  <a:pt x="259602" y="472646"/>
                </a:cubicBezTo>
                <a:cubicBezTo>
                  <a:pt x="259395" y="497264"/>
                  <a:pt x="240845" y="513676"/>
                  <a:pt x="214641" y="516504"/>
                </a:cubicBezTo>
                <a:cubicBezTo>
                  <a:pt x="189195" y="519193"/>
                  <a:pt x="170990" y="509952"/>
                  <a:pt x="159749" y="485196"/>
                </a:cubicBezTo>
                <a:cubicBezTo>
                  <a:pt x="132717" y="425477"/>
                  <a:pt x="171541" y="333831"/>
                  <a:pt x="232915" y="295214"/>
                </a:cubicBezTo>
                <a:cubicBezTo>
                  <a:pt x="258361" y="279077"/>
                  <a:pt x="284703" y="268871"/>
                  <a:pt x="303184" y="263768"/>
                </a:cubicBezTo>
                <a:cubicBezTo>
                  <a:pt x="329630" y="256459"/>
                  <a:pt x="356335" y="252166"/>
                  <a:pt x="383315" y="250675"/>
                </a:cubicBezTo>
                <a:close/>
                <a:moveTo>
                  <a:pt x="364765" y="147917"/>
                </a:moveTo>
                <a:cubicBezTo>
                  <a:pt x="371316" y="150193"/>
                  <a:pt x="372075" y="156054"/>
                  <a:pt x="370971" y="166053"/>
                </a:cubicBezTo>
                <a:cubicBezTo>
                  <a:pt x="365041" y="190534"/>
                  <a:pt x="354076" y="200671"/>
                  <a:pt x="337871" y="219428"/>
                </a:cubicBezTo>
                <a:cubicBezTo>
                  <a:pt x="326907" y="232047"/>
                  <a:pt x="298909" y="251977"/>
                  <a:pt x="266912" y="255976"/>
                </a:cubicBezTo>
                <a:cubicBezTo>
                  <a:pt x="300357" y="225772"/>
                  <a:pt x="331182" y="194465"/>
                  <a:pt x="350560" y="154468"/>
                </a:cubicBezTo>
                <a:cubicBezTo>
                  <a:pt x="352835" y="149779"/>
                  <a:pt x="358283" y="145641"/>
                  <a:pt x="364765" y="147917"/>
                </a:cubicBezTo>
                <a:close/>
                <a:moveTo>
                  <a:pt x="374488" y="96336"/>
                </a:moveTo>
                <a:cubicBezTo>
                  <a:pt x="386333" y="96336"/>
                  <a:pt x="395935" y="105938"/>
                  <a:pt x="395935" y="117782"/>
                </a:cubicBezTo>
                <a:cubicBezTo>
                  <a:pt x="395935" y="129627"/>
                  <a:pt x="386333" y="139229"/>
                  <a:pt x="374488" y="139229"/>
                </a:cubicBezTo>
                <a:cubicBezTo>
                  <a:pt x="362644" y="139229"/>
                  <a:pt x="353042" y="129627"/>
                  <a:pt x="353042" y="117782"/>
                </a:cubicBezTo>
                <a:cubicBezTo>
                  <a:pt x="353042" y="105938"/>
                  <a:pt x="362644" y="96336"/>
                  <a:pt x="374488" y="96336"/>
                </a:cubicBezTo>
                <a:close/>
                <a:moveTo>
                  <a:pt x="248293" y="60339"/>
                </a:moveTo>
                <a:cubicBezTo>
                  <a:pt x="304701" y="87095"/>
                  <a:pt x="292633" y="215980"/>
                  <a:pt x="244293" y="259700"/>
                </a:cubicBezTo>
                <a:cubicBezTo>
                  <a:pt x="259602" y="190810"/>
                  <a:pt x="285393" y="125781"/>
                  <a:pt x="248293" y="60339"/>
                </a:cubicBezTo>
                <a:close/>
                <a:moveTo>
                  <a:pt x="124881" y="58227"/>
                </a:moveTo>
                <a:cubicBezTo>
                  <a:pt x="129510" y="59080"/>
                  <a:pt x="133992" y="61787"/>
                  <a:pt x="138440" y="64959"/>
                </a:cubicBezTo>
                <a:cubicBezTo>
                  <a:pt x="195883" y="105714"/>
                  <a:pt x="230708" y="159226"/>
                  <a:pt x="232707" y="231288"/>
                </a:cubicBezTo>
                <a:cubicBezTo>
                  <a:pt x="232707" y="237012"/>
                  <a:pt x="238707" y="270733"/>
                  <a:pt x="218571" y="272043"/>
                </a:cubicBezTo>
                <a:cubicBezTo>
                  <a:pt x="204365" y="272940"/>
                  <a:pt x="206020" y="258665"/>
                  <a:pt x="204572" y="248735"/>
                </a:cubicBezTo>
                <a:cubicBezTo>
                  <a:pt x="197055" y="195568"/>
                  <a:pt x="182712" y="145503"/>
                  <a:pt x="139612" y="108886"/>
                </a:cubicBezTo>
                <a:cubicBezTo>
                  <a:pt x="132096" y="102473"/>
                  <a:pt x="126855" y="94129"/>
                  <a:pt x="114029" y="104334"/>
                </a:cubicBezTo>
                <a:cubicBezTo>
                  <a:pt x="58930" y="148468"/>
                  <a:pt x="38932" y="242046"/>
                  <a:pt x="73963" y="301006"/>
                </a:cubicBezTo>
                <a:cubicBezTo>
                  <a:pt x="85273" y="320039"/>
                  <a:pt x="82652" y="328038"/>
                  <a:pt x="121062" y="344657"/>
                </a:cubicBezTo>
                <a:cubicBezTo>
                  <a:pt x="131751" y="349278"/>
                  <a:pt x="143336" y="355001"/>
                  <a:pt x="141267" y="368931"/>
                </a:cubicBezTo>
                <a:cubicBezTo>
                  <a:pt x="139130" y="383137"/>
                  <a:pt x="116304" y="385481"/>
                  <a:pt x="100788" y="380171"/>
                </a:cubicBezTo>
                <a:cubicBezTo>
                  <a:pt x="79204" y="372862"/>
                  <a:pt x="67481" y="396446"/>
                  <a:pt x="49483" y="411617"/>
                </a:cubicBezTo>
                <a:cubicBezTo>
                  <a:pt x="40311" y="419409"/>
                  <a:pt x="36312" y="428925"/>
                  <a:pt x="41483" y="441545"/>
                </a:cubicBezTo>
                <a:cubicBezTo>
                  <a:pt x="46862" y="454578"/>
                  <a:pt x="59344" y="455199"/>
                  <a:pt x="70860" y="453613"/>
                </a:cubicBezTo>
                <a:cubicBezTo>
                  <a:pt x="82100" y="452096"/>
                  <a:pt x="93341" y="449062"/>
                  <a:pt x="103892" y="445062"/>
                </a:cubicBezTo>
                <a:cubicBezTo>
                  <a:pt x="117270" y="439959"/>
                  <a:pt x="126510" y="438994"/>
                  <a:pt x="131820" y="451682"/>
                </a:cubicBezTo>
                <a:cubicBezTo>
                  <a:pt x="134992" y="459336"/>
                  <a:pt x="125131" y="473956"/>
                  <a:pt x="116097" y="478714"/>
                </a:cubicBezTo>
                <a:cubicBezTo>
                  <a:pt x="92720" y="491058"/>
                  <a:pt x="67343" y="492989"/>
                  <a:pt x="42449" y="487265"/>
                </a:cubicBezTo>
                <a:cubicBezTo>
                  <a:pt x="453" y="477542"/>
                  <a:pt x="-16304" y="422719"/>
                  <a:pt x="19692" y="397066"/>
                </a:cubicBezTo>
                <a:cubicBezTo>
                  <a:pt x="64240" y="365345"/>
                  <a:pt x="57206" y="342520"/>
                  <a:pt x="35484" y="299420"/>
                </a:cubicBezTo>
                <a:cubicBezTo>
                  <a:pt x="-12098" y="205222"/>
                  <a:pt x="53344" y="110679"/>
                  <a:pt x="110443" y="62614"/>
                </a:cubicBezTo>
                <a:cubicBezTo>
                  <a:pt x="115477" y="58373"/>
                  <a:pt x="120252" y="57373"/>
                  <a:pt x="124881" y="58227"/>
                </a:cubicBezTo>
                <a:close/>
                <a:moveTo>
                  <a:pt x="236777" y="0"/>
                </a:moveTo>
                <a:cubicBezTo>
                  <a:pt x="250145" y="0"/>
                  <a:pt x="260981" y="10837"/>
                  <a:pt x="260981" y="24205"/>
                </a:cubicBezTo>
                <a:cubicBezTo>
                  <a:pt x="260981" y="37573"/>
                  <a:pt x="250145" y="48409"/>
                  <a:pt x="236777" y="48409"/>
                </a:cubicBezTo>
                <a:cubicBezTo>
                  <a:pt x="223409" y="48409"/>
                  <a:pt x="212572" y="37573"/>
                  <a:pt x="212572" y="24205"/>
                </a:cubicBezTo>
                <a:cubicBezTo>
                  <a:pt x="212572" y="10837"/>
                  <a:pt x="223409" y="0"/>
                  <a:pt x="2367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8C32B19-4B1B-4192-B65D-015A6B0F69B8}"/>
              </a:ext>
            </a:extLst>
          </p:cNvPr>
          <p:cNvSpPr/>
          <p:nvPr/>
        </p:nvSpPr>
        <p:spPr>
          <a:xfrm>
            <a:off x="11561988" y="3873010"/>
            <a:ext cx="514408" cy="516953"/>
          </a:xfrm>
          <a:custGeom>
            <a:avLst/>
            <a:gdLst>
              <a:gd name="connsiteX0" fmla="*/ 375316 w 514408"/>
              <a:gd name="connsiteY0" fmla="*/ 279568 h 516953"/>
              <a:gd name="connsiteX1" fmla="*/ 306081 w 514408"/>
              <a:gd name="connsiteY1" fmla="*/ 293558 h 516953"/>
              <a:gd name="connsiteX2" fmla="*/ 181333 w 514408"/>
              <a:gd name="connsiteY2" fmla="*/ 428029 h 516953"/>
              <a:gd name="connsiteX3" fmla="*/ 201194 w 514408"/>
              <a:gd name="connsiteY3" fmla="*/ 487954 h 516953"/>
              <a:gd name="connsiteX4" fmla="*/ 230088 w 514408"/>
              <a:gd name="connsiteY4" fmla="*/ 470715 h 516953"/>
              <a:gd name="connsiteX5" fmla="*/ 228984 w 514408"/>
              <a:gd name="connsiteY5" fmla="*/ 436649 h 516953"/>
              <a:gd name="connsiteX6" fmla="*/ 216641 w 514408"/>
              <a:gd name="connsiteY6" fmla="*/ 405548 h 516953"/>
              <a:gd name="connsiteX7" fmla="*/ 254982 w 514408"/>
              <a:gd name="connsiteY7" fmla="*/ 403204 h 516953"/>
              <a:gd name="connsiteX8" fmla="*/ 349732 w 514408"/>
              <a:gd name="connsiteY8" fmla="*/ 406307 h 516953"/>
              <a:gd name="connsiteX9" fmla="*/ 463101 w 514408"/>
              <a:gd name="connsiteY9" fmla="*/ 323142 h 516953"/>
              <a:gd name="connsiteX10" fmla="*/ 447447 w 514408"/>
              <a:gd name="connsiteY10" fmla="*/ 285283 h 516953"/>
              <a:gd name="connsiteX11" fmla="*/ 375316 w 514408"/>
              <a:gd name="connsiteY11" fmla="*/ 279568 h 516953"/>
              <a:gd name="connsiteX12" fmla="*/ 383315 w 514408"/>
              <a:gd name="connsiteY12" fmla="*/ 250675 h 516953"/>
              <a:gd name="connsiteX13" fmla="*/ 465101 w 514408"/>
              <a:gd name="connsiteY13" fmla="*/ 254390 h 516953"/>
              <a:gd name="connsiteX14" fmla="*/ 502063 w 514408"/>
              <a:gd name="connsiteY14" fmla="*/ 320246 h 516953"/>
              <a:gd name="connsiteX15" fmla="*/ 295530 w 514408"/>
              <a:gd name="connsiteY15" fmla="*/ 446027 h 516953"/>
              <a:gd name="connsiteX16" fmla="*/ 259602 w 514408"/>
              <a:gd name="connsiteY16" fmla="*/ 472646 h 516953"/>
              <a:gd name="connsiteX17" fmla="*/ 214641 w 514408"/>
              <a:gd name="connsiteY17" fmla="*/ 516504 h 516953"/>
              <a:gd name="connsiteX18" fmla="*/ 159749 w 514408"/>
              <a:gd name="connsiteY18" fmla="*/ 485196 h 516953"/>
              <a:gd name="connsiteX19" fmla="*/ 232915 w 514408"/>
              <a:gd name="connsiteY19" fmla="*/ 295214 h 516953"/>
              <a:gd name="connsiteX20" fmla="*/ 303184 w 514408"/>
              <a:gd name="connsiteY20" fmla="*/ 263768 h 516953"/>
              <a:gd name="connsiteX21" fmla="*/ 383315 w 514408"/>
              <a:gd name="connsiteY21" fmla="*/ 250675 h 516953"/>
              <a:gd name="connsiteX22" fmla="*/ 364765 w 514408"/>
              <a:gd name="connsiteY22" fmla="*/ 147917 h 516953"/>
              <a:gd name="connsiteX23" fmla="*/ 370971 w 514408"/>
              <a:gd name="connsiteY23" fmla="*/ 166053 h 516953"/>
              <a:gd name="connsiteX24" fmla="*/ 337871 w 514408"/>
              <a:gd name="connsiteY24" fmla="*/ 219428 h 516953"/>
              <a:gd name="connsiteX25" fmla="*/ 266912 w 514408"/>
              <a:gd name="connsiteY25" fmla="*/ 255976 h 516953"/>
              <a:gd name="connsiteX26" fmla="*/ 350560 w 514408"/>
              <a:gd name="connsiteY26" fmla="*/ 154468 h 516953"/>
              <a:gd name="connsiteX27" fmla="*/ 364765 w 514408"/>
              <a:gd name="connsiteY27" fmla="*/ 147917 h 516953"/>
              <a:gd name="connsiteX28" fmla="*/ 374488 w 514408"/>
              <a:gd name="connsiteY28" fmla="*/ 96336 h 516953"/>
              <a:gd name="connsiteX29" fmla="*/ 395935 w 514408"/>
              <a:gd name="connsiteY29" fmla="*/ 117782 h 516953"/>
              <a:gd name="connsiteX30" fmla="*/ 374488 w 514408"/>
              <a:gd name="connsiteY30" fmla="*/ 139229 h 516953"/>
              <a:gd name="connsiteX31" fmla="*/ 353042 w 514408"/>
              <a:gd name="connsiteY31" fmla="*/ 117782 h 516953"/>
              <a:gd name="connsiteX32" fmla="*/ 374488 w 514408"/>
              <a:gd name="connsiteY32" fmla="*/ 96336 h 516953"/>
              <a:gd name="connsiteX33" fmla="*/ 248293 w 514408"/>
              <a:gd name="connsiteY33" fmla="*/ 60339 h 516953"/>
              <a:gd name="connsiteX34" fmla="*/ 244293 w 514408"/>
              <a:gd name="connsiteY34" fmla="*/ 259700 h 516953"/>
              <a:gd name="connsiteX35" fmla="*/ 248293 w 514408"/>
              <a:gd name="connsiteY35" fmla="*/ 60339 h 516953"/>
              <a:gd name="connsiteX36" fmla="*/ 124881 w 514408"/>
              <a:gd name="connsiteY36" fmla="*/ 58227 h 516953"/>
              <a:gd name="connsiteX37" fmla="*/ 138440 w 514408"/>
              <a:gd name="connsiteY37" fmla="*/ 64959 h 516953"/>
              <a:gd name="connsiteX38" fmla="*/ 232707 w 514408"/>
              <a:gd name="connsiteY38" fmla="*/ 231288 h 516953"/>
              <a:gd name="connsiteX39" fmla="*/ 218571 w 514408"/>
              <a:gd name="connsiteY39" fmla="*/ 272043 h 516953"/>
              <a:gd name="connsiteX40" fmla="*/ 204572 w 514408"/>
              <a:gd name="connsiteY40" fmla="*/ 248735 h 516953"/>
              <a:gd name="connsiteX41" fmla="*/ 139612 w 514408"/>
              <a:gd name="connsiteY41" fmla="*/ 108886 h 516953"/>
              <a:gd name="connsiteX42" fmla="*/ 114029 w 514408"/>
              <a:gd name="connsiteY42" fmla="*/ 104334 h 516953"/>
              <a:gd name="connsiteX43" fmla="*/ 73963 w 514408"/>
              <a:gd name="connsiteY43" fmla="*/ 301006 h 516953"/>
              <a:gd name="connsiteX44" fmla="*/ 121062 w 514408"/>
              <a:gd name="connsiteY44" fmla="*/ 344657 h 516953"/>
              <a:gd name="connsiteX45" fmla="*/ 141267 w 514408"/>
              <a:gd name="connsiteY45" fmla="*/ 368931 h 516953"/>
              <a:gd name="connsiteX46" fmla="*/ 100788 w 514408"/>
              <a:gd name="connsiteY46" fmla="*/ 380171 h 516953"/>
              <a:gd name="connsiteX47" fmla="*/ 49483 w 514408"/>
              <a:gd name="connsiteY47" fmla="*/ 411617 h 516953"/>
              <a:gd name="connsiteX48" fmla="*/ 41483 w 514408"/>
              <a:gd name="connsiteY48" fmla="*/ 441545 h 516953"/>
              <a:gd name="connsiteX49" fmla="*/ 70860 w 514408"/>
              <a:gd name="connsiteY49" fmla="*/ 453613 h 516953"/>
              <a:gd name="connsiteX50" fmla="*/ 103892 w 514408"/>
              <a:gd name="connsiteY50" fmla="*/ 445062 h 516953"/>
              <a:gd name="connsiteX51" fmla="*/ 131820 w 514408"/>
              <a:gd name="connsiteY51" fmla="*/ 451682 h 516953"/>
              <a:gd name="connsiteX52" fmla="*/ 116097 w 514408"/>
              <a:gd name="connsiteY52" fmla="*/ 478714 h 516953"/>
              <a:gd name="connsiteX53" fmla="*/ 42449 w 514408"/>
              <a:gd name="connsiteY53" fmla="*/ 487265 h 516953"/>
              <a:gd name="connsiteX54" fmla="*/ 19692 w 514408"/>
              <a:gd name="connsiteY54" fmla="*/ 397066 h 516953"/>
              <a:gd name="connsiteX55" fmla="*/ 35484 w 514408"/>
              <a:gd name="connsiteY55" fmla="*/ 299420 h 516953"/>
              <a:gd name="connsiteX56" fmla="*/ 110443 w 514408"/>
              <a:gd name="connsiteY56" fmla="*/ 62614 h 516953"/>
              <a:gd name="connsiteX57" fmla="*/ 124881 w 514408"/>
              <a:gd name="connsiteY57" fmla="*/ 58227 h 516953"/>
              <a:gd name="connsiteX58" fmla="*/ 236777 w 514408"/>
              <a:gd name="connsiteY58" fmla="*/ 0 h 516953"/>
              <a:gd name="connsiteX59" fmla="*/ 260981 w 514408"/>
              <a:gd name="connsiteY59" fmla="*/ 24205 h 516953"/>
              <a:gd name="connsiteX60" fmla="*/ 236777 w 514408"/>
              <a:gd name="connsiteY60" fmla="*/ 48409 h 516953"/>
              <a:gd name="connsiteX61" fmla="*/ 212572 w 514408"/>
              <a:gd name="connsiteY61" fmla="*/ 24205 h 516953"/>
              <a:gd name="connsiteX62" fmla="*/ 236777 w 514408"/>
              <a:gd name="connsiteY62" fmla="*/ 0 h 5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14408" h="516953">
                <a:moveTo>
                  <a:pt x="375316" y="279568"/>
                </a:moveTo>
                <a:cubicBezTo>
                  <a:pt x="352577" y="280284"/>
                  <a:pt x="330320" y="284283"/>
                  <a:pt x="306081" y="293558"/>
                </a:cubicBezTo>
                <a:cubicBezTo>
                  <a:pt x="244155" y="317280"/>
                  <a:pt x="208503" y="327624"/>
                  <a:pt x="181333" y="428029"/>
                </a:cubicBezTo>
                <a:cubicBezTo>
                  <a:pt x="173748" y="456164"/>
                  <a:pt x="184161" y="481265"/>
                  <a:pt x="201194" y="487954"/>
                </a:cubicBezTo>
                <a:cubicBezTo>
                  <a:pt x="213055" y="492644"/>
                  <a:pt x="226571" y="481955"/>
                  <a:pt x="230088" y="470715"/>
                </a:cubicBezTo>
                <a:cubicBezTo>
                  <a:pt x="233191" y="460785"/>
                  <a:pt x="233536" y="446510"/>
                  <a:pt x="228984" y="436649"/>
                </a:cubicBezTo>
                <a:cubicBezTo>
                  <a:pt x="224364" y="426650"/>
                  <a:pt x="210227" y="418926"/>
                  <a:pt x="216641" y="405548"/>
                </a:cubicBezTo>
                <a:cubicBezTo>
                  <a:pt x="222778" y="392860"/>
                  <a:pt x="241604" y="399273"/>
                  <a:pt x="254982" y="403204"/>
                </a:cubicBezTo>
                <a:cubicBezTo>
                  <a:pt x="286220" y="412375"/>
                  <a:pt x="317459" y="415271"/>
                  <a:pt x="349732" y="406307"/>
                </a:cubicBezTo>
                <a:cubicBezTo>
                  <a:pt x="398348" y="392860"/>
                  <a:pt x="436069" y="366035"/>
                  <a:pt x="463101" y="323142"/>
                </a:cubicBezTo>
                <a:cubicBezTo>
                  <a:pt x="476824" y="301420"/>
                  <a:pt x="477582" y="289766"/>
                  <a:pt x="447447" y="285283"/>
                </a:cubicBezTo>
                <a:cubicBezTo>
                  <a:pt x="421277" y="281422"/>
                  <a:pt x="398055" y="278853"/>
                  <a:pt x="375316" y="279568"/>
                </a:cubicBezTo>
                <a:close/>
                <a:moveTo>
                  <a:pt x="383315" y="250675"/>
                </a:moveTo>
                <a:cubicBezTo>
                  <a:pt x="410295" y="249183"/>
                  <a:pt x="437552" y="250494"/>
                  <a:pt x="465101" y="254390"/>
                </a:cubicBezTo>
                <a:cubicBezTo>
                  <a:pt x="518751" y="261975"/>
                  <a:pt x="524474" y="271147"/>
                  <a:pt x="502063" y="320246"/>
                </a:cubicBezTo>
                <a:cubicBezTo>
                  <a:pt x="464687" y="402514"/>
                  <a:pt x="386694" y="450923"/>
                  <a:pt x="295530" y="446027"/>
                </a:cubicBezTo>
                <a:cubicBezTo>
                  <a:pt x="273532" y="444855"/>
                  <a:pt x="259878" y="442441"/>
                  <a:pt x="259602" y="472646"/>
                </a:cubicBezTo>
                <a:cubicBezTo>
                  <a:pt x="259395" y="497264"/>
                  <a:pt x="240845" y="513676"/>
                  <a:pt x="214641" y="516504"/>
                </a:cubicBezTo>
                <a:cubicBezTo>
                  <a:pt x="189195" y="519193"/>
                  <a:pt x="170990" y="509952"/>
                  <a:pt x="159749" y="485196"/>
                </a:cubicBezTo>
                <a:cubicBezTo>
                  <a:pt x="132717" y="425477"/>
                  <a:pt x="171541" y="333831"/>
                  <a:pt x="232915" y="295214"/>
                </a:cubicBezTo>
                <a:cubicBezTo>
                  <a:pt x="258361" y="279077"/>
                  <a:pt x="284703" y="268871"/>
                  <a:pt x="303184" y="263768"/>
                </a:cubicBezTo>
                <a:cubicBezTo>
                  <a:pt x="329630" y="256459"/>
                  <a:pt x="356335" y="252166"/>
                  <a:pt x="383315" y="250675"/>
                </a:cubicBezTo>
                <a:close/>
                <a:moveTo>
                  <a:pt x="364765" y="147917"/>
                </a:moveTo>
                <a:cubicBezTo>
                  <a:pt x="371316" y="150193"/>
                  <a:pt x="372075" y="156054"/>
                  <a:pt x="370971" y="166053"/>
                </a:cubicBezTo>
                <a:cubicBezTo>
                  <a:pt x="365041" y="190534"/>
                  <a:pt x="354076" y="200671"/>
                  <a:pt x="337871" y="219428"/>
                </a:cubicBezTo>
                <a:cubicBezTo>
                  <a:pt x="326907" y="232047"/>
                  <a:pt x="298909" y="251977"/>
                  <a:pt x="266912" y="255976"/>
                </a:cubicBezTo>
                <a:cubicBezTo>
                  <a:pt x="300357" y="225772"/>
                  <a:pt x="331182" y="194465"/>
                  <a:pt x="350560" y="154468"/>
                </a:cubicBezTo>
                <a:cubicBezTo>
                  <a:pt x="352835" y="149779"/>
                  <a:pt x="358283" y="145641"/>
                  <a:pt x="364765" y="147917"/>
                </a:cubicBezTo>
                <a:close/>
                <a:moveTo>
                  <a:pt x="374488" y="96336"/>
                </a:moveTo>
                <a:cubicBezTo>
                  <a:pt x="386333" y="96336"/>
                  <a:pt x="395935" y="105938"/>
                  <a:pt x="395935" y="117782"/>
                </a:cubicBezTo>
                <a:cubicBezTo>
                  <a:pt x="395935" y="129627"/>
                  <a:pt x="386333" y="139229"/>
                  <a:pt x="374488" y="139229"/>
                </a:cubicBezTo>
                <a:cubicBezTo>
                  <a:pt x="362644" y="139229"/>
                  <a:pt x="353042" y="129627"/>
                  <a:pt x="353042" y="117782"/>
                </a:cubicBezTo>
                <a:cubicBezTo>
                  <a:pt x="353042" y="105938"/>
                  <a:pt x="362644" y="96336"/>
                  <a:pt x="374488" y="96336"/>
                </a:cubicBezTo>
                <a:close/>
                <a:moveTo>
                  <a:pt x="248293" y="60339"/>
                </a:moveTo>
                <a:cubicBezTo>
                  <a:pt x="304701" y="87095"/>
                  <a:pt x="292633" y="215980"/>
                  <a:pt x="244293" y="259700"/>
                </a:cubicBezTo>
                <a:cubicBezTo>
                  <a:pt x="259602" y="190810"/>
                  <a:pt x="285393" y="125781"/>
                  <a:pt x="248293" y="60339"/>
                </a:cubicBezTo>
                <a:close/>
                <a:moveTo>
                  <a:pt x="124881" y="58227"/>
                </a:moveTo>
                <a:cubicBezTo>
                  <a:pt x="129510" y="59080"/>
                  <a:pt x="133992" y="61787"/>
                  <a:pt x="138440" y="64959"/>
                </a:cubicBezTo>
                <a:cubicBezTo>
                  <a:pt x="195883" y="105714"/>
                  <a:pt x="230708" y="159226"/>
                  <a:pt x="232707" y="231288"/>
                </a:cubicBezTo>
                <a:cubicBezTo>
                  <a:pt x="232707" y="237012"/>
                  <a:pt x="238707" y="270733"/>
                  <a:pt x="218571" y="272043"/>
                </a:cubicBezTo>
                <a:cubicBezTo>
                  <a:pt x="204365" y="272940"/>
                  <a:pt x="206020" y="258665"/>
                  <a:pt x="204572" y="248735"/>
                </a:cubicBezTo>
                <a:cubicBezTo>
                  <a:pt x="197055" y="195568"/>
                  <a:pt x="182712" y="145503"/>
                  <a:pt x="139612" y="108886"/>
                </a:cubicBezTo>
                <a:cubicBezTo>
                  <a:pt x="132096" y="102473"/>
                  <a:pt x="126855" y="94129"/>
                  <a:pt x="114029" y="104334"/>
                </a:cubicBezTo>
                <a:cubicBezTo>
                  <a:pt x="58930" y="148468"/>
                  <a:pt x="38932" y="242046"/>
                  <a:pt x="73963" y="301006"/>
                </a:cubicBezTo>
                <a:cubicBezTo>
                  <a:pt x="85273" y="320039"/>
                  <a:pt x="82652" y="328038"/>
                  <a:pt x="121062" y="344657"/>
                </a:cubicBezTo>
                <a:cubicBezTo>
                  <a:pt x="131751" y="349278"/>
                  <a:pt x="143336" y="355001"/>
                  <a:pt x="141267" y="368931"/>
                </a:cubicBezTo>
                <a:cubicBezTo>
                  <a:pt x="139130" y="383137"/>
                  <a:pt x="116304" y="385481"/>
                  <a:pt x="100788" y="380171"/>
                </a:cubicBezTo>
                <a:cubicBezTo>
                  <a:pt x="79204" y="372862"/>
                  <a:pt x="67481" y="396446"/>
                  <a:pt x="49483" y="411617"/>
                </a:cubicBezTo>
                <a:cubicBezTo>
                  <a:pt x="40311" y="419409"/>
                  <a:pt x="36312" y="428925"/>
                  <a:pt x="41483" y="441545"/>
                </a:cubicBezTo>
                <a:cubicBezTo>
                  <a:pt x="46862" y="454578"/>
                  <a:pt x="59344" y="455199"/>
                  <a:pt x="70860" y="453613"/>
                </a:cubicBezTo>
                <a:cubicBezTo>
                  <a:pt x="82100" y="452096"/>
                  <a:pt x="93341" y="449062"/>
                  <a:pt x="103892" y="445062"/>
                </a:cubicBezTo>
                <a:cubicBezTo>
                  <a:pt x="117270" y="439959"/>
                  <a:pt x="126510" y="438994"/>
                  <a:pt x="131820" y="451682"/>
                </a:cubicBezTo>
                <a:cubicBezTo>
                  <a:pt x="134992" y="459336"/>
                  <a:pt x="125131" y="473956"/>
                  <a:pt x="116097" y="478714"/>
                </a:cubicBezTo>
                <a:cubicBezTo>
                  <a:pt x="92720" y="491058"/>
                  <a:pt x="67343" y="492989"/>
                  <a:pt x="42449" y="487265"/>
                </a:cubicBezTo>
                <a:cubicBezTo>
                  <a:pt x="453" y="477542"/>
                  <a:pt x="-16304" y="422719"/>
                  <a:pt x="19692" y="397066"/>
                </a:cubicBezTo>
                <a:cubicBezTo>
                  <a:pt x="64240" y="365345"/>
                  <a:pt x="57206" y="342520"/>
                  <a:pt x="35484" y="299420"/>
                </a:cubicBezTo>
                <a:cubicBezTo>
                  <a:pt x="-12098" y="205222"/>
                  <a:pt x="53344" y="110679"/>
                  <a:pt x="110443" y="62614"/>
                </a:cubicBezTo>
                <a:cubicBezTo>
                  <a:pt x="115477" y="58373"/>
                  <a:pt x="120252" y="57373"/>
                  <a:pt x="124881" y="58227"/>
                </a:cubicBezTo>
                <a:close/>
                <a:moveTo>
                  <a:pt x="236777" y="0"/>
                </a:moveTo>
                <a:cubicBezTo>
                  <a:pt x="250145" y="0"/>
                  <a:pt x="260981" y="10837"/>
                  <a:pt x="260981" y="24205"/>
                </a:cubicBezTo>
                <a:cubicBezTo>
                  <a:pt x="260981" y="37573"/>
                  <a:pt x="250145" y="48409"/>
                  <a:pt x="236777" y="48409"/>
                </a:cubicBezTo>
                <a:cubicBezTo>
                  <a:pt x="223409" y="48409"/>
                  <a:pt x="212572" y="37573"/>
                  <a:pt x="212572" y="24205"/>
                </a:cubicBezTo>
                <a:cubicBezTo>
                  <a:pt x="212572" y="10837"/>
                  <a:pt x="223409" y="0"/>
                  <a:pt x="2367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E9B3FDD-1955-46DA-B465-51978CB55BCB}"/>
              </a:ext>
            </a:extLst>
          </p:cNvPr>
          <p:cNvSpPr/>
          <p:nvPr/>
        </p:nvSpPr>
        <p:spPr>
          <a:xfrm rot="18629358">
            <a:off x="2525380" y="2616657"/>
            <a:ext cx="181389" cy="356732"/>
          </a:xfrm>
          <a:custGeom>
            <a:avLst/>
            <a:gdLst>
              <a:gd name="connsiteX0" fmla="*/ 196350 w 398720"/>
              <a:gd name="connsiteY0" fmla="*/ 790736 h 784151"/>
              <a:gd name="connsiteX1" fmla="*/ 183724 w 398720"/>
              <a:gd name="connsiteY1" fmla="*/ 784091 h 784151"/>
              <a:gd name="connsiteX2" fmla="*/ 312 w 398720"/>
              <a:gd name="connsiteY2" fmla="*/ 530903 h 784151"/>
              <a:gd name="connsiteX3" fmla="*/ 32210 w 398720"/>
              <a:gd name="connsiteY3" fmla="*/ 330878 h 784151"/>
              <a:gd name="connsiteX4" fmla="*/ 192363 w 398720"/>
              <a:gd name="connsiteY4" fmla="*/ 6585 h 784151"/>
              <a:gd name="connsiteX5" fmla="*/ 205654 w 398720"/>
              <a:gd name="connsiteY5" fmla="*/ 5920 h 784151"/>
              <a:gd name="connsiteX6" fmla="*/ 390394 w 398720"/>
              <a:gd name="connsiteY6" fmla="*/ 426570 h 784151"/>
              <a:gd name="connsiteX7" fmla="*/ 393717 w 398720"/>
              <a:gd name="connsiteY7" fmla="*/ 574097 h 784151"/>
              <a:gd name="connsiteX8" fmla="*/ 226919 w 398720"/>
              <a:gd name="connsiteY8" fmla="*/ 778774 h 784151"/>
              <a:gd name="connsiteX9" fmla="*/ 202996 w 398720"/>
              <a:gd name="connsiteY9" fmla="*/ 789406 h 784151"/>
              <a:gd name="connsiteX10" fmla="*/ 196350 w 398720"/>
              <a:gd name="connsiteY10" fmla="*/ 790736 h 78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720" h="784151">
                <a:moveTo>
                  <a:pt x="196350" y="790736"/>
                </a:moveTo>
                <a:cubicBezTo>
                  <a:pt x="192363" y="788742"/>
                  <a:pt x="188376" y="786084"/>
                  <a:pt x="183724" y="784091"/>
                </a:cubicBezTo>
                <a:cubicBezTo>
                  <a:pt x="68095" y="740896"/>
                  <a:pt x="4964" y="653842"/>
                  <a:pt x="312" y="530903"/>
                </a:cubicBezTo>
                <a:cubicBezTo>
                  <a:pt x="-2346" y="462456"/>
                  <a:pt x="12274" y="396002"/>
                  <a:pt x="32210" y="330878"/>
                </a:cubicBezTo>
                <a:cubicBezTo>
                  <a:pt x="68759" y="214584"/>
                  <a:pt x="131890" y="111581"/>
                  <a:pt x="192363" y="6585"/>
                </a:cubicBezTo>
                <a:cubicBezTo>
                  <a:pt x="197015" y="-1390"/>
                  <a:pt x="200337" y="-2719"/>
                  <a:pt x="205654" y="5920"/>
                </a:cubicBezTo>
                <a:cubicBezTo>
                  <a:pt x="284069" y="138827"/>
                  <a:pt x="363149" y="271734"/>
                  <a:pt x="390394" y="426570"/>
                </a:cubicBezTo>
                <a:cubicBezTo>
                  <a:pt x="399033" y="475746"/>
                  <a:pt x="402356" y="524922"/>
                  <a:pt x="393717" y="574097"/>
                </a:cubicBezTo>
                <a:cubicBezTo>
                  <a:pt x="376439" y="673113"/>
                  <a:pt x="319289" y="740231"/>
                  <a:pt x="226919" y="778774"/>
                </a:cubicBezTo>
                <a:cubicBezTo>
                  <a:pt x="218944" y="782097"/>
                  <a:pt x="209641" y="783426"/>
                  <a:pt x="202996" y="789406"/>
                </a:cubicBezTo>
                <a:cubicBezTo>
                  <a:pt x="201666" y="790736"/>
                  <a:pt x="199008" y="790736"/>
                  <a:pt x="196350" y="79073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51AABD0-EB39-4F4C-8E47-3AF1664E047B}"/>
              </a:ext>
            </a:extLst>
          </p:cNvPr>
          <p:cNvSpPr/>
          <p:nvPr/>
        </p:nvSpPr>
        <p:spPr>
          <a:xfrm rot="1800000">
            <a:off x="11191155" y="3893019"/>
            <a:ext cx="169211" cy="332782"/>
          </a:xfrm>
          <a:custGeom>
            <a:avLst/>
            <a:gdLst>
              <a:gd name="connsiteX0" fmla="*/ 196350 w 398720"/>
              <a:gd name="connsiteY0" fmla="*/ 790736 h 784151"/>
              <a:gd name="connsiteX1" fmla="*/ 183724 w 398720"/>
              <a:gd name="connsiteY1" fmla="*/ 784091 h 784151"/>
              <a:gd name="connsiteX2" fmla="*/ 312 w 398720"/>
              <a:gd name="connsiteY2" fmla="*/ 530903 h 784151"/>
              <a:gd name="connsiteX3" fmla="*/ 32210 w 398720"/>
              <a:gd name="connsiteY3" fmla="*/ 330878 h 784151"/>
              <a:gd name="connsiteX4" fmla="*/ 192363 w 398720"/>
              <a:gd name="connsiteY4" fmla="*/ 6585 h 784151"/>
              <a:gd name="connsiteX5" fmla="*/ 205654 w 398720"/>
              <a:gd name="connsiteY5" fmla="*/ 5920 h 784151"/>
              <a:gd name="connsiteX6" fmla="*/ 390394 w 398720"/>
              <a:gd name="connsiteY6" fmla="*/ 426570 h 784151"/>
              <a:gd name="connsiteX7" fmla="*/ 393717 w 398720"/>
              <a:gd name="connsiteY7" fmla="*/ 574097 h 784151"/>
              <a:gd name="connsiteX8" fmla="*/ 226919 w 398720"/>
              <a:gd name="connsiteY8" fmla="*/ 778774 h 784151"/>
              <a:gd name="connsiteX9" fmla="*/ 202996 w 398720"/>
              <a:gd name="connsiteY9" fmla="*/ 789406 h 784151"/>
              <a:gd name="connsiteX10" fmla="*/ 196350 w 398720"/>
              <a:gd name="connsiteY10" fmla="*/ 790736 h 78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720" h="784151">
                <a:moveTo>
                  <a:pt x="196350" y="790736"/>
                </a:moveTo>
                <a:cubicBezTo>
                  <a:pt x="192363" y="788742"/>
                  <a:pt x="188376" y="786084"/>
                  <a:pt x="183724" y="784091"/>
                </a:cubicBezTo>
                <a:cubicBezTo>
                  <a:pt x="68095" y="740896"/>
                  <a:pt x="4964" y="653842"/>
                  <a:pt x="312" y="530903"/>
                </a:cubicBezTo>
                <a:cubicBezTo>
                  <a:pt x="-2346" y="462456"/>
                  <a:pt x="12274" y="396002"/>
                  <a:pt x="32210" y="330878"/>
                </a:cubicBezTo>
                <a:cubicBezTo>
                  <a:pt x="68759" y="214584"/>
                  <a:pt x="131890" y="111581"/>
                  <a:pt x="192363" y="6585"/>
                </a:cubicBezTo>
                <a:cubicBezTo>
                  <a:pt x="197015" y="-1390"/>
                  <a:pt x="200337" y="-2719"/>
                  <a:pt x="205654" y="5920"/>
                </a:cubicBezTo>
                <a:cubicBezTo>
                  <a:pt x="284069" y="138827"/>
                  <a:pt x="363149" y="271734"/>
                  <a:pt x="390394" y="426570"/>
                </a:cubicBezTo>
                <a:cubicBezTo>
                  <a:pt x="399033" y="475746"/>
                  <a:pt x="402356" y="524922"/>
                  <a:pt x="393717" y="574097"/>
                </a:cubicBezTo>
                <a:cubicBezTo>
                  <a:pt x="376439" y="673113"/>
                  <a:pt x="319289" y="740231"/>
                  <a:pt x="226919" y="778774"/>
                </a:cubicBezTo>
                <a:cubicBezTo>
                  <a:pt x="218944" y="782097"/>
                  <a:pt x="209641" y="783426"/>
                  <a:pt x="202996" y="789406"/>
                </a:cubicBezTo>
                <a:cubicBezTo>
                  <a:pt x="201666" y="790736"/>
                  <a:pt x="199008" y="790736"/>
                  <a:pt x="196350" y="79073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500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>
            <a:outerShdw blurRad="38100" dist="25400" dir="8100000" algn="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36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Fully Editable Shapes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6499C158-B011-4942-898D-51C45C8BEE77}"/>
              </a:ext>
            </a:extLst>
          </p:cNvPr>
          <p:cNvGrpSpPr/>
          <p:nvPr/>
        </p:nvGrpSpPr>
        <p:grpSpPr>
          <a:xfrm>
            <a:off x="9326906" y="-16590"/>
            <a:ext cx="1163171" cy="2959672"/>
            <a:chOff x="5225905" y="-661087"/>
            <a:chExt cx="1740191" cy="4427893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D5A9587-CDB3-4E11-BC1B-578B0D7336D8}"/>
                </a:ext>
              </a:extLst>
            </p:cNvPr>
            <p:cNvGrpSpPr/>
            <p:nvPr/>
          </p:nvGrpSpPr>
          <p:grpSpPr>
            <a:xfrm>
              <a:off x="5225905" y="-661087"/>
              <a:ext cx="1740191" cy="4427893"/>
              <a:chOff x="9007210" y="-573235"/>
              <a:chExt cx="1740191" cy="4427893"/>
            </a:xfrm>
          </p:grpSpPr>
          <p:sp>
            <p:nvSpPr>
              <p:cNvPr id="6" name="Graphic 41">
                <a:extLst>
                  <a:ext uri="{FF2B5EF4-FFF2-40B4-BE49-F238E27FC236}">
                    <a16:creationId xmlns:a16="http://schemas.microsoft.com/office/drawing/2014/main" id="{DAE89CAD-3393-4EE1-8C67-E9DE4B04C3B6}"/>
                  </a:ext>
                </a:extLst>
              </p:cNvPr>
              <p:cNvSpPr/>
              <p:nvPr/>
            </p:nvSpPr>
            <p:spPr>
              <a:xfrm>
                <a:off x="9430731" y="-573235"/>
                <a:ext cx="1053083" cy="2150363"/>
              </a:xfrm>
              <a:custGeom>
                <a:avLst/>
                <a:gdLst>
                  <a:gd name="connsiteX0" fmla="*/ 902589 w 1053083"/>
                  <a:gd name="connsiteY0" fmla="*/ 2041874 h 2150363"/>
                  <a:gd name="connsiteX1" fmla="*/ 648557 w 1053083"/>
                  <a:gd name="connsiteY1" fmla="*/ 2066163 h 2150363"/>
                  <a:gd name="connsiteX2" fmla="*/ 804767 w 1053083"/>
                  <a:gd name="connsiteY2" fmla="*/ 1899952 h 2150363"/>
                  <a:gd name="connsiteX3" fmla="*/ 712375 w 1053083"/>
                  <a:gd name="connsiteY3" fmla="*/ 1666589 h 2150363"/>
                  <a:gd name="connsiteX4" fmla="*/ 522351 w 1053083"/>
                  <a:gd name="connsiteY4" fmla="*/ 1764030 h 2150363"/>
                  <a:gd name="connsiteX5" fmla="*/ 468535 w 1053083"/>
                  <a:gd name="connsiteY5" fmla="*/ 1986343 h 2150363"/>
                  <a:gd name="connsiteX6" fmla="*/ 447961 w 1053083"/>
                  <a:gd name="connsiteY6" fmla="*/ 2120741 h 2150363"/>
                  <a:gd name="connsiteX7" fmla="*/ 447961 w 1053083"/>
                  <a:gd name="connsiteY7" fmla="*/ 2011871 h 2150363"/>
                  <a:gd name="connsiteX8" fmla="*/ 448723 w 1053083"/>
                  <a:gd name="connsiteY8" fmla="*/ 667 h 2150363"/>
                  <a:gd name="connsiteX9" fmla="*/ 417005 w 1053083"/>
                  <a:gd name="connsiteY9" fmla="*/ 0 h 2150363"/>
                  <a:gd name="connsiteX10" fmla="*/ 418910 w 1053083"/>
                  <a:gd name="connsiteY10" fmla="*/ 25527 h 2150363"/>
                  <a:gd name="connsiteX11" fmla="*/ 419862 w 1053083"/>
                  <a:gd name="connsiteY11" fmla="*/ 2069878 h 2150363"/>
                  <a:gd name="connsiteX12" fmla="*/ 419195 w 1053083"/>
                  <a:gd name="connsiteY12" fmla="*/ 2110073 h 2150363"/>
                  <a:gd name="connsiteX13" fmla="*/ 327660 w 1053083"/>
                  <a:gd name="connsiteY13" fmla="*/ 1901285 h 2150363"/>
                  <a:gd name="connsiteX14" fmla="*/ 212503 w 1053083"/>
                  <a:gd name="connsiteY14" fmla="*/ 1775841 h 2150363"/>
                  <a:gd name="connsiteX15" fmla="*/ 93155 w 1053083"/>
                  <a:gd name="connsiteY15" fmla="*/ 1793939 h 2150363"/>
                  <a:gd name="connsiteX16" fmla="*/ 94679 w 1053083"/>
                  <a:gd name="connsiteY16" fmla="*/ 1958150 h 2150363"/>
                  <a:gd name="connsiteX17" fmla="*/ 284226 w 1053083"/>
                  <a:gd name="connsiteY17" fmla="*/ 2087594 h 2150363"/>
                  <a:gd name="connsiteX18" fmla="*/ 159734 w 1053083"/>
                  <a:gd name="connsiteY18" fmla="*/ 2077784 h 2150363"/>
                  <a:gd name="connsiteX19" fmla="*/ 0 w 1053083"/>
                  <a:gd name="connsiteY19" fmla="*/ 2149221 h 2150363"/>
                  <a:gd name="connsiteX20" fmla="*/ 327374 w 1053083"/>
                  <a:gd name="connsiteY20" fmla="*/ 2150364 h 2150363"/>
                  <a:gd name="connsiteX21" fmla="*/ 591312 w 1053083"/>
                  <a:gd name="connsiteY21" fmla="*/ 2135886 h 2150363"/>
                  <a:gd name="connsiteX22" fmla="*/ 1053084 w 1053083"/>
                  <a:gd name="connsiteY22" fmla="*/ 2091023 h 2150363"/>
                  <a:gd name="connsiteX23" fmla="*/ 902589 w 1053083"/>
                  <a:gd name="connsiteY23" fmla="*/ 2041874 h 2150363"/>
                  <a:gd name="connsiteX24" fmla="*/ 145447 w 1053083"/>
                  <a:gd name="connsiteY24" fmla="*/ 1927765 h 2150363"/>
                  <a:gd name="connsiteX25" fmla="*/ 121730 w 1053083"/>
                  <a:gd name="connsiteY25" fmla="*/ 1872425 h 2150363"/>
                  <a:gd name="connsiteX26" fmla="*/ 156496 w 1053083"/>
                  <a:gd name="connsiteY26" fmla="*/ 1823466 h 2150363"/>
                  <a:gd name="connsiteX27" fmla="*/ 208693 w 1053083"/>
                  <a:gd name="connsiteY27" fmla="*/ 1842421 h 2150363"/>
                  <a:gd name="connsiteX28" fmla="*/ 392716 w 1053083"/>
                  <a:gd name="connsiteY28" fmla="*/ 2110073 h 2150363"/>
                  <a:gd name="connsiteX29" fmla="*/ 145447 w 1053083"/>
                  <a:gd name="connsiteY29" fmla="*/ 1927765 h 2150363"/>
                  <a:gd name="connsiteX30" fmla="*/ 470440 w 1053083"/>
                  <a:gd name="connsiteY30" fmla="*/ 2119313 h 2150363"/>
                  <a:gd name="connsiteX31" fmla="*/ 571024 w 1053083"/>
                  <a:gd name="connsiteY31" fmla="*/ 1750219 h 2150363"/>
                  <a:gd name="connsiteX32" fmla="*/ 681419 w 1053083"/>
                  <a:gd name="connsiteY32" fmla="*/ 1703261 h 2150363"/>
                  <a:gd name="connsiteX33" fmla="*/ 682752 w 1053083"/>
                  <a:gd name="connsiteY33" fmla="*/ 1703356 h 2150363"/>
                  <a:gd name="connsiteX34" fmla="*/ 682752 w 1053083"/>
                  <a:gd name="connsiteY34" fmla="*/ 1703356 h 2150363"/>
                  <a:gd name="connsiteX35" fmla="*/ 749046 w 1053083"/>
                  <a:gd name="connsiteY35" fmla="*/ 1890713 h 2150363"/>
                  <a:gd name="connsiteX36" fmla="*/ 470440 w 1053083"/>
                  <a:gd name="connsiteY36" fmla="*/ 2119313 h 21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083" h="2150363">
                    <a:moveTo>
                      <a:pt x="902589" y="2041874"/>
                    </a:moveTo>
                    <a:cubicBezTo>
                      <a:pt x="798957" y="2031111"/>
                      <a:pt x="702564" y="2049018"/>
                      <a:pt x="648557" y="2066163"/>
                    </a:cubicBezTo>
                    <a:cubicBezTo>
                      <a:pt x="668655" y="2039874"/>
                      <a:pt x="780479" y="1937195"/>
                      <a:pt x="804767" y="1899952"/>
                    </a:cubicBezTo>
                    <a:cubicBezTo>
                      <a:pt x="880491" y="1783461"/>
                      <a:pt x="848106" y="1700117"/>
                      <a:pt x="712375" y="1666589"/>
                    </a:cubicBezTo>
                    <a:cubicBezTo>
                      <a:pt x="630555" y="1642205"/>
                      <a:pt x="557117" y="1679924"/>
                      <a:pt x="522351" y="1764030"/>
                    </a:cubicBezTo>
                    <a:cubicBezTo>
                      <a:pt x="486156" y="1833753"/>
                      <a:pt x="479489" y="1910525"/>
                      <a:pt x="468535" y="1986343"/>
                    </a:cubicBezTo>
                    <a:cubicBezTo>
                      <a:pt x="462534" y="2027873"/>
                      <a:pt x="464725" y="2070830"/>
                      <a:pt x="447961" y="2120741"/>
                    </a:cubicBezTo>
                    <a:cubicBezTo>
                      <a:pt x="447961" y="2077784"/>
                      <a:pt x="447961" y="2044827"/>
                      <a:pt x="447961" y="2011871"/>
                    </a:cubicBezTo>
                    <a:cubicBezTo>
                      <a:pt x="448247" y="1341501"/>
                      <a:pt x="448437" y="671132"/>
                      <a:pt x="448723" y="667"/>
                    </a:cubicBezTo>
                    <a:cubicBezTo>
                      <a:pt x="438150" y="572"/>
                      <a:pt x="427577" y="286"/>
                      <a:pt x="417005" y="0"/>
                    </a:cubicBezTo>
                    <a:cubicBezTo>
                      <a:pt x="417671" y="8477"/>
                      <a:pt x="418814" y="16955"/>
                      <a:pt x="418910" y="25527"/>
                    </a:cubicBezTo>
                    <a:cubicBezTo>
                      <a:pt x="419386" y="706946"/>
                      <a:pt x="419672" y="1388364"/>
                      <a:pt x="419862" y="2069878"/>
                    </a:cubicBezTo>
                    <a:cubicBezTo>
                      <a:pt x="419862" y="2077688"/>
                      <a:pt x="421291" y="2087213"/>
                      <a:pt x="419195" y="2110073"/>
                    </a:cubicBezTo>
                    <a:cubicBezTo>
                      <a:pt x="398526" y="2041017"/>
                      <a:pt x="363474" y="1961960"/>
                      <a:pt x="327660" y="1901285"/>
                    </a:cubicBezTo>
                    <a:cubicBezTo>
                      <a:pt x="298323" y="1851565"/>
                      <a:pt x="264414" y="1805368"/>
                      <a:pt x="212503" y="1775841"/>
                    </a:cubicBezTo>
                    <a:cubicBezTo>
                      <a:pt x="169069" y="1751171"/>
                      <a:pt x="126683" y="1757363"/>
                      <a:pt x="93155" y="1793939"/>
                    </a:cubicBezTo>
                    <a:cubicBezTo>
                      <a:pt x="46387" y="1844993"/>
                      <a:pt x="45911" y="1908143"/>
                      <a:pt x="94679" y="1958150"/>
                    </a:cubicBezTo>
                    <a:cubicBezTo>
                      <a:pt x="132398" y="1996916"/>
                      <a:pt x="267367" y="2064830"/>
                      <a:pt x="284226" y="2087594"/>
                    </a:cubicBezTo>
                    <a:cubicBezTo>
                      <a:pt x="239840" y="2077022"/>
                      <a:pt x="199073" y="2072735"/>
                      <a:pt x="159734" y="2077784"/>
                    </a:cubicBezTo>
                    <a:cubicBezTo>
                      <a:pt x="105728" y="2088737"/>
                      <a:pt x="51721" y="2106359"/>
                      <a:pt x="0" y="2149221"/>
                    </a:cubicBezTo>
                    <a:cubicBezTo>
                      <a:pt x="121349" y="2119503"/>
                      <a:pt x="171641" y="2098072"/>
                      <a:pt x="327374" y="2150364"/>
                    </a:cubicBezTo>
                    <a:cubicBezTo>
                      <a:pt x="380048" y="2148650"/>
                      <a:pt x="584073" y="2138172"/>
                      <a:pt x="591312" y="2135886"/>
                    </a:cubicBezTo>
                    <a:cubicBezTo>
                      <a:pt x="799624" y="2071688"/>
                      <a:pt x="945928" y="2070354"/>
                      <a:pt x="1053084" y="2091023"/>
                    </a:cubicBezTo>
                    <a:cubicBezTo>
                      <a:pt x="1007840" y="2066735"/>
                      <a:pt x="953262" y="2047113"/>
                      <a:pt x="902589" y="2041874"/>
                    </a:cubicBezTo>
                    <a:close/>
                    <a:moveTo>
                      <a:pt x="145447" y="1927765"/>
                    </a:moveTo>
                    <a:cubicBezTo>
                      <a:pt x="132588" y="1911191"/>
                      <a:pt x="118396" y="1894808"/>
                      <a:pt x="121730" y="1872425"/>
                    </a:cubicBezTo>
                    <a:cubicBezTo>
                      <a:pt x="124873" y="1850898"/>
                      <a:pt x="136779" y="1831848"/>
                      <a:pt x="156496" y="1823466"/>
                    </a:cubicBezTo>
                    <a:cubicBezTo>
                      <a:pt x="176879" y="1814798"/>
                      <a:pt x="194310" y="1828705"/>
                      <a:pt x="208693" y="1842421"/>
                    </a:cubicBezTo>
                    <a:cubicBezTo>
                      <a:pt x="271177" y="1902238"/>
                      <a:pt x="384524" y="2087309"/>
                      <a:pt x="392716" y="2110073"/>
                    </a:cubicBezTo>
                    <a:cubicBezTo>
                      <a:pt x="378905" y="2099786"/>
                      <a:pt x="171641" y="1961388"/>
                      <a:pt x="145447" y="1927765"/>
                    </a:cubicBezTo>
                    <a:close/>
                    <a:moveTo>
                      <a:pt x="470440" y="2119313"/>
                    </a:moveTo>
                    <a:cubicBezTo>
                      <a:pt x="491871" y="1979962"/>
                      <a:pt x="520446" y="1826419"/>
                      <a:pt x="571024" y="1750219"/>
                    </a:cubicBezTo>
                    <a:cubicBezTo>
                      <a:pt x="597313" y="1710690"/>
                      <a:pt x="636937" y="1700784"/>
                      <a:pt x="681419" y="1703261"/>
                    </a:cubicBezTo>
                    <a:cubicBezTo>
                      <a:pt x="681895" y="1703261"/>
                      <a:pt x="682371" y="1703261"/>
                      <a:pt x="682752" y="1703356"/>
                    </a:cubicBezTo>
                    <a:lnTo>
                      <a:pt x="682752" y="1703356"/>
                    </a:lnTo>
                    <a:cubicBezTo>
                      <a:pt x="804386" y="1738217"/>
                      <a:pt x="825437" y="1791843"/>
                      <a:pt x="749046" y="1890713"/>
                    </a:cubicBezTo>
                    <a:cubicBezTo>
                      <a:pt x="734187" y="1909858"/>
                      <a:pt x="601409" y="2066925"/>
                      <a:pt x="470440" y="21193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30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9000000" scaled="0"/>
                <a:tileRect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Freeform: Shape 19">
                <a:extLst>
                  <a:ext uri="{FF2B5EF4-FFF2-40B4-BE49-F238E27FC236}">
                    <a16:creationId xmlns:a16="http://schemas.microsoft.com/office/drawing/2014/main" id="{3F19E29D-C500-4D01-B9BB-AF41E8276CA0}"/>
                  </a:ext>
                </a:extLst>
              </p:cNvPr>
              <p:cNvSpPr/>
              <p:nvPr/>
            </p:nvSpPr>
            <p:spPr>
              <a:xfrm>
                <a:off x="9007210" y="1533208"/>
                <a:ext cx="1740191" cy="2321450"/>
              </a:xfrm>
              <a:custGeom>
                <a:avLst/>
                <a:gdLst>
                  <a:gd name="connsiteX0" fmla="*/ 1101855 w 2207554"/>
                  <a:gd name="connsiteY0" fmla="*/ 94523 h 2944922"/>
                  <a:gd name="connsiteX1" fmla="*/ 70861 w 2207554"/>
                  <a:gd name="connsiteY1" fmla="*/ 1689699 h 2944922"/>
                  <a:gd name="connsiteX2" fmla="*/ 1087063 w 2207554"/>
                  <a:gd name="connsiteY2" fmla="*/ 2850406 h 2944922"/>
                  <a:gd name="connsiteX3" fmla="*/ 2124403 w 2207554"/>
                  <a:gd name="connsiteY3" fmla="*/ 1542374 h 2944922"/>
                  <a:gd name="connsiteX4" fmla="*/ 1101855 w 2207554"/>
                  <a:gd name="connsiteY4" fmla="*/ 94523 h 2944922"/>
                  <a:gd name="connsiteX5" fmla="*/ 1101723 w 2207554"/>
                  <a:gd name="connsiteY5" fmla="*/ 7 h 2944922"/>
                  <a:gd name="connsiteX6" fmla="*/ 2194409 w 2207554"/>
                  <a:gd name="connsiteY6" fmla="*/ 1547169 h 2944922"/>
                  <a:gd name="connsiteX7" fmla="*/ 1085917 w 2207554"/>
                  <a:gd name="connsiteY7" fmla="*/ 2944922 h 2944922"/>
                  <a:gd name="connsiteX8" fmla="*/ 11 w 2207554"/>
                  <a:gd name="connsiteY8" fmla="*/ 1704600 h 2944922"/>
                  <a:gd name="connsiteX9" fmla="*/ 1101723 w 2207554"/>
                  <a:gd name="connsiteY9" fmla="*/ 7 h 29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7554" h="2944922">
                    <a:moveTo>
                      <a:pt x="1101855" y="94523"/>
                    </a:moveTo>
                    <a:cubicBezTo>
                      <a:pt x="550428" y="91699"/>
                      <a:pt x="126004" y="1090988"/>
                      <a:pt x="70861" y="1689699"/>
                    </a:cubicBezTo>
                    <a:cubicBezTo>
                      <a:pt x="68236" y="2392903"/>
                      <a:pt x="554017" y="2841934"/>
                      <a:pt x="1087063" y="2850406"/>
                    </a:cubicBezTo>
                    <a:cubicBezTo>
                      <a:pt x="1629627" y="2837627"/>
                      <a:pt x="2230574" y="2390689"/>
                      <a:pt x="2124403" y="1542374"/>
                    </a:cubicBezTo>
                    <a:cubicBezTo>
                      <a:pt x="2060290" y="1067193"/>
                      <a:pt x="1635843" y="100736"/>
                      <a:pt x="1101855" y="94523"/>
                    </a:cubicBezTo>
                    <a:close/>
                    <a:moveTo>
                      <a:pt x="1101723" y="7"/>
                    </a:moveTo>
                    <a:cubicBezTo>
                      <a:pt x="1672338" y="6647"/>
                      <a:pt x="2125899" y="1039395"/>
                      <a:pt x="2194409" y="1547169"/>
                    </a:cubicBezTo>
                    <a:cubicBezTo>
                      <a:pt x="2307863" y="2453672"/>
                      <a:pt x="1665696" y="2931266"/>
                      <a:pt x="1085917" y="2944922"/>
                    </a:cubicBezTo>
                    <a:cubicBezTo>
                      <a:pt x="516307" y="2935869"/>
                      <a:pt x="-2794" y="2456038"/>
                      <a:pt x="11" y="1704600"/>
                    </a:cubicBezTo>
                    <a:cubicBezTo>
                      <a:pt x="58936" y="1064822"/>
                      <a:pt x="512472" y="-3010"/>
                      <a:pt x="1101723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gradFill>
                    <a:gsLst>
                      <a:gs pos="0">
                        <a:schemeClr val="accent2"/>
                      </a:gs>
                      <a:gs pos="47000">
                        <a:schemeClr val="accent2">
                          <a:lumMod val="90000"/>
                          <a:lumOff val="10000"/>
                        </a:schemeClr>
                      </a:gs>
                      <a:gs pos="100000">
                        <a:schemeClr val="accent2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</a:endParaRPr>
              </a:p>
            </p:txBody>
          </p:sp>
        </p:grpSp>
        <p:sp>
          <p:nvSpPr>
            <p:cNvPr id="5" name="Freeform: Shape 17">
              <a:extLst>
                <a:ext uri="{FF2B5EF4-FFF2-40B4-BE49-F238E27FC236}">
                  <a16:creationId xmlns:a16="http://schemas.microsoft.com/office/drawing/2014/main" id="{31B0D0F9-FF5F-4BF6-9C17-DE6117D22962}"/>
                </a:ext>
              </a:extLst>
            </p:cNvPr>
            <p:cNvSpPr/>
            <p:nvPr/>
          </p:nvSpPr>
          <p:spPr>
            <a:xfrm>
              <a:off x="5457687" y="2006646"/>
              <a:ext cx="1325168" cy="1234344"/>
            </a:xfrm>
            <a:custGeom>
              <a:avLst/>
              <a:gdLst>
                <a:gd name="connsiteX0" fmla="*/ 1196556 w 1241931"/>
                <a:gd name="connsiteY0" fmla="*/ 1024219 h 1156812"/>
                <a:gd name="connsiteX1" fmla="*/ 1196361 w 1241931"/>
                <a:gd name="connsiteY1" fmla="*/ 1030596 h 1156812"/>
                <a:gd name="connsiteX2" fmla="*/ 1199739 w 1241931"/>
                <a:gd name="connsiteY2" fmla="*/ 1040510 h 1156812"/>
                <a:gd name="connsiteX3" fmla="*/ 1211140 w 1241931"/>
                <a:gd name="connsiteY3" fmla="*/ 1061362 h 1156812"/>
                <a:gd name="connsiteX4" fmla="*/ 1214226 w 1241931"/>
                <a:gd name="connsiteY4" fmla="*/ 1066337 h 1156812"/>
                <a:gd name="connsiteX5" fmla="*/ 1220579 w 1241931"/>
                <a:gd name="connsiteY5" fmla="*/ 1070495 h 1156812"/>
                <a:gd name="connsiteX6" fmla="*/ 1225115 w 1241931"/>
                <a:gd name="connsiteY6" fmla="*/ 1070507 h 1156812"/>
                <a:gd name="connsiteX7" fmla="*/ 1228773 w 1241931"/>
                <a:gd name="connsiteY7" fmla="*/ 1066557 h 1156812"/>
                <a:gd name="connsiteX8" fmla="*/ 1217360 w 1241931"/>
                <a:gd name="connsiteY8" fmla="*/ 1032974 h 1156812"/>
                <a:gd name="connsiteX9" fmla="*/ 1196556 w 1241931"/>
                <a:gd name="connsiteY9" fmla="*/ 1024219 h 1156812"/>
                <a:gd name="connsiteX10" fmla="*/ 623985 w 1241931"/>
                <a:gd name="connsiteY10" fmla="*/ 969626 h 1156812"/>
                <a:gd name="connsiteX11" fmla="*/ 600158 w 1241931"/>
                <a:gd name="connsiteY11" fmla="*/ 1029840 h 1156812"/>
                <a:gd name="connsiteX12" fmla="*/ 608645 w 1241931"/>
                <a:gd name="connsiteY12" fmla="*/ 1042973 h 1156812"/>
                <a:gd name="connsiteX13" fmla="*/ 626290 w 1241931"/>
                <a:gd name="connsiteY13" fmla="*/ 1042912 h 1156812"/>
                <a:gd name="connsiteX14" fmla="*/ 631924 w 1241931"/>
                <a:gd name="connsiteY14" fmla="*/ 1034913 h 1156812"/>
                <a:gd name="connsiteX15" fmla="*/ 634667 w 1241931"/>
                <a:gd name="connsiteY15" fmla="*/ 1027340 h 1156812"/>
                <a:gd name="connsiteX16" fmla="*/ 635253 w 1241931"/>
                <a:gd name="connsiteY16" fmla="*/ 1001392 h 1156812"/>
                <a:gd name="connsiteX17" fmla="*/ 623985 w 1241931"/>
                <a:gd name="connsiteY17" fmla="*/ 969626 h 1156812"/>
                <a:gd name="connsiteX18" fmla="*/ 1134050 w 1241931"/>
                <a:gd name="connsiteY18" fmla="*/ 808689 h 1156812"/>
                <a:gd name="connsiteX19" fmla="*/ 1118697 w 1241931"/>
                <a:gd name="connsiteY19" fmla="*/ 846771 h 1156812"/>
                <a:gd name="connsiteX20" fmla="*/ 1102028 w 1241931"/>
                <a:gd name="connsiteY20" fmla="*/ 888340 h 1156812"/>
                <a:gd name="connsiteX21" fmla="*/ 1011719 w 1241931"/>
                <a:gd name="connsiteY21" fmla="*/ 1000282 h 1156812"/>
                <a:gd name="connsiteX22" fmla="*/ 953920 w 1241931"/>
                <a:gd name="connsiteY22" fmla="*/ 1003891 h 1156812"/>
                <a:gd name="connsiteX23" fmla="*/ 899436 w 1241931"/>
                <a:gd name="connsiteY23" fmla="*/ 944250 h 1156812"/>
                <a:gd name="connsiteX24" fmla="*/ 898168 w 1241931"/>
                <a:gd name="connsiteY24" fmla="*/ 942689 h 1156812"/>
                <a:gd name="connsiteX25" fmla="*/ 896400 w 1241931"/>
                <a:gd name="connsiteY25" fmla="*/ 943738 h 1156812"/>
                <a:gd name="connsiteX26" fmla="*/ 866952 w 1241931"/>
                <a:gd name="connsiteY26" fmla="*/ 1004416 h 1156812"/>
                <a:gd name="connsiteX27" fmla="*/ 823846 w 1241931"/>
                <a:gd name="connsiteY27" fmla="*/ 1041388 h 1156812"/>
                <a:gd name="connsiteX28" fmla="*/ 769936 w 1241931"/>
                <a:gd name="connsiteY28" fmla="*/ 1023524 h 1156812"/>
                <a:gd name="connsiteX29" fmla="*/ 731720 w 1241931"/>
                <a:gd name="connsiteY29" fmla="*/ 899547 h 1156812"/>
                <a:gd name="connsiteX30" fmla="*/ 731488 w 1241931"/>
                <a:gd name="connsiteY30" fmla="*/ 894986 h 1156812"/>
                <a:gd name="connsiteX31" fmla="*/ 686919 w 1241931"/>
                <a:gd name="connsiteY31" fmla="*/ 944165 h 1156812"/>
                <a:gd name="connsiteX32" fmla="*/ 690492 w 1241931"/>
                <a:gd name="connsiteY32" fmla="*/ 952372 h 1156812"/>
                <a:gd name="connsiteX33" fmla="*/ 691748 w 1241931"/>
                <a:gd name="connsiteY33" fmla="*/ 1025194 h 1156812"/>
                <a:gd name="connsiteX34" fmla="*/ 663409 w 1241931"/>
                <a:gd name="connsiteY34" fmla="*/ 1059959 h 1156812"/>
                <a:gd name="connsiteX35" fmla="*/ 637606 w 1241931"/>
                <a:gd name="connsiteY35" fmla="*/ 1066520 h 1156812"/>
                <a:gd name="connsiteX36" fmla="*/ 636984 w 1241931"/>
                <a:gd name="connsiteY36" fmla="*/ 1070007 h 1156812"/>
                <a:gd name="connsiteX37" fmla="*/ 642776 w 1241931"/>
                <a:gd name="connsiteY37" fmla="*/ 1080763 h 1156812"/>
                <a:gd name="connsiteX38" fmla="*/ 690650 w 1241931"/>
                <a:gd name="connsiteY38" fmla="*/ 1121149 h 1156812"/>
                <a:gd name="connsiteX39" fmla="*/ 749633 w 1241931"/>
                <a:gd name="connsiteY39" fmla="*/ 1132368 h 1156812"/>
                <a:gd name="connsiteX40" fmla="*/ 832418 w 1241931"/>
                <a:gd name="connsiteY40" fmla="*/ 1124966 h 1156812"/>
                <a:gd name="connsiteX41" fmla="*/ 931653 w 1241931"/>
                <a:gd name="connsiteY41" fmla="*/ 1084738 h 1156812"/>
                <a:gd name="connsiteX42" fmla="*/ 1033547 w 1241931"/>
                <a:gd name="connsiteY42" fmla="*/ 1033815 h 1156812"/>
                <a:gd name="connsiteX43" fmla="*/ 1137537 w 1241931"/>
                <a:gd name="connsiteY43" fmla="*/ 1012134 h 1156812"/>
                <a:gd name="connsiteX44" fmla="*/ 1139001 w 1241931"/>
                <a:gd name="connsiteY44" fmla="*/ 993612 h 1156812"/>
                <a:gd name="connsiteX45" fmla="*/ 1138489 w 1241931"/>
                <a:gd name="connsiteY45" fmla="*/ 967151 h 1156812"/>
                <a:gd name="connsiteX46" fmla="*/ 1141195 w 1241931"/>
                <a:gd name="connsiteY46" fmla="*/ 916265 h 1156812"/>
                <a:gd name="connsiteX47" fmla="*/ 1157914 w 1241931"/>
                <a:gd name="connsiteY47" fmla="*/ 816835 h 1156812"/>
                <a:gd name="connsiteX48" fmla="*/ 1134050 w 1241931"/>
                <a:gd name="connsiteY48" fmla="*/ 808689 h 1156812"/>
                <a:gd name="connsiteX49" fmla="*/ 1014646 w 1241931"/>
                <a:gd name="connsiteY49" fmla="*/ 765607 h 1156812"/>
                <a:gd name="connsiteX50" fmla="*/ 1005135 w 1241931"/>
                <a:gd name="connsiteY50" fmla="*/ 768949 h 1156812"/>
                <a:gd name="connsiteX51" fmla="*/ 995355 w 1241931"/>
                <a:gd name="connsiteY51" fmla="*/ 774143 h 1156812"/>
                <a:gd name="connsiteX52" fmla="*/ 987526 w 1241931"/>
                <a:gd name="connsiteY52" fmla="*/ 781655 h 1156812"/>
                <a:gd name="connsiteX53" fmla="*/ 976125 w 1241931"/>
                <a:gd name="connsiteY53" fmla="*/ 796641 h 1156812"/>
                <a:gd name="connsiteX54" fmla="*/ 953517 w 1241931"/>
                <a:gd name="connsiteY54" fmla="*/ 840735 h 1156812"/>
                <a:gd name="connsiteX55" fmla="*/ 950798 w 1241931"/>
                <a:gd name="connsiteY55" fmla="*/ 852661 h 1156812"/>
                <a:gd name="connsiteX56" fmla="*/ 953700 w 1241931"/>
                <a:gd name="connsiteY56" fmla="*/ 851917 h 1156812"/>
                <a:gd name="connsiteX57" fmla="*/ 977381 w 1241931"/>
                <a:gd name="connsiteY57" fmla="*/ 847746 h 1156812"/>
                <a:gd name="connsiteX58" fmla="*/ 996294 w 1241931"/>
                <a:gd name="connsiteY58" fmla="*/ 840686 h 1156812"/>
                <a:gd name="connsiteX59" fmla="*/ 1020584 w 1241931"/>
                <a:gd name="connsiteY59" fmla="*/ 826273 h 1156812"/>
                <a:gd name="connsiteX60" fmla="*/ 1025572 w 1241931"/>
                <a:gd name="connsiteY60" fmla="*/ 823334 h 1156812"/>
                <a:gd name="connsiteX61" fmla="*/ 1033778 w 1241931"/>
                <a:gd name="connsiteY61" fmla="*/ 813164 h 1156812"/>
                <a:gd name="connsiteX62" fmla="*/ 1042070 w 1241931"/>
                <a:gd name="connsiteY62" fmla="*/ 795751 h 1156812"/>
                <a:gd name="connsiteX63" fmla="*/ 1043753 w 1241931"/>
                <a:gd name="connsiteY63" fmla="*/ 787569 h 1156812"/>
                <a:gd name="connsiteX64" fmla="*/ 1041522 w 1241931"/>
                <a:gd name="connsiteY64" fmla="*/ 781472 h 1156812"/>
                <a:gd name="connsiteX65" fmla="*/ 1035742 w 1241931"/>
                <a:gd name="connsiteY65" fmla="*/ 773424 h 1156812"/>
                <a:gd name="connsiteX66" fmla="*/ 1014646 w 1241931"/>
                <a:gd name="connsiteY66" fmla="*/ 765607 h 1156812"/>
                <a:gd name="connsiteX67" fmla="*/ 1134611 w 1241931"/>
                <a:gd name="connsiteY67" fmla="*/ 702015 h 1156812"/>
                <a:gd name="connsiteX68" fmla="*/ 1118003 w 1241931"/>
                <a:gd name="connsiteY68" fmla="*/ 707808 h 1156812"/>
                <a:gd name="connsiteX69" fmla="*/ 1108881 w 1241931"/>
                <a:gd name="connsiteY69" fmla="*/ 727403 h 1156812"/>
                <a:gd name="connsiteX70" fmla="*/ 1108674 w 1241931"/>
                <a:gd name="connsiteY70" fmla="*/ 750218 h 1156812"/>
                <a:gd name="connsiteX71" fmla="*/ 1110625 w 1241931"/>
                <a:gd name="connsiteY71" fmla="*/ 761998 h 1156812"/>
                <a:gd name="connsiteX72" fmla="*/ 1121917 w 1241931"/>
                <a:gd name="connsiteY72" fmla="*/ 784898 h 1156812"/>
                <a:gd name="connsiteX73" fmla="*/ 1128441 w 1241931"/>
                <a:gd name="connsiteY73" fmla="*/ 793337 h 1156812"/>
                <a:gd name="connsiteX74" fmla="*/ 1142634 w 1241931"/>
                <a:gd name="connsiteY74" fmla="*/ 753925 h 1156812"/>
                <a:gd name="connsiteX75" fmla="*/ 1145171 w 1241931"/>
                <a:gd name="connsiteY75" fmla="*/ 742036 h 1156812"/>
                <a:gd name="connsiteX76" fmla="*/ 1147024 w 1241931"/>
                <a:gd name="connsiteY76" fmla="*/ 731391 h 1156812"/>
                <a:gd name="connsiteX77" fmla="*/ 1146439 w 1241931"/>
                <a:gd name="connsiteY77" fmla="*/ 719441 h 1156812"/>
                <a:gd name="connsiteX78" fmla="*/ 1144183 w 1241931"/>
                <a:gd name="connsiteY78" fmla="*/ 707734 h 1156812"/>
                <a:gd name="connsiteX79" fmla="*/ 1134611 w 1241931"/>
                <a:gd name="connsiteY79" fmla="*/ 702015 h 1156812"/>
                <a:gd name="connsiteX80" fmla="*/ 179578 w 1241931"/>
                <a:gd name="connsiteY80" fmla="*/ 542325 h 1156812"/>
                <a:gd name="connsiteX81" fmla="*/ 226240 w 1241931"/>
                <a:gd name="connsiteY81" fmla="*/ 564040 h 1156812"/>
                <a:gd name="connsiteX82" fmla="*/ 253116 w 1241931"/>
                <a:gd name="connsiteY82" fmla="*/ 616145 h 1156812"/>
                <a:gd name="connsiteX83" fmla="*/ 239702 w 1241931"/>
                <a:gd name="connsiteY83" fmla="*/ 663250 h 1156812"/>
                <a:gd name="connsiteX84" fmla="*/ 212875 w 1241931"/>
                <a:gd name="connsiteY84" fmla="*/ 679968 h 1156812"/>
                <a:gd name="connsiteX85" fmla="*/ 166453 w 1241931"/>
                <a:gd name="connsiteY85" fmla="*/ 668921 h 1156812"/>
                <a:gd name="connsiteX86" fmla="*/ 162112 w 1241931"/>
                <a:gd name="connsiteY86" fmla="*/ 665848 h 1156812"/>
                <a:gd name="connsiteX87" fmla="*/ 168733 w 1241931"/>
                <a:gd name="connsiteY87" fmla="*/ 655129 h 1156812"/>
                <a:gd name="connsiteX88" fmla="*/ 205998 w 1241931"/>
                <a:gd name="connsiteY88" fmla="*/ 668640 h 1156812"/>
                <a:gd name="connsiteX89" fmla="*/ 219265 w 1241931"/>
                <a:gd name="connsiteY89" fmla="*/ 665470 h 1156812"/>
                <a:gd name="connsiteX90" fmla="*/ 238044 w 1241931"/>
                <a:gd name="connsiteY90" fmla="*/ 603134 h 1156812"/>
                <a:gd name="connsiteX91" fmla="*/ 201852 w 1241931"/>
                <a:gd name="connsiteY91" fmla="*/ 577539 h 1156812"/>
                <a:gd name="connsiteX92" fmla="*/ 138419 w 1241931"/>
                <a:gd name="connsiteY92" fmla="*/ 612340 h 1156812"/>
                <a:gd name="connsiteX93" fmla="*/ 100751 w 1241931"/>
                <a:gd name="connsiteY93" fmla="*/ 672469 h 1156812"/>
                <a:gd name="connsiteX94" fmla="*/ 102873 w 1241931"/>
                <a:gd name="connsiteY94" fmla="*/ 744841 h 1156812"/>
                <a:gd name="connsiteX95" fmla="*/ 152271 w 1241931"/>
                <a:gd name="connsiteY95" fmla="*/ 786130 h 1156812"/>
                <a:gd name="connsiteX96" fmla="*/ 192146 w 1241931"/>
                <a:gd name="connsiteY96" fmla="*/ 782240 h 1156812"/>
                <a:gd name="connsiteX97" fmla="*/ 192731 w 1241931"/>
                <a:gd name="connsiteY97" fmla="*/ 786971 h 1156812"/>
                <a:gd name="connsiteX98" fmla="*/ 189329 w 1241931"/>
                <a:gd name="connsiteY98" fmla="*/ 789069 h 1156812"/>
                <a:gd name="connsiteX99" fmla="*/ 162441 w 1241931"/>
                <a:gd name="connsiteY99" fmla="*/ 807262 h 1156812"/>
                <a:gd name="connsiteX100" fmla="*/ 147003 w 1241931"/>
                <a:gd name="connsiteY100" fmla="*/ 820676 h 1156812"/>
                <a:gd name="connsiteX101" fmla="*/ 90337 w 1241931"/>
                <a:gd name="connsiteY101" fmla="*/ 940738 h 1156812"/>
                <a:gd name="connsiteX102" fmla="*/ 148357 w 1241931"/>
                <a:gd name="connsiteY102" fmla="*/ 1096298 h 1156812"/>
                <a:gd name="connsiteX103" fmla="*/ 230276 w 1241931"/>
                <a:gd name="connsiteY103" fmla="*/ 1093310 h 1156812"/>
                <a:gd name="connsiteX104" fmla="*/ 266992 w 1241931"/>
                <a:gd name="connsiteY104" fmla="*/ 1050960 h 1156812"/>
                <a:gd name="connsiteX105" fmla="*/ 299599 w 1241931"/>
                <a:gd name="connsiteY105" fmla="*/ 984929 h 1156812"/>
                <a:gd name="connsiteX106" fmla="*/ 315049 w 1241931"/>
                <a:gd name="connsiteY106" fmla="*/ 929886 h 1156812"/>
                <a:gd name="connsiteX107" fmla="*/ 312184 w 1241931"/>
                <a:gd name="connsiteY107" fmla="*/ 874878 h 1156812"/>
                <a:gd name="connsiteX108" fmla="*/ 347241 w 1241931"/>
                <a:gd name="connsiteY108" fmla="*/ 771034 h 1156812"/>
                <a:gd name="connsiteX109" fmla="*/ 432100 w 1241931"/>
                <a:gd name="connsiteY109" fmla="*/ 743768 h 1156812"/>
                <a:gd name="connsiteX110" fmla="*/ 455842 w 1241931"/>
                <a:gd name="connsiteY110" fmla="*/ 770692 h 1156812"/>
                <a:gd name="connsiteX111" fmla="*/ 458463 w 1241931"/>
                <a:gd name="connsiteY111" fmla="*/ 780313 h 1156812"/>
                <a:gd name="connsiteX112" fmla="*/ 460792 w 1241931"/>
                <a:gd name="connsiteY112" fmla="*/ 784874 h 1156812"/>
                <a:gd name="connsiteX113" fmla="*/ 459146 w 1241931"/>
                <a:gd name="connsiteY113" fmla="*/ 787203 h 1156812"/>
                <a:gd name="connsiteX114" fmla="*/ 451293 w 1241931"/>
                <a:gd name="connsiteY114" fmla="*/ 787520 h 1156812"/>
                <a:gd name="connsiteX115" fmla="*/ 444964 w 1241931"/>
                <a:gd name="connsiteY115" fmla="*/ 771265 h 1156812"/>
                <a:gd name="connsiteX116" fmla="*/ 427722 w 1241931"/>
                <a:gd name="connsiteY116" fmla="*/ 758340 h 1156812"/>
                <a:gd name="connsiteX117" fmla="*/ 389482 w 1241931"/>
                <a:gd name="connsiteY117" fmla="*/ 785313 h 1156812"/>
                <a:gd name="connsiteX118" fmla="*/ 377800 w 1241931"/>
                <a:gd name="connsiteY118" fmla="*/ 818334 h 1156812"/>
                <a:gd name="connsiteX119" fmla="*/ 367752 w 1241931"/>
                <a:gd name="connsiteY119" fmla="*/ 897486 h 1156812"/>
                <a:gd name="connsiteX120" fmla="*/ 387713 w 1241931"/>
                <a:gd name="connsiteY120" fmla="*/ 957956 h 1156812"/>
                <a:gd name="connsiteX121" fmla="*/ 409321 w 1241931"/>
                <a:gd name="connsiteY121" fmla="*/ 953969 h 1156812"/>
                <a:gd name="connsiteX122" fmla="*/ 423113 w 1241931"/>
                <a:gd name="connsiteY122" fmla="*/ 935787 h 1156812"/>
                <a:gd name="connsiteX123" fmla="*/ 461109 w 1241931"/>
                <a:gd name="connsiteY123" fmla="*/ 812445 h 1156812"/>
                <a:gd name="connsiteX124" fmla="*/ 484132 w 1241931"/>
                <a:gd name="connsiteY124" fmla="*/ 777155 h 1156812"/>
                <a:gd name="connsiteX125" fmla="*/ 510703 w 1241931"/>
                <a:gd name="connsiteY125" fmla="*/ 867464 h 1156812"/>
                <a:gd name="connsiteX126" fmla="*/ 510849 w 1241931"/>
                <a:gd name="connsiteY126" fmla="*/ 950823 h 1156812"/>
                <a:gd name="connsiteX127" fmla="*/ 528994 w 1241931"/>
                <a:gd name="connsiteY127" fmla="*/ 995416 h 1156812"/>
                <a:gd name="connsiteX128" fmla="*/ 545102 w 1241931"/>
                <a:gd name="connsiteY128" fmla="*/ 967395 h 1156812"/>
                <a:gd name="connsiteX129" fmla="*/ 560698 w 1241931"/>
                <a:gd name="connsiteY129" fmla="*/ 932568 h 1156812"/>
                <a:gd name="connsiteX130" fmla="*/ 572843 w 1241931"/>
                <a:gd name="connsiteY130" fmla="*/ 901669 h 1156812"/>
                <a:gd name="connsiteX131" fmla="*/ 577477 w 1241931"/>
                <a:gd name="connsiteY131" fmla="*/ 877098 h 1156812"/>
                <a:gd name="connsiteX132" fmla="*/ 558015 w 1241931"/>
                <a:gd name="connsiteY132" fmla="*/ 832918 h 1156812"/>
                <a:gd name="connsiteX133" fmla="*/ 545102 w 1241931"/>
                <a:gd name="connsiteY133" fmla="*/ 791361 h 1156812"/>
                <a:gd name="connsiteX134" fmla="*/ 559710 w 1241931"/>
                <a:gd name="connsiteY134" fmla="*/ 742853 h 1156812"/>
                <a:gd name="connsiteX135" fmla="*/ 613437 w 1241931"/>
                <a:gd name="connsiteY135" fmla="*/ 720209 h 1156812"/>
                <a:gd name="connsiteX136" fmla="*/ 656494 w 1241931"/>
                <a:gd name="connsiteY136" fmla="*/ 740341 h 1156812"/>
                <a:gd name="connsiteX137" fmla="*/ 666433 w 1241931"/>
                <a:gd name="connsiteY137" fmla="*/ 795154 h 1156812"/>
                <a:gd name="connsiteX138" fmla="*/ 662982 w 1241931"/>
                <a:gd name="connsiteY138" fmla="*/ 797922 h 1156812"/>
                <a:gd name="connsiteX139" fmla="*/ 657263 w 1241931"/>
                <a:gd name="connsiteY139" fmla="*/ 791044 h 1156812"/>
                <a:gd name="connsiteX140" fmla="*/ 654739 w 1241931"/>
                <a:gd name="connsiteY140" fmla="*/ 759657 h 1156812"/>
                <a:gd name="connsiteX141" fmla="*/ 627143 w 1241931"/>
                <a:gd name="connsiteY141" fmla="*/ 738793 h 1156812"/>
                <a:gd name="connsiteX142" fmla="*/ 601268 w 1241931"/>
                <a:gd name="connsiteY142" fmla="*/ 751572 h 1156812"/>
                <a:gd name="connsiteX143" fmla="*/ 618961 w 1241931"/>
                <a:gd name="connsiteY143" fmla="*/ 834394 h 1156812"/>
                <a:gd name="connsiteX144" fmla="*/ 644447 w 1241931"/>
                <a:gd name="connsiteY144" fmla="*/ 877244 h 1156812"/>
                <a:gd name="connsiteX145" fmla="*/ 681066 w 1241931"/>
                <a:gd name="connsiteY145" fmla="*/ 932142 h 1156812"/>
                <a:gd name="connsiteX146" fmla="*/ 722001 w 1241931"/>
                <a:gd name="connsiteY146" fmla="*/ 886219 h 1156812"/>
                <a:gd name="connsiteX147" fmla="*/ 731646 w 1241931"/>
                <a:gd name="connsiteY147" fmla="*/ 869549 h 1156812"/>
                <a:gd name="connsiteX148" fmla="*/ 737353 w 1241931"/>
                <a:gd name="connsiteY148" fmla="*/ 772777 h 1156812"/>
                <a:gd name="connsiteX149" fmla="*/ 749230 w 1241931"/>
                <a:gd name="connsiteY149" fmla="*/ 680030 h 1156812"/>
                <a:gd name="connsiteX150" fmla="*/ 749706 w 1241931"/>
                <a:gd name="connsiteY150" fmla="*/ 669982 h 1156812"/>
                <a:gd name="connsiteX151" fmla="*/ 746889 w 1241931"/>
                <a:gd name="connsiteY151" fmla="*/ 667006 h 1156812"/>
                <a:gd name="connsiteX152" fmla="*/ 672152 w 1241931"/>
                <a:gd name="connsiteY152" fmla="*/ 690797 h 1156812"/>
                <a:gd name="connsiteX153" fmla="*/ 670481 w 1241931"/>
                <a:gd name="connsiteY153" fmla="*/ 702064 h 1156812"/>
                <a:gd name="connsiteX154" fmla="*/ 669969 w 1241931"/>
                <a:gd name="connsiteY154" fmla="*/ 710222 h 1156812"/>
                <a:gd name="connsiteX155" fmla="*/ 666030 w 1241931"/>
                <a:gd name="connsiteY155" fmla="*/ 713819 h 1156812"/>
                <a:gd name="connsiteX156" fmla="*/ 659153 w 1241931"/>
                <a:gd name="connsiteY156" fmla="*/ 713807 h 1156812"/>
                <a:gd name="connsiteX157" fmla="*/ 689370 w 1241931"/>
                <a:gd name="connsiteY157" fmla="*/ 656080 h 1156812"/>
                <a:gd name="connsiteX158" fmla="*/ 748962 w 1241931"/>
                <a:gd name="connsiteY158" fmla="*/ 654946 h 1156812"/>
                <a:gd name="connsiteX159" fmla="*/ 754413 w 1241931"/>
                <a:gd name="connsiteY159" fmla="*/ 643545 h 1156812"/>
                <a:gd name="connsiteX160" fmla="*/ 757376 w 1241931"/>
                <a:gd name="connsiteY160" fmla="*/ 623754 h 1156812"/>
                <a:gd name="connsiteX161" fmla="*/ 770167 w 1241931"/>
                <a:gd name="connsiteY161" fmla="*/ 586733 h 1156812"/>
                <a:gd name="connsiteX162" fmla="*/ 775703 w 1241931"/>
                <a:gd name="connsiteY162" fmla="*/ 585806 h 1156812"/>
                <a:gd name="connsiteX163" fmla="*/ 777837 w 1241931"/>
                <a:gd name="connsiteY163" fmla="*/ 585952 h 1156812"/>
                <a:gd name="connsiteX164" fmla="*/ 784581 w 1241931"/>
                <a:gd name="connsiteY164" fmla="*/ 586904 h 1156812"/>
                <a:gd name="connsiteX165" fmla="*/ 788654 w 1241931"/>
                <a:gd name="connsiteY165" fmla="*/ 587647 h 1156812"/>
                <a:gd name="connsiteX166" fmla="*/ 808188 w 1241931"/>
                <a:gd name="connsiteY166" fmla="*/ 601890 h 1156812"/>
                <a:gd name="connsiteX167" fmla="*/ 813932 w 1241931"/>
                <a:gd name="connsiteY167" fmla="*/ 630071 h 1156812"/>
                <a:gd name="connsiteX168" fmla="*/ 809042 w 1241931"/>
                <a:gd name="connsiteY168" fmla="*/ 663958 h 1156812"/>
                <a:gd name="connsiteX169" fmla="*/ 811371 w 1241931"/>
                <a:gd name="connsiteY169" fmla="*/ 671079 h 1156812"/>
                <a:gd name="connsiteX170" fmla="*/ 815578 w 1241931"/>
                <a:gd name="connsiteY170" fmla="*/ 672042 h 1156812"/>
                <a:gd name="connsiteX171" fmla="*/ 865086 w 1241931"/>
                <a:gd name="connsiteY171" fmla="*/ 674189 h 1156812"/>
                <a:gd name="connsiteX172" fmla="*/ 895339 w 1241931"/>
                <a:gd name="connsiteY172" fmla="*/ 644984 h 1156812"/>
                <a:gd name="connsiteX173" fmla="*/ 911252 w 1241931"/>
                <a:gd name="connsiteY173" fmla="*/ 641887 h 1156812"/>
                <a:gd name="connsiteX174" fmla="*/ 907862 w 1241931"/>
                <a:gd name="connsiteY174" fmla="*/ 645911 h 1156812"/>
                <a:gd name="connsiteX175" fmla="*/ 902887 w 1241931"/>
                <a:gd name="connsiteY175" fmla="*/ 653678 h 1156812"/>
                <a:gd name="connsiteX176" fmla="*/ 863245 w 1241931"/>
                <a:gd name="connsiteY176" fmla="*/ 685468 h 1156812"/>
                <a:gd name="connsiteX177" fmla="*/ 812334 w 1241931"/>
                <a:gd name="connsiteY177" fmla="*/ 683700 h 1156812"/>
                <a:gd name="connsiteX178" fmla="*/ 808310 w 1241931"/>
                <a:gd name="connsiteY178" fmla="*/ 682773 h 1156812"/>
                <a:gd name="connsiteX179" fmla="*/ 807225 w 1241931"/>
                <a:gd name="connsiteY179" fmla="*/ 682980 h 1156812"/>
                <a:gd name="connsiteX180" fmla="*/ 802116 w 1241931"/>
                <a:gd name="connsiteY180" fmla="*/ 712514 h 1156812"/>
                <a:gd name="connsiteX181" fmla="*/ 798336 w 1241931"/>
                <a:gd name="connsiteY181" fmla="*/ 745304 h 1156812"/>
                <a:gd name="connsiteX182" fmla="*/ 792105 w 1241931"/>
                <a:gd name="connsiteY182" fmla="*/ 811030 h 1156812"/>
                <a:gd name="connsiteX183" fmla="*/ 793665 w 1241931"/>
                <a:gd name="connsiteY183" fmla="*/ 943884 h 1156812"/>
                <a:gd name="connsiteX184" fmla="*/ 823175 w 1241931"/>
                <a:gd name="connsiteY184" fmla="*/ 1011257 h 1156812"/>
                <a:gd name="connsiteX185" fmla="*/ 841344 w 1241931"/>
                <a:gd name="connsiteY185" fmla="*/ 1010562 h 1156812"/>
                <a:gd name="connsiteX186" fmla="*/ 850221 w 1241931"/>
                <a:gd name="connsiteY186" fmla="*/ 1001855 h 1156812"/>
                <a:gd name="connsiteX187" fmla="*/ 891120 w 1241931"/>
                <a:gd name="connsiteY187" fmla="*/ 922654 h 1156812"/>
                <a:gd name="connsiteX188" fmla="*/ 889535 w 1241931"/>
                <a:gd name="connsiteY188" fmla="*/ 892791 h 1156812"/>
                <a:gd name="connsiteX189" fmla="*/ 892279 w 1241931"/>
                <a:gd name="connsiteY189" fmla="*/ 861367 h 1156812"/>
                <a:gd name="connsiteX190" fmla="*/ 913240 w 1241931"/>
                <a:gd name="connsiteY190" fmla="*/ 803507 h 1156812"/>
                <a:gd name="connsiteX191" fmla="*/ 981880 w 1241931"/>
                <a:gd name="connsiteY191" fmla="*/ 748487 h 1156812"/>
                <a:gd name="connsiteX192" fmla="*/ 1049765 w 1241931"/>
                <a:gd name="connsiteY192" fmla="*/ 772229 h 1156812"/>
                <a:gd name="connsiteX193" fmla="*/ 1053130 w 1241931"/>
                <a:gd name="connsiteY193" fmla="*/ 799226 h 1156812"/>
                <a:gd name="connsiteX194" fmla="*/ 963784 w 1241931"/>
                <a:gd name="connsiteY194" fmla="*/ 861721 h 1156812"/>
                <a:gd name="connsiteX195" fmla="*/ 946225 w 1241931"/>
                <a:gd name="connsiteY195" fmla="*/ 870537 h 1156812"/>
                <a:gd name="connsiteX196" fmla="*/ 951322 w 1241931"/>
                <a:gd name="connsiteY196" fmla="*/ 927703 h 1156812"/>
                <a:gd name="connsiteX197" fmla="*/ 974430 w 1241931"/>
                <a:gd name="connsiteY197" fmla="*/ 970736 h 1156812"/>
                <a:gd name="connsiteX198" fmla="*/ 980307 w 1241931"/>
                <a:gd name="connsiteY198" fmla="*/ 977576 h 1156812"/>
                <a:gd name="connsiteX199" fmla="*/ 1100919 w 1241931"/>
                <a:gd name="connsiteY199" fmla="*/ 860684 h 1156812"/>
                <a:gd name="connsiteX200" fmla="*/ 1112991 w 1241931"/>
                <a:gd name="connsiteY200" fmla="*/ 829114 h 1156812"/>
                <a:gd name="connsiteX201" fmla="*/ 1122173 w 1241931"/>
                <a:gd name="connsiteY201" fmla="*/ 806128 h 1156812"/>
                <a:gd name="connsiteX202" fmla="*/ 1113479 w 1241931"/>
                <a:gd name="connsiteY202" fmla="*/ 792373 h 1156812"/>
                <a:gd name="connsiteX203" fmla="*/ 1111979 w 1241931"/>
                <a:gd name="connsiteY203" fmla="*/ 696467 h 1156812"/>
                <a:gd name="connsiteX204" fmla="*/ 1142037 w 1241931"/>
                <a:gd name="connsiteY204" fmla="*/ 690309 h 1156812"/>
                <a:gd name="connsiteX205" fmla="*/ 1155304 w 1241931"/>
                <a:gd name="connsiteY205" fmla="*/ 706491 h 1156812"/>
                <a:gd name="connsiteX206" fmla="*/ 1156414 w 1241931"/>
                <a:gd name="connsiteY206" fmla="*/ 712027 h 1156812"/>
                <a:gd name="connsiteX207" fmla="*/ 1157962 w 1241931"/>
                <a:gd name="connsiteY207" fmla="*/ 716917 h 1156812"/>
                <a:gd name="connsiteX208" fmla="*/ 1149597 w 1241931"/>
                <a:gd name="connsiteY208" fmla="*/ 769546 h 1156812"/>
                <a:gd name="connsiteX209" fmla="*/ 1139208 w 1241931"/>
                <a:gd name="connsiteY209" fmla="*/ 796909 h 1156812"/>
                <a:gd name="connsiteX210" fmla="*/ 1163059 w 1241931"/>
                <a:gd name="connsiteY210" fmla="*/ 799202 h 1156812"/>
                <a:gd name="connsiteX211" fmla="*/ 1191569 w 1241931"/>
                <a:gd name="connsiteY211" fmla="*/ 804165 h 1156812"/>
                <a:gd name="connsiteX212" fmla="*/ 1207226 w 1241931"/>
                <a:gd name="connsiteY212" fmla="*/ 820261 h 1156812"/>
                <a:gd name="connsiteX213" fmla="*/ 1211433 w 1241931"/>
                <a:gd name="connsiteY213" fmla="*/ 844649 h 1156812"/>
                <a:gd name="connsiteX214" fmla="*/ 1196654 w 1241931"/>
                <a:gd name="connsiteY214" fmla="*/ 935787 h 1156812"/>
                <a:gd name="connsiteX215" fmla="*/ 1196032 w 1241931"/>
                <a:gd name="connsiteY215" fmla="*/ 1010391 h 1156812"/>
                <a:gd name="connsiteX216" fmla="*/ 1221920 w 1241931"/>
                <a:gd name="connsiteY216" fmla="*/ 1021304 h 1156812"/>
                <a:gd name="connsiteX217" fmla="*/ 1237028 w 1241931"/>
                <a:gd name="connsiteY217" fmla="*/ 1042729 h 1156812"/>
                <a:gd name="connsiteX218" fmla="*/ 1238711 w 1241931"/>
                <a:gd name="connsiteY218" fmla="*/ 1046668 h 1156812"/>
                <a:gd name="connsiteX219" fmla="*/ 1228493 w 1241931"/>
                <a:gd name="connsiteY219" fmla="*/ 1084994 h 1156812"/>
                <a:gd name="connsiteX220" fmla="*/ 1173315 w 1241931"/>
                <a:gd name="connsiteY220" fmla="*/ 1081067 h 1156812"/>
                <a:gd name="connsiteX221" fmla="*/ 1143464 w 1241931"/>
                <a:gd name="connsiteY221" fmla="*/ 1026621 h 1156812"/>
                <a:gd name="connsiteX222" fmla="*/ 1141025 w 1241931"/>
                <a:gd name="connsiteY222" fmla="*/ 1024755 h 1156812"/>
                <a:gd name="connsiteX223" fmla="*/ 1047692 w 1241931"/>
                <a:gd name="connsiteY223" fmla="*/ 1042412 h 1156812"/>
                <a:gd name="connsiteX224" fmla="*/ 961699 w 1241931"/>
                <a:gd name="connsiteY224" fmla="*/ 1083055 h 1156812"/>
                <a:gd name="connsiteX225" fmla="*/ 859684 w 1241931"/>
                <a:gd name="connsiteY225" fmla="*/ 1131197 h 1156812"/>
                <a:gd name="connsiteX226" fmla="*/ 696320 w 1241931"/>
                <a:gd name="connsiteY226" fmla="*/ 1136770 h 1156812"/>
                <a:gd name="connsiteX227" fmla="*/ 649959 w 1241931"/>
                <a:gd name="connsiteY227" fmla="*/ 1112796 h 1156812"/>
                <a:gd name="connsiteX228" fmla="*/ 628034 w 1241931"/>
                <a:gd name="connsiteY228" fmla="*/ 1085470 h 1156812"/>
                <a:gd name="connsiteX229" fmla="*/ 611377 w 1241931"/>
                <a:gd name="connsiteY229" fmla="*/ 1060155 h 1156812"/>
                <a:gd name="connsiteX230" fmla="*/ 585220 w 1241931"/>
                <a:gd name="connsiteY230" fmla="*/ 1014756 h 1156812"/>
                <a:gd name="connsiteX231" fmla="*/ 610999 w 1241931"/>
                <a:gd name="connsiteY231" fmla="*/ 963248 h 1156812"/>
                <a:gd name="connsiteX232" fmla="*/ 615596 w 1241931"/>
                <a:gd name="connsiteY232" fmla="*/ 952823 h 1156812"/>
                <a:gd name="connsiteX233" fmla="*/ 598829 w 1241931"/>
                <a:gd name="connsiteY233" fmla="*/ 921752 h 1156812"/>
                <a:gd name="connsiteX234" fmla="*/ 591708 w 1241931"/>
                <a:gd name="connsiteY234" fmla="*/ 906546 h 1156812"/>
                <a:gd name="connsiteX235" fmla="*/ 586050 w 1241931"/>
                <a:gd name="connsiteY235" fmla="*/ 897084 h 1156812"/>
                <a:gd name="connsiteX236" fmla="*/ 557784 w 1241931"/>
                <a:gd name="connsiteY236" fmla="*/ 968077 h 1156812"/>
                <a:gd name="connsiteX237" fmla="*/ 520860 w 1241931"/>
                <a:gd name="connsiteY237" fmla="*/ 1027426 h 1156812"/>
                <a:gd name="connsiteX238" fmla="*/ 470670 w 1241931"/>
                <a:gd name="connsiteY238" fmla="*/ 990344 h 1156812"/>
                <a:gd name="connsiteX239" fmla="*/ 454598 w 1241931"/>
                <a:gd name="connsiteY239" fmla="*/ 898474 h 1156812"/>
                <a:gd name="connsiteX240" fmla="*/ 453854 w 1241931"/>
                <a:gd name="connsiteY240" fmla="*/ 893779 h 1156812"/>
                <a:gd name="connsiteX241" fmla="*/ 448611 w 1241931"/>
                <a:gd name="connsiteY241" fmla="*/ 908692 h 1156812"/>
                <a:gd name="connsiteX242" fmla="*/ 441075 w 1241931"/>
                <a:gd name="connsiteY242" fmla="*/ 926337 h 1156812"/>
                <a:gd name="connsiteX243" fmla="*/ 421869 w 1241931"/>
                <a:gd name="connsiteY243" fmla="*/ 959432 h 1156812"/>
                <a:gd name="connsiteX244" fmla="*/ 394993 w 1241931"/>
                <a:gd name="connsiteY244" fmla="*/ 985173 h 1156812"/>
                <a:gd name="connsiteX245" fmla="*/ 343900 w 1241931"/>
                <a:gd name="connsiteY245" fmla="*/ 977698 h 1156812"/>
                <a:gd name="connsiteX246" fmla="*/ 324256 w 1241931"/>
                <a:gd name="connsiteY246" fmla="*/ 953347 h 1156812"/>
                <a:gd name="connsiteX247" fmla="*/ 322292 w 1241931"/>
                <a:gd name="connsiteY247" fmla="*/ 959468 h 1156812"/>
                <a:gd name="connsiteX248" fmla="*/ 293307 w 1241931"/>
                <a:gd name="connsiteY248" fmla="*/ 1034303 h 1156812"/>
                <a:gd name="connsiteX249" fmla="*/ 255774 w 1241931"/>
                <a:gd name="connsiteY249" fmla="*/ 1096200 h 1156812"/>
                <a:gd name="connsiteX250" fmla="*/ 172708 w 1241931"/>
                <a:gd name="connsiteY250" fmla="*/ 1154610 h 1156812"/>
                <a:gd name="connsiteX251" fmla="*/ 58487 w 1241931"/>
                <a:gd name="connsiteY251" fmla="*/ 1128246 h 1156812"/>
                <a:gd name="connsiteX252" fmla="*/ 18539 w 1241931"/>
                <a:gd name="connsiteY252" fmla="*/ 1078641 h 1156812"/>
                <a:gd name="connsiteX253" fmla="*/ 40 w 1241931"/>
                <a:gd name="connsiteY253" fmla="*/ 998160 h 1156812"/>
                <a:gd name="connsiteX254" fmla="*/ 27867 w 1241931"/>
                <a:gd name="connsiteY254" fmla="*/ 886267 h 1156812"/>
                <a:gd name="connsiteX255" fmla="*/ 115713 w 1241931"/>
                <a:gd name="connsiteY255" fmla="*/ 805311 h 1156812"/>
                <a:gd name="connsiteX256" fmla="*/ 124139 w 1241931"/>
                <a:gd name="connsiteY256" fmla="*/ 801824 h 1156812"/>
                <a:gd name="connsiteX257" fmla="*/ 124956 w 1241931"/>
                <a:gd name="connsiteY257" fmla="*/ 800177 h 1156812"/>
                <a:gd name="connsiteX258" fmla="*/ 27538 w 1241931"/>
                <a:gd name="connsiteY258" fmla="*/ 701064 h 1156812"/>
                <a:gd name="connsiteX259" fmla="*/ 49609 w 1241931"/>
                <a:gd name="connsiteY259" fmla="*/ 619523 h 1156812"/>
                <a:gd name="connsiteX260" fmla="*/ 179578 w 1241931"/>
                <a:gd name="connsiteY260" fmla="*/ 542325 h 1156812"/>
                <a:gd name="connsiteX261" fmla="*/ 371654 w 1241931"/>
                <a:gd name="connsiteY261" fmla="*/ 530799 h 1156812"/>
                <a:gd name="connsiteX262" fmla="*/ 302502 w 1241931"/>
                <a:gd name="connsiteY262" fmla="*/ 582198 h 1156812"/>
                <a:gd name="connsiteX263" fmla="*/ 318049 w 1241931"/>
                <a:gd name="connsiteY263" fmla="*/ 586831 h 1156812"/>
                <a:gd name="connsiteX264" fmla="*/ 322756 w 1241931"/>
                <a:gd name="connsiteY264" fmla="*/ 585514 h 1156812"/>
                <a:gd name="connsiteX265" fmla="*/ 333341 w 1241931"/>
                <a:gd name="connsiteY265" fmla="*/ 577735 h 1156812"/>
                <a:gd name="connsiteX266" fmla="*/ 362594 w 1241931"/>
                <a:gd name="connsiteY266" fmla="*/ 556322 h 1156812"/>
                <a:gd name="connsiteX267" fmla="*/ 370325 w 1241931"/>
                <a:gd name="connsiteY267" fmla="*/ 549274 h 1156812"/>
                <a:gd name="connsiteX268" fmla="*/ 371654 w 1241931"/>
                <a:gd name="connsiteY268" fmla="*/ 530799 h 1156812"/>
                <a:gd name="connsiteX269" fmla="*/ 353729 w 1241931"/>
                <a:gd name="connsiteY269" fmla="*/ 488254 h 1156812"/>
                <a:gd name="connsiteX270" fmla="*/ 350656 w 1241931"/>
                <a:gd name="connsiteY270" fmla="*/ 490339 h 1156812"/>
                <a:gd name="connsiteX271" fmla="*/ 297539 w 1241931"/>
                <a:gd name="connsiteY271" fmla="*/ 529592 h 1156812"/>
                <a:gd name="connsiteX272" fmla="*/ 277224 w 1241931"/>
                <a:gd name="connsiteY272" fmla="*/ 544530 h 1156812"/>
                <a:gd name="connsiteX273" fmla="*/ 275919 w 1241931"/>
                <a:gd name="connsiteY273" fmla="*/ 548859 h 1156812"/>
                <a:gd name="connsiteX274" fmla="*/ 280321 w 1241931"/>
                <a:gd name="connsiteY274" fmla="*/ 560224 h 1156812"/>
                <a:gd name="connsiteX275" fmla="*/ 282504 w 1241931"/>
                <a:gd name="connsiteY275" fmla="*/ 558944 h 1156812"/>
                <a:gd name="connsiteX276" fmla="*/ 324085 w 1241931"/>
                <a:gd name="connsiteY276" fmla="*/ 528080 h 1156812"/>
                <a:gd name="connsiteX277" fmla="*/ 358851 w 1241931"/>
                <a:gd name="connsiteY277" fmla="*/ 502338 h 1156812"/>
                <a:gd name="connsiteX278" fmla="*/ 359960 w 1241931"/>
                <a:gd name="connsiteY278" fmla="*/ 498741 h 1156812"/>
                <a:gd name="connsiteX279" fmla="*/ 353729 w 1241931"/>
                <a:gd name="connsiteY279" fmla="*/ 488254 h 1156812"/>
                <a:gd name="connsiteX280" fmla="*/ 1054825 w 1241931"/>
                <a:gd name="connsiteY280" fmla="*/ 481559 h 1156812"/>
                <a:gd name="connsiteX281" fmla="*/ 1054069 w 1241931"/>
                <a:gd name="connsiteY281" fmla="*/ 482497 h 1156812"/>
                <a:gd name="connsiteX282" fmla="*/ 1041277 w 1241931"/>
                <a:gd name="connsiteY282" fmla="*/ 518836 h 1156812"/>
                <a:gd name="connsiteX283" fmla="*/ 1042460 w 1241931"/>
                <a:gd name="connsiteY283" fmla="*/ 523177 h 1156812"/>
                <a:gd name="connsiteX284" fmla="*/ 1058398 w 1241931"/>
                <a:gd name="connsiteY284" fmla="*/ 543249 h 1156812"/>
                <a:gd name="connsiteX285" fmla="*/ 1064190 w 1241931"/>
                <a:gd name="connsiteY285" fmla="*/ 544834 h 1156812"/>
                <a:gd name="connsiteX286" fmla="*/ 1093333 w 1241931"/>
                <a:gd name="connsiteY286" fmla="*/ 536383 h 1156812"/>
                <a:gd name="connsiteX287" fmla="*/ 1099638 w 1241931"/>
                <a:gd name="connsiteY287" fmla="*/ 538614 h 1156812"/>
                <a:gd name="connsiteX288" fmla="*/ 1118392 w 1241931"/>
                <a:gd name="connsiteY288" fmla="*/ 563527 h 1156812"/>
                <a:gd name="connsiteX289" fmla="*/ 1122660 w 1241931"/>
                <a:gd name="connsiteY289" fmla="*/ 565015 h 1156812"/>
                <a:gd name="connsiteX290" fmla="*/ 1154450 w 1241931"/>
                <a:gd name="connsiteY290" fmla="*/ 556735 h 1156812"/>
                <a:gd name="connsiteX291" fmla="*/ 1160181 w 1241931"/>
                <a:gd name="connsiteY291" fmla="*/ 558589 h 1156812"/>
                <a:gd name="connsiteX292" fmla="*/ 1164681 w 1241931"/>
                <a:gd name="connsiteY292" fmla="*/ 564661 h 1156812"/>
                <a:gd name="connsiteX293" fmla="*/ 1176387 w 1241931"/>
                <a:gd name="connsiteY293" fmla="*/ 580270 h 1156812"/>
                <a:gd name="connsiteX294" fmla="*/ 1187239 w 1241931"/>
                <a:gd name="connsiteY294" fmla="*/ 584587 h 1156812"/>
                <a:gd name="connsiteX295" fmla="*/ 1200945 w 1241931"/>
                <a:gd name="connsiteY295" fmla="*/ 581282 h 1156812"/>
                <a:gd name="connsiteX296" fmla="*/ 1209042 w 1241931"/>
                <a:gd name="connsiteY296" fmla="*/ 577014 h 1156812"/>
                <a:gd name="connsiteX297" fmla="*/ 1219505 w 1241931"/>
                <a:gd name="connsiteY297" fmla="*/ 553809 h 1156812"/>
                <a:gd name="connsiteX298" fmla="*/ 1222419 w 1241931"/>
                <a:gd name="connsiteY298" fmla="*/ 538785 h 1156812"/>
                <a:gd name="connsiteX299" fmla="*/ 1219163 w 1241931"/>
                <a:gd name="connsiteY299" fmla="*/ 539346 h 1156812"/>
                <a:gd name="connsiteX300" fmla="*/ 1197507 w 1241931"/>
                <a:gd name="connsiteY300" fmla="*/ 545151 h 1156812"/>
                <a:gd name="connsiteX301" fmla="*/ 1193934 w 1241931"/>
                <a:gd name="connsiteY301" fmla="*/ 544627 h 1156812"/>
                <a:gd name="connsiteX302" fmla="*/ 1179374 w 1241931"/>
                <a:gd name="connsiteY302" fmla="*/ 525299 h 1156812"/>
                <a:gd name="connsiteX303" fmla="*/ 1171656 w 1241931"/>
                <a:gd name="connsiteY303" fmla="*/ 514909 h 1156812"/>
                <a:gd name="connsiteX304" fmla="*/ 1168583 w 1241931"/>
                <a:gd name="connsiteY304" fmla="*/ 516019 h 1156812"/>
                <a:gd name="connsiteX305" fmla="*/ 1136366 w 1241931"/>
                <a:gd name="connsiteY305" fmla="*/ 524677 h 1156812"/>
                <a:gd name="connsiteX306" fmla="*/ 1131513 w 1241931"/>
                <a:gd name="connsiteY306" fmla="*/ 523043 h 1156812"/>
                <a:gd name="connsiteX307" fmla="*/ 1112649 w 1241931"/>
                <a:gd name="connsiteY307" fmla="*/ 497374 h 1156812"/>
                <a:gd name="connsiteX308" fmla="*/ 1107308 w 1241931"/>
                <a:gd name="connsiteY308" fmla="*/ 495582 h 1156812"/>
                <a:gd name="connsiteX309" fmla="*/ 1073872 w 1241931"/>
                <a:gd name="connsiteY309" fmla="*/ 505544 h 1156812"/>
                <a:gd name="connsiteX310" fmla="*/ 1054825 w 1241931"/>
                <a:gd name="connsiteY310" fmla="*/ 481559 h 1156812"/>
                <a:gd name="connsiteX311" fmla="*/ 325390 w 1241931"/>
                <a:gd name="connsiteY311" fmla="*/ 453123 h 1156812"/>
                <a:gd name="connsiteX312" fmla="*/ 274163 w 1241931"/>
                <a:gd name="connsiteY312" fmla="*/ 491364 h 1156812"/>
                <a:gd name="connsiteX313" fmla="*/ 271944 w 1241931"/>
                <a:gd name="connsiteY313" fmla="*/ 494888 h 1156812"/>
                <a:gd name="connsiteX314" fmla="*/ 271834 w 1241931"/>
                <a:gd name="connsiteY314" fmla="*/ 511264 h 1156812"/>
                <a:gd name="connsiteX315" fmla="*/ 336097 w 1241931"/>
                <a:gd name="connsiteY315" fmla="*/ 463122 h 1156812"/>
                <a:gd name="connsiteX316" fmla="*/ 325390 w 1241931"/>
                <a:gd name="connsiteY316" fmla="*/ 453123 h 1156812"/>
                <a:gd name="connsiteX317" fmla="*/ 292785 w 1241931"/>
                <a:gd name="connsiteY317" fmla="*/ 433365 h 1156812"/>
                <a:gd name="connsiteX318" fmla="*/ 308672 w 1241931"/>
                <a:gd name="connsiteY318" fmla="*/ 435673 h 1156812"/>
                <a:gd name="connsiteX319" fmla="*/ 329414 w 1241931"/>
                <a:gd name="connsiteY319" fmla="*/ 452196 h 1156812"/>
                <a:gd name="connsiteX320" fmla="*/ 367691 w 1241931"/>
                <a:gd name="connsiteY320" fmla="*/ 506972 h 1156812"/>
                <a:gd name="connsiteX321" fmla="*/ 375203 w 1241931"/>
                <a:gd name="connsiteY321" fmla="*/ 547127 h 1156812"/>
                <a:gd name="connsiteX322" fmla="*/ 332085 w 1241931"/>
                <a:gd name="connsiteY322" fmla="*/ 592294 h 1156812"/>
                <a:gd name="connsiteX323" fmla="*/ 324951 w 1241931"/>
                <a:gd name="connsiteY323" fmla="*/ 592733 h 1156812"/>
                <a:gd name="connsiteX324" fmla="*/ 282382 w 1241931"/>
                <a:gd name="connsiteY324" fmla="*/ 569991 h 1156812"/>
                <a:gd name="connsiteX325" fmla="*/ 269212 w 1241931"/>
                <a:gd name="connsiteY325" fmla="*/ 533750 h 1156812"/>
                <a:gd name="connsiteX326" fmla="*/ 271846 w 1241931"/>
                <a:gd name="connsiteY326" fmla="*/ 467780 h 1156812"/>
                <a:gd name="connsiteX327" fmla="*/ 280345 w 1241931"/>
                <a:gd name="connsiteY327" fmla="*/ 443441 h 1156812"/>
                <a:gd name="connsiteX328" fmla="*/ 292785 w 1241931"/>
                <a:gd name="connsiteY328" fmla="*/ 433365 h 1156812"/>
                <a:gd name="connsiteX329" fmla="*/ 1138585 w 1241931"/>
                <a:gd name="connsiteY329" fmla="*/ 403797 h 1156812"/>
                <a:gd name="connsiteX330" fmla="*/ 1108990 w 1241931"/>
                <a:gd name="connsiteY330" fmla="*/ 412052 h 1156812"/>
                <a:gd name="connsiteX331" fmla="*/ 1101723 w 1241931"/>
                <a:gd name="connsiteY331" fmla="*/ 409724 h 1156812"/>
                <a:gd name="connsiteX332" fmla="*/ 1094126 w 1241931"/>
                <a:gd name="connsiteY332" fmla="*/ 419162 h 1156812"/>
                <a:gd name="connsiteX333" fmla="*/ 1081249 w 1241931"/>
                <a:gd name="connsiteY333" fmla="*/ 438123 h 1156812"/>
                <a:gd name="connsiteX334" fmla="*/ 1081408 w 1241931"/>
                <a:gd name="connsiteY334" fmla="*/ 442696 h 1156812"/>
                <a:gd name="connsiteX335" fmla="*/ 1088090 w 1241931"/>
                <a:gd name="connsiteY335" fmla="*/ 451269 h 1156812"/>
                <a:gd name="connsiteX336" fmla="*/ 1094845 w 1241931"/>
                <a:gd name="connsiteY336" fmla="*/ 453561 h 1156812"/>
                <a:gd name="connsiteX337" fmla="*/ 1102576 w 1241931"/>
                <a:gd name="connsiteY337" fmla="*/ 451220 h 1156812"/>
                <a:gd name="connsiteX338" fmla="*/ 1125733 w 1241931"/>
                <a:gd name="connsiteY338" fmla="*/ 444513 h 1156812"/>
                <a:gd name="connsiteX339" fmla="*/ 1128720 w 1241931"/>
                <a:gd name="connsiteY339" fmla="*/ 445598 h 1156812"/>
                <a:gd name="connsiteX340" fmla="*/ 1147963 w 1241931"/>
                <a:gd name="connsiteY340" fmla="*/ 471791 h 1156812"/>
                <a:gd name="connsiteX341" fmla="*/ 1153328 w 1241931"/>
                <a:gd name="connsiteY341" fmla="*/ 473913 h 1156812"/>
                <a:gd name="connsiteX342" fmla="*/ 1185996 w 1241931"/>
                <a:gd name="connsiteY342" fmla="*/ 464914 h 1156812"/>
                <a:gd name="connsiteX343" fmla="*/ 1190617 w 1241931"/>
                <a:gd name="connsiteY343" fmla="*/ 466560 h 1156812"/>
                <a:gd name="connsiteX344" fmla="*/ 1204616 w 1241931"/>
                <a:gd name="connsiteY344" fmla="*/ 485509 h 1156812"/>
                <a:gd name="connsiteX345" fmla="*/ 1211688 w 1241931"/>
                <a:gd name="connsiteY345" fmla="*/ 494131 h 1156812"/>
                <a:gd name="connsiteX346" fmla="*/ 1222907 w 1241931"/>
                <a:gd name="connsiteY346" fmla="*/ 491899 h 1156812"/>
                <a:gd name="connsiteX347" fmla="*/ 1229041 w 1241931"/>
                <a:gd name="connsiteY347" fmla="*/ 484485 h 1156812"/>
                <a:gd name="connsiteX348" fmla="*/ 1229041 w 1241931"/>
                <a:gd name="connsiteY348" fmla="*/ 452537 h 1156812"/>
                <a:gd name="connsiteX349" fmla="*/ 1222651 w 1241931"/>
                <a:gd name="connsiteY349" fmla="*/ 449988 h 1156812"/>
                <a:gd name="connsiteX350" fmla="*/ 1204067 w 1241931"/>
                <a:gd name="connsiteY350" fmla="*/ 425844 h 1156812"/>
                <a:gd name="connsiteX351" fmla="*/ 1199726 w 1241931"/>
                <a:gd name="connsiteY351" fmla="*/ 424259 h 1156812"/>
                <a:gd name="connsiteX352" fmla="*/ 1167254 w 1241931"/>
                <a:gd name="connsiteY352" fmla="*/ 432404 h 1156812"/>
                <a:gd name="connsiteX353" fmla="*/ 1162315 w 1241931"/>
                <a:gd name="connsiteY353" fmla="*/ 430746 h 1156812"/>
                <a:gd name="connsiteX354" fmla="*/ 1142890 w 1241931"/>
                <a:gd name="connsiteY354" fmla="*/ 405480 h 1156812"/>
                <a:gd name="connsiteX355" fmla="*/ 1138585 w 1241931"/>
                <a:gd name="connsiteY355" fmla="*/ 403797 h 1156812"/>
                <a:gd name="connsiteX356" fmla="*/ 472963 w 1241931"/>
                <a:gd name="connsiteY356" fmla="*/ 357156 h 1156812"/>
                <a:gd name="connsiteX357" fmla="*/ 442124 w 1241931"/>
                <a:gd name="connsiteY357" fmla="*/ 443075 h 1156812"/>
                <a:gd name="connsiteX358" fmla="*/ 423065 w 1241931"/>
                <a:gd name="connsiteY358" fmla="*/ 530006 h 1156812"/>
                <a:gd name="connsiteX359" fmla="*/ 424906 w 1241931"/>
                <a:gd name="connsiteY359" fmla="*/ 567284 h 1156812"/>
                <a:gd name="connsiteX360" fmla="*/ 432039 w 1241931"/>
                <a:gd name="connsiteY360" fmla="*/ 593452 h 1156812"/>
                <a:gd name="connsiteX361" fmla="*/ 445124 w 1241931"/>
                <a:gd name="connsiteY361" fmla="*/ 594196 h 1156812"/>
                <a:gd name="connsiteX362" fmla="*/ 450952 w 1241931"/>
                <a:gd name="connsiteY362" fmla="*/ 580868 h 1156812"/>
                <a:gd name="connsiteX363" fmla="*/ 467475 w 1241931"/>
                <a:gd name="connsiteY363" fmla="*/ 462683 h 1156812"/>
                <a:gd name="connsiteX364" fmla="*/ 471487 w 1241931"/>
                <a:gd name="connsiteY364" fmla="*/ 407224 h 1156812"/>
                <a:gd name="connsiteX365" fmla="*/ 472804 w 1241931"/>
                <a:gd name="connsiteY365" fmla="*/ 378703 h 1156812"/>
                <a:gd name="connsiteX366" fmla="*/ 473255 w 1241931"/>
                <a:gd name="connsiteY366" fmla="*/ 365253 h 1156812"/>
                <a:gd name="connsiteX367" fmla="*/ 473243 w 1241931"/>
                <a:gd name="connsiteY367" fmla="*/ 364606 h 1156812"/>
                <a:gd name="connsiteX368" fmla="*/ 472963 w 1241931"/>
                <a:gd name="connsiteY368" fmla="*/ 357156 h 1156812"/>
                <a:gd name="connsiteX369" fmla="*/ 665359 w 1241931"/>
                <a:gd name="connsiteY369" fmla="*/ 356558 h 1156812"/>
                <a:gd name="connsiteX370" fmla="*/ 645507 w 1241931"/>
                <a:gd name="connsiteY370" fmla="*/ 406968 h 1156812"/>
                <a:gd name="connsiteX371" fmla="*/ 627448 w 1241931"/>
                <a:gd name="connsiteY371" fmla="*/ 467475 h 1156812"/>
                <a:gd name="connsiteX372" fmla="*/ 616279 w 1241931"/>
                <a:gd name="connsiteY372" fmla="*/ 551358 h 1156812"/>
                <a:gd name="connsiteX373" fmla="*/ 619351 w 1241931"/>
                <a:gd name="connsiteY373" fmla="*/ 577246 h 1156812"/>
                <a:gd name="connsiteX374" fmla="*/ 625595 w 1241931"/>
                <a:gd name="connsiteY374" fmla="*/ 594976 h 1156812"/>
                <a:gd name="connsiteX375" fmla="*/ 628558 w 1241931"/>
                <a:gd name="connsiteY375" fmla="*/ 598037 h 1156812"/>
                <a:gd name="connsiteX376" fmla="*/ 635240 w 1241931"/>
                <a:gd name="connsiteY376" fmla="*/ 596647 h 1156812"/>
                <a:gd name="connsiteX377" fmla="*/ 651458 w 1241931"/>
                <a:gd name="connsiteY377" fmla="*/ 546700 h 1156812"/>
                <a:gd name="connsiteX378" fmla="*/ 657616 w 1241931"/>
                <a:gd name="connsiteY378" fmla="*/ 490534 h 1156812"/>
                <a:gd name="connsiteX379" fmla="*/ 665201 w 1241931"/>
                <a:gd name="connsiteY379" fmla="*/ 385397 h 1156812"/>
                <a:gd name="connsiteX380" fmla="*/ 666420 w 1241931"/>
                <a:gd name="connsiteY380" fmla="*/ 367923 h 1156812"/>
                <a:gd name="connsiteX381" fmla="*/ 665359 w 1241931"/>
                <a:gd name="connsiteY381" fmla="*/ 356558 h 1156812"/>
                <a:gd name="connsiteX382" fmla="*/ 970357 w 1241931"/>
                <a:gd name="connsiteY382" fmla="*/ 354949 h 1156812"/>
                <a:gd name="connsiteX383" fmla="*/ 963199 w 1241931"/>
                <a:gd name="connsiteY383" fmla="*/ 359009 h 1156812"/>
                <a:gd name="connsiteX384" fmla="*/ 925287 w 1241931"/>
                <a:gd name="connsiteY384" fmla="*/ 397555 h 1156812"/>
                <a:gd name="connsiteX385" fmla="*/ 897570 w 1241931"/>
                <a:gd name="connsiteY385" fmla="*/ 446782 h 1156812"/>
                <a:gd name="connsiteX386" fmla="*/ 880657 w 1241931"/>
                <a:gd name="connsiteY386" fmla="*/ 556907 h 1156812"/>
                <a:gd name="connsiteX387" fmla="*/ 902789 w 1241931"/>
                <a:gd name="connsiteY387" fmla="*/ 590136 h 1156812"/>
                <a:gd name="connsiteX388" fmla="*/ 936713 w 1241931"/>
                <a:gd name="connsiteY388" fmla="*/ 514508 h 1156812"/>
                <a:gd name="connsiteX389" fmla="*/ 968735 w 1241931"/>
                <a:gd name="connsiteY389" fmla="*/ 364460 h 1156812"/>
                <a:gd name="connsiteX390" fmla="*/ 970357 w 1241931"/>
                <a:gd name="connsiteY390" fmla="*/ 354949 h 1156812"/>
                <a:gd name="connsiteX391" fmla="*/ 1189192 w 1241931"/>
                <a:gd name="connsiteY391" fmla="*/ 345941 h 1156812"/>
                <a:gd name="connsiteX392" fmla="*/ 1207494 w 1241931"/>
                <a:gd name="connsiteY392" fmla="*/ 356545 h 1156812"/>
                <a:gd name="connsiteX393" fmla="*/ 1219432 w 1241931"/>
                <a:gd name="connsiteY393" fmla="*/ 376812 h 1156812"/>
                <a:gd name="connsiteX394" fmla="*/ 1230223 w 1241931"/>
                <a:gd name="connsiteY394" fmla="*/ 430197 h 1156812"/>
                <a:gd name="connsiteX395" fmla="*/ 1233211 w 1241931"/>
                <a:gd name="connsiteY395" fmla="*/ 489570 h 1156812"/>
                <a:gd name="connsiteX396" fmla="*/ 1215457 w 1241931"/>
                <a:gd name="connsiteY396" fmla="*/ 574063 h 1156812"/>
                <a:gd name="connsiteX397" fmla="*/ 1162583 w 1241931"/>
                <a:gd name="connsiteY397" fmla="*/ 624534 h 1156812"/>
                <a:gd name="connsiteX398" fmla="*/ 1123550 w 1241931"/>
                <a:gd name="connsiteY398" fmla="*/ 631851 h 1156812"/>
                <a:gd name="connsiteX399" fmla="*/ 1060044 w 1241931"/>
                <a:gd name="connsiteY399" fmla="*/ 599829 h 1156812"/>
                <a:gd name="connsiteX400" fmla="*/ 1037582 w 1241931"/>
                <a:gd name="connsiteY400" fmla="*/ 538505 h 1156812"/>
                <a:gd name="connsiteX401" fmla="*/ 1044496 w 1241931"/>
                <a:gd name="connsiteY401" fmla="*/ 495777 h 1156812"/>
                <a:gd name="connsiteX402" fmla="*/ 1070384 w 1241931"/>
                <a:gd name="connsiteY402" fmla="*/ 446428 h 1156812"/>
                <a:gd name="connsiteX403" fmla="*/ 1116039 w 1241931"/>
                <a:gd name="connsiteY403" fmla="*/ 389335 h 1156812"/>
                <a:gd name="connsiteX404" fmla="*/ 1168961 w 1241931"/>
                <a:gd name="connsiteY404" fmla="*/ 348314 h 1156812"/>
                <a:gd name="connsiteX405" fmla="*/ 1189192 w 1241931"/>
                <a:gd name="connsiteY405" fmla="*/ 345941 h 1156812"/>
                <a:gd name="connsiteX406" fmla="*/ 772740 w 1241931"/>
                <a:gd name="connsiteY406" fmla="*/ 313916 h 1156812"/>
                <a:gd name="connsiteX407" fmla="*/ 743486 w 1241931"/>
                <a:gd name="connsiteY407" fmla="*/ 329951 h 1156812"/>
                <a:gd name="connsiteX408" fmla="*/ 734426 w 1241931"/>
                <a:gd name="connsiteY408" fmla="*/ 340645 h 1156812"/>
                <a:gd name="connsiteX409" fmla="*/ 729719 w 1241931"/>
                <a:gd name="connsiteY409" fmla="*/ 356192 h 1156812"/>
                <a:gd name="connsiteX410" fmla="*/ 734426 w 1241931"/>
                <a:gd name="connsiteY410" fmla="*/ 360789 h 1156812"/>
                <a:gd name="connsiteX411" fmla="*/ 739779 w 1241931"/>
                <a:gd name="connsiteY411" fmla="*/ 359802 h 1156812"/>
                <a:gd name="connsiteX412" fmla="*/ 756315 w 1241931"/>
                <a:gd name="connsiteY412" fmla="*/ 345108 h 1156812"/>
                <a:gd name="connsiteX413" fmla="*/ 764045 w 1241931"/>
                <a:gd name="connsiteY413" fmla="*/ 333206 h 1156812"/>
                <a:gd name="connsiteX414" fmla="*/ 774093 w 1241931"/>
                <a:gd name="connsiteY414" fmla="*/ 315086 h 1156812"/>
                <a:gd name="connsiteX415" fmla="*/ 772740 w 1241931"/>
                <a:gd name="connsiteY415" fmla="*/ 313916 h 1156812"/>
                <a:gd name="connsiteX416" fmla="*/ 581209 w 1241931"/>
                <a:gd name="connsiteY416" fmla="*/ 313916 h 1156812"/>
                <a:gd name="connsiteX417" fmla="*/ 576185 w 1241931"/>
                <a:gd name="connsiteY417" fmla="*/ 315403 h 1156812"/>
                <a:gd name="connsiteX418" fmla="*/ 546480 w 1241931"/>
                <a:gd name="connsiteY418" fmla="*/ 333304 h 1156812"/>
                <a:gd name="connsiteX419" fmla="*/ 537006 w 1241931"/>
                <a:gd name="connsiteY419" fmla="*/ 355485 h 1156812"/>
                <a:gd name="connsiteX420" fmla="*/ 537859 w 1241931"/>
                <a:gd name="connsiteY420" fmla="*/ 359107 h 1156812"/>
                <a:gd name="connsiteX421" fmla="*/ 545444 w 1241931"/>
                <a:gd name="connsiteY421" fmla="*/ 360107 h 1156812"/>
                <a:gd name="connsiteX422" fmla="*/ 560760 w 1241931"/>
                <a:gd name="connsiteY422" fmla="*/ 347803 h 1156812"/>
                <a:gd name="connsiteX423" fmla="*/ 575014 w 1241931"/>
                <a:gd name="connsiteY423" fmla="*/ 326988 h 1156812"/>
                <a:gd name="connsiteX424" fmla="*/ 581209 w 1241931"/>
                <a:gd name="connsiteY424" fmla="*/ 313916 h 1156812"/>
                <a:gd name="connsiteX425" fmla="*/ 783019 w 1241931"/>
                <a:gd name="connsiteY425" fmla="*/ 171855 h 1156812"/>
                <a:gd name="connsiteX426" fmla="*/ 828540 w 1241931"/>
                <a:gd name="connsiteY426" fmla="*/ 212546 h 1156812"/>
                <a:gd name="connsiteX427" fmla="*/ 770886 w 1241931"/>
                <a:gd name="connsiteY427" fmla="*/ 370093 h 1156812"/>
                <a:gd name="connsiteX428" fmla="*/ 761521 w 1241931"/>
                <a:gd name="connsiteY428" fmla="*/ 373959 h 1156812"/>
                <a:gd name="connsiteX429" fmla="*/ 725183 w 1241931"/>
                <a:gd name="connsiteY429" fmla="*/ 368959 h 1156812"/>
                <a:gd name="connsiteX430" fmla="*/ 720598 w 1241931"/>
                <a:gd name="connsiteY430" fmla="*/ 350315 h 1156812"/>
                <a:gd name="connsiteX431" fmla="*/ 739962 w 1241931"/>
                <a:gd name="connsiteY431" fmla="*/ 321561 h 1156812"/>
                <a:gd name="connsiteX432" fmla="*/ 776154 w 1241931"/>
                <a:gd name="connsiteY432" fmla="*/ 304185 h 1156812"/>
                <a:gd name="connsiteX433" fmla="*/ 782093 w 1241931"/>
                <a:gd name="connsiteY433" fmla="*/ 262103 h 1156812"/>
                <a:gd name="connsiteX434" fmla="*/ 780703 w 1241931"/>
                <a:gd name="connsiteY434" fmla="*/ 218302 h 1156812"/>
                <a:gd name="connsiteX435" fmla="*/ 768728 w 1241931"/>
                <a:gd name="connsiteY435" fmla="*/ 198657 h 1156812"/>
                <a:gd name="connsiteX436" fmla="*/ 748742 w 1241931"/>
                <a:gd name="connsiteY436" fmla="*/ 204572 h 1156812"/>
                <a:gd name="connsiteX437" fmla="*/ 712062 w 1241931"/>
                <a:gd name="connsiteY437" fmla="*/ 261493 h 1156812"/>
                <a:gd name="connsiteX438" fmla="*/ 709831 w 1241931"/>
                <a:gd name="connsiteY438" fmla="*/ 287223 h 1156812"/>
                <a:gd name="connsiteX439" fmla="*/ 710099 w 1241931"/>
                <a:gd name="connsiteY439" fmla="*/ 320195 h 1156812"/>
                <a:gd name="connsiteX440" fmla="*/ 710172 w 1241931"/>
                <a:gd name="connsiteY440" fmla="*/ 384714 h 1156812"/>
                <a:gd name="connsiteX441" fmla="*/ 702246 w 1241931"/>
                <a:gd name="connsiteY441" fmla="*/ 514837 h 1156812"/>
                <a:gd name="connsiteX442" fmla="*/ 689784 w 1241931"/>
                <a:gd name="connsiteY442" fmla="*/ 572929 h 1156812"/>
                <a:gd name="connsiteX443" fmla="*/ 677175 w 1241931"/>
                <a:gd name="connsiteY443" fmla="*/ 599976 h 1156812"/>
                <a:gd name="connsiteX444" fmla="*/ 668664 w 1241931"/>
                <a:gd name="connsiteY444" fmla="*/ 611950 h 1156812"/>
                <a:gd name="connsiteX445" fmla="*/ 659848 w 1241931"/>
                <a:gd name="connsiteY445" fmla="*/ 616938 h 1156812"/>
                <a:gd name="connsiteX446" fmla="*/ 613193 w 1241931"/>
                <a:gd name="connsiteY446" fmla="*/ 592989 h 1156812"/>
                <a:gd name="connsiteX447" fmla="*/ 622254 w 1241931"/>
                <a:gd name="connsiteY447" fmla="*/ 448428 h 1156812"/>
                <a:gd name="connsiteX448" fmla="*/ 628424 w 1241931"/>
                <a:gd name="connsiteY448" fmla="*/ 428222 h 1156812"/>
                <a:gd name="connsiteX449" fmla="*/ 659799 w 1241931"/>
                <a:gd name="connsiteY449" fmla="*/ 345522 h 1156812"/>
                <a:gd name="connsiteX450" fmla="*/ 666847 w 1241931"/>
                <a:gd name="connsiteY450" fmla="*/ 246287 h 1156812"/>
                <a:gd name="connsiteX451" fmla="*/ 665189 w 1241931"/>
                <a:gd name="connsiteY451" fmla="*/ 186366 h 1156812"/>
                <a:gd name="connsiteX452" fmla="*/ 676383 w 1241931"/>
                <a:gd name="connsiteY452" fmla="*/ 176367 h 1156812"/>
                <a:gd name="connsiteX453" fmla="*/ 679078 w 1241931"/>
                <a:gd name="connsiteY453" fmla="*/ 175416 h 1156812"/>
                <a:gd name="connsiteX454" fmla="*/ 690784 w 1241931"/>
                <a:gd name="connsiteY454" fmla="*/ 172879 h 1156812"/>
                <a:gd name="connsiteX455" fmla="*/ 700893 w 1241931"/>
                <a:gd name="connsiteY455" fmla="*/ 182330 h 1156812"/>
                <a:gd name="connsiteX456" fmla="*/ 706417 w 1241931"/>
                <a:gd name="connsiteY456" fmla="*/ 216912 h 1156812"/>
                <a:gd name="connsiteX457" fmla="*/ 709197 w 1241931"/>
                <a:gd name="connsiteY457" fmla="*/ 245275 h 1156812"/>
                <a:gd name="connsiteX458" fmla="*/ 721586 w 1241931"/>
                <a:gd name="connsiteY458" fmla="*/ 225155 h 1156812"/>
                <a:gd name="connsiteX459" fmla="*/ 746035 w 1241931"/>
                <a:gd name="connsiteY459" fmla="*/ 190634 h 1156812"/>
                <a:gd name="connsiteX460" fmla="*/ 783019 w 1241931"/>
                <a:gd name="connsiteY460" fmla="*/ 171855 h 1156812"/>
                <a:gd name="connsiteX461" fmla="*/ 901373 w 1241931"/>
                <a:gd name="connsiteY461" fmla="*/ 164848 h 1156812"/>
                <a:gd name="connsiteX462" fmla="*/ 910764 w 1241931"/>
                <a:gd name="connsiteY462" fmla="*/ 166417 h 1156812"/>
                <a:gd name="connsiteX463" fmla="*/ 916447 w 1241931"/>
                <a:gd name="connsiteY463" fmla="*/ 169136 h 1156812"/>
                <a:gd name="connsiteX464" fmla="*/ 922836 w 1241931"/>
                <a:gd name="connsiteY464" fmla="*/ 183513 h 1156812"/>
                <a:gd name="connsiteX465" fmla="*/ 901253 w 1241931"/>
                <a:gd name="connsiteY465" fmla="*/ 255311 h 1156812"/>
                <a:gd name="connsiteX466" fmla="*/ 896961 w 1241931"/>
                <a:gd name="connsiteY466" fmla="*/ 303380 h 1156812"/>
                <a:gd name="connsiteX467" fmla="*/ 910837 w 1241931"/>
                <a:gd name="connsiteY467" fmla="*/ 337365 h 1156812"/>
                <a:gd name="connsiteX468" fmla="*/ 940786 w 1241931"/>
                <a:gd name="connsiteY468" fmla="*/ 322305 h 1156812"/>
                <a:gd name="connsiteX469" fmla="*/ 953090 w 1241931"/>
                <a:gd name="connsiteY469" fmla="*/ 295808 h 1156812"/>
                <a:gd name="connsiteX470" fmla="*/ 970832 w 1241931"/>
                <a:gd name="connsiteY470" fmla="*/ 237813 h 1156812"/>
                <a:gd name="connsiteX471" fmla="*/ 981185 w 1241931"/>
                <a:gd name="connsiteY471" fmla="*/ 212754 h 1156812"/>
                <a:gd name="connsiteX472" fmla="*/ 1008365 w 1241931"/>
                <a:gd name="connsiteY472" fmla="*/ 215144 h 1156812"/>
                <a:gd name="connsiteX473" fmla="*/ 1018108 w 1241931"/>
                <a:gd name="connsiteY473" fmla="*/ 251031 h 1156812"/>
                <a:gd name="connsiteX474" fmla="*/ 1014609 w 1241931"/>
                <a:gd name="connsiteY474" fmla="*/ 325488 h 1156812"/>
                <a:gd name="connsiteX475" fmla="*/ 1043630 w 1241931"/>
                <a:gd name="connsiteY475" fmla="*/ 300551 h 1156812"/>
                <a:gd name="connsiteX476" fmla="*/ 1063958 w 1241931"/>
                <a:gd name="connsiteY476" fmla="*/ 268225 h 1156812"/>
                <a:gd name="connsiteX477" fmla="*/ 1066665 w 1241931"/>
                <a:gd name="connsiteY477" fmla="*/ 265932 h 1156812"/>
                <a:gd name="connsiteX478" fmla="*/ 1073030 w 1241931"/>
                <a:gd name="connsiteY478" fmla="*/ 264506 h 1156812"/>
                <a:gd name="connsiteX479" fmla="*/ 1072494 w 1241931"/>
                <a:gd name="connsiteY479" fmla="*/ 267322 h 1156812"/>
                <a:gd name="connsiteX480" fmla="*/ 1015779 w 1241931"/>
                <a:gd name="connsiteY480" fmla="*/ 336243 h 1156812"/>
                <a:gd name="connsiteX481" fmla="*/ 1014145 w 1241931"/>
                <a:gd name="connsiteY481" fmla="*/ 339219 h 1156812"/>
                <a:gd name="connsiteX482" fmla="*/ 993123 w 1241931"/>
                <a:gd name="connsiteY482" fmla="*/ 486486 h 1156812"/>
                <a:gd name="connsiteX483" fmla="*/ 961443 w 1241931"/>
                <a:gd name="connsiteY483" fmla="*/ 575783 h 1156812"/>
                <a:gd name="connsiteX484" fmla="*/ 916898 w 1241931"/>
                <a:gd name="connsiteY484" fmla="*/ 612646 h 1156812"/>
                <a:gd name="connsiteX485" fmla="*/ 886803 w 1241931"/>
                <a:gd name="connsiteY485" fmla="*/ 597440 h 1156812"/>
                <a:gd name="connsiteX486" fmla="*/ 874048 w 1241931"/>
                <a:gd name="connsiteY486" fmla="*/ 492437 h 1156812"/>
                <a:gd name="connsiteX487" fmla="*/ 907021 w 1241931"/>
                <a:gd name="connsiteY487" fmla="*/ 409017 h 1156812"/>
                <a:gd name="connsiteX488" fmla="*/ 934652 w 1241931"/>
                <a:gd name="connsiteY488" fmla="*/ 373069 h 1156812"/>
                <a:gd name="connsiteX489" fmla="*/ 965710 w 1241931"/>
                <a:gd name="connsiteY489" fmla="*/ 346742 h 1156812"/>
                <a:gd name="connsiteX490" fmla="*/ 975283 w 1241931"/>
                <a:gd name="connsiteY490" fmla="*/ 309636 h 1156812"/>
                <a:gd name="connsiteX491" fmla="*/ 976088 w 1241931"/>
                <a:gd name="connsiteY491" fmla="*/ 259372 h 1156812"/>
                <a:gd name="connsiteX492" fmla="*/ 974015 w 1241931"/>
                <a:gd name="connsiteY492" fmla="*/ 267359 h 1156812"/>
                <a:gd name="connsiteX493" fmla="*/ 945712 w 1241931"/>
                <a:gd name="connsiteY493" fmla="*/ 329744 h 1156812"/>
                <a:gd name="connsiteX494" fmla="*/ 882767 w 1241931"/>
                <a:gd name="connsiteY494" fmla="*/ 353510 h 1156812"/>
                <a:gd name="connsiteX495" fmla="*/ 856976 w 1241931"/>
                <a:gd name="connsiteY495" fmla="*/ 309953 h 1156812"/>
                <a:gd name="connsiteX496" fmla="*/ 856745 w 1241931"/>
                <a:gd name="connsiteY496" fmla="*/ 308221 h 1156812"/>
                <a:gd name="connsiteX497" fmla="*/ 862939 w 1241931"/>
                <a:gd name="connsiteY497" fmla="*/ 233325 h 1156812"/>
                <a:gd name="connsiteX498" fmla="*/ 892559 w 1241931"/>
                <a:gd name="connsiteY498" fmla="*/ 168282 h 1156812"/>
                <a:gd name="connsiteX499" fmla="*/ 901373 w 1241931"/>
                <a:gd name="connsiteY499" fmla="*/ 164848 h 1156812"/>
                <a:gd name="connsiteX500" fmla="*/ 227886 w 1241931"/>
                <a:gd name="connsiteY500" fmla="*/ 11381 h 1156812"/>
                <a:gd name="connsiteX501" fmla="*/ 216059 w 1241931"/>
                <a:gd name="connsiteY501" fmla="*/ 15393 h 1156812"/>
                <a:gd name="connsiteX502" fmla="*/ 183647 w 1241931"/>
                <a:gd name="connsiteY502" fmla="*/ 55475 h 1156812"/>
                <a:gd name="connsiteX503" fmla="*/ 168441 w 1241931"/>
                <a:gd name="connsiteY503" fmla="*/ 98654 h 1156812"/>
                <a:gd name="connsiteX504" fmla="*/ 152064 w 1241931"/>
                <a:gd name="connsiteY504" fmla="*/ 189768 h 1156812"/>
                <a:gd name="connsiteX505" fmla="*/ 150454 w 1241931"/>
                <a:gd name="connsiteY505" fmla="*/ 202365 h 1156812"/>
                <a:gd name="connsiteX506" fmla="*/ 212839 w 1241931"/>
                <a:gd name="connsiteY506" fmla="*/ 121359 h 1156812"/>
                <a:gd name="connsiteX507" fmla="*/ 236264 w 1241931"/>
                <a:gd name="connsiteY507" fmla="*/ 74132 h 1156812"/>
                <a:gd name="connsiteX508" fmla="*/ 227886 w 1241931"/>
                <a:gd name="connsiteY508" fmla="*/ 11381 h 1156812"/>
                <a:gd name="connsiteX509" fmla="*/ 225936 w 1241931"/>
                <a:gd name="connsiteY509" fmla="*/ 809 h 1156812"/>
                <a:gd name="connsiteX510" fmla="*/ 239422 w 1241931"/>
                <a:gd name="connsiteY510" fmla="*/ 6235 h 1156812"/>
                <a:gd name="connsiteX511" fmla="*/ 240227 w 1241931"/>
                <a:gd name="connsiteY511" fmla="*/ 87643 h 1156812"/>
                <a:gd name="connsiteX512" fmla="*/ 193036 w 1241931"/>
                <a:gd name="connsiteY512" fmla="*/ 167258 h 1156812"/>
                <a:gd name="connsiteX513" fmla="*/ 163868 w 1241931"/>
                <a:gd name="connsiteY513" fmla="*/ 204498 h 1156812"/>
                <a:gd name="connsiteX514" fmla="*/ 150077 w 1241931"/>
                <a:gd name="connsiteY514" fmla="*/ 221619 h 1156812"/>
                <a:gd name="connsiteX515" fmla="*/ 146187 w 1241931"/>
                <a:gd name="connsiteY515" fmla="*/ 277138 h 1156812"/>
                <a:gd name="connsiteX516" fmla="*/ 146333 w 1241931"/>
                <a:gd name="connsiteY516" fmla="*/ 278577 h 1156812"/>
                <a:gd name="connsiteX517" fmla="*/ 147601 w 1241931"/>
                <a:gd name="connsiteY517" fmla="*/ 278053 h 1156812"/>
                <a:gd name="connsiteX518" fmla="*/ 195170 w 1241931"/>
                <a:gd name="connsiteY518" fmla="*/ 202511 h 1156812"/>
                <a:gd name="connsiteX519" fmla="*/ 227033 w 1241931"/>
                <a:gd name="connsiteY519" fmla="*/ 200194 h 1156812"/>
                <a:gd name="connsiteX520" fmla="*/ 241581 w 1241931"/>
                <a:gd name="connsiteY520" fmla="*/ 219912 h 1156812"/>
                <a:gd name="connsiteX521" fmla="*/ 239886 w 1241931"/>
                <a:gd name="connsiteY521" fmla="*/ 295295 h 1156812"/>
                <a:gd name="connsiteX522" fmla="*/ 235313 w 1241931"/>
                <a:gd name="connsiteY522" fmla="*/ 377447 h 1156812"/>
                <a:gd name="connsiteX523" fmla="*/ 241178 w 1241931"/>
                <a:gd name="connsiteY523" fmla="*/ 390384 h 1156812"/>
                <a:gd name="connsiteX524" fmla="*/ 246739 w 1241931"/>
                <a:gd name="connsiteY524" fmla="*/ 385848 h 1156812"/>
                <a:gd name="connsiteX525" fmla="*/ 282382 w 1241931"/>
                <a:gd name="connsiteY525" fmla="*/ 305185 h 1156812"/>
                <a:gd name="connsiteX526" fmla="*/ 286577 w 1241931"/>
                <a:gd name="connsiteY526" fmla="*/ 265176 h 1156812"/>
                <a:gd name="connsiteX527" fmla="*/ 294588 w 1241931"/>
                <a:gd name="connsiteY527" fmla="*/ 224216 h 1156812"/>
                <a:gd name="connsiteX528" fmla="*/ 317793 w 1241931"/>
                <a:gd name="connsiteY528" fmla="*/ 180842 h 1156812"/>
                <a:gd name="connsiteX529" fmla="*/ 359229 w 1241931"/>
                <a:gd name="connsiteY529" fmla="*/ 164307 h 1156812"/>
                <a:gd name="connsiteX530" fmla="*/ 388519 w 1241931"/>
                <a:gd name="connsiteY530" fmla="*/ 179488 h 1156812"/>
                <a:gd name="connsiteX531" fmla="*/ 396847 w 1241931"/>
                <a:gd name="connsiteY531" fmla="*/ 198755 h 1156812"/>
                <a:gd name="connsiteX532" fmla="*/ 394872 w 1241931"/>
                <a:gd name="connsiteY532" fmla="*/ 199706 h 1156812"/>
                <a:gd name="connsiteX533" fmla="*/ 390421 w 1241931"/>
                <a:gd name="connsiteY533" fmla="*/ 201328 h 1156812"/>
                <a:gd name="connsiteX534" fmla="*/ 384678 w 1241931"/>
                <a:gd name="connsiteY534" fmla="*/ 186622 h 1156812"/>
                <a:gd name="connsiteX535" fmla="*/ 369252 w 1241931"/>
                <a:gd name="connsiteY535" fmla="*/ 178098 h 1156812"/>
                <a:gd name="connsiteX536" fmla="*/ 342913 w 1241931"/>
                <a:gd name="connsiteY536" fmla="*/ 200974 h 1156812"/>
                <a:gd name="connsiteX537" fmla="*/ 328122 w 1241931"/>
                <a:gd name="connsiteY537" fmla="*/ 293405 h 1156812"/>
                <a:gd name="connsiteX538" fmla="*/ 332768 w 1241931"/>
                <a:gd name="connsiteY538" fmla="*/ 315147 h 1156812"/>
                <a:gd name="connsiteX539" fmla="*/ 344950 w 1241931"/>
                <a:gd name="connsiteY539" fmla="*/ 327280 h 1156812"/>
                <a:gd name="connsiteX540" fmla="*/ 346596 w 1241931"/>
                <a:gd name="connsiteY540" fmla="*/ 327244 h 1156812"/>
                <a:gd name="connsiteX541" fmla="*/ 380190 w 1241931"/>
                <a:gd name="connsiteY541" fmla="*/ 280394 h 1156812"/>
                <a:gd name="connsiteX542" fmla="*/ 397055 w 1241931"/>
                <a:gd name="connsiteY542" fmla="*/ 217436 h 1156812"/>
                <a:gd name="connsiteX543" fmla="*/ 403274 w 1241931"/>
                <a:gd name="connsiteY543" fmla="*/ 197926 h 1156812"/>
                <a:gd name="connsiteX544" fmla="*/ 416894 w 1241931"/>
                <a:gd name="connsiteY544" fmla="*/ 192414 h 1156812"/>
                <a:gd name="connsiteX545" fmla="*/ 433966 w 1241931"/>
                <a:gd name="connsiteY545" fmla="*/ 212595 h 1156812"/>
                <a:gd name="connsiteX546" fmla="*/ 434527 w 1241931"/>
                <a:gd name="connsiteY546" fmla="*/ 235484 h 1156812"/>
                <a:gd name="connsiteX547" fmla="*/ 433625 w 1241931"/>
                <a:gd name="connsiteY547" fmla="*/ 309367 h 1156812"/>
                <a:gd name="connsiteX548" fmla="*/ 436015 w 1241931"/>
                <a:gd name="connsiteY548" fmla="*/ 345108 h 1156812"/>
                <a:gd name="connsiteX549" fmla="*/ 453111 w 1241931"/>
                <a:gd name="connsiteY549" fmla="*/ 345437 h 1156812"/>
                <a:gd name="connsiteX550" fmla="*/ 467731 w 1241931"/>
                <a:gd name="connsiteY550" fmla="*/ 313940 h 1156812"/>
                <a:gd name="connsiteX551" fmla="*/ 476535 w 1241931"/>
                <a:gd name="connsiteY551" fmla="*/ 286003 h 1156812"/>
                <a:gd name="connsiteX552" fmla="*/ 471950 w 1241931"/>
                <a:gd name="connsiteY552" fmla="*/ 223606 h 1156812"/>
                <a:gd name="connsiteX553" fmla="*/ 478413 w 1241931"/>
                <a:gd name="connsiteY553" fmla="*/ 178635 h 1156812"/>
                <a:gd name="connsiteX554" fmla="*/ 494375 w 1241931"/>
                <a:gd name="connsiteY554" fmla="*/ 173147 h 1156812"/>
                <a:gd name="connsiteX555" fmla="*/ 516154 w 1241931"/>
                <a:gd name="connsiteY555" fmla="*/ 246019 h 1156812"/>
                <a:gd name="connsiteX556" fmla="*/ 521495 w 1241931"/>
                <a:gd name="connsiteY556" fmla="*/ 238239 h 1156812"/>
                <a:gd name="connsiteX557" fmla="*/ 588148 w 1241931"/>
                <a:gd name="connsiteY557" fmla="*/ 171733 h 1156812"/>
                <a:gd name="connsiteX558" fmla="*/ 631217 w 1241931"/>
                <a:gd name="connsiteY558" fmla="*/ 199426 h 1156812"/>
                <a:gd name="connsiteX559" fmla="*/ 639302 w 1241931"/>
                <a:gd name="connsiteY559" fmla="*/ 254811 h 1156812"/>
                <a:gd name="connsiteX560" fmla="*/ 617852 w 1241931"/>
                <a:gd name="connsiteY560" fmla="*/ 326878 h 1156812"/>
                <a:gd name="connsiteX561" fmla="*/ 597756 w 1241931"/>
                <a:gd name="connsiteY561" fmla="*/ 355375 h 1156812"/>
                <a:gd name="connsiteX562" fmla="*/ 539274 w 1241931"/>
                <a:gd name="connsiteY562" fmla="*/ 373484 h 1156812"/>
                <a:gd name="connsiteX563" fmla="*/ 528153 w 1241931"/>
                <a:gd name="connsiteY563" fmla="*/ 349644 h 1156812"/>
                <a:gd name="connsiteX564" fmla="*/ 549370 w 1241931"/>
                <a:gd name="connsiteY564" fmla="*/ 319903 h 1156812"/>
                <a:gd name="connsiteX565" fmla="*/ 581173 w 1241931"/>
                <a:gd name="connsiteY565" fmla="*/ 303746 h 1156812"/>
                <a:gd name="connsiteX566" fmla="*/ 584648 w 1241931"/>
                <a:gd name="connsiteY566" fmla="*/ 298149 h 1156812"/>
                <a:gd name="connsiteX567" fmla="*/ 589928 w 1241931"/>
                <a:gd name="connsiteY567" fmla="*/ 244532 h 1156812"/>
                <a:gd name="connsiteX568" fmla="*/ 582111 w 1241931"/>
                <a:gd name="connsiteY568" fmla="*/ 203718 h 1156812"/>
                <a:gd name="connsiteX569" fmla="*/ 565503 w 1241931"/>
                <a:gd name="connsiteY569" fmla="*/ 198218 h 1156812"/>
                <a:gd name="connsiteX570" fmla="*/ 560723 w 1241931"/>
                <a:gd name="connsiteY570" fmla="*/ 201243 h 1156812"/>
                <a:gd name="connsiteX571" fmla="*/ 547102 w 1241931"/>
                <a:gd name="connsiteY571" fmla="*/ 214376 h 1156812"/>
                <a:gd name="connsiteX572" fmla="*/ 539798 w 1241931"/>
                <a:gd name="connsiteY572" fmla="*/ 226362 h 1156812"/>
                <a:gd name="connsiteX573" fmla="*/ 518495 w 1241931"/>
                <a:gd name="connsiteY573" fmla="*/ 263274 h 1156812"/>
                <a:gd name="connsiteX574" fmla="*/ 516678 w 1241931"/>
                <a:gd name="connsiteY574" fmla="*/ 275638 h 1156812"/>
                <a:gd name="connsiteX575" fmla="*/ 517349 w 1241931"/>
                <a:gd name="connsiteY575" fmla="*/ 343242 h 1156812"/>
                <a:gd name="connsiteX576" fmla="*/ 516544 w 1241931"/>
                <a:gd name="connsiteY576" fmla="*/ 414785 h 1156812"/>
                <a:gd name="connsiteX577" fmla="*/ 510618 w 1241931"/>
                <a:gd name="connsiteY577" fmla="*/ 499960 h 1156812"/>
                <a:gd name="connsiteX578" fmla="*/ 493814 w 1241931"/>
                <a:gd name="connsiteY578" fmla="*/ 582368 h 1156812"/>
                <a:gd name="connsiteX579" fmla="*/ 455184 w 1241931"/>
                <a:gd name="connsiteY579" fmla="*/ 621157 h 1156812"/>
                <a:gd name="connsiteX580" fmla="*/ 414968 w 1241931"/>
                <a:gd name="connsiteY580" fmla="*/ 568820 h 1156812"/>
                <a:gd name="connsiteX581" fmla="*/ 418492 w 1241931"/>
                <a:gd name="connsiteY581" fmla="*/ 494546 h 1156812"/>
                <a:gd name="connsiteX582" fmla="*/ 465634 w 1241931"/>
                <a:gd name="connsiteY582" fmla="*/ 346840 h 1156812"/>
                <a:gd name="connsiteX583" fmla="*/ 473133 w 1241931"/>
                <a:gd name="connsiteY583" fmla="*/ 326256 h 1156812"/>
                <a:gd name="connsiteX584" fmla="*/ 472938 w 1241931"/>
                <a:gd name="connsiteY584" fmla="*/ 322781 h 1156812"/>
                <a:gd name="connsiteX585" fmla="*/ 459500 w 1241931"/>
                <a:gd name="connsiteY585" fmla="*/ 352827 h 1156812"/>
                <a:gd name="connsiteX586" fmla="*/ 457781 w 1241931"/>
                <a:gd name="connsiteY586" fmla="*/ 355400 h 1156812"/>
                <a:gd name="connsiteX587" fmla="*/ 456330 w 1241931"/>
                <a:gd name="connsiteY587" fmla="*/ 356729 h 1156812"/>
                <a:gd name="connsiteX588" fmla="*/ 455976 w 1241931"/>
                <a:gd name="connsiteY588" fmla="*/ 358253 h 1156812"/>
                <a:gd name="connsiteX589" fmla="*/ 453245 w 1241931"/>
                <a:gd name="connsiteY589" fmla="*/ 363862 h 1156812"/>
                <a:gd name="connsiteX590" fmla="*/ 443709 w 1241931"/>
                <a:gd name="connsiteY590" fmla="*/ 375508 h 1156812"/>
                <a:gd name="connsiteX591" fmla="*/ 420540 w 1241931"/>
                <a:gd name="connsiteY591" fmla="*/ 378398 h 1156812"/>
                <a:gd name="connsiteX592" fmla="*/ 399555 w 1241931"/>
                <a:gd name="connsiteY592" fmla="*/ 331914 h 1156812"/>
                <a:gd name="connsiteX593" fmla="*/ 391714 w 1241931"/>
                <a:gd name="connsiteY593" fmla="*/ 280565 h 1156812"/>
                <a:gd name="connsiteX594" fmla="*/ 390409 w 1241931"/>
                <a:gd name="connsiteY594" fmla="*/ 278297 h 1156812"/>
                <a:gd name="connsiteX595" fmla="*/ 388641 w 1241931"/>
                <a:gd name="connsiteY595" fmla="*/ 285747 h 1156812"/>
                <a:gd name="connsiteX596" fmla="*/ 358863 w 1241931"/>
                <a:gd name="connsiteY596" fmla="*/ 337072 h 1156812"/>
                <a:gd name="connsiteX597" fmla="*/ 319891 w 1241931"/>
                <a:gd name="connsiteY597" fmla="*/ 346083 h 1156812"/>
                <a:gd name="connsiteX598" fmla="*/ 293527 w 1241931"/>
                <a:gd name="connsiteY598" fmla="*/ 319147 h 1156812"/>
                <a:gd name="connsiteX599" fmla="*/ 292722 w 1241931"/>
                <a:gd name="connsiteY599" fmla="*/ 315769 h 1156812"/>
                <a:gd name="connsiteX600" fmla="*/ 290223 w 1241931"/>
                <a:gd name="connsiteY600" fmla="*/ 312294 h 1156812"/>
                <a:gd name="connsiteX601" fmla="*/ 285686 w 1241931"/>
                <a:gd name="connsiteY601" fmla="*/ 325329 h 1156812"/>
                <a:gd name="connsiteX602" fmla="*/ 254506 w 1241931"/>
                <a:gd name="connsiteY602" fmla="*/ 393348 h 1156812"/>
                <a:gd name="connsiteX603" fmla="*/ 216973 w 1241931"/>
                <a:gd name="connsiteY603" fmla="*/ 412297 h 1156812"/>
                <a:gd name="connsiteX604" fmla="*/ 196999 w 1241931"/>
                <a:gd name="connsiteY604" fmla="*/ 357448 h 1156812"/>
                <a:gd name="connsiteX605" fmla="*/ 206071 w 1241931"/>
                <a:gd name="connsiteY605" fmla="*/ 237191 h 1156812"/>
                <a:gd name="connsiteX606" fmla="*/ 205242 w 1241931"/>
                <a:gd name="connsiteY606" fmla="*/ 222143 h 1156812"/>
                <a:gd name="connsiteX607" fmla="*/ 193365 w 1241931"/>
                <a:gd name="connsiteY607" fmla="*/ 216558 h 1156812"/>
                <a:gd name="connsiteX608" fmla="*/ 179379 w 1241931"/>
                <a:gd name="connsiteY608" fmla="*/ 229643 h 1156812"/>
                <a:gd name="connsiteX609" fmla="*/ 151418 w 1241931"/>
                <a:gd name="connsiteY609" fmla="*/ 294746 h 1156812"/>
                <a:gd name="connsiteX610" fmla="*/ 147126 w 1241931"/>
                <a:gd name="connsiteY610" fmla="*/ 332682 h 1156812"/>
                <a:gd name="connsiteX611" fmla="*/ 135175 w 1241931"/>
                <a:gd name="connsiteY611" fmla="*/ 359643 h 1156812"/>
                <a:gd name="connsiteX612" fmla="*/ 119286 w 1241931"/>
                <a:gd name="connsiteY612" fmla="*/ 353107 h 1156812"/>
                <a:gd name="connsiteX613" fmla="*/ 112275 w 1241931"/>
                <a:gd name="connsiteY613" fmla="*/ 325744 h 1156812"/>
                <a:gd name="connsiteX614" fmla="*/ 118104 w 1241931"/>
                <a:gd name="connsiteY614" fmla="*/ 160771 h 1156812"/>
                <a:gd name="connsiteX615" fmla="*/ 140053 w 1241931"/>
                <a:gd name="connsiteY615" fmla="*/ 74815 h 1156812"/>
                <a:gd name="connsiteX616" fmla="*/ 184159 w 1241931"/>
                <a:gd name="connsiteY616" fmla="*/ 9528 h 1156812"/>
                <a:gd name="connsiteX617" fmla="*/ 225936 w 1241931"/>
                <a:gd name="connsiteY617" fmla="*/ 809 h 115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1241931" h="1156812">
                  <a:moveTo>
                    <a:pt x="1196556" y="1024219"/>
                  </a:moveTo>
                  <a:cubicBezTo>
                    <a:pt x="1196459" y="1026121"/>
                    <a:pt x="1195898" y="1028475"/>
                    <a:pt x="1196361" y="1030596"/>
                  </a:cubicBezTo>
                  <a:cubicBezTo>
                    <a:pt x="1197105" y="1033986"/>
                    <a:pt x="1198166" y="1037425"/>
                    <a:pt x="1199739" y="1040510"/>
                  </a:cubicBezTo>
                  <a:cubicBezTo>
                    <a:pt x="1203324" y="1047570"/>
                    <a:pt x="1207299" y="1054436"/>
                    <a:pt x="1211140" y="1061362"/>
                  </a:cubicBezTo>
                  <a:cubicBezTo>
                    <a:pt x="1212092" y="1063081"/>
                    <a:pt x="1212848" y="1065044"/>
                    <a:pt x="1214226" y="1066337"/>
                  </a:cubicBezTo>
                  <a:cubicBezTo>
                    <a:pt x="1216055" y="1068056"/>
                    <a:pt x="1218286" y="1069471"/>
                    <a:pt x="1220579" y="1070495"/>
                  </a:cubicBezTo>
                  <a:cubicBezTo>
                    <a:pt x="1221871" y="1071080"/>
                    <a:pt x="1223908" y="1071154"/>
                    <a:pt x="1225115" y="1070507"/>
                  </a:cubicBezTo>
                  <a:cubicBezTo>
                    <a:pt x="1226651" y="1069690"/>
                    <a:pt x="1228639" y="1068020"/>
                    <a:pt x="1228773" y="1066557"/>
                  </a:cubicBezTo>
                  <a:cubicBezTo>
                    <a:pt x="1229944" y="1053753"/>
                    <a:pt x="1225505" y="1042656"/>
                    <a:pt x="1217360" y="1032974"/>
                  </a:cubicBezTo>
                  <a:cubicBezTo>
                    <a:pt x="1212311" y="1026987"/>
                    <a:pt x="1205970" y="1023280"/>
                    <a:pt x="1196556" y="1024219"/>
                  </a:cubicBezTo>
                  <a:close/>
                  <a:moveTo>
                    <a:pt x="623985" y="969626"/>
                  </a:moveTo>
                  <a:cubicBezTo>
                    <a:pt x="602012" y="981576"/>
                    <a:pt x="593110" y="1006452"/>
                    <a:pt x="600158" y="1029840"/>
                  </a:cubicBezTo>
                  <a:cubicBezTo>
                    <a:pt x="601768" y="1035169"/>
                    <a:pt x="604463" y="1039498"/>
                    <a:pt x="608645" y="1042973"/>
                  </a:cubicBezTo>
                  <a:cubicBezTo>
                    <a:pt x="613315" y="1046851"/>
                    <a:pt x="621729" y="1046766"/>
                    <a:pt x="626290" y="1042912"/>
                  </a:cubicBezTo>
                  <a:cubicBezTo>
                    <a:pt x="628802" y="1040791"/>
                    <a:pt x="630533" y="1037888"/>
                    <a:pt x="631924" y="1034913"/>
                  </a:cubicBezTo>
                  <a:cubicBezTo>
                    <a:pt x="633094" y="1032425"/>
                    <a:pt x="633996" y="1029889"/>
                    <a:pt x="634667" y="1027340"/>
                  </a:cubicBezTo>
                  <a:cubicBezTo>
                    <a:pt x="636886" y="1018914"/>
                    <a:pt x="636630" y="1010208"/>
                    <a:pt x="635253" y="1001392"/>
                  </a:cubicBezTo>
                  <a:cubicBezTo>
                    <a:pt x="634814" y="998562"/>
                    <a:pt x="625997" y="968529"/>
                    <a:pt x="623985" y="969626"/>
                  </a:cubicBezTo>
                  <a:close/>
                  <a:moveTo>
                    <a:pt x="1134050" y="808689"/>
                  </a:moveTo>
                  <a:cubicBezTo>
                    <a:pt x="1129855" y="808189"/>
                    <a:pt x="1119954" y="843235"/>
                    <a:pt x="1118697" y="846771"/>
                  </a:cubicBezTo>
                  <a:cubicBezTo>
                    <a:pt x="1113686" y="860831"/>
                    <a:pt x="1108174" y="874732"/>
                    <a:pt x="1102028" y="888340"/>
                  </a:cubicBezTo>
                  <a:cubicBezTo>
                    <a:pt x="1082981" y="930520"/>
                    <a:pt x="1056227" y="980613"/>
                    <a:pt x="1011719" y="1000282"/>
                  </a:cubicBezTo>
                  <a:cubicBezTo>
                    <a:pt x="993635" y="1008269"/>
                    <a:pt x="972576" y="1010440"/>
                    <a:pt x="953920" y="1003891"/>
                  </a:cubicBezTo>
                  <a:cubicBezTo>
                    <a:pt x="926068" y="994112"/>
                    <a:pt x="911228" y="969468"/>
                    <a:pt x="899436" y="944250"/>
                  </a:cubicBezTo>
                  <a:cubicBezTo>
                    <a:pt x="899144" y="943628"/>
                    <a:pt x="898644" y="942750"/>
                    <a:pt x="898168" y="942689"/>
                  </a:cubicBezTo>
                  <a:cubicBezTo>
                    <a:pt x="897607" y="942628"/>
                    <a:pt x="896644" y="943202"/>
                    <a:pt x="896400" y="943738"/>
                  </a:cubicBezTo>
                  <a:cubicBezTo>
                    <a:pt x="887084" y="964285"/>
                    <a:pt x="879402" y="985429"/>
                    <a:pt x="866952" y="1004416"/>
                  </a:cubicBezTo>
                  <a:cubicBezTo>
                    <a:pt x="856660" y="1020109"/>
                    <a:pt x="842905" y="1036705"/>
                    <a:pt x="823846" y="1041388"/>
                  </a:cubicBezTo>
                  <a:cubicBezTo>
                    <a:pt x="804738" y="1046083"/>
                    <a:pt x="783435" y="1036925"/>
                    <a:pt x="769936" y="1023524"/>
                  </a:cubicBezTo>
                  <a:cubicBezTo>
                    <a:pt x="738999" y="992819"/>
                    <a:pt x="733073" y="940641"/>
                    <a:pt x="731720" y="899547"/>
                  </a:cubicBezTo>
                  <a:cubicBezTo>
                    <a:pt x="731671" y="898023"/>
                    <a:pt x="731573" y="896510"/>
                    <a:pt x="731488" y="894986"/>
                  </a:cubicBezTo>
                  <a:cubicBezTo>
                    <a:pt x="719184" y="914070"/>
                    <a:pt x="705624" y="931459"/>
                    <a:pt x="686919" y="944165"/>
                  </a:cubicBezTo>
                  <a:cubicBezTo>
                    <a:pt x="688187" y="947018"/>
                    <a:pt x="689711" y="949591"/>
                    <a:pt x="690492" y="952372"/>
                  </a:cubicBezTo>
                  <a:cubicBezTo>
                    <a:pt x="697052" y="975601"/>
                    <a:pt x="699710" y="1001916"/>
                    <a:pt x="691748" y="1025194"/>
                  </a:cubicBezTo>
                  <a:cubicBezTo>
                    <a:pt x="686760" y="1039742"/>
                    <a:pt x="677127" y="1052655"/>
                    <a:pt x="663409" y="1059959"/>
                  </a:cubicBezTo>
                  <a:cubicBezTo>
                    <a:pt x="661555" y="1060947"/>
                    <a:pt x="637630" y="1068312"/>
                    <a:pt x="637606" y="1066520"/>
                  </a:cubicBezTo>
                  <a:cubicBezTo>
                    <a:pt x="637326" y="1067959"/>
                    <a:pt x="636655" y="1069800"/>
                    <a:pt x="636984" y="1070007"/>
                  </a:cubicBezTo>
                  <a:cubicBezTo>
                    <a:pt x="640996" y="1072483"/>
                    <a:pt x="640606" y="1077287"/>
                    <a:pt x="642776" y="1080763"/>
                  </a:cubicBezTo>
                  <a:cubicBezTo>
                    <a:pt x="654446" y="1099505"/>
                    <a:pt x="669969" y="1112931"/>
                    <a:pt x="690650" y="1121149"/>
                  </a:cubicBezTo>
                  <a:cubicBezTo>
                    <a:pt x="709331" y="1128576"/>
                    <a:pt x="729561" y="1131295"/>
                    <a:pt x="749633" y="1132368"/>
                  </a:cubicBezTo>
                  <a:cubicBezTo>
                    <a:pt x="778008" y="1133892"/>
                    <a:pt x="804677" y="1130380"/>
                    <a:pt x="832418" y="1124966"/>
                  </a:cubicBezTo>
                  <a:cubicBezTo>
                    <a:pt x="866513" y="1118308"/>
                    <a:pt x="900522" y="1099932"/>
                    <a:pt x="931653" y="1084738"/>
                  </a:cubicBezTo>
                  <a:cubicBezTo>
                    <a:pt x="965833" y="1068056"/>
                    <a:pt x="998025" y="1047692"/>
                    <a:pt x="1033547" y="1033815"/>
                  </a:cubicBezTo>
                  <a:cubicBezTo>
                    <a:pt x="1066678" y="1020865"/>
                    <a:pt x="1102370" y="1013634"/>
                    <a:pt x="1137537" y="1012134"/>
                  </a:cubicBezTo>
                  <a:cubicBezTo>
                    <a:pt x="1142744" y="1011915"/>
                    <a:pt x="1139171" y="997331"/>
                    <a:pt x="1139001" y="993612"/>
                  </a:cubicBezTo>
                  <a:cubicBezTo>
                    <a:pt x="1138598" y="984795"/>
                    <a:pt x="1138427" y="975967"/>
                    <a:pt x="1138489" y="967151"/>
                  </a:cubicBezTo>
                  <a:cubicBezTo>
                    <a:pt x="1138598" y="950152"/>
                    <a:pt x="1139549" y="933178"/>
                    <a:pt x="1141195" y="916265"/>
                  </a:cubicBezTo>
                  <a:cubicBezTo>
                    <a:pt x="1144463" y="882792"/>
                    <a:pt x="1150475" y="849624"/>
                    <a:pt x="1157914" y="816835"/>
                  </a:cubicBezTo>
                  <a:cubicBezTo>
                    <a:pt x="1159816" y="808469"/>
                    <a:pt x="1139220" y="809311"/>
                    <a:pt x="1134050" y="808689"/>
                  </a:cubicBezTo>
                  <a:close/>
                  <a:moveTo>
                    <a:pt x="1014646" y="765607"/>
                  </a:moveTo>
                  <a:cubicBezTo>
                    <a:pt x="1011744" y="765107"/>
                    <a:pt x="1008232" y="767546"/>
                    <a:pt x="1005135" y="768949"/>
                  </a:cubicBezTo>
                  <a:cubicBezTo>
                    <a:pt x="1001769" y="770461"/>
                    <a:pt x="998330" y="772009"/>
                    <a:pt x="995355" y="774143"/>
                  </a:cubicBezTo>
                  <a:cubicBezTo>
                    <a:pt x="992440" y="776241"/>
                    <a:pt x="989819" y="778874"/>
                    <a:pt x="987526" y="781655"/>
                  </a:cubicBezTo>
                  <a:cubicBezTo>
                    <a:pt x="983527" y="786484"/>
                    <a:pt x="979722" y="791495"/>
                    <a:pt x="976125" y="796641"/>
                  </a:cubicBezTo>
                  <a:cubicBezTo>
                    <a:pt x="966577" y="810299"/>
                    <a:pt x="958346" y="824663"/>
                    <a:pt x="953517" y="840735"/>
                  </a:cubicBezTo>
                  <a:cubicBezTo>
                    <a:pt x="952407" y="844417"/>
                    <a:pt x="951798" y="848246"/>
                    <a:pt x="950798" y="852661"/>
                  </a:cubicBezTo>
                  <a:cubicBezTo>
                    <a:pt x="952432" y="852234"/>
                    <a:pt x="953054" y="851966"/>
                    <a:pt x="953700" y="851917"/>
                  </a:cubicBezTo>
                  <a:cubicBezTo>
                    <a:pt x="961736" y="851332"/>
                    <a:pt x="969723" y="850417"/>
                    <a:pt x="977381" y="847746"/>
                  </a:cubicBezTo>
                  <a:cubicBezTo>
                    <a:pt x="983734" y="845527"/>
                    <a:pt x="990148" y="843405"/>
                    <a:pt x="996294" y="840686"/>
                  </a:cubicBezTo>
                  <a:cubicBezTo>
                    <a:pt x="1004939" y="836869"/>
                    <a:pt x="1013219" y="832345"/>
                    <a:pt x="1020584" y="826273"/>
                  </a:cubicBezTo>
                  <a:cubicBezTo>
                    <a:pt x="1022060" y="825066"/>
                    <a:pt x="1024328" y="824688"/>
                    <a:pt x="1025572" y="823334"/>
                  </a:cubicBezTo>
                  <a:cubicBezTo>
                    <a:pt x="1028511" y="820139"/>
                    <a:pt x="1031059" y="816578"/>
                    <a:pt x="1033778" y="813164"/>
                  </a:cubicBezTo>
                  <a:cubicBezTo>
                    <a:pt x="1037900" y="807994"/>
                    <a:pt x="1040644" y="802190"/>
                    <a:pt x="1042070" y="795751"/>
                  </a:cubicBezTo>
                  <a:cubicBezTo>
                    <a:pt x="1042680" y="793020"/>
                    <a:pt x="1043777" y="790288"/>
                    <a:pt x="1043753" y="787569"/>
                  </a:cubicBezTo>
                  <a:cubicBezTo>
                    <a:pt x="1043741" y="785532"/>
                    <a:pt x="1042143" y="783557"/>
                    <a:pt x="1041522" y="781472"/>
                  </a:cubicBezTo>
                  <a:cubicBezTo>
                    <a:pt x="1040497" y="778094"/>
                    <a:pt x="1038290" y="775680"/>
                    <a:pt x="1035742" y="773424"/>
                  </a:cubicBezTo>
                  <a:cubicBezTo>
                    <a:pt x="1029718" y="768119"/>
                    <a:pt x="1022035" y="766876"/>
                    <a:pt x="1014646" y="765607"/>
                  </a:cubicBezTo>
                  <a:close/>
                  <a:moveTo>
                    <a:pt x="1134611" y="702015"/>
                  </a:moveTo>
                  <a:cubicBezTo>
                    <a:pt x="1128160" y="701808"/>
                    <a:pt x="1121600" y="703320"/>
                    <a:pt x="1118003" y="707808"/>
                  </a:cubicBezTo>
                  <a:cubicBezTo>
                    <a:pt x="1113600" y="713307"/>
                    <a:pt x="1110320" y="720477"/>
                    <a:pt x="1108881" y="727403"/>
                  </a:cubicBezTo>
                  <a:cubicBezTo>
                    <a:pt x="1107357" y="734708"/>
                    <a:pt x="1108369" y="742597"/>
                    <a:pt x="1108674" y="750218"/>
                  </a:cubicBezTo>
                  <a:cubicBezTo>
                    <a:pt x="1108833" y="754181"/>
                    <a:pt x="1109040" y="758486"/>
                    <a:pt x="1110625" y="761998"/>
                  </a:cubicBezTo>
                  <a:cubicBezTo>
                    <a:pt x="1114125" y="769741"/>
                    <a:pt x="1116381" y="778143"/>
                    <a:pt x="1121917" y="784898"/>
                  </a:cubicBezTo>
                  <a:cubicBezTo>
                    <a:pt x="1123965" y="787398"/>
                    <a:pt x="1125868" y="790008"/>
                    <a:pt x="1128441" y="793337"/>
                  </a:cubicBezTo>
                  <a:cubicBezTo>
                    <a:pt x="1134574" y="779716"/>
                    <a:pt x="1139476" y="767144"/>
                    <a:pt x="1142634" y="753925"/>
                  </a:cubicBezTo>
                  <a:cubicBezTo>
                    <a:pt x="1143573" y="749975"/>
                    <a:pt x="1145000" y="746207"/>
                    <a:pt x="1145171" y="742036"/>
                  </a:cubicBezTo>
                  <a:cubicBezTo>
                    <a:pt x="1145317" y="738463"/>
                    <a:pt x="1146817" y="734964"/>
                    <a:pt x="1147024" y="731391"/>
                  </a:cubicBezTo>
                  <a:cubicBezTo>
                    <a:pt x="1147256" y="727428"/>
                    <a:pt x="1146878" y="723404"/>
                    <a:pt x="1146439" y="719441"/>
                  </a:cubicBezTo>
                  <a:cubicBezTo>
                    <a:pt x="1146000" y="715453"/>
                    <a:pt x="1146146" y="710893"/>
                    <a:pt x="1144183" y="707734"/>
                  </a:cubicBezTo>
                  <a:cubicBezTo>
                    <a:pt x="1142391" y="704857"/>
                    <a:pt x="1139110" y="702162"/>
                    <a:pt x="1134611" y="702015"/>
                  </a:cubicBezTo>
                  <a:close/>
                  <a:moveTo>
                    <a:pt x="179578" y="542325"/>
                  </a:moveTo>
                  <a:cubicBezTo>
                    <a:pt x="196279" y="543817"/>
                    <a:pt x="212308" y="550459"/>
                    <a:pt x="226240" y="564040"/>
                  </a:cubicBezTo>
                  <a:cubicBezTo>
                    <a:pt x="240812" y="578234"/>
                    <a:pt x="251506" y="595366"/>
                    <a:pt x="253116" y="616145"/>
                  </a:cubicBezTo>
                  <a:cubicBezTo>
                    <a:pt x="254335" y="631936"/>
                    <a:pt x="250579" y="651178"/>
                    <a:pt x="239702" y="663250"/>
                  </a:cubicBezTo>
                  <a:cubicBezTo>
                    <a:pt x="232142" y="671628"/>
                    <a:pt x="224277" y="677481"/>
                    <a:pt x="212875" y="679968"/>
                  </a:cubicBezTo>
                  <a:cubicBezTo>
                    <a:pt x="196804" y="683480"/>
                    <a:pt x="180305" y="676274"/>
                    <a:pt x="166453" y="668921"/>
                  </a:cubicBezTo>
                  <a:cubicBezTo>
                    <a:pt x="164953" y="668128"/>
                    <a:pt x="163648" y="666945"/>
                    <a:pt x="162112" y="665848"/>
                  </a:cubicBezTo>
                  <a:cubicBezTo>
                    <a:pt x="164453" y="662055"/>
                    <a:pt x="166696" y="658434"/>
                    <a:pt x="168733" y="655129"/>
                  </a:cubicBezTo>
                  <a:cubicBezTo>
                    <a:pt x="180744" y="661409"/>
                    <a:pt x="191902" y="669384"/>
                    <a:pt x="205998" y="668640"/>
                  </a:cubicBezTo>
                  <a:cubicBezTo>
                    <a:pt x="210571" y="668396"/>
                    <a:pt x="215204" y="667592"/>
                    <a:pt x="219265" y="665470"/>
                  </a:cubicBezTo>
                  <a:cubicBezTo>
                    <a:pt x="240727" y="654288"/>
                    <a:pt x="244287" y="623998"/>
                    <a:pt x="238044" y="603134"/>
                  </a:cubicBezTo>
                  <a:cubicBezTo>
                    <a:pt x="233130" y="586733"/>
                    <a:pt x="219521" y="574807"/>
                    <a:pt x="201852" y="577539"/>
                  </a:cubicBezTo>
                  <a:cubicBezTo>
                    <a:pt x="176915" y="581404"/>
                    <a:pt x="155905" y="593988"/>
                    <a:pt x="138419" y="612340"/>
                  </a:cubicBezTo>
                  <a:cubicBezTo>
                    <a:pt x="122042" y="629522"/>
                    <a:pt x="109580" y="650532"/>
                    <a:pt x="100751" y="672469"/>
                  </a:cubicBezTo>
                  <a:cubicBezTo>
                    <a:pt x="92240" y="693626"/>
                    <a:pt x="94361" y="724087"/>
                    <a:pt x="102873" y="744841"/>
                  </a:cubicBezTo>
                  <a:cubicBezTo>
                    <a:pt x="111409" y="765644"/>
                    <a:pt x="129992" y="783155"/>
                    <a:pt x="152271" y="786130"/>
                  </a:cubicBezTo>
                  <a:cubicBezTo>
                    <a:pt x="165770" y="787935"/>
                    <a:pt x="178915" y="784252"/>
                    <a:pt x="192146" y="782240"/>
                  </a:cubicBezTo>
                  <a:cubicBezTo>
                    <a:pt x="192353" y="783874"/>
                    <a:pt x="192560" y="785618"/>
                    <a:pt x="192731" y="786971"/>
                  </a:cubicBezTo>
                  <a:cubicBezTo>
                    <a:pt x="191414" y="787776"/>
                    <a:pt x="190353" y="788386"/>
                    <a:pt x="189329" y="789069"/>
                  </a:cubicBezTo>
                  <a:cubicBezTo>
                    <a:pt x="180342" y="795092"/>
                    <a:pt x="171184" y="800897"/>
                    <a:pt x="162441" y="807262"/>
                  </a:cubicBezTo>
                  <a:cubicBezTo>
                    <a:pt x="156953" y="811262"/>
                    <a:pt x="151905" y="815944"/>
                    <a:pt x="147003" y="820676"/>
                  </a:cubicBezTo>
                  <a:cubicBezTo>
                    <a:pt x="114530" y="852063"/>
                    <a:pt x="94715" y="895681"/>
                    <a:pt x="90337" y="940738"/>
                  </a:cubicBezTo>
                  <a:cubicBezTo>
                    <a:pt x="85008" y="995587"/>
                    <a:pt x="100178" y="1063459"/>
                    <a:pt x="148357" y="1096298"/>
                  </a:cubicBezTo>
                  <a:cubicBezTo>
                    <a:pt x="174123" y="1113857"/>
                    <a:pt x="205656" y="1111882"/>
                    <a:pt x="230276" y="1093310"/>
                  </a:cubicBezTo>
                  <a:cubicBezTo>
                    <a:pt x="245531" y="1081799"/>
                    <a:pt x="256615" y="1066581"/>
                    <a:pt x="266992" y="1050960"/>
                  </a:cubicBezTo>
                  <a:cubicBezTo>
                    <a:pt x="280455" y="1030706"/>
                    <a:pt x="290661" y="1007464"/>
                    <a:pt x="299599" y="984929"/>
                  </a:cubicBezTo>
                  <a:cubicBezTo>
                    <a:pt x="306330" y="967943"/>
                    <a:pt x="317708" y="948628"/>
                    <a:pt x="315049" y="929886"/>
                  </a:cubicBezTo>
                  <a:cubicBezTo>
                    <a:pt x="312452" y="911582"/>
                    <a:pt x="311123" y="893364"/>
                    <a:pt x="312184" y="874878"/>
                  </a:cubicBezTo>
                  <a:cubicBezTo>
                    <a:pt x="314281" y="838235"/>
                    <a:pt x="324305" y="800336"/>
                    <a:pt x="347241" y="771034"/>
                  </a:cubicBezTo>
                  <a:cubicBezTo>
                    <a:pt x="365715" y="747438"/>
                    <a:pt x="403005" y="727818"/>
                    <a:pt x="432100" y="743768"/>
                  </a:cubicBezTo>
                  <a:cubicBezTo>
                    <a:pt x="443111" y="749804"/>
                    <a:pt x="450952" y="759108"/>
                    <a:pt x="455842" y="770692"/>
                  </a:cubicBezTo>
                  <a:cubicBezTo>
                    <a:pt x="457122" y="773716"/>
                    <a:pt x="457439" y="777155"/>
                    <a:pt x="458463" y="780313"/>
                  </a:cubicBezTo>
                  <a:cubicBezTo>
                    <a:pt x="458975" y="781923"/>
                    <a:pt x="460329" y="783264"/>
                    <a:pt x="460792" y="784874"/>
                  </a:cubicBezTo>
                  <a:cubicBezTo>
                    <a:pt x="460963" y="785471"/>
                    <a:pt x="459366" y="787301"/>
                    <a:pt x="459146" y="787203"/>
                  </a:cubicBezTo>
                  <a:cubicBezTo>
                    <a:pt x="455317" y="785606"/>
                    <a:pt x="455476" y="791178"/>
                    <a:pt x="451293" y="787520"/>
                  </a:cubicBezTo>
                  <a:cubicBezTo>
                    <a:pt x="447952" y="784594"/>
                    <a:pt x="446818" y="775350"/>
                    <a:pt x="444964" y="771265"/>
                  </a:cubicBezTo>
                  <a:cubicBezTo>
                    <a:pt x="441331" y="763266"/>
                    <a:pt x="436185" y="759510"/>
                    <a:pt x="427722" y="758340"/>
                  </a:cubicBezTo>
                  <a:cubicBezTo>
                    <a:pt x="410541" y="755950"/>
                    <a:pt x="396835" y="771704"/>
                    <a:pt x="389482" y="785313"/>
                  </a:cubicBezTo>
                  <a:cubicBezTo>
                    <a:pt x="383921" y="795617"/>
                    <a:pt x="380617" y="806970"/>
                    <a:pt x="377800" y="818334"/>
                  </a:cubicBezTo>
                  <a:cubicBezTo>
                    <a:pt x="371410" y="844198"/>
                    <a:pt x="367410" y="870805"/>
                    <a:pt x="367752" y="897486"/>
                  </a:cubicBezTo>
                  <a:cubicBezTo>
                    <a:pt x="367984" y="915704"/>
                    <a:pt x="366984" y="949360"/>
                    <a:pt x="387713" y="957956"/>
                  </a:cubicBezTo>
                  <a:cubicBezTo>
                    <a:pt x="394798" y="960895"/>
                    <a:pt x="403236" y="958639"/>
                    <a:pt x="409321" y="953969"/>
                  </a:cubicBezTo>
                  <a:cubicBezTo>
                    <a:pt x="415406" y="949311"/>
                    <a:pt x="419552" y="942580"/>
                    <a:pt x="423113" y="935787"/>
                  </a:cubicBezTo>
                  <a:cubicBezTo>
                    <a:pt x="443074" y="897754"/>
                    <a:pt x="450537" y="853697"/>
                    <a:pt x="461109" y="812445"/>
                  </a:cubicBezTo>
                  <a:cubicBezTo>
                    <a:pt x="464048" y="800982"/>
                    <a:pt x="466707" y="774180"/>
                    <a:pt x="484132" y="777155"/>
                  </a:cubicBezTo>
                  <a:cubicBezTo>
                    <a:pt x="525396" y="784191"/>
                    <a:pt x="511410" y="839137"/>
                    <a:pt x="510703" y="867464"/>
                  </a:cubicBezTo>
                  <a:cubicBezTo>
                    <a:pt x="510007" y="895242"/>
                    <a:pt x="510056" y="923045"/>
                    <a:pt x="510849" y="950823"/>
                  </a:cubicBezTo>
                  <a:cubicBezTo>
                    <a:pt x="511032" y="957444"/>
                    <a:pt x="515227" y="1007659"/>
                    <a:pt x="528994" y="995416"/>
                  </a:cubicBezTo>
                  <a:cubicBezTo>
                    <a:pt x="536834" y="988502"/>
                    <a:pt x="540651" y="976699"/>
                    <a:pt x="545102" y="967395"/>
                  </a:cubicBezTo>
                  <a:cubicBezTo>
                    <a:pt x="550589" y="955908"/>
                    <a:pt x="555784" y="944299"/>
                    <a:pt x="560698" y="932568"/>
                  </a:cubicBezTo>
                  <a:cubicBezTo>
                    <a:pt x="564966" y="922350"/>
                    <a:pt x="569014" y="912058"/>
                    <a:pt x="572843" y="901669"/>
                  </a:cubicBezTo>
                  <a:cubicBezTo>
                    <a:pt x="575648" y="894035"/>
                    <a:pt x="582062" y="884914"/>
                    <a:pt x="577477" y="877098"/>
                  </a:cubicBezTo>
                  <a:cubicBezTo>
                    <a:pt x="569368" y="863282"/>
                    <a:pt x="564100" y="847771"/>
                    <a:pt x="558015" y="832918"/>
                  </a:cubicBezTo>
                  <a:cubicBezTo>
                    <a:pt x="552504" y="819456"/>
                    <a:pt x="546931" y="805799"/>
                    <a:pt x="545102" y="791361"/>
                  </a:cubicBezTo>
                  <a:cubicBezTo>
                    <a:pt x="542761" y="772960"/>
                    <a:pt x="548041" y="757035"/>
                    <a:pt x="559710" y="742853"/>
                  </a:cubicBezTo>
                  <a:cubicBezTo>
                    <a:pt x="572697" y="727074"/>
                    <a:pt x="593098" y="718758"/>
                    <a:pt x="613437" y="720209"/>
                  </a:cubicBezTo>
                  <a:cubicBezTo>
                    <a:pt x="629338" y="721343"/>
                    <a:pt x="645544" y="728623"/>
                    <a:pt x="656494" y="740341"/>
                  </a:cubicBezTo>
                  <a:cubicBezTo>
                    <a:pt x="670445" y="755267"/>
                    <a:pt x="668823" y="776228"/>
                    <a:pt x="666433" y="795154"/>
                  </a:cubicBezTo>
                  <a:cubicBezTo>
                    <a:pt x="666164" y="797287"/>
                    <a:pt x="665152" y="797970"/>
                    <a:pt x="662982" y="797922"/>
                  </a:cubicBezTo>
                  <a:cubicBezTo>
                    <a:pt x="655921" y="797763"/>
                    <a:pt x="655982" y="797861"/>
                    <a:pt x="657263" y="791044"/>
                  </a:cubicBezTo>
                  <a:cubicBezTo>
                    <a:pt x="659275" y="780374"/>
                    <a:pt x="658958" y="769863"/>
                    <a:pt x="654739" y="759657"/>
                  </a:cubicBezTo>
                  <a:cubicBezTo>
                    <a:pt x="650178" y="748621"/>
                    <a:pt x="638838" y="740536"/>
                    <a:pt x="627143" y="738793"/>
                  </a:cubicBezTo>
                  <a:cubicBezTo>
                    <a:pt x="616120" y="737147"/>
                    <a:pt x="606243" y="741634"/>
                    <a:pt x="601268" y="751572"/>
                  </a:cubicBezTo>
                  <a:cubicBezTo>
                    <a:pt x="588269" y="777545"/>
                    <a:pt x="606584" y="811713"/>
                    <a:pt x="618961" y="834394"/>
                  </a:cubicBezTo>
                  <a:cubicBezTo>
                    <a:pt x="627034" y="848905"/>
                    <a:pt x="635801" y="863074"/>
                    <a:pt x="644447" y="877244"/>
                  </a:cubicBezTo>
                  <a:cubicBezTo>
                    <a:pt x="655775" y="895828"/>
                    <a:pt x="666603" y="915789"/>
                    <a:pt x="681066" y="932142"/>
                  </a:cubicBezTo>
                  <a:cubicBezTo>
                    <a:pt x="697991" y="920252"/>
                    <a:pt x="712124" y="904400"/>
                    <a:pt x="722001" y="886219"/>
                  </a:cubicBezTo>
                  <a:cubicBezTo>
                    <a:pt x="725635" y="879524"/>
                    <a:pt x="731488" y="877975"/>
                    <a:pt x="731646" y="869549"/>
                  </a:cubicBezTo>
                  <a:cubicBezTo>
                    <a:pt x="732256" y="837235"/>
                    <a:pt x="734158" y="804945"/>
                    <a:pt x="737353" y="772777"/>
                  </a:cubicBezTo>
                  <a:cubicBezTo>
                    <a:pt x="740426" y="741914"/>
                    <a:pt x="747669" y="710917"/>
                    <a:pt x="749230" y="680030"/>
                  </a:cubicBezTo>
                  <a:cubicBezTo>
                    <a:pt x="749401" y="676676"/>
                    <a:pt x="749133" y="673262"/>
                    <a:pt x="749706" y="669982"/>
                  </a:cubicBezTo>
                  <a:cubicBezTo>
                    <a:pt x="750194" y="667165"/>
                    <a:pt x="748316" y="667433"/>
                    <a:pt x="746889" y="667006"/>
                  </a:cubicBezTo>
                  <a:cubicBezTo>
                    <a:pt x="720477" y="658995"/>
                    <a:pt x="680736" y="656080"/>
                    <a:pt x="672152" y="690797"/>
                  </a:cubicBezTo>
                  <a:cubicBezTo>
                    <a:pt x="671237" y="694467"/>
                    <a:pt x="671518" y="698443"/>
                    <a:pt x="670481" y="702064"/>
                  </a:cubicBezTo>
                  <a:cubicBezTo>
                    <a:pt x="669676" y="704857"/>
                    <a:pt x="670115" y="707515"/>
                    <a:pt x="669969" y="710222"/>
                  </a:cubicBezTo>
                  <a:cubicBezTo>
                    <a:pt x="669823" y="712892"/>
                    <a:pt x="668567" y="713905"/>
                    <a:pt x="666030" y="713819"/>
                  </a:cubicBezTo>
                  <a:cubicBezTo>
                    <a:pt x="663957" y="713746"/>
                    <a:pt x="661897" y="713807"/>
                    <a:pt x="659153" y="713807"/>
                  </a:cubicBezTo>
                  <a:cubicBezTo>
                    <a:pt x="660165" y="689004"/>
                    <a:pt x="663982" y="667018"/>
                    <a:pt x="689370" y="656080"/>
                  </a:cubicBezTo>
                  <a:cubicBezTo>
                    <a:pt x="708746" y="647727"/>
                    <a:pt x="728988" y="651666"/>
                    <a:pt x="748962" y="654946"/>
                  </a:cubicBezTo>
                  <a:cubicBezTo>
                    <a:pt x="755193" y="655971"/>
                    <a:pt x="753791" y="648349"/>
                    <a:pt x="754413" y="643545"/>
                  </a:cubicBezTo>
                  <a:cubicBezTo>
                    <a:pt x="755266" y="636936"/>
                    <a:pt x="756157" y="630314"/>
                    <a:pt x="757376" y="623754"/>
                  </a:cubicBezTo>
                  <a:cubicBezTo>
                    <a:pt x="759754" y="610914"/>
                    <a:pt x="763217" y="597927"/>
                    <a:pt x="770167" y="586733"/>
                  </a:cubicBezTo>
                  <a:cubicBezTo>
                    <a:pt x="771058" y="585306"/>
                    <a:pt x="773350" y="583392"/>
                    <a:pt x="775703" y="585806"/>
                  </a:cubicBezTo>
                  <a:cubicBezTo>
                    <a:pt x="776069" y="586184"/>
                    <a:pt x="777118" y="585855"/>
                    <a:pt x="777837" y="585952"/>
                  </a:cubicBezTo>
                  <a:cubicBezTo>
                    <a:pt x="780093" y="586245"/>
                    <a:pt x="782337" y="586562"/>
                    <a:pt x="784581" y="586904"/>
                  </a:cubicBezTo>
                  <a:cubicBezTo>
                    <a:pt x="785947" y="587111"/>
                    <a:pt x="787373" y="587196"/>
                    <a:pt x="788654" y="587647"/>
                  </a:cubicBezTo>
                  <a:cubicBezTo>
                    <a:pt x="796568" y="590452"/>
                    <a:pt x="803152" y="595098"/>
                    <a:pt x="808188" y="601890"/>
                  </a:cubicBezTo>
                  <a:cubicBezTo>
                    <a:pt x="814493" y="610401"/>
                    <a:pt x="815127" y="620132"/>
                    <a:pt x="813932" y="630071"/>
                  </a:cubicBezTo>
                  <a:cubicBezTo>
                    <a:pt x="812566" y="641399"/>
                    <a:pt x="810603" y="652654"/>
                    <a:pt x="809042" y="663958"/>
                  </a:cubicBezTo>
                  <a:cubicBezTo>
                    <a:pt x="808676" y="666567"/>
                    <a:pt x="807311" y="669823"/>
                    <a:pt x="811371" y="671079"/>
                  </a:cubicBezTo>
                  <a:cubicBezTo>
                    <a:pt x="812749" y="671506"/>
                    <a:pt x="814224" y="671579"/>
                    <a:pt x="815578" y="672042"/>
                  </a:cubicBezTo>
                  <a:cubicBezTo>
                    <a:pt x="830723" y="677310"/>
                    <a:pt x="849880" y="680956"/>
                    <a:pt x="865086" y="674189"/>
                  </a:cubicBezTo>
                  <a:cubicBezTo>
                    <a:pt x="877743" y="668555"/>
                    <a:pt x="887181" y="655751"/>
                    <a:pt x="895339" y="644984"/>
                  </a:cubicBezTo>
                  <a:cubicBezTo>
                    <a:pt x="899900" y="638960"/>
                    <a:pt x="905509" y="641777"/>
                    <a:pt x="911252" y="641887"/>
                  </a:cubicBezTo>
                  <a:cubicBezTo>
                    <a:pt x="910106" y="643228"/>
                    <a:pt x="908850" y="644472"/>
                    <a:pt x="907862" y="645911"/>
                  </a:cubicBezTo>
                  <a:cubicBezTo>
                    <a:pt x="906131" y="648447"/>
                    <a:pt x="904814" y="651300"/>
                    <a:pt x="902887" y="653678"/>
                  </a:cubicBezTo>
                  <a:cubicBezTo>
                    <a:pt x="892071" y="667067"/>
                    <a:pt x="880316" y="680298"/>
                    <a:pt x="863245" y="685468"/>
                  </a:cubicBezTo>
                  <a:cubicBezTo>
                    <a:pt x="846246" y="690602"/>
                    <a:pt x="829162" y="688114"/>
                    <a:pt x="812334" y="683700"/>
                  </a:cubicBezTo>
                  <a:cubicBezTo>
                    <a:pt x="811005" y="683346"/>
                    <a:pt x="809652" y="683066"/>
                    <a:pt x="808310" y="682773"/>
                  </a:cubicBezTo>
                  <a:cubicBezTo>
                    <a:pt x="808115" y="682737"/>
                    <a:pt x="807884" y="682858"/>
                    <a:pt x="807225" y="682980"/>
                  </a:cubicBezTo>
                  <a:cubicBezTo>
                    <a:pt x="805725" y="683273"/>
                    <a:pt x="802664" y="709161"/>
                    <a:pt x="802116" y="712514"/>
                  </a:cubicBezTo>
                  <a:cubicBezTo>
                    <a:pt x="800348" y="723331"/>
                    <a:pt x="799555" y="734415"/>
                    <a:pt x="798336" y="745304"/>
                  </a:cubicBezTo>
                  <a:cubicBezTo>
                    <a:pt x="795897" y="767168"/>
                    <a:pt x="793678" y="789081"/>
                    <a:pt x="792105" y="811030"/>
                  </a:cubicBezTo>
                  <a:cubicBezTo>
                    <a:pt x="788922" y="855246"/>
                    <a:pt x="788312" y="899815"/>
                    <a:pt x="793665" y="943884"/>
                  </a:cubicBezTo>
                  <a:cubicBezTo>
                    <a:pt x="796836" y="969955"/>
                    <a:pt x="801957" y="994429"/>
                    <a:pt x="823175" y="1011257"/>
                  </a:cubicBezTo>
                  <a:cubicBezTo>
                    <a:pt x="827455" y="1014634"/>
                    <a:pt x="837198" y="1013147"/>
                    <a:pt x="841344" y="1010562"/>
                  </a:cubicBezTo>
                  <a:cubicBezTo>
                    <a:pt x="844880" y="1008367"/>
                    <a:pt x="847636" y="1005123"/>
                    <a:pt x="850221" y="1001855"/>
                  </a:cubicBezTo>
                  <a:cubicBezTo>
                    <a:pt x="869086" y="978076"/>
                    <a:pt x="880548" y="950811"/>
                    <a:pt x="891120" y="922654"/>
                  </a:cubicBezTo>
                  <a:cubicBezTo>
                    <a:pt x="894010" y="914948"/>
                    <a:pt x="889547" y="901120"/>
                    <a:pt x="889535" y="892791"/>
                  </a:cubicBezTo>
                  <a:cubicBezTo>
                    <a:pt x="889523" y="882268"/>
                    <a:pt x="890449" y="871732"/>
                    <a:pt x="892279" y="861367"/>
                  </a:cubicBezTo>
                  <a:cubicBezTo>
                    <a:pt x="895864" y="841064"/>
                    <a:pt x="902936" y="821371"/>
                    <a:pt x="913240" y="803507"/>
                  </a:cubicBezTo>
                  <a:cubicBezTo>
                    <a:pt x="927946" y="778021"/>
                    <a:pt x="951529" y="753096"/>
                    <a:pt x="981880" y="748487"/>
                  </a:cubicBezTo>
                  <a:cubicBezTo>
                    <a:pt x="1005366" y="744926"/>
                    <a:pt x="1037193" y="749170"/>
                    <a:pt x="1049765" y="772229"/>
                  </a:cubicBezTo>
                  <a:cubicBezTo>
                    <a:pt x="1054203" y="780362"/>
                    <a:pt x="1055106" y="790178"/>
                    <a:pt x="1053130" y="799226"/>
                  </a:cubicBezTo>
                  <a:cubicBezTo>
                    <a:pt x="1044960" y="836564"/>
                    <a:pt x="997001" y="854880"/>
                    <a:pt x="963784" y="861721"/>
                  </a:cubicBezTo>
                  <a:cubicBezTo>
                    <a:pt x="957212" y="863074"/>
                    <a:pt x="949213" y="863696"/>
                    <a:pt x="946225" y="870537"/>
                  </a:cubicBezTo>
                  <a:cubicBezTo>
                    <a:pt x="939104" y="886865"/>
                    <a:pt x="945701" y="911777"/>
                    <a:pt x="951322" y="927703"/>
                  </a:cubicBezTo>
                  <a:cubicBezTo>
                    <a:pt x="956748" y="943067"/>
                    <a:pt x="965053" y="957468"/>
                    <a:pt x="974430" y="970736"/>
                  </a:cubicBezTo>
                  <a:cubicBezTo>
                    <a:pt x="976174" y="973199"/>
                    <a:pt x="977991" y="975650"/>
                    <a:pt x="980307" y="977576"/>
                  </a:cubicBezTo>
                  <a:cubicBezTo>
                    <a:pt x="1033229" y="1021585"/>
                    <a:pt x="1087859" y="891950"/>
                    <a:pt x="1100919" y="860684"/>
                  </a:cubicBezTo>
                  <a:cubicBezTo>
                    <a:pt x="1105272" y="850271"/>
                    <a:pt x="1109064" y="839686"/>
                    <a:pt x="1112991" y="829114"/>
                  </a:cubicBezTo>
                  <a:cubicBezTo>
                    <a:pt x="1115722" y="821785"/>
                    <a:pt x="1121697" y="814005"/>
                    <a:pt x="1122173" y="806128"/>
                  </a:cubicBezTo>
                  <a:cubicBezTo>
                    <a:pt x="1122514" y="800543"/>
                    <a:pt x="1116990" y="796739"/>
                    <a:pt x="1113479" y="792373"/>
                  </a:cubicBezTo>
                  <a:cubicBezTo>
                    <a:pt x="1093493" y="767497"/>
                    <a:pt x="1086432" y="720221"/>
                    <a:pt x="1111979" y="696467"/>
                  </a:cubicBezTo>
                  <a:cubicBezTo>
                    <a:pt x="1119673" y="689309"/>
                    <a:pt x="1132172" y="685858"/>
                    <a:pt x="1142037" y="690309"/>
                  </a:cubicBezTo>
                  <a:cubicBezTo>
                    <a:pt x="1148622" y="693284"/>
                    <a:pt x="1153682" y="699442"/>
                    <a:pt x="1155304" y="706491"/>
                  </a:cubicBezTo>
                  <a:cubicBezTo>
                    <a:pt x="1155719" y="708320"/>
                    <a:pt x="1155926" y="710210"/>
                    <a:pt x="1156414" y="712027"/>
                  </a:cubicBezTo>
                  <a:cubicBezTo>
                    <a:pt x="1156853" y="713685"/>
                    <a:pt x="1157523" y="715258"/>
                    <a:pt x="1157962" y="716917"/>
                  </a:cubicBezTo>
                  <a:cubicBezTo>
                    <a:pt x="1162096" y="732622"/>
                    <a:pt x="1154365" y="754682"/>
                    <a:pt x="1149597" y="769546"/>
                  </a:cubicBezTo>
                  <a:cubicBezTo>
                    <a:pt x="1146719" y="778509"/>
                    <a:pt x="1140915" y="787910"/>
                    <a:pt x="1139208" y="796909"/>
                  </a:cubicBezTo>
                  <a:cubicBezTo>
                    <a:pt x="1138427" y="800994"/>
                    <a:pt x="1161657" y="799214"/>
                    <a:pt x="1163059" y="799202"/>
                  </a:cubicBezTo>
                  <a:cubicBezTo>
                    <a:pt x="1172766" y="799092"/>
                    <a:pt x="1182692" y="799946"/>
                    <a:pt x="1191569" y="804165"/>
                  </a:cubicBezTo>
                  <a:cubicBezTo>
                    <a:pt x="1197995" y="807213"/>
                    <a:pt x="1204263" y="813823"/>
                    <a:pt x="1207226" y="820261"/>
                  </a:cubicBezTo>
                  <a:cubicBezTo>
                    <a:pt x="1211165" y="828833"/>
                    <a:pt x="1213067" y="835077"/>
                    <a:pt x="1211433" y="844649"/>
                  </a:cubicBezTo>
                  <a:cubicBezTo>
                    <a:pt x="1206251" y="874964"/>
                    <a:pt x="1200202" y="905278"/>
                    <a:pt x="1196654" y="935787"/>
                  </a:cubicBezTo>
                  <a:cubicBezTo>
                    <a:pt x="1195520" y="945482"/>
                    <a:pt x="1185570" y="1008781"/>
                    <a:pt x="1196032" y="1010391"/>
                  </a:cubicBezTo>
                  <a:cubicBezTo>
                    <a:pt x="1207056" y="1012086"/>
                    <a:pt x="1213896" y="1013390"/>
                    <a:pt x="1221920" y="1021304"/>
                  </a:cubicBezTo>
                  <a:cubicBezTo>
                    <a:pt x="1228127" y="1027438"/>
                    <a:pt x="1233321" y="1034840"/>
                    <a:pt x="1237028" y="1042729"/>
                  </a:cubicBezTo>
                  <a:cubicBezTo>
                    <a:pt x="1237638" y="1044010"/>
                    <a:pt x="1238199" y="1045327"/>
                    <a:pt x="1238711" y="1046668"/>
                  </a:cubicBezTo>
                  <a:cubicBezTo>
                    <a:pt x="1244101" y="1060777"/>
                    <a:pt x="1243979" y="1077397"/>
                    <a:pt x="1228493" y="1084994"/>
                  </a:cubicBezTo>
                  <a:cubicBezTo>
                    <a:pt x="1209738" y="1094225"/>
                    <a:pt x="1190386" y="1094920"/>
                    <a:pt x="1173315" y="1081067"/>
                  </a:cubicBezTo>
                  <a:cubicBezTo>
                    <a:pt x="1156267" y="1067239"/>
                    <a:pt x="1149670" y="1046766"/>
                    <a:pt x="1143464" y="1026621"/>
                  </a:cubicBezTo>
                  <a:cubicBezTo>
                    <a:pt x="1143208" y="1025804"/>
                    <a:pt x="1141830" y="1024719"/>
                    <a:pt x="1141025" y="1024755"/>
                  </a:cubicBezTo>
                  <a:cubicBezTo>
                    <a:pt x="1108723" y="1026243"/>
                    <a:pt x="1078140" y="1031218"/>
                    <a:pt x="1047692" y="1042412"/>
                  </a:cubicBezTo>
                  <a:cubicBezTo>
                    <a:pt x="1017889" y="1053375"/>
                    <a:pt x="989648" y="1068105"/>
                    <a:pt x="961699" y="1083055"/>
                  </a:cubicBezTo>
                  <a:cubicBezTo>
                    <a:pt x="928556" y="1100785"/>
                    <a:pt x="895303" y="1118857"/>
                    <a:pt x="859684" y="1131197"/>
                  </a:cubicBezTo>
                  <a:cubicBezTo>
                    <a:pt x="809237" y="1148671"/>
                    <a:pt x="747633" y="1152488"/>
                    <a:pt x="696320" y="1136770"/>
                  </a:cubicBezTo>
                  <a:cubicBezTo>
                    <a:pt x="679578" y="1131636"/>
                    <a:pt x="663372" y="1124064"/>
                    <a:pt x="649959" y="1112796"/>
                  </a:cubicBezTo>
                  <a:cubicBezTo>
                    <a:pt x="640971" y="1105248"/>
                    <a:pt x="633301" y="1095993"/>
                    <a:pt x="628034" y="1085470"/>
                  </a:cubicBezTo>
                  <a:cubicBezTo>
                    <a:pt x="622376" y="1074166"/>
                    <a:pt x="622693" y="1067410"/>
                    <a:pt x="611377" y="1060155"/>
                  </a:cubicBezTo>
                  <a:cubicBezTo>
                    <a:pt x="596097" y="1050363"/>
                    <a:pt x="586025" y="1032889"/>
                    <a:pt x="585220" y="1014756"/>
                  </a:cubicBezTo>
                  <a:cubicBezTo>
                    <a:pt x="584281" y="993697"/>
                    <a:pt x="595573" y="976455"/>
                    <a:pt x="610999" y="963248"/>
                  </a:cubicBezTo>
                  <a:cubicBezTo>
                    <a:pt x="614681" y="960090"/>
                    <a:pt x="618242" y="958078"/>
                    <a:pt x="615596" y="952823"/>
                  </a:cubicBezTo>
                  <a:cubicBezTo>
                    <a:pt x="610291" y="942311"/>
                    <a:pt x="604219" y="932215"/>
                    <a:pt x="598829" y="921752"/>
                  </a:cubicBezTo>
                  <a:cubicBezTo>
                    <a:pt x="596256" y="916777"/>
                    <a:pt x="593817" y="911729"/>
                    <a:pt x="591708" y="906546"/>
                  </a:cubicBezTo>
                  <a:cubicBezTo>
                    <a:pt x="591293" y="905534"/>
                    <a:pt x="586354" y="896157"/>
                    <a:pt x="586050" y="897084"/>
                  </a:cubicBezTo>
                  <a:cubicBezTo>
                    <a:pt x="577977" y="921252"/>
                    <a:pt x="568539" y="944970"/>
                    <a:pt x="557784" y="968077"/>
                  </a:cubicBezTo>
                  <a:cubicBezTo>
                    <a:pt x="548407" y="988210"/>
                    <a:pt x="539468" y="1014134"/>
                    <a:pt x="520860" y="1027426"/>
                  </a:cubicBezTo>
                  <a:cubicBezTo>
                    <a:pt x="493789" y="1046753"/>
                    <a:pt x="477035" y="1011927"/>
                    <a:pt x="470670" y="990344"/>
                  </a:cubicBezTo>
                  <a:cubicBezTo>
                    <a:pt x="461768" y="960151"/>
                    <a:pt x="458756" y="929434"/>
                    <a:pt x="454598" y="898474"/>
                  </a:cubicBezTo>
                  <a:cubicBezTo>
                    <a:pt x="454390" y="896950"/>
                    <a:pt x="454305" y="895389"/>
                    <a:pt x="453854" y="893779"/>
                  </a:cubicBezTo>
                  <a:cubicBezTo>
                    <a:pt x="454671" y="896681"/>
                    <a:pt x="449757" y="905498"/>
                    <a:pt x="448611" y="908692"/>
                  </a:cubicBezTo>
                  <a:cubicBezTo>
                    <a:pt x="446452" y="914704"/>
                    <a:pt x="443818" y="920582"/>
                    <a:pt x="441075" y="926337"/>
                  </a:cubicBezTo>
                  <a:cubicBezTo>
                    <a:pt x="435587" y="937873"/>
                    <a:pt x="429161" y="948945"/>
                    <a:pt x="421869" y="959432"/>
                  </a:cubicBezTo>
                  <a:cubicBezTo>
                    <a:pt x="414699" y="969736"/>
                    <a:pt x="406322" y="979784"/>
                    <a:pt x="394993" y="985173"/>
                  </a:cubicBezTo>
                  <a:cubicBezTo>
                    <a:pt x="378970" y="992795"/>
                    <a:pt x="357338" y="989161"/>
                    <a:pt x="343900" y="977698"/>
                  </a:cubicBezTo>
                  <a:cubicBezTo>
                    <a:pt x="336096" y="971041"/>
                    <a:pt x="328585" y="963907"/>
                    <a:pt x="324256" y="953347"/>
                  </a:cubicBezTo>
                  <a:cubicBezTo>
                    <a:pt x="323451" y="955920"/>
                    <a:pt x="323061" y="957786"/>
                    <a:pt x="322292" y="959468"/>
                  </a:cubicBezTo>
                  <a:cubicBezTo>
                    <a:pt x="311245" y="983771"/>
                    <a:pt x="304855" y="1010025"/>
                    <a:pt x="293307" y="1034303"/>
                  </a:cubicBezTo>
                  <a:cubicBezTo>
                    <a:pt x="282942" y="1056106"/>
                    <a:pt x="270590" y="1077117"/>
                    <a:pt x="255774" y="1096200"/>
                  </a:cubicBezTo>
                  <a:cubicBezTo>
                    <a:pt x="234971" y="1122991"/>
                    <a:pt x="207254" y="1148525"/>
                    <a:pt x="172708" y="1154610"/>
                  </a:cubicBezTo>
                  <a:cubicBezTo>
                    <a:pt x="133785" y="1161475"/>
                    <a:pt x="90167" y="1152183"/>
                    <a:pt x="58487" y="1128246"/>
                  </a:cubicBezTo>
                  <a:cubicBezTo>
                    <a:pt x="41244" y="1115211"/>
                    <a:pt x="27904" y="1098041"/>
                    <a:pt x="18539" y="1078641"/>
                  </a:cubicBezTo>
                  <a:cubicBezTo>
                    <a:pt x="6467" y="1053619"/>
                    <a:pt x="577" y="1025865"/>
                    <a:pt x="40" y="998160"/>
                  </a:cubicBezTo>
                  <a:cubicBezTo>
                    <a:pt x="-704" y="959371"/>
                    <a:pt x="8845" y="920130"/>
                    <a:pt x="27867" y="886267"/>
                  </a:cubicBezTo>
                  <a:cubicBezTo>
                    <a:pt x="48085" y="850429"/>
                    <a:pt x="79838" y="824578"/>
                    <a:pt x="115713" y="805311"/>
                  </a:cubicBezTo>
                  <a:cubicBezTo>
                    <a:pt x="118384" y="803885"/>
                    <a:pt x="121347" y="803031"/>
                    <a:pt x="124139" y="801824"/>
                  </a:cubicBezTo>
                  <a:cubicBezTo>
                    <a:pt x="124493" y="801677"/>
                    <a:pt x="124603" y="800934"/>
                    <a:pt x="124956" y="800177"/>
                  </a:cubicBezTo>
                  <a:cubicBezTo>
                    <a:pt x="72290" y="797105"/>
                    <a:pt x="29672" y="754121"/>
                    <a:pt x="27538" y="701064"/>
                  </a:cubicBezTo>
                  <a:cubicBezTo>
                    <a:pt x="26392" y="672481"/>
                    <a:pt x="35062" y="643959"/>
                    <a:pt x="49609" y="619523"/>
                  </a:cubicBezTo>
                  <a:cubicBezTo>
                    <a:pt x="73324" y="579703"/>
                    <a:pt x="129475" y="537846"/>
                    <a:pt x="179578" y="542325"/>
                  </a:cubicBezTo>
                  <a:close/>
                  <a:moveTo>
                    <a:pt x="371654" y="530799"/>
                  </a:moveTo>
                  <a:cubicBezTo>
                    <a:pt x="348632" y="547908"/>
                    <a:pt x="326085" y="564675"/>
                    <a:pt x="302502" y="582198"/>
                  </a:cubicBezTo>
                  <a:cubicBezTo>
                    <a:pt x="308294" y="583966"/>
                    <a:pt x="313111" y="585649"/>
                    <a:pt x="318049" y="586831"/>
                  </a:cubicBezTo>
                  <a:cubicBezTo>
                    <a:pt x="319452" y="587173"/>
                    <a:pt x="321439" y="586392"/>
                    <a:pt x="322756" y="585514"/>
                  </a:cubicBezTo>
                  <a:cubicBezTo>
                    <a:pt x="326402" y="583088"/>
                    <a:pt x="329804" y="580320"/>
                    <a:pt x="333341" y="577735"/>
                  </a:cubicBezTo>
                  <a:cubicBezTo>
                    <a:pt x="343096" y="570601"/>
                    <a:pt x="352900" y="563541"/>
                    <a:pt x="362594" y="556322"/>
                  </a:cubicBezTo>
                  <a:cubicBezTo>
                    <a:pt x="365423" y="554212"/>
                    <a:pt x="369216" y="552188"/>
                    <a:pt x="370325" y="549274"/>
                  </a:cubicBezTo>
                  <a:cubicBezTo>
                    <a:pt x="372435" y="543689"/>
                    <a:pt x="372862" y="537481"/>
                    <a:pt x="371654" y="530799"/>
                  </a:cubicBezTo>
                  <a:close/>
                  <a:moveTo>
                    <a:pt x="353729" y="488254"/>
                  </a:moveTo>
                  <a:cubicBezTo>
                    <a:pt x="352522" y="489071"/>
                    <a:pt x="351559" y="489669"/>
                    <a:pt x="350656" y="490339"/>
                  </a:cubicBezTo>
                  <a:cubicBezTo>
                    <a:pt x="332951" y="503423"/>
                    <a:pt x="315245" y="516508"/>
                    <a:pt x="297539" y="529592"/>
                  </a:cubicBezTo>
                  <a:cubicBezTo>
                    <a:pt x="290771" y="534579"/>
                    <a:pt x="284065" y="539652"/>
                    <a:pt x="277224" y="544530"/>
                  </a:cubicBezTo>
                  <a:cubicBezTo>
                    <a:pt x="275456" y="545786"/>
                    <a:pt x="275126" y="546957"/>
                    <a:pt x="275919" y="548859"/>
                  </a:cubicBezTo>
                  <a:cubicBezTo>
                    <a:pt x="277407" y="552469"/>
                    <a:pt x="278748" y="556139"/>
                    <a:pt x="280321" y="560224"/>
                  </a:cubicBezTo>
                  <a:cubicBezTo>
                    <a:pt x="281333" y="559639"/>
                    <a:pt x="281967" y="559346"/>
                    <a:pt x="282504" y="558944"/>
                  </a:cubicBezTo>
                  <a:cubicBezTo>
                    <a:pt x="296368" y="548664"/>
                    <a:pt x="310221" y="538372"/>
                    <a:pt x="324085" y="528080"/>
                  </a:cubicBezTo>
                  <a:cubicBezTo>
                    <a:pt x="335658" y="519483"/>
                    <a:pt x="347230" y="510874"/>
                    <a:pt x="358851" y="502338"/>
                  </a:cubicBezTo>
                  <a:cubicBezTo>
                    <a:pt x="360241" y="501314"/>
                    <a:pt x="361094" y="500546"/>
                    <a:pt x="359960" y="498741"/>
                  </a:cubicBezTo>
                  <a:cubicBezTo>
                    <a:pt x="357839" y="495363"/>
                    <a:pt x="355875" y="491888"/>
                    <a:pt x="353729" y="488254"/>
                  </a:cubicBezTo>
                  <a:close/>
                  <a:moveTo>
                    <a:pt x="1054825" y="481559"/>
                  </a:moveTo>
                  <a:cubicBezTo>
                    <a:pt x="1054447" y="482022"/>
                    <a:pt x="1054215" y="482241"/>
                    <a:pt x="1054069" y="482497"/>
                  </a:cubicBezTo>
                  <a:cubicBezTo>
                    <a:pt x="1047594" y="493838"/>
                    <a:pt x="1043545" y="506044"/>
                    <a:pt x="1041277" y="518836"/>
                  </a:cubicBezTo>
                  <a:cubicBezTo>
                    <a:pt x="1041033" y="520189"/>
                    <a:pt x="1041594" y="522067"/>
                    <a:pt x="1042460" y="523177"/>
                  </a:cubicBezTo>
                  <a:cubicBezTo>
                    <a:pt x="1047691" y="529932"/>
                    <a:pt x="1053191" y="536481"/>
                    <a:pt x="1058398" y="543249"/>
                  </a:cubicBezTo>
                  <a:cubicBezTo>
                    <a:pt x="1060105" y="545468"/>
                    <a:pt x="1061641" y="545626"/>
                    <a:pt x="1064190" y="544834"/>
                  </a:cubicBezTo>
                  <a:cubicBezTo>
                    <a:pt x="1073847" y="541846"/>
                    <a:pt x="1083590" y="539127"/>
                    <a:pt x="1093333" y="536383"/>
                  </a:cubicBezTo>
                  <a:cubicBezTo>
                    <a:pt x="1095845" y="535688"/>
                    <a:pt x="1097735" y="535932"/>
                    <a:pt x="1099638" y="538614"/>
                  </a:cubicBezTo>
                  <a:cubicBezTo>
                    <a:pt x="1105637" y="547102"/>
                    <a:pt x="1112210" y="555162"/>
                    <a:pt x="1118392" y="563527"/>
                  </a:cubicBezTo>
                  <a:cubicBezTo>
                    <a:pt x="1119660" y="565247"/>
                    <a:pt x="1120660" y="565552"/>
                    <a:pt x="1122660" y="565015"/>
                  </a:cubicBezTo>
                  <a:cubicBezTo>
                    <a:pt x="1133232" y="562149"/>
                    <a:pt x="1143853" y="559479"/>
                    <a:pt x="1154450" y="556735"/>
                  </a:cubicBezTo>
                  <a:cubicBezTo>
                    <a:pt x="1156742" y="556138"/>
                    <a:pt x="1158779" y="555577"/>
                    <a:pt x="1160181" y="558589"/>
                  </a:cubicBezTo>
                  <a:cubicBezTo>
                    <a:pt x="1161218" y="560832"/>
                    <a:pt x="1163156" y="562649"/>
                    <a:pt x="1164681" y="564661"/>
                  </a:cubicBezTo>
                  <a:cubicBezTo>
                    <a:pt x="1168607" y="569856"/>
                    <a:pt x="1172680" y="574929"/>
                    <a:pt x="1176387" y="580270"/>
                  </a:cubicBezTo>
                  <a:cubicBezTo>
                    <a:pt x="1179911" y="585342"/>
                    <a:pt x="1181191" y="586038"/>
                    <a:pt x="1187239" y="584587"/>
                  </a:cubicBezTo>
                  <a:cubicBezTo>
                    <a:pt x="1191812" y="583501"/>
                    <a:pt x="1196470" y="582696"/>
                    <a:pt x="1200945" y="581282"/>
                  </a:cubicBezTo>
                  <a:cubicBezTo>
                    <a:pt x="1203872" y="580355"/>
                    <a:pt x="1207799" y="579270"/>
                    <a:pt x="1209042" y="577014"/>
                  </a:cubicBezTo>
                  <a:cubicBezTo>
                    <a:pt x="1213127" y="569600"/>
                    <a:pt x="1216566" y="561759"/>
                    <a:pt x="1219505" y="553809"/>
                  </a:cubicBezTo>
                  <a:cubicBezTo>
                    <a:pt x="1221200" y="549224"/>
                    <a:pt x="1221444" y="544090"/>
                    <a:pt x="1222419" y="538785"/>
                  </a:cubicBezTo>
                  <a:cubicBezTo>
                    <a:pt x="1220724" y="539078"/>
                    <a:pt x="1219920" y="539139"/>
                    <a:pt x="1219163" y="539346"/>
                  </a:cubicBezTo>
                  <a:cubicBezTo>
                    <a:pt x="1211945" y="541285"/>
                    <a:pt x="1204750" y="543310"/>
                    <a:pt x="1197507" y="545151"/>
                  </a:cubicBezTo>
                  <a:cubicBezTo>
                    <a:pt x="1196397" y="545431"/>
                    <a:pt x="1194483" y="545322"/>
                    <a:pt x="1193934" y="544627"/>
                  </a:cubicBezTo>
                  <a:cubicBezTo>
                    <a:pt x="1188959" y="538285"/>
                    <a:pt x="1184191" y="531761"/>
                    <a:pt x="1179374" y="525299"/>
                  </a:cubicBezTo>
                  <a:cubicBezTo>
                    <a:pt x="1176728" y="521762"/>
                    <a:pt x="1174107" y="518202"/>
                    <a:pt x="1171656" y="514909"/>
                  </a:cubicBezTo>
                  <a:cubicBezTo>
                    <a:pt x="1170290" y="515409"/>
                    <a:pt x="1169461" y="515787"/>
                    <a:pt x="1168583" y="516019"/>
                  </a:cubicBezTo>
                  <a:cubicBezTo>
                    <a:pt x="1157840" y="518897"/>
                    <a:pt x="1147060" y="521653"/>
                    <a:pt x="1136366" y="524677"/>
                  </a:cubicBezTo>
                  <a:cubicBezTo>
                    <a:pt x="1134061" y="525335"/>
                    <a:pt x="1132891" y="524957"/>
                    <a:pt x="1131513" y="523043"/>
                  </a:cubicBezTo>
                  <a:cubicBezTo>
                    <a:pt x="1125306" y="514434"/>
                    <a:pt x="1118868" y="505983"/>
                    <a:pt x="1112649" y="497374"/>
                  </a:cubicBezTo>
                  <a:cubicBezTo>
                    <a:pt x="1111173" y="495326"/>
                    <a:pt x="1109844" y="494789"/>
                    <a:pt x="1107308" y="495582"/>
                  </a:cubicBezTo>
                  <a:cubicBezTo>
                    <a:pt x="1096248" y="499045"/>
                    <a:pt x="1085090" y="502227"/>
                    <a:pt x="1073872" y="505544"/>
                  </a:cubicBezTo>
                  <a:cubicBezTo>
                    <a:pt x="1067482" y="497508"/>
                    <a:pt x="1061202" y="489582"/>
                    <a:pt x="1054825" y="481559"/>
                  </a:cubicBezTo>
                  <a:close/>
                  <a:moveTo>
                    <a:pt x="325390" y="453123"/>
                  </a:moveTo>
                  <a:cubicBezTo>
                    <a:pt x="308136" y="465975"/>
                    <a:pt x="291113" y="478621"/>
                    <a:pt x="274163" y="491364"/>
                  </a:cubicBezTo>
                  <a:cubicBezTo>
                    <a:pt x="273102" y="492156"/>
                    <a:pt x="272005" y="493668"/>
                    <a:pt x="271944" y="494888"/>
                  </a:cubicBezTo>
                  <a:cubicBezTo>
                    <a:pt x="271688" y="500046"/>
                    <a:pt x="271834" y="505228"/>
                    <a:pt x="271834" y="511264"/>
                  </a:cubicBezTo>
                  <a:cubicBezTo>
                    <a:pt x="293430" y="495083"/>
                    <a:pt x="314391" y="479365"/>
                    <a:pt x="336097" y="463122"/>
                  </a:cubicBezTo>
                  <a:cubicBezTo>
                    <a:pt x="332194" y="459476"/>
                    <a:pt x="328792" y="456305"/>
                    <a:pt x="325390" y="453123"/>
                  </a:cubicBezTo>
                  <a:close/>
                  <a:moveTo>
                    <a:pt x="292785" y="433365"/>
                  </a:moveTo>
                  <a:cubicBezTo>
                    <a:pt x="297652" y="432045"/>
                    <a:pt x="303093" y="432789"/>
                    <a:pt x="308672" y="435673"/>
                  </a:cubicBezTo>
                  <a:cubicBezTo>
                    <a:pt x="316696" y="439819"/>
                    <a:pt x="323390" y="445624"/>
                    <a:pt x="329414" y="452196"/>
                  </a:cubicBezTo>
                  <a:cubicBezTo>
                    <a:pt x="344559" y="468768"/>
                    <a:pt x="358083" y="486535"/>
                    <a:pt x="367691" y="506972"/>
                  </a:cubicBezTo>
                  <a:cubicBezTo>
                    <a:pt x="373654" y="519678"/>
                    <a:pt x="377508" y="532884"/>
                    <a:pt x="375203" y="547127"/>
                  </a:cubicBezTo>
                  <a:cubicBezTo>
                    <a:pt x="371581" y="569455"/>
                    <a:pt x="357339" y="588307"/>
                    <a:pt x="332085" y="592294"/>
                  </a:cubicBezTo>
                  <a:cubicBezTo>
                    <a:pt x="329926" y="592624"/>
                    <a:pt x="327707" y="592575"/>
                    <a:pt x="324951" y="592733"/>
                  </a:cubicBezTo>
                  <a:cubicBezTo>
                    <a:pt x="307282" y="592441"/>
                    <a:pt x="293442" y="583734"/>
                    <a:pt x="282382" y="569991"/>
                  </a:cubicBezTo>
                  <a:cubicBezTo>
                    <a:pt x="273907" y="559456"/>
                    <a:pt x="270675" y="546823"/>
                    <a:pt x="269212" y="533750"/>
                  </a:cubicBezTo>
                  <a:cubicBezTo>
                    <a:pt x="266737" y="511654"/>
                    <a:pt x="267895" y="489632"/>
                    <a:pt x="271846" y="467780"/>
                  </a:cubicBezTo>
                  <a:cubicBezTo>
                    <a:pt x="273395" y="459244"/>
                    <a:pt x="275773" y="450928"/>
                    <a:pt x="280345" y="443441"/>
                  </a:cubicBezTo>
                  <a:cubicBezTo>
                    <a:pt x="283626" y="438069"/>
                    <a:pt x="287918" y="434685"/>
                    <a:pt x="292785" y="433365"/>
                  </a:cubicBezTo>
                  <a:close/>
                  <a:moveTo>
                    <a:pt x="1138585" y="403797"/>
                  </a:moveTo>
                  <a:cubicBezTo>
                    <a:pt x="1128733" y="406590"/>
                    <a:pt x="1118831" y="409211"/>
                    <a:pt x="1108990" y="412052"/>
                  </a:cubicBezTo>
                  <a:cubicBezTo>
                    <a:pt x="1106125" y="412882"/>
                    <a:pt x="1103564" y="413650"/>
                    <a:pt x="1101723" y="409724"/>
                  </a:cubicBezTo>
                  <a:cubicBezTo>
                    <a:pt x="1098870" y="413247"/>
                    <a:pt x="1096309" y="416064"/>
                    <a:pt x="1094126" y="419162"/>
                  </a:cubicBezTo>
                  <a:cubicBezTo>
                    <a:pt x="1089724" y="425405"/>
                    <a:pt x="1085505" y="431782"/>
                    <a:pt x="1081249" y="438123"/>
                  </a:cubicBezTo>
                  <a:cubicBezTo>
                    <a:pt x="1080225" y="439648"/>
                    <a:pt x="1079896" y="441026"/>
                    <a:pt x="1081408" y="442696"/>
                  </a:cubicBezTo>
                  <a:cubicBezTo>
                    <a:pt x="1083847" y="445379"/>
                    <a:pt x="1086102" y="448257"/>
                    <a:pt x="1088090" y="451269"/>
                  </a:cubicBezTo>
                  <a:cubicBezTo>
                    <a:pt x="1089858" y="453951"/>
                    <a:pt x="1091638" y="455037"/>
                    <a:pt x="1094845" y="453561"/>
                  </a:cubicBezTo>
                  <a:cubicBezTo>
                    <a:pt x="1097272" y="452439"/>
                    <a:pt x="1099991" y="451976"/>
                    <a:pt x="1102576" y="451220"/>
                  </a:cubicBezTo>
                  <a:cubicBezTo>
                    <a:pt x="1110295" y="448964"/>
                    <a:pt x="1117990" y="446635"/>
                    <a:pt x="1125733" y="444513"/>
                  </a:cubicBezTo>
                  <a:cubicBezTo>
                    <a:pt x="1126599" y="444281"/>
                    <a:pt x="1128172" y="444867"/>
                    <a:pt x="1128720" y="445598"/>
                  </a:cubicBezTo>
                  <a:cubicBezTo>
                    <a:pt x="1135208" y="454281"/>
                    <a:pt x="1141549" y="463060"/>
                    <a:pt x="1147963" y="471791"/>
                  </a:cubicBezTo>
                  <a:cubicBezTo>
                    <a:pt x="1149267" y="473559"/>
                    <a:pt x="1150621" y="474706"/>
                    <a:pt x="1153328" y="473913"/>
                  </a:cubicBezTo>
                  <a:cubicBezTo>
                    <a:pt x="1164168" y="470755"/>
                    <a:pt x="1175119" y="467950"/>
                    <a:pt x="1185996" y="464914"/>
                  </a:cubicBezTo>
                  <a:cubicBezTo>
                    <a:pt x="1188105" y="464328"/>
                    <a:pt x="1189325" y="464755"/>
                    <a:pt x="1190617" y="466560"/>
                  </a:cubicBezTo>
                  <a:cubicBezTo>
                    <a:pt x="1195178" y="472949"/>
                    <a:pt x="1199921" y="479217"/>
                    <a:pt x="1204616" y="485509"/>
                  </a:cubicBezTo>
                  <a:cubicBezTo>
                    <a:pt x="1206884" y="488558"/>
                    <a:pt x="1208701" y="493131"/>
                    <a:pt x="1211688" y="494131"/>
                  </a:cubicBezTo>
                  <a:cubicBezTo>
                    <a:pt x="1214835" y="495179"/>
                    <a:pt x="1219139" y="492850"/>
                    <a:pt x="1222907" y="491899"/>
                  </a:cubicBezTo>
                  <a:cubicBezTo>
                    <a:pt x="1227065" y="490863"/>
                    <a:pt x="1229041" y="488424"/>
                    <a:pt x="1229041" y="484485"/>
                  </a:cubicBezTo>
                  <a:cubicBezTo>
                    <a:pt x="1229041" y="474059"/>
                    <a:pt x="1229041" y="463633"/>
                    <a:pt x="1229041" y="452537"/>
                  </a:cubicBezTo>
                  <a:cubicBezTo>
                    <a:pt x="1225358" y="454622"/>
                    <a:pt x="1224187" y="451976"/>
                    <a:pt x="1222651" y="449988"/>
                  </a:cubicBezTo>
                  <a:cubicBezTo>
                    <a:pt x="1216444" y="441940"/>
                    <a:pt x="1210189" y="433941"/>
                    <a:pt x="1204067" y="425844"/>
                  </a:cubicBezTo>
                  <a:cubicBezTo>
                    <a:pt x="1202848" y="424222"/>
                    <a:pt x="1201763" y="423734"/>
                    <a:pt x="1199726" y="424259"/>
                  </a:cubicBezTo>
                  <a:cubicBezTo>
                    <a:pt x="1188922" y="427039"/>
                    <a:pt x="1178045" y="429551"/>
                    <a:pt x="1167254" y="432404"/>
                  </a:cubicBezTo>
                  <a:cubicBezTo>
                    <a:pt x="1164924" y="433014"/>
                    <a:pt x="1163705" y="432575"/>
                    <a:pt x="1162315" y="430746"/>
                  </a:cubicBezTo>
                  <a:cubicBezTo>
                    <a:pt x="1155901" y="422283"/>
                    <a:pt x="1149304" y="413943"/>
                    <a:pt x="1142890" y="405480"/>
                  </a:cubicBezTo>
                  <a:cubicBezTo>
                    <a:pt x="1141683" y="403895"/>
                    <a:pt x="1140597" y="403224"/>
                    <a:pt x="1138585" y="403797"/>
                  </a:cubicBezTo>
                  <a:close/>
                  <a:moveTo>
                    <a:pt x="472963" y="357156"/>
                  </a:moveTo>
                  <a:cubicBezTo>
                    <a:pt x="457464" y="382739"/>
                    <a:pt x="451099" y="414809"/>
                    <a:pt x="442124" y="443075"/>
                  </a:cubicBezTo>
                  <a:cubicBezTo>
                    <a:pt x="433137" y="471402"/>
                    <a:pt x="425357" y="500277"/>
                    <a:pt x="423065" y="530006"/>
                  </a:cubicBezTo>
                  <a:cubicBezTo>
                    <a:pt x="422077" y="542664"/>
                    <a:pt x="423272" y="554663"/>
                    <a:pt x="424906" y="567284"/>
                  </a:cubicBezTo>
                  <a:cubicBezTo>
                    <a:pt x="426076" y="576308"/>
                    <a:pt x="427552" y="585538"/>
                    <a:pt x="432039" y="593452"/>
                  </a:cubicBezTo>
                  <a:cubicBezTo>
                    <a:pt x="435307" y="599208"/>
                    <a:pt x="441612" y="600854"/>
                    <a:pt x="445124" y="594196"/>
                  </a:cubicBezTo>
                  <a:cubicBezTo>
                    <a:pt x="447343" y="590001"/>
                    <a:pt x="449672" y="585441"/>
                    <a:pt x="450952" y="580868"/>
                  </a:cubicBezTo>
                  <a:cubicBezTo>
                    <a:pt x="461500" y="543152"/>
                    <a:pt x="463976" y="501740"/>
                    <a:pt x="467475" y="462683"/>
                  </a:cubicBezTo>
                  <a:cubicBezTo>
                    <a:pt x="469134" y="444221"/>
                    <a:pt x="470475" y="425735"/>
                    <a:pt x="471487" y="407224"/>
                  </a:cubicBezTo>
                  <a:cubicBezTo>
                    <a:pt x="472011" y="397725"/>
                    <a:pt x="472450" y="388214"/>
                    <a:pt x="472804" y="378703"/>
                  </a:cubicBezTo>
                  <a:cubicBezTo>
                    <a:pt x="472975" y="374227"/>
                    <a:pt x="473158" y="369740"/>
                    <a:pt x="473255" y="365253"/>
                  </a:cubicBezTo>
                  <a:cubicBezTo>
                    <a:pt x="473255" y="365106"/>
                    <a:pt x="473255" y="364875"/>
                    <a:pt x="473243" y="364606"/>
                  </a:cubicBezTo>
                  <a:cubicBezTo>
                    <a:pt x="473158" y="362533"/>
                    <a:pt x="472755" y="357509"/>
                    <a:pt x="472963" y="357156"/>
                  </a:cubicBezTo>
                  <a:close/>
                  <a:moveTo>
                    <a:pt x="665359" y="356558"/>
                  </a:moveTo>
                  <a:cubicBezTo>
                    <a:pt x="657897" y="373032"/>
                    <a:pt x="651361" y="389872"/>
                    <a:pt x="645507" y="406968"/>
                  </a:cubicBezTo>
                  <a:cubicBezTo>
                    <a:pt x="638691" y="426893"/>
                    <a:pt x="632789" y="447135"/>
                    <a:pt x="627448" y="467475"/>
                  </a:cubicBezTo>
                  <a:cubicBezTo>
                    <a:pt x="620437" y="494107"/>
                    <a:pt x="613584" y="523775"/>
                    <a:pt x="616279" y="551358"/>
                  </a:cubicBezTo>
                  <a:cubicBezTo>
                    <a:pt x="617120" y="560016"/>
                    <a:pt x="617169" y="568735"/>
                    <a:pt x="619351" y="577246"/>
                  </a:cubicBezTo>
                  <a:cubicBezTo>
                    <a:pt x="620937" y="583441"/>
                    <a:pt x="622071" y="589489"/>
                    <a:pt x="625595" y="594976"/>
                  </a:cubicBezTo>
                  <a:cubicBezTo>
                    <a:pt x="626375" y="596184"/>
                    <a:pt x="627277" y="597391"/>
                    <a:pt x="628558" y="598037"/>
                  </a:cubicBezTo>
                  <a:cubicBezTo>
                    <a:pt x="630716" y="599122"/>
                    <a:pt x="633448" y="598269"/>
                    <a:pt x="635240" y="596647"/>
                  </a:cubicBezTo>
                  <a:cubicBezTo>
                    <a:pt x="646666" y="586257"/>
                    <a:pt x="649166" y="560979"/>
                    <a:pt x="651458" y="546700"/>
                  </a:cubicBezTo>
                  <a:cubicBezTo>
                    <a:pt x="654458" y="528092"/>
                    <a:pt x="655653" y="509264"/>
                    <a:pt x="657616" y="490534"/>
                  </a:cubicBezTo>
                  <a:cubicBezTo>
                    <a:pt x="661274" y="455586"/>
                    <a:pt x="663786" y="420516"/>
                    <a:pt x="665201" y="385397"/>
                  </a:cubicBezTo>
                  <a:cubicBezTo>
                    <a:pt x="665433" y="379568"/>
                    <a:pt x="666371" y="373764"/>
                    <a:pt x="666420" y="367923"/>
                  </a:cubicBezTo>
                  <a:cubicBezTo>
                    <a:pt x="666432" y="365801"/>
                    <a:pt x="664530" y="358387"/>
                    <a:pt x="665359" y="356558"/>
                  </a:cubicBezTo>
                  <a:close/>
                  <a:moveTo>
                    <a:pt x="970357" y="354949"/>
                  </a:moveTo>
                  <a:cubicBezTo>
                    <a:pt x="966881" y="354729"/>
                    <a:pt x="965357" y="357278"/>
                    <a:pt x="963199" y="359009"/>
                  </a:cubicBezTo>
                  <a:cubicBezTo>
                    <a:pt x="948554" y="370825"/>
                    <a:pt x="936457" y="382117"/>
                    <a:pt x="925287" y="397555"/>
                  </a:cubicBezTo>
                  <a:cubicBezTo>
                    <a:pt x="914215" y="412834"/>
                    <a:pt x="904887" y="429381"/>
                    <a:pt x="897570" y="446782"/>
                  </a:cubicBezTo>
                  <a:cubicBezTo>
                    <a:pt x="883023" y="481377"/>
                    <a:pt x="876511" y="519508"/>
                    <a:pt x="880657" y="556907"/>
                  </a:cubicBezTo>
                  <a:cubicBezTo>
                    <a:pt x="881450" y="564126"/>
                    <a:pt x="889815" y="599708"/>
                    <a:pt x="902789" y="590136"/>
                  </a:cubicBezTo>
                  <a:cubicBezTo>
                    <a:pt x="923653" y="574735"/>
                    <a:pt x="930348" y="538152"/>
                    <a:pt x="936713" y="514508"/>
                  </a:cubicBezTo>
                  <a:cubicBezTo>
                    <a:pt x="950041" y="465000"/>
                    <a:pt x="959528" y="414846"/>
                    <a:pt x="968735" y="364460"/>
                  </a:cubicBezTo>
                  <a:cubicBezTo>
                    <a:pt x="969320" y="361314"/>
                    <a:pt x="969820" y="358156"/>
                    <a:pt x="970357" y="354949"/>
                  </a:cubicBezTo>
                  <a:close/>
                  <a:moveTo>
                    <a:pt x="1189192" y="345941"/>
                  </a:moveTo>
                  <a:cubicBezTo>
                    <a:pt x="1195574" y="347062"/>
                    <a:pt x="1201635" y="350345"/>
                    <a:pt x="1207494" y="356545"/>
                  </a:cubicBezTo>
                  <a:cubicBezTo>
                    <a:pt x="1212957" y="362338"/>
                    <a:pt x="1216383" y="369434"/>
                    <a:pt x="1219432" y="376812"/>
                  </a:cubicBezTo>
                  <a:cubicBezTo>
                    <a:pt x="1226333" y="393493"/>
                    <a:pt x="1228041" y="412370"/>
                    <a:pt x="1230223" y="430197"/>
                  </a:cubicBezTo>
                  <a:cubicBezTo>
                    <a:pt x="1232638" y="449878"/>
                    <a:pt x="1233906" y="469743"/>
                    <a:pt x="1233211" y="489570"/>
                  </a:cubicBezTo>
                  <a:cubicBezTo>
                    <a:pt x="1232199" y="518445"/>
                    <a:pt x="1226931" y="547443"/>
                    <a:pt x="1215457" y="574063"/>
                  </a:cubicBezTo>
                  <a:cubicBezTo>
                    <a:pt x="1205457" y="597256"/>
                    <a:pt x="1185788" y="614669"/>
                    <a:pt x="1162583" y="624534"/>
                  </a:cubicBezTo>
                  <a:cubicBezTo>
                    <a:pt x="1150133" y="629826"/>
                    <a:pt x="1137171" y="632851"/>
                    <a:pt x="1123550" y="631851"/>
                  </a:cubicBezTo>
                  <a:cubicBezTo>
                    <a:pt x="1097979" y="629973"/>
                    <a:pt x="1076567" y="619608"/>
                    <a:pt x="1060044" y="599829"/>
                  </a:cubicBezTo>
                  <a:cubicBezTo>
                    <a:pt x="1045240" y="582111"/>
                    <a:pt x="1038131" y="560564"/>
                    <a:pt x="1037582" y="538505"/>
                  </a:cubicBezTo>
                  <a:cubicBezTo>
                    <a:pt x="1037229" y="524177"/>
                    <a:pt x="1039631" y="509629"/>
                    <a:pt x="1044496" y="495777"/>
                  </a:cubicBezTo>
                  <a:cubicBezTo>
                    <a:pt x="1050654" y="478205"/>
                    <a:pt x="1060044" y="461914"/>
                    <a:pt x="1070384" y="446428"/>
                  </a:cubicBezTo>
                  <a:cubicBezTo>
                    <a:pt x="1083932" y="426149"/>
                    <a:pt x="1099235" y="407016"/>
                    <a:pt x="1116039" y="389335"/>
                  </a:cubicBezTo>
                  <a:cubicBezTo>
                    <a:pt x="1131281" y="373300"/>
                    <a:pt x="1147511" y="355667"/>
                    <a:pt x="1168961" y="348314"/>
                  </a:cubicBezTo>
                  <a:cubicBezTo>
                    <a:pt x="1176107" y="345864"/>
                    <a:pt x="1182810" y="344821"/>
                    <a:pt x="1189192" y="345941"/>
                  </a:cubicBezTo>
                  <a:close/>
                  <a:moveTo>
                    <a:pt x="772740" y="313916"/>
                  </a:moveTo>
                  <a:cubicBezTo>
                    <a:pt x="762338" y="318013"/>
                    <a:pt x="751486" y="321171"/>
                    <a:pt x="743486" y="329951"/>
                  </a:cubicBezTo>
                  <a:cubicBezTo>
                    <a:pt x="740328" y="333402"/>
                    <a:pt x="736755" y="336401"/>
                    <a:pt x="734426" y="340645"/>
                  </a:cubicBezTo>
                  <a:cubicBezTo>
                    <a:pt x="731731" y="345547"/>
                    <a:pt x="729171" y="350302"/>
                    <a:pt x="729719" y="356192"/>
                  </a:cubicBezTo>
                  <a:cubicBezTo>
                    <a:pt x="730000" y="359265"/>
                    <a:pt x="731707" y="360680"/>
                    <a:pt x="734426" y="360789"/>
                  </a:cubicBezTo>
                  <a:cubicBezTo>
                    <a:pt x="736194" y="360863"/>
                    <a:pt x="738109" y="360448"/>
                    <a:pt x="739779" y="359802"/>
                  </a:cubicBezTo>
                  <a:cubicBezTo>
                    <a:pt x="747096" y="356997"/>
                    <a:pt x="751071" y="350254"/>
                    <a:pt x="756315" y="345108"/>
                  </a:cubicBezTo>
                  <a:cubicBezTo>
                    <a:pt x="759607" y="341876"/>
                    <a:pt x="761668" y="337316"/>
                    <a:pt x="764045" y="333206"/>
                  </a:cubicBezTo>
                  <a:cubicBezTo>
                    <a:pt x="767497" y="327231"/>
                    <a:pt x="770740" y="321122"/>
                    <a:pt x="774093" y="315086"/>
                  </a:cubicBezTo>
                  <a:cubicBezTo>
                    <a:pt x="773642" y="314696"/>
                    <a:pt x="773191" y="314306"/>
                    <a:pt x="772740" y="313916"/>
                  </a:cubicBezTo>
                  <a:close/>
                  <a:moveTo>
                    <a:pt x="581209" y="313916"/>
                  </a:moveTo>
                  <a:cubicBezTo>
                    <a:pt x="579234" y="314489"/>
                    <a:pt x="577685" y="314867"/>
                    <a:pt x="576185" y="315403"/>
                  </a:cubicBezTo>
                  <a:cubicBezTo>
                    <a:pt x="565271" y="319305"/>
                    <a:pt x="554468" y="324671"/>
                    <a:pt x="546480" y="333304"/>
                  </a:cubicBezTo>
                  <a:cubicBezTo>
                    <a:pt x="540883" y="339352"/>
                    <a:pt x="536957" y="347254"/>
                    <a:pt x="537006" y="355485"/>
                  </a:cubicBezTo>
                  <a:cubicBezTo>
                    <a:pt x="537018" y="356741"/>
                    <a:pt x="537140" y="358070"/>
                    <a:pt x="537859" y="359107"/>
                  </a:cubicBezTo>
                  <a:cubicBezTo>
                    <a:pt x="539432" y="361363"/>
                    <a:pt x="542871" y="361094"/>
                    <a:pt x="545444" y="360107"/>
                  </a:cubicBezTo>
                  <a:cubicBezTo>
                    <a:pt x="551639" y="357741"/>
                    <a:pt x="556516" y="352876"/>
                    <a:pt x="560760" y="347803"/>
                  </a:cubicBezTo>
                  <a:cubicBezTo>
                    <a:pt x="566369" y="341096"/>
                    <a:pt x="571027" y="334292"/>
                    <a:pt x="575014" y="326988"/>
                  </a:cubicBezTo>
                  <a:cubicBezTo>
                    <a:pt x="577283" y="322829"/>
                    <a:pt x="579331" y="318488"/>
                    <a:pt x="581209" y="313916"/>
                  </a:cubicBezTo>
                  <a:close/>
                  <a:moveTo>
                    <a:pt x="783019" y="171855"/>
                  </a:moveTo>
                  <a:cubicBezTo>
                    <a:pt x="807529" y="170245"/>
                    <a:pt x="822772" y="191219"/>
                    <a:pt x="828540" y="212546"/>
                  </a:cubicBezTo>
                  <a:cubicBezTo>
                    <a:pt x="842380" y="263713"/>
                    <a:pt x="820906" y="344340"/>
                    <a:pt x="770886" y="370093"/>
                  </a:cubicBezTo>
                  <a:cubicBezTo>
                    <a:pt x="767887" y="371642"/>
                    <a:pt x="764765" y="372983"/>
                    <a:pt x="761521" y="373959"/>
                  </a:cubicBezTo>
                  <a:cubicBezTo>
                    <a:pt x="751681" y="376898"/>
                    <a:pt x="732463" y="378190"/>
                    <a:pt x="725183" y="368959"/>
                  </a:cubicBezTo>
                  <a:cubicBezTo>
                    <a:pt x="721074" y="363753"/>
                    <a:pt x="719001" y="357351"/>
                    <a:pt x="720598" y="350315"/>
                  </a:cubicBezTo>
                  <a:cubicBezTo>
                    <a:pt x="723269" y="338560"/>
                    <a:pt x="730561" y="328963"/>
                    <a:pt x="739962" y="321561"/>
                  </a:cubicBezTo>
                  <a:cubicBezTo>
                    <a:pt x="750071" y="313598"/>
                    <a:pt x="763363" y="306002"/>
                    <a:pt x="776154" y="304185"/>
                  </a:cubicBezTo>
                  <a:cubicBezTo>
                    <a:pt x="778361" y="303868"/>
                    <a:pt x="781727" y="265968"/>
                    <a:pt x="782093" y="262103"/>
                  </a:cubicBezTo>
                  <a:cubicBezTo>
                    <a:pt x="783471" y="247531"/>
                    <a:pt x="783653" y="232703"/>
                    <a:pt x="780703" y="218302"/>
                  </a:cubicBezTo>
                  <a:cubicBezTo>
                    <a:pt x="779105" y="210498"/>
                    <a:pt x="777483" y="201206"/>
                    <a:pt x="768728" y="198657"/>
                  </a:cubicBezTo>
                  <a:cubicBezTo>
                    <a:pt x="761826" y="196645"/>
                    <a:pt x="753863" y="200011"/>
                    <a:pt x="748742" y="204572"/>
                  </a:cubicBezTo>
                  <a:cubicBezTo>
                    <a:pt x="731548" y="219912"/>
                    <a:pt x="725500" y="243471"/>
                    <a:pt x="712062" y="261493"/>
                  </a:cubicBezTo>
                  <a:cubicBezTo>
                    <a:pt x="707307" y="267883"/>
                    <a:pt x="709782" y="279821"/>
                    <a:pt x="709831" y="287223"/>
                  </a:cubicBezTo>
                  <a:cubicBezTo>
                    <a:pt x="709904" y="298210"/>
                    <a:pt x="710014" y="309209"/>
                    <a:pt x="710099" y="320195"/>
                  </a:cubicBezTo>
                  <a:cubicBezTo>
                    <a:pt x="710270" y="341694"/>
                    <a:pt x="710392" y="363204"/>
                    <a:pt x="710172" y="384714"/>
                  </a:cubicBezTo>
                  <a:cubicBezTo>
                    <a:pt x="709733" y="428174"/>
                    <a:pt x="707892" y="471706"/>
                    <a:pt x="702246" y="514837"/>
                  </a:cubicBezTo>
                  <a:cubicBezTo>
                    <a:pt x="699673" y="534469"/>
                    <a:pt x="696344" y="554187"/>
                    <a:pt x="689784" y="572929"/>
                  </a:cubicBezTo>
                  <a:cubicBezTo>
                    <a:pt x="686491" y="582331"/>
                    <a:pt x="682394" y="591477"/>
                    <a:pt x="677175" y="599976"/>
                  </a:cubicBezTo>
                  <a:cubicBezTo>
                    <a:pt x="674822" y="603805"/>
                    <a:pt x="672139" y="609024"/>
                    <a:pt x="668664" y="611950"/>
                  </a:cubicBezTo>
                  <a:cubicBezTo>
                    <a:pt x="666091" y="614121"/>
                    <a:pt x="662482" y="614743"/>
                    <a:pt x="659848" y="616938"/>
                  </a:cubicBezTo>
                  <a:cubicBezTo>
                    <a:pt x="641605" y="632119"/>
                    <a:pt x="617876" y="610816"/>
                    <a:pt x="613193" y="592989"/>
                  </a:cubicBezTo>
                  <a:cubicBezTo>
                    <a:pt x="600658" y="545200"/>
                    <a:pt x="608889" y="495363"/>
                    <a:pt x="622254" y="448428"/>
                  </a:cubicBezTo>
                  <a:cubicBezTo>
                    <a:pt x="624192" y="441648"/>
                    <a:pt x="626253" y="434917"/>
                    <a:pt x="628424" y="428222"/>
                  </a:cubicBezTo>
                  <a:cubicBezTo>
                    <a:pt x="637533" y="400176"/>
                    <a:pt x="648568" y="372764"/>
                    <a:pt x="659799" y="345522"/>
                  </a:cubicBezTo>
                  <a:cubicBezTo>
                    <a:pt x="672834" y="313989"/>
                    <a:pt x="668298" y="279516"/>
                    <a:pt x="666847" y="246287"/>
                  </a:cubicBezTo>
                  <a:cubicBezTo>
                    <a:pt x="665993" y="226936"/>
                    <a:pt x="662140" y="205486"/>
                    <a:pt x="665189" y="186366"/>
                  </a:cubicBezTo>
                  <a:cubicBezTo>
                    <a:pt x="665896" y="181927"/>
                    <a:pt x="671920" y="176745"/>
                    <a:pt x="676383" y="176367"/>
                  </a:cubicBezTo>
                  <a:cubicBezTo>
                    <a:pt x="677297" y="176294"/>
                    <a:pt x="678151" y="175635"/>
                    <a:pt x="679078" y="175416"/>
                  </a:cubicBezTo>
                  <a:cubicBezTo>
                    <a:pt x="682968" y="174501"/>
                    <a:pt x="686833" y="173282"/>
                    <a:pt x="690784" y="172879"/>
                  </a:cubicBezTo>
                  <a:cubicBezTo>
                    <a:pt x="694991" y="172452"/>
                    <a:pt x="699234" y="176635"/>
                    <a:pt x="700893" y="182330"/>
                  </a:cubicBezTo>
                  <a:cubicBezTo>
                    <a:pt x="704161" y="193487"/>
                    <a:pt x="705161" y="205376"/>
                    <a:pt x="706417" y="216912"/>
                  </a:cubicBezTo>
                  <a:cubicBezTo>
                    <a:pt x="707392" y="225887"/>
                    <a:pt x="706612" y="236776"/>
                    <a:pt x="709197" y="245275"/>
                  </a:cubicBezTo>
                  <a:cubicBezTo>
                    <a:pt x="714294" y="239946"/>
                    <a:pt x="717781" y="231569"/>
                    <a:pt x="721586" y="225155"/>
                  </a:cubicBezTo>
                  <a:cubicBezTo>
                    <a:pt x="728792" y="212998"/>
                    <a:pt x="736109" y="200706"/>
                    <a:pt x="746035" y="190634"/>
                  </a:cubicBezTo>
                  <a:cubicBezTo>
                    <a:pt x="755961" y="180562"/>
                    <a:pt x="768911" y="172782"/>
                    <a:pt x="783019" y="171855"/>
                  </a:cubicBezTo>
                  <a:close/>
                  <a:moveTo>
                    <a:pt x="901373" y="164848"/>
                  </a:moveTo>
                  <a:cubicBezTo>
                    <a:pt x="904829" y="164508"/>
                    <a:pt x="908380" y="165002"/>
                    <a:pt x="910764" y="166417"/>
                  </a:cubicBezTo>
                  <a:cubicBezTo>
                    <a:pt x="912569" y="167477"/>
                    <a:pt x="914666" y="168038"/>
                    <a:pt x="916447" y="169136"/>
                  </a:cubicBezTo>
                  <a:cubicBezTo>
                    <a:pt x="921824" y="172440"/>
                    <a:pt x="924421" y="177294"/>
                    <a:pt x="922836" y="183513"/>
                  </a:cubicBezTo>
                  <a:cubicBezTo>
                    <a:pt x="916642" y="207742"/>
                    <a:pt x="906399" y="230679"/>
                    <a:pt x="901253" y="255311"/>
                  </a:cubicBezTo>
                  <a:cubicBezTo>
                    <a:pt x="897948" y="271078"/>
                    <a:pt x="896168" y="287260"/>
                    <a:pt x="896961" y="303380"/>
                  </a:cubicBezTo>
                  <a:cubicBezTo>
                    <a:pt x="897461" y="313477"/>
                    <a:pt x="897631" y="334512"/>
                    <a:pt x="910837" y="337365"/>
                  </a:cubicBezTo>
                  <a:cubicBezTo>
                    <a:pt x="922690" y="339926"/>
                    <a:pt x="934189" y="331402"/>
                    <a:pt x="940786" y="322305"/>
                  </a:cubicBezTo>
                  <a:cubicBezTo>
                    <a:pt x="946529" y="314391"/>
                    <a:pt x="949919" y="305051"/>
                    <a:pt x="953090" y="295808"/>
                  </a:cubicBezTo>
                  <a:cubicBezTo>
                    <a:pt x="959638" y="276687"/>
                    <a:pt x="965564" y="257335"/>
                    <a:pt x="970832" y="237813"/>
                  </a:cubicBezTo>
                  <a:cubicBezTo>
                    <a:pt x="973076" y="229484"/>
                    <a:pt x="974661" y="219022"/>
                    <a:pt x="981185" y="212754"/>
                  </a:cubicBezTo>
                  <a:cubicBezTo>
                    <a:pt x="989001" y="205242"/>
                    <a:pt x="1000976" y="208425"/>
                    <a:pt x="1008365" y="215144"/>
                  </a:cubicBezTo>
                  <a:cubicBezTo>
                    <a:pt x="1017328" y="223302"/>
                    <a:pt x="1017974" y="239825"/>
                    <a:pt x="1018108" y="251031"/>
                  </a:cubicBezTo>
                  <a:cubicBezTo>
                    <a:pt x="1018401" y="275127"/>
                    <a:pt x="1019511" y="301819"/>
                    <a:pt x="1014609" y="325488"/>
                  </a:cubicBezTo>
                  <a:cubicBezTo>
                    <a:pt x="1026681" y="324415"/>
                    <a:pt x="1036960" y="309392"/>
                    <a:pt x="1043630" y="300551"/>
                  </a:cubicBezTo>
                  <a:cubicBezTo>
                    <a:pt x="1051313" y="290381"/>
                    <a:pt x="1057495" y="279175"/>
                    <a:pt x="1063958" y="268225"/>
                  </a:cubicBezTo>
                  <a:cubicBezTo>
                    <a:pt x="1064531" y="267249"/>
                    <a:pt x="1065604" y="266310"/>
                    <a:pt x="1066665" y="265932"/>
                  </a:cubicBezTo>
                  <a:cubicBezTo>
                    <a:pt x="1068567" y="265262"/>
                    <a:pt x="1070640" y="265018"/>
                    <a:pt x="1073030" y="264506"/>
                  </a:cubicBezTo>
                  <a:cubicBezTo>
                    <a:pt x="1072823" y="265627"/>
                    <a:pt x="1072774" y="266518"/>
                    <a:pt x="1072494" y="267322"/>
                  </a:cubicBezTo>
                  <a:cubicBezTo>
                    <a:pt x="1062336" y="297186"/>
                    <a:pt x="1042496" y="320086"/>
                    <a:pt x="1015779" y="336243"/>
                  </a:cubicBezTo>
                  <a:cubicBezTo>
                    <a:pt x="1014926" y="336755"/>
                    <a:pt x="1014219" y="338170"/>
                    <a:pt x="1014145" y="339219"/>
                  </a:cubicBezTo>
                  <a:cubicBezTo>
                    <a:pt x="1010438" y="388995"/>
                    <a:pt x="1004610" y="437795"/>
                    <a:pt x="993123" y="486486"/>
                  </a:cubicBezTo>
                  <a:cubicBezTo>
                    <a:pt x="985843" y="517325"/>
                    <a:pt x="976734" y="548030"/>
                    <a:pt x="961443" y="575783"/>
                  </a:cubicBezTo>
                  <a:cubicBezTo>
                    <a:pt x="952553" y="591916"/>
                    <a:pt x="937664" y="613097"/>
                    <a:pt x="916898" y="612646"/>
                  </a:cubicBezTo>
                  <a:cubicBezTo>
                    <a:pt x="904436" y="612378"/>
                    <a:pt x="894412" y="607232"/>
                    <a:pt x="886803" y="597440"/>
                  </a:cubicBezTo>
                  <a:cubicBezTo>
                    <a:pt x="864732" y="569052"/>
                    <a:pt x="867219" y="525556"/>
                    <a:pt x="874048" y="492437"/>
                  </a:cubicBezTo>
                  <a:cubicBezTo>
                    <a:pt x="880121" y="463025"/>
                    <a:pt x="891156" y="434539"/>
                    <a:pt x="907021" y="409017"/>
                  </a:cubicBezTo>
                  <a:cubicBezTo>
                    <a:pt x="915008" y="396165"/>
                    <a:pt x="924239" y="384056"/>
                    <a:pt x="934652" y="373069"/>
                  </a:cubicBezTo>
                  <a:cubicBezTo>
                    <a:pt x="943005" y="364253"/>
                    <a:pt x="954187" y="351291"/>
                    <a:pt x="965710" y="346742"/>
                  </a:cubicBezTo>
                  <a:cubicBezTo>
                    <a:pt x="977563" y="342060"/>
                    <a:pt x="974259" y="319903"/>
                    <a:pt x="975283" y="309636"/>
                  </a:cubicBezTo>
                  <a:cubicBezTo>
                    <a:pt x="976941" y="292991"/>
                    <a:pt x="978624" y="276017"/>
                    <a:pt x="976088" y="259372"/>
                  </a:cubicBezTo>
                  <a:cubicBezTo>
                    <a:pt x="975405" y="262042"/>
                    <a:pt x="974856" y="264749"/>
                    <a:pt x="974015" y="267359"/>
                  </a:cubicBezTo>
                  <a:cubicBezTo>
                    <a:pt x="966979" y="289028"/>
                    <a:pt x="959748" y="311355"/>
                    <a:pt x="945712" y="329744"/>
                  </a:cubicBezTo>
                  <a:cubicBezTo>
                    <a:pt x="931616" y="348230"/>
                    <a:pt x="906265" y="365363"/>
                    <a:pt x="882767" y="353510"/>
                  </a:cubicBezTo>
                  <a:cubicBezTo>
                    <a:pt x="866207" y="345157"/>
                    <a:pt x="859549" y="327305"/>
                    <a:pt x="856976" y="309953"/>
                  </a:cubicBezTo>
                  <a:cubicBezTo>
                    <a:pt x="856891" y="309392"/>
                    <a:pt x="856806" y="308831"/>
                    <a:pt x="856745" y="308221"/>
                  </a:cubicBezTo>
                  <a:cubicBezTo>
                    <a:pt x="853404" y="283150"/>
                    <a:pt x="856306" y="257640"/>
                    <a:pt x="862939" y="233325"/>
                  </a:cubicBezTo>
                  <a:cubicBezTo>
                    <a:pt x="868744" y="212096"/>
                    <a:pt x="876353" y="183866"/>
                    <a:pt x="892559" y="168282"/>
                  </a:cubicBezTo>
                  <a:cubicBezTo>
                    <a:pt x="894558" y="166362"/>
                    <a:pt x="897918" y="165188"/>
                    <a:pt x="901373" y="164848"/>
                  </a:cubicBezTo>
                  <a:close/>
                  <a:moveTo>
                    <a:pt x="227886" y="11381"/>
                  </a:moveTo>
                  <a:cubicBezTo>
                    <a:pt x="224636" y="11595"/>
                    <a:pt x="220729" y="12849"/>
                    <a:pt x="216059" y="15393"/>
                  </a:cubicBezTo>
                  <a:cubicBezTo>
                    <a:pt x="199670" y="24319"/>
                    <a:pt x="191341" y="39172"/>
                    <a:pt x="183647" y="55475"/>
                  </a:cubicBezTo>
                  <a:cubicBezTo>
                    <a:pt x="177123" y="69303"/>
                    <a:pt x="172282" y="83875"/>
                    <a:pt x="168441" y="98654"/>
                  </a:cubicBezTo>
                  <a:cubicBezTo>
                    <a:pt x="160649" y="128615"/>
                    <a:pt x="156052" y="159210"/>
                    <a:pt x="152064" y="189768"/>
                  </a:cubicBezTo>
                  <a:cubicBezTo>
                    <a:pt x="151430" y="194646"/>
                    <a:pt x="150820" y="199523"/>
                    <a:pt x="150454" y="202365"/>
                  </a:cubicBezTo>
                  <a:cubicBezTo>
                    <a:pt x="176062" y="181110"/>
                    <a:pt x="195463" y="149662"/>
                    <a:pt x="212839" y="121359"/>
                  </a:cubicBezTo>
                  <a:cubicBezTo>
                    <a:pt x="222058" y="106349"/>
                    <a:pt x="230667" y="90826"/>
                    <a:pt x="236264" y="74132"/>
                  </a:cubicBezTo>
                  <a:cubicBezTo>
                    <a:pt x="241225" y="59344"/>
                    <a:pt x="250640" y="9881"/>
                    <a:pt x="227886" y="11381"/>
                  </a:cubicBezTo>
                  <a:close/>
                  <a:moveTo>
                    <a:pt x="225936" y="809"/>
                  </a:moveTo>
                  <a:cubicBezTo>
                    <a:pt x="231130" y="1748"/>
                    <a:pt x="235496" y="3345"/>
                    <a:pt x="239422" y="6235"/>
                  </a:cubicBezTo>
                  <a:cubicBezTo>
                    <a:pt x="263128" y="23685"/>
                    <a:pt x="249336" y="66181"/>
                    <a:pt x="240227" y="87643"/>
                  </a:cubicBezTo>
                  <a:cubicBezTo>
                    <a:pt x="228118" y="116153"/>
                    <a:pt x="211400" y="142418"/>
                    <a:pt x="193036" y="167258"/>
                  </a:cubicBezTo>
                  <a:cubicBezTo>
                    <a:pt x="183659" y="179940"/>
                    <a:pt x="173830" y="192280"/>
                    <a:pt x="163868" y="204498"/>
                  </a:cubicBezTo>
                  <a:cubicBezTo>
                    <a:pt x="159685" y="209632"/>
                    <a:pt x="152698" y="215558"/>
                    <a:pt x="150077" y="221619"/>
                  </a:cubicBezTo>
                  <a:cubicBezTo>
                    <a:pt x="143089" y="237788"/>
                    <a:pt x="148357" y="259859"/>
                    <a:pt x="146187" y="277138"/>
                  </a:cubicBezTo>
                  <a:cubicBezTo>
                    <a:pt x="146138" y="277565"/>
                    <a:pt x="146272" y="278004"/>
                    <a:pt x="146333" y="278577"/>
                  </a:cubicBezTo>
                  <a:cubicBezTo>
                    <a:pt x="146857" y="278370"/>
                    <a:pt x="147491" y="278321"/>
                    <a:pt x="147601" y="278053"/>
                  </a:cubicBezTo>
                  <a:cubicBezTo>
                    <a:pt x="158405" y="250702"/>
                    <a:pt x="168733" y="218948"/>
                    <a:pt x="195170" y="202511"/>
                  </a:cubicBezTo>
                  <a:cubicBezTo>
                    <a:pt x="204791" y="196523"/>
                    <a:pt x="216936" y="193731"/>
                    <a:pt x="227033" y="200194"/>
                  </a:cubicBezTo>
                  <a:cubicBezTo>
                    <a:pt x="234337" y="204876"/>
                    <a:pt x="238715" y="211864"/>
                    <a:pt x="241581" y="219912"/>
                  </a:cubicBezTo>
                  <a:cubicBezTo>
                    <a:pt x="249909" y="243324"/>
                    <a:pt x="242361" y="271395"/>
                    <a:pt x="239886" y="295295"/>
                  </a:cubicBezTo>
                  <a:cubicBezTo>
                    <a:pt x="237057" y="322585"/>
                    <a:pt x="235301" y="350010"/>
                    <a:pt x="235313" y="377447"/>
                  </a:cubicBezTo>
                  <a:cubicBezTo>
                    <a:pt x="235313" y="380776"/>
                    <a:pt x="235618" y="391299"/>
                    <a:pt x="241178" y="390384"/>
                  </a:cubicBezTo>
                  <a:cubicBezTo>
                    <a:pt x="243605" y="389982"/>
                    <a:pt x="245324" y="387860"/>
                    <a:pt x="246739" y="385848"/>
                  </a:cubicBezTo>
                  <a:cubicBezTo>
                    <a:pt x="263932" y="361436"/>
                    <a:pt x="271285" y="332475"/>
                    <a:pt x="282382" y="305185"/>
                  </a:cubicBezTo>
                  <a:cubicBezTo>
                    <a:pt x="287772" y="291918"/>
                    <a:pt x="285540" y="279077"/>
                    <a:pt x="286577" y="265176"/>
                  </a:cubicBezTo>
                  <a:cubicBezTo>
                    <a:pt x="287613" y="251275"/>
                    <a:pt x="290491" y="237532"/>
                    <a:pt x="294588" y="224216"/>
                  </a:cubicBezTo>
                  <a:cubicBezTo>
                    <a:pt x="299454" y="208388"/>
                    <a:pt x="306282" y="192743"/>
                    <a:pt x="317793" y="180842"/>
                  </a:cubicBezTo>
                  <a:cubicBezTo>
                    <a:pt x="328756" y="169502"/>
                    <a:pt x="343559" y="164441"/>
                    <a:pt x="359229" y="164307"/>
                  </a:cubicBezTo>
                  <a:cubicBezTo>
                    <a:pt x="371789" y="164197"/>
                    <a:pt x="381349" y="169404"/>
                    <a:pt x="388519" y="179488"/>
                  </a:cubicBezTo>
                  <a:cubicBezTo>
                    <a:pt x="389641" y="181074"/>
                    <a:pt x="398798" y="197804"/>
                    <a:pt x="396847" y="198755"/>
                  </a:cubicBezTo>
                  <a:cubicBezTo>
                    <a:pt x="396079" y="199133"/>
                    <a:pt x="395494" y="199462"/>
                    <a:pt x="394872" y="199706"/>
                  </a:cubicBezTo>
                  <a:cubicBezTo>
                    <a:pt x="393592" y="200206"/>
                    <a:pt x="392287" y="200657"/>
                    <a:pt x="390421" y="201328"/>
                  </a:cubicBezTo>
                  <a:cubicBezTo>
                    <a:pt x="388470" y="196353"/>
                    <a:pt x="386531" y="191500"/>
                    <a:pt x="384678" y="186622"/>
                  </a:cubicBezTo>
                  <a:cubicBezTo>
                    <a:pt x="382641" y="181293"/>
                    <a:pt x="375654" y="177111"/>
                    <a:pt x="369252" y="178098"/>
                  </a:cubicBezTo>
                  <a:cubicBezTo>
                    <a:pt x="355046" y="180281"/>
                    <a:pt x="348449" y="188073"/>
                    <a:pt x="342913" y="200974"/>
                  </a:cubicBezTo>
                  <a:cubicBezTo>
                    <a:pt x="330207" y="230618"/>
                    <a:pt x="326975" y="261481"/>
                    <a:pt x="328122" y="293405"/>
                  </a:cubicBezTo>
                  <a:cubicBezTo>
                    <a:pt x="328402" y="300880"/>
                    <a:pt x="329756" y="308197"/>
                    <a:pt x="332768" y="315147"/>
                  </a:cubicBezTo>
                  <a:cubicBezTo>
                    <a:pt x="335133" y="320598"/>
                    <a:pt x="339474" y="325049"/>
                    <a:pt x="344950" y="327280"/>
                  </a:cubicBezTo>
                  <a:cubicBezTo>
                    <a:pt x="345425" y="327463"/>
                    <a:pt x="346047" y="327268"/>
                    <a:pt x="346596" y="327244"/>
                  </a:cubicBezTo>
                  <a:cubicBezTo>
                    <a:pt x="367472" y="326402"/>
                    <a:pt x="375386" y="296417"/>
                    <a:pt x="380190" y="280394"/>
                  </a:cubicBezTo>
                  <a:cubicBezTo>
                    <a:pt x="386434" y="259567"/>
                    <a:pt x="391092" y="238288"/>
                    <a:pt x="397055" y="217436"/>
                  </a:cubicBezTo>
                  <a:cubicBezTo>
                    <a:pt x="398933" y="210876"/>
                    <a:pt x="400810" y="204291"/>
                    <a:pt x="403274" y="197926"/>
                  </a:cubicBezTo>
                  <a:cubicBezTo>
                    <a:pt x="405932" y="191048"/>
                    <a:pt x="409212" y="189902"/>
                    <a:pt x="416894" y="192414"/>
                  </a:cubicBezTo>
                  <a:cubicBezTo>
                    <a:pt x="425845" y="195353"/>
                    <a:pt x="431966" y="203657"/>
                    <a:pt x="433966" y="212595"/>
                  </a:cubicBezTo>
                  <a:cubicBezTo>
                    <a:pt x="435637" y="220070"/>
                    <a:pt x="435027" y="227838"/>
                    <a:pt x="434527" y="235484"/>
                  </a:cubicBezTo>
                  <a:cubicBezTo>
                    <a:pt x="432929" y="260067"/>
                    <a:pt x="432625" y="284748"/>
                    <a:pt x="433625" y="309367"/>
                  </a:cubicBezTo>
                  <a:cubicBezTo>
                    <a:pt x="434076" y="320427"/>
                    <a:pt x="432893" y="334463"/>
                    <a:pt x="436015" y="345108"/>
                  </a:cubicBezTo>
                  <a:cubicBezTo>
                    <a:pt x="439661" y="357570"/>
                    <a:pt x="447819" y="355363"/>
                    <a:pt x="453111" y="345437"/>
                  </a:cubicBezTo>
                  <a:cubicBezTo>
                    <a:pt x="458574" y="335219"/>
                    <a:pt x="463268" y="324622"/>
                    <a:pt x="467731" y="313940"/>
                  </a:cubicBezTo>
                  <a:cubicBezTo>
                    <a:pt x="471097" y="305880"/>
                    <a:pt x="477584" y="295076"/>
                    <a:pt x="476535" y="286003"/>
                  </a:cubicBezTo>
                  <a:cubicBezTo>
                    <a:pt x="474170" y="265335"/>
                    <a:pt x="472597" y="244422"/>
                    <a:pt x="471950" y="223606"/>
                  </a:cubicBezTo>
                  <a:cubicBezTo>
                    <a:pt x="471658" y="214327"/>
                    <a:pt x="466146" y="182354"/>
                    <a:pt x="478413" y="178635"/>
                  </a:cubicBezTo>
                  <a:cubicBezTo>
                    <a:pt x="483791" y="177013"/>
                    <a:pt x="488998" y="174806"/>
                    <a:pt x="494375" y="173147"/>
                  </a:cubicBezTo>
                  <a:cubicBezTo>
                    <a:pt x="515739" y="166538"/>
                    <a:pt x="513703" y="234142"/>
                    <a:pt x="516154" y="246019"/>
                  </a:cubicBezTo>
                  <a:cubicBezTo>
                    <a:pt x="517946" y="243434"/>
                    <a:pt x="519849" y="240910"/>
                    <a:pt x="521495" y="238239"/>
                  </a:cubicBezTo>
                  <a:cubicBezTo>
                    <a:pt x="536689" y="213620"/>
                    <a:pt x="553907" y="172306"/>
                    <a:pt x="588148" y="171733"/>
                  </a:cubicBezTo>
                  <a:cubicBezTo>
                    <a:pt x="607658" y="171404"/>
                    <a:pt x="623266" y="181622"/>
                    <a:pt x="631217" y="199426"/>
                  </a:cubicBezTo>
                  <a:cubicBezTo>
                    <a:pt x="638936" y="216717"/>
                    <a:pt x="640143" y="236191"/>
                    <a:pt x="639302" y="254811"/>
                  </a:cubicBezTo>
                  <a:cubicBezTo>
                    <a:pt x="638192" y="279272"/>
                    <a:pt x="629095" y="305209"/>
                    <a:pt x="617852" y="326878"/>
                  </a:cubicBezTo>
                  <a:cubicBezTo>
                    <a:pt x="612499" y="337218"/>
                    <a:pt x="605853" y="346986"/>
                    <a:pt x="597756" y="355375"/>
                  </a:cubicBezTo>
                  <a:cubicBezTo>
                    <a:pt x="582575" y="371093"/>
                    <a:pt x="561491" y="381373"/>
                    <a:pt x="539274" y="373484"/>
                  </a:cubicBezTo>
                  <a:cubicBezTo>
                    <a:pt x="527836" y="369423"/>
                    <a:pt x="526385" y="359619"/>
                    <a:pt x="528153" y="349644"/>
                  </a:cubicBezTo>
                  <a:cubicBezTo>
                    <a:pt x="530323" y="337377"/>
                    <a:pt x="539603" y="327000"/>
                    <a:pt x="549370" y="319903"/>
                  </a:cubicBezTo>
                  <a:cubicBezTo>
                    <a:pt x="559284" y="312708"/>
                    <a:pt x="570466" y="309233"/>
                    <a:pt x="581173" y="303746"/>
                  </a:cubicBezTo>
                  <a:cubicBezTo>
                    <a:pt x="582880" y="302880"/>
                    <a:pt x="584319" y="300197"/>
                    <a:pt x="584648" y="298149"/>
                  </a:cubicBezTo>
                  <a:cubicBezTo>
                    <a:pt x="587489" y="280528"/>
                    <a:pt x="589916" y="262396"/>
                    <a:pt x="589928" y="244532"/>
                  </a:cubicBezTo>
                  <a:cubicBezTo>
                    <a:pt x="589940" y="231874"/>
                    <a:pt x="589989" y="214339"/>
                    <a:pt x="582111" y="203718"/>
                  </a:cubicBezTo>
                  <a:cubicBezTo>
                    <a:pt x="577953" y="198121"/>
                    <a:pt x="571917" y="196085"/>
                    <a:pt x="565503" y="198218"/>
                  </a:cubicBezTo>
                  <a:cubicBezTo>
                    <a:pt x="563540" y="198877"/>
                    <a:pt x="562101" y="199974"/>
                    <a:pt x="560723" y="201243"/>
                  </a:cubicBezTo>
                  <a:cubicBezTo>
                    <a:pt x="556089" y="205523"/>
                    <a:pt x="551200" y="209608"/>
                    <a:pt x="547102" y="214376"/>
                  </a:cubicBezTo>
                  <a:cubicBezTo>
                    <a:pt x="544090" y="217888"/>
                    <a:pt x="542164" y="222314"/>
                    <a:pt x="539798" y="226362"/>
                  </a:cubicBezTo>
                  <a:cubicBezTo>
                    <a:pt x="532628" y="238630"/>
                    <a:pt x="525165" y="250738"/>
                    <a:pt x="518495" y="263274"/>
                  </a:cubicBezTo>
                  <a:cubicBezTo>
                    <a:pt x="516642" y="266749"/>
                    <a:pt x="516947" y="271468"/>
                    <a:pt x="516678" y="275638"/>
                  </a:cubicBezTo>
                  <a:cubicBezTo>
                    <a:pt x="515215" y="297917"/>
                    <a:pt x="517215" y="320866"/>
                    <a:pt x="517349" y="343242"/>
                  </a:cubicBezTo>
                  <a:cubicBezTo>
                    <a:pt x="517495" y="367094"/>
                    <a:pt x="517324" y="390945"/>
                    <a:pt x="516544" y="414785"/>
                  </a:cubicBezTo>
                  <a:cubicBezTo>
                    <a:pt x="515605" y="443233"/>
                    <a:pt x="513788" y="471670"/>
                    <a:pt x="510618" y="499960"/>
                  </a:cubicBezTo>
                  <a:cubicBezTo>
                    <a:pt x="507508" y="527677"/>
                    <a:pt x="504240" y="556273"/>
                    <a:pt x="493814" y="582368"/>
                  </a:cubicBezTo>
                  <a:cubicBezTo>
                    <a:pt x="487242" y="598818"/>
                    <a:pt x="474877" y="619609"/>
                    <a:pt x="455184" y="621157"/>
                  </a:cubicBezTo>
                  <a:cubicBezTo>
                    <a:pt x="427211" y="623352"/>
                    <a:pt x="418236" y="590696"/>
                    <a:pt x="414968" y="568820"/>
                  </a:cubicBezTo>
                  <a:cubicBezTo>
                    <a:pt x="411285" y="544176"/>
                    <a:pt x="414016" y="518898"/>
                    <a:pt x="418492" y="494546"/>
                  </a:cubicBezTo>
                  <a:cubicBezTo>
                    <a:pt x="427918" y="443319"/>
                    <a:pt x="447087" y="395250"/>
                    <a:pt x="465634" y="346840"/>
                  </a:cubicBezTo>
                  <a:cubicBezTo>
                    <a:pt x="468243" y="340023"/>
                    <a:pt x="470682" y="333133"/>
                    <a:pt x="473133" y="326256"/>
                  </a:cubicBezTo>
                  <a:cubicBezTo>
                    <a:pt x="473499" y="325244"/>
                    <a:pt x="473511" y="324098"/>
                    <a:pt x="472938" y="322781"/>
                  </a:cubicBezTo>
                  <a:cubicBezTo>
                    <a:pt x="468804" y="333024"/>
                    <a:pt x="464342" y="342889"/>
                    <a:pt x="459500" y="352827"/>
                  </a:cubicBezTo>
                  <a:cubicBezTo>
                    <a:pt x="459037" y="353753"/>
                    <a:pt x="458562" y="354717"/>
                    <a:pt x="457781" y="355400"/>
                  </a:cubicBezTo>
                  <a:cubicBezTo>
                    <a:pt x="457281" y="355826"/>
                    <a:pt x="456647" y="356156"/>
                    <a:pt x="456330" y="356729"/>
                  </a:cubicBezTo>
                  <a:cubicBezTo>
                    <a:pt x="456074" y="357180"/>
                    <a:pt x="456049" y="357729"/>
                    <a:pt x="455976" y="358253"/>
                  </a:cubicBezTo>
                  <a:cubicBezTo>
                    <a:pt x="455672" y="360326"/>
                    <a:pt x="454440" y="362143"/>
                    <a:pt x="453245" y="363862"/>
                  </a:cubicBezTo>
                  <a:cubicBezTo>
                    <a:pt x="450367" y="367996"/>
                    <a:pt x="447465" y="372167"/>
                    <a:pt x="443709" y="375508"/>
                  </a:cubicBezTo>
                  <a:cubicBezTo>
                    <a:pt x="437393" y="381141"/>
                    <a:pt x="427820" y="384056"/>
                    <a:pt x="420540" y="378398"/>
                  </a:cubicBezTo>
                  <a:cubicBezTo>
                    <a:pt x="406725" y="367667"/>
                    <a:pt x="403140" y="348083"/>
                    <a:pt x="399555" y="331914"/>
                  </a:cubicBezTo>
                  <a:cubicBezTo>
                    <a:pt x="395823" y="315062"/>
                    <a:pt x="393616" y="297344"/>
                    <a:pt x="391714" y="280565"/>
                  </a:cubicBezTo>
                  <a:cubicBezTo>
                    <a:pt x="391616" y="279711"/>
                    <a:pt x="390799" y="278943"/>
                    <a:pt x="390409" y="278297"/>
                  </a:cubicBezTo>
                  <a:cubicBezTo>
                    <a:pt x="389799" y="280955"/>
                    <a:pt x="389592" y="283516"/>
                    <a:pt x="388641" y="285747"/>
                  </a:cubicBezTo>
                  <a:cubicBezTo>
                    <a:pt x="380788" y="304160"/>
                    <a:pt x="372874" y="322390"/>
                    <a:pt x="358863" y="337072"/>
                  </a:cubicBezTo>
                  <a:cubicBezTo>
                    <a:pt x="347815" y="348656"/>
                    <a:pt x="334914" y="352034"/>
                    <a:pt x="319891" y="346083"/>
                  </a:cubicBezTo>
                  <a:cubicBezTo>
                    <a:pt x="307233" y="341072"/>
                    <a:pt x="299039" y="331329"/>
                    <a:pt x="293527" y="319147"/>
                  </a:cubicBezTo>
                  <a:cubicBezTo>
                    <a:pt x="293064" y="318110"/>
                    <a:pt x="293198" y="316793"/>
                    <a:pt x="292722" y="315769"/>
                  </a:cubicBezTo>
                  <a:cubicBezTo>
                    <a:pt x="292235" y="314696"/>
                    <a:pt x="291344" y="313806"/>
                    <a:pt x="290223" y="312294"/>
                  </a:cubicBezTo>
                  <a:cubicBezTo>
                    <a:pt x="288650" y="316818"/>
                    <a:pt x="287235" y="321098"/>
                    <a:pt x="285686" y="325329"/>
                  </a:cubicBezTo>
                  <a:cubicBezTo>
                    <a:pt x="277151" y="348742"/>
                    <a:pt x="268151" y="372337"/>
                    <a:pt x="254506" y="393348"/>
                  </a:cubicBezTo>
                  <a:cubicBezTo>
                    <a:pt x="246544" y="405602"/>
                    <a:pt x="232837" y="418699"/>
                    <a:pt x="216973" y="412297"/>
                  </a:cubicBezTo>
                  <a:cubicBezTo>
                    <a:pt x="198450" y="404810"/>
                    <a:pt x="197389" y="373971"/>
                    <a:pt x="196999" y="357448"/>
                  </a:cubicBezTo>
                  <a:cubicBezTo>
                    <a:pt x="196060" y="317440"/>
                    <a:pt x="201072" y="276773"/>
                    <a:pt x="206071" y="237191"/>
                  </a:cubicBezTo>
                  <a:cubicBezTo>
                    <a:pt x="206730" y="232032"/>
                    <a:pt x="205816" y="227082"/>
                    <a:pt x="205242" y="222143"/>
                  </a:cubicBezTo>
                  <a:cubicBezTo>
                    <a:pt x="204694" y="217388"/>
                    <a:pt x="197584" y="213327"/>
                    <a:pt x="193365" y="216558"/>
                  </a:cubicBezTo>
                  <a:cubicBezTo>
                    <a:pt x="188317" y="220436"/>
                    <a:pt x="183756" y="225009"/>
                    <a:pt x="179379" y="229643"/>
                  </a:cubicBezTo>
                  <a:cubicBezTo>
                    <a:pt x="164429" y="245458"/>
                    <a:pt x="156344" y="274005"/>
                    <a:pt x="151418" y="294746"/>
                  </a:cubicBezTo>
                  <a:cubicBezTo>
                    <a:pt x="148467" y="307197"/>
                    <a:pt x="148284" y="320000"/>
                    <a:pt x="147126" y="332682"/>
                  </a:cubicBezTo>
                  <a:cubicBezTo>
                    <a:pt x="146248" y="342230"/>
                    <a:pt x="145784" y="355534"/>
                    <a:pt x="135175" y="359643"/>
                  </a:cubicBezTo>
                  <a:cubicBezTo>
                    <a:pt x="127664" y="362558"/>
                    <a:pt x="122664" y="359009"/>
                    <a:pt x="119286" y="353107"/>
                  </a:cubicBezTo>
                  <a:cubicBezTo>
                    <a:pt x="114592" y="344888"/>
                    <a:pt x="113055" y="332085"/>
                    <a:pt x="112275" y="325744"/>
                  </a:cubicBezTo>
                  <a:cubicBezTo>
                    <a:pt x="105775" y="271895"/>
                    <a:pt x="110007" y="214388"/>
                    <a:pt x="118104" y="160771"/>
                  </a:cubicBezTo>
                  <a:cubicBezTo>
                    <a:pt x="122530" y="131493"/>
                    <a:pt x="129420" y="102483"/>
                    <a:pt x="140053" y="74815"/>
                  </a:cubicBezTo>
                  <a:cubicBezTo>
                    <a:pt x="149174" y="51085"/>
                    <a:pt x="160844" y="22783"/>
                    <a:pt x="184159" y="9528"/>
                  </a:cubicBezTo>
                  <a:cubicBezTo>
                    <a:pt x="196804" y="2333"/>
                    <a:pt x="211291" y="-1861"/>
                    <a:pt x="225936" y="80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D2EA04D5-8B12-4FB8-8D7D-DD4231AC50EC}"/>
              </a:ext>
            </a:extLst>
          </p:cNvPr>
          <p:cNvGrpSpPr/>
          <p:nvPr/>
        </p:nvGrpSpPr>
        <p:grpSpPr>
          <a:xfrm>
            <a:off x="10886844" y="35933"/>
            <a:ext cx="1163171" cy="2959672"/>
            <a:chOff x="7318252" y="0"/>
            <a:chExt cx="1740191" cy="4427893"/>
          </a:xfrm>
        </p:grpSpPr>
        <p:grpSp>
          <p:nvGrpSpPr>
            <p:cNvPr id="9" name="Group 21">
              <a:extLst>
                <a:ext uri="{FF2B5EF4-FFF2-40B4-BE49-F238E27FC236}">
                  <a16:creationId xmlns:a16="http://schemas.microsoft.com/office/drawing/2014/main" id="{D989FA45-44FE-409B-A3C7-BEBD97920A22}"/>
                </a:ext>
              </a:extLst>
            </p:cNvPr>
            <p:cNvGrpSpPr/>
            <p:nvPr/>
          </p:nvGrpSpPr>
          <p:grpSpPr>
            <a:xfrm>
              <a:off x="7318252" y="0"/>
              <a:ext cx="1740191" cy="4427893"/>
              <a:chOff x="9007210" y="-573235"/>
              <a:chExt cx="1740191" cy="4427893"/>
            </a:xfrm>
          </p:grpSpPr>
          <p:sp>
            <p:nvSpPr>
              <p:cNvPr id="15" name="Graphic 41">
                <a:extLst>
                  <a:ext uri="{FF2B5EF4-FFF2-40B4-BE49-F238E27FC236}">
                    <a16:creationId xmlns:a16="http://schemas.microsoft.com/office/drawing/2014/main" id="{6E0808F4-8ADA-4C10-84F0-20022630F760}"/>
                  </a:ext>
                </a:extLst>
              </p:cNvPr>
              <p:cNvSpPr/>
              <p:nvPr/>
            </p:nvSpPr>
            <p:spPr>
              <a:xfrm>
                <a:off x="9430731" y="-573235"/>
                <a:ext cx="1053083" cy="2150363"/>
              </a:xfrm>
              <a:custGeom>
                <a:avLst/>
                <a:gdLst>
                  <a:gd name="connsiteX0" fmla="*/ 902589 w 1053083"/>
                  <a:gd name="connsiteY0" fmla="*/ 2041874 h 2150363"/>
                  <a:gd name="connsiteX1" fmla="*/ 648557 w 1053083"/>
                  <a:gd name="connsiteY1" fmla="*/ 2066163 h 2150363"/>
                  <a:gd name="connsiteX2" fmla="*/ 804767 w 1053083"/>
                  <a:gd name="connsiteY2" fmla="*/ 1899952 h 2150363"/>
                  <a:gd name="connsiteX3" fmla="*/ 712375 w 1053083"/>
                  <a:gd name="connsiteY3" fmla="*/ 1666589 h 2150363"/>
                  <a:gd name="connsiteX4" fmla="*/ 522351 w 1053083"/>
                  <a:gd name="connsiteY4" fmla="*/ 1764030 h 2150363"/>
                  <a:gd name="connsiteX5" fmla="*/ 468535 w 1053083"/>
                  <a:gd name="connsiteY5" fmla="*/ 1986343 h 2150363"/>
                  <a:gd name="connsiteX6" fmla="*/ 447961 w 1053083"/>
                  <a:gd name="connsiteY6" fmla="*/ 2120741 h 2150363"/>
                  <a:gd name="connsiteX7" fmla="*/ 447961 w 1053083"/>
                  <a:gd name="connsiteY7" fmla="*/ 2011871 h 2150363"/>
                  <a:gd name="connsiteX8" fmla="*/ 448723 w 1053083"/>
                  <a:gd name="connsiteY8" fmla="*/ 667 h 2150363"/>
                  <a:gd name="connsiteX9" fmla="*/ 417005 w 1053083"/>
                  <a:gd name="connsiteY9" fmla="*/ 0 h 2150363"/>
                  <a:gd name="connsiteX10" fmla="*/ 418910 w 1053083"/>
                  <a:gd name="connsiteY10" fmla="*/ 25527 h 2150363"/>
                  <a:gd name="connsiteX11" fmla="*/ 419862 w 1053083"/>
                  <a:gd name="connsiteY11" fmla="*/ 2069878 h 2150363"/>
                  <a:gd name="connsiteX12" fmla="*/ 419195 w 1053083"/>
                  <a:gd name="connsiteY12" fmla="*/ 2110073 h 2150363"/>
                  <a:gd name="connsiteX13" fmla="*/ 327660 w 1053083"/>
                  <a:gd name="connsiteY13" fmla="*/ 1901285 h 2150363"/>
                  <a:gd name="connsiteX14" fmla="*/ 212503 w 1053083"/>
                  <a:gd name="connsiteY14" fmla="*/ 1775841 h 2150363"/>
                  <a:gd name="connsiteX15" fmla="*/ 93155 w 1053083"/>
                  <a:gd name="connsiteY15" fmla="*/ 1793939 h 2150363"/>
                  <a:gd name="connsiteX16" fmla="*/ 94679 w 1053083"/>
                  <a:gd name="connsiteY16" fmla="*/ 1958150 h 2150363"/>
                  <a:gd name="connsiteX17" fmla="*/ 284226 w 1053083"/>
                  <a:gd name="connsiteY17" fmla="*/ 2087594 h 2150363"/>
                  <a:gd name="connsiteX18" fmla="*/ 159734 w 1053083"/>
                  <a:gd name="connsiteY18" fmla="*/ 2077784 h 2150363"/>
                  <a:gd name="connsiteX19" fmla="*/ 0 w 1053083"/>
                  <a:gd name="connsiteY19" fmla="*/ 2149221 h 2150363"/>
                  <a:gd name="connsiteX20" fmla="*/ 327374 w 1053083"/>
                  <a:gd name="connsiteY20" fmla="*/ 2150364 h 2150363"/>
                  <a:gd name="connsiteX21" fmla="*/ 591312 w 1053083"/>
                  <a:gd name="connsiteY21" fmla="*/ 2135886 h 2150363"/>
                  <a:gd name="connsiteX22" fmla="*/ 1053084 w 1053083"/>
                  <a:gd name="connsiteY22" fmla="*/ 2091023 h 2150363"/>
                  <a:gd name="connsiteX23" fmla="*/ 902589 w 1053083"/>
                  <a:gd name="connsiteY23" fmla="*/ 2041874 h 2150363"/>
                  <a:gd name="connsiteX24" fmla="*/ 145447 w 1053083"/>
                  <a:gd name="connsiteY24" fmla="*/ 1927765 h 2150363"/>
                  <a:gd name="connsiteX25" fmla="*/ 121730 w 1053083"/>
                  <a:gd name="connsiteY25" fmla="*/ 1872425 h 2150363"/>
                  <a:gd name="connsiteX26" fmla="*/ 156496 w 1053083"/>
                  <a:gd name="connsiteY26" fmla="*/ 1823466 h 2150363"/>
                  <a:gd name="connsiteX27" fmla="*/ 208693 w 1053083"/>
                  <a:gd name="connsiteY27" fmla="*/ 1842421 h 2150363"/>
                  <a:gd name="connsiteX28" fmla="*/ 392716 w 1053083"/>
                  <a:gd name="connsiteY28" fmla="*/ 2110073 h 2150363"/>
                  <a:gd name="connsiteX29" fmla="*/ 145447 w 1053083"/>
                  <a:gd name="connsiteY29" fmla="*/ 1927765 h 2150363"/>
                  <a:gd name="connsiteX30" fmla="*/ 470440 w 1053083"/>
                  <a:gd name="connsiteY30" fmla="*/ 2119313 h 2150363"/>
                  <a:gd name="connsiteX31" fmla="*/ 571024 w 1053083"/>
                  <a:gd name="connsiteY31" fmla="*/ 1750219 h 2150363"/>
                  <a:gd name="connsiteX32" fmla="*/ 681419 w 1053083"/>
                  <a:gd name="connsiteY32" fmla="*/ 1703261 h 2150363"/>
                  <a:gd name="connsiteX33" fmla="*/ 682752 w 1053083"/>
                  <a:gd name="connsiteY33" fmla="*/ 1703356 h 2150363"/>
                  <a:gd name="connsiteX34" fmla="*/ 682752 w 1053083"/>
                  <a:gd name="connsiteY34" fmla="*/ 1703356 h 2150363"/>
                  <a:gd name="connsiteX35" fmla="*/ 749046 w 1053083"/>
                  <a:gd name="connsiteY35" fmla="*/ 1890713 h 2150363"/>
                  <a:gd name="connsiteX36" fmla="*/ 470440 w 1053083"/>
                  <a:gd name="connsiteY36" fmla="*/ 2119313 h 21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083" h="2150363">
                    <a:moveTo>
                      <a:pt x="902589" y="2041874"/>
                    </a:moveTo>
                    <a:cubicBezTo>
                      <a:pt x="798957" y="2031111"/>
                      <a:pt x="702564" y="2049018"/>
                      <a:pt x="648557" y="2066163"/>
                    </a:cubicBezTo>
                    <a:cubicBezTo>
                      <a:pt x="668655" y="2039874"/>
                      <a:pt x="780479" y="1937195"/>
                      <a:pt x="804767" y="1899952"/>
                    </a:cubicBezTo>
                    <a:cubicBezTo>
                      <a:pt x="880491" y="1783461"/>
                      <a:pt x="848106" y="1700117"/>
                      <a:pt x="712375" y="1666589"/>
                    </a:cubicBezTo>
                    <a:cubicBezTo>
                      <a:pt x="630555" y="1642205"/>
                      <a:pt x="557117" y="1679924"/>
                      <a:pt x="522351" y="1764030"/>
                    </a:cubicBezTo>
                    <a:cubicBezTo>
                      <a:pt x="486156" y="1833753"/>
                      <a:pt x="479489" y="1910525"/>
                      <a:pt x="468535" y="1986343"/>
                    </a:cubicBezTo>
                    <a:cubicBezTo>
                      <a:pt x="462534" y="2027873"/>
                      <a:pt x="464725" y="2070830"/>
                      <a:pt x="447961" y="2120741"/>
                    </a:cubicBezTo>
                    <a:cubicBezTo>
                      <a:pt x="447961" y="2077784"/>
                      <a:pt x="447961" y="2044827"/>
                      <a:pt x="447961" y="2011871"/>
                    </a:cubicBezTo>
                    <a:cubicBezTo>
                      <a:pt x="448247" y="1341501"/>
                      <a:pt x="448437" y="671132"/>
                      <a:pt x="448723" y="667"/>
                    </a:cubicBezTo>
                    <a:cubicBezTo>
                      <a:pt x="438150" y="572"/>
                      <a:pt x="427577" y="286"/>
                      <a:pt x="417005" y="0"/>
                    </a:cubicBezTo>
                    <a:cubicBezTo>
                      <a:pt x="417671" y="8477"/>
                      <a:pt x="418814" y="16955"/>
                      <a:pt x="418910" y="25527"/>
                    </a:cubicBezTo>
                    <a:cubicBezTo>
                      <a:pt x="419386" y="706946"/>
                      <a:pt x="419672" y="1388364"/>
                      <a:pt x="419862" y="2069878"/>
                    </a:cubicBezTo>
                    <a:cubicBezTo>
                      <a:pt x="419862" y="2077688"/>
                      <a:pt x="421291" y="2087213"/>
                      <a:pt x="419195" y="2110073"/>
                    </a:cubicBezTo>
                    <a:cubicBezTo>
                      <a:pt x="398526" y="2041017"/>
                      <a:pt x="363474" y="1961960"/>
                      <a:pt x="327660" y="1901285"/>
                    </a:cubicBezTo>
                    <a:cubicBezTo>
                      <a:pt x="298323" y="1851565"/>
                      <a:pt x="264414" y="1805368"/>
                      <a:pt x="212503" y="1775841"/>
                    </a:cubicBezTo>
                    <a:cubicBezTo>
                      <a:pt x="169069" y="1751171"/>
                      <a:pt x="126683" y="1757363"/>
                      <a:pt x="93155" y="1793939"/>
                    </a:cubicBezTo>
                    <a:cubicBezTo>
                      <a:pt x="46387" y="1844993"/>
                      <a:pt x="45911" y="1908143"/>
                      <a:pt x="94679" y="1958150"/>
                    </a:cubicBezTo>
                    <a:cubicBezTo>
                      <a:pt x="132398" y="1996916"/>
                      <a:pt x="267367" y="2064830"/>
                      <a:pt x="284226" y="2087594"/>
                    </a:cubicBezTo>
                    <a:cubicBezTo>
                      <a:pt x="239840" y="2077022"/>
                      <a:pt x="199073" y="2072735"/>
                      <a:pt x="159734" y="2077784"/>
                    </a:cubicBezTo>
                    <a:cubicBezTo>
                      <a:pt x="105728" y="2088737"/>
                      <a:pt x="51721" y="2106359"/>
                      <a:pt x="0" y="2149221"/>
                    </a:cubicBezTo>
                    <a:cubicBezTo>
                      <a:pt x="121349" y="2119503"/>
                      <a:pt x="171641" y="2098072"/>
                      <a:pt x="327374" y="2150364"/>
                    </a:cubicBezTo>
                    <a:cubicBezTo>
                      <a:pt x="380048" y="2148650"/>
                      <a:pt x="584073" y="2138172"/>
                      <a:pt x="591312" y="2135886"/>
                    </a:cubicBezTo>
                    <a:cubicBezTo>
                      <a:pt x="799624" y="2071688"/>
                      <a:pt x="945928" y="2070354"/>
                      <a:pt x="1053084" y="2091023"/>
                    </a:cubicBezTo>
                    <a:cubicBezTo>
                      <a:pt x="1007840" y="2066735"/>
                      <a:pt x="953262" y="2047113"/>
                      <a:pt x="902589" y="2041874"/>
                    </a:cubicBezTo>
                    <a:close/>
                    <a:moveTo>
                      <a:pt x="145447" y="1927765"/>
                    </a:moveTo>
                    <a:cubicBezTo>
                      <a:pt x="132588" y="1911191"/>
                      <a:pt x="118396" y="1894808"/>
                      <a:pt x="121730" y="1872425"/>
                    </a:cubicBezTo>
                    <a:cubicBezTo>
                      <a:pt x="124873" y="1850898"/>
                      <a:pt x="136779" y="1831848"/>
                      <a:pt x="156496" y="1823466"/>
                    </a:cubicBezTo>
                    <a:cubicBezTo>
                      <a:pt x="176879" y="1814798"/>
                      <a:pt x="194310" y="1828705"/>
                      <a:pt x="208693" y="1842421"/>
                    </a:cubicBezTo>
                    <a:cubicBezTo>
                      <a:pt x="271177" y="1902238"/>
                      <a:pt x="384524" y="2087309"/>
                      <a:pt x="392716" y="2110073"/>
                    </a:cubicBezTo>
                    <a:cubicBezTo>
                      <a:pt x="378905" y="2099786"/>
                      <a:pt x="171641" y="1961388"/>
                      <a:pt x="145447" y="1927765"/>
                    </a:cubicBezTo>
                    <a:close/>
                    <a:moveTo>
                      <a:pt x="470440" y="2119313"/>
                    </a:moveTo>
                    <a:cubicBezTo>
                      <a:pt x="491871" y="1979962"/>
                      <a:pt x="520446" y="1826419"/>
                      <a:pt x="571024" y="1750219"/>
                    </a:cubicBezTo>
                    <a:cubicBezTo>
                      <a:pt x="597313" y="1710690"/>
                      <a:pt x="636937" y="1700784"/>
                      <a:pt x="681419" y="1703261"/>
                    </a:cubicBezTo>
                    <a:cubicBezTo>
                      <a:pt x="681895" y="1703261"/>
                      <a:pt x="682371" y="1703261"/>
                      <a:pt x="682752" y="1703356"/>
                    </a:cubicBezTo>
                    <a:lnTo>
                      <a:pt x="682752" y="1703356"/>
                    </a:lnTo>
                    <a:cubicBezTo>
                      <a:pt x="804386" y="1738217"/>
                      <a:pt x="825437" y="1791843"/>
                      <a:pt x="749046" y="1890713"/>
                    </a:cubicBezTo>
                    <a:cubicBezTo>
                      <a:pt x="734187" y="1909858"/>
                      <a:pt x="601409" y="2066925"/>
                      <a:pt x="470440" y="21193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30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9000000" scaled="0"/>
                <a:tileRect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28">
                <a:extLst>
                  <a:ext uri="{FF2B5EF4-FFF2-40B4-BE49-F238E27FC236}">
                    <a16:creationId xmlns:a16="http://schemas.microsoft.com/office/drawing/2014/main" id="{48F4F470-D6FF-4C82-82A1-4AA52AC96E45}"/>
                  </a:ext>
                </a:extLst>
              </p:cNvPr>
              <p:cNvSpPr/>
              <p:nvPr/>
            </p:nvSpPr>
            <p:spPr>
              <a:xfrm>
                <a:off x="9007210" y="1533208"/>
                <a:ext cx="1740191" cy="2321450"/>
              </a:xfrm>
              <a:custGeom>
                <a:avLst/>
                <a:gdLst>
                  <a:gd name="connsiteX0" fmla="*/ 1101855 w 2207554"/>
                  <a:gd name="connsiteY0" fmla="*/ 94523 h 2944922"/>
                  <a:gd name="connsiteX1" fmla="*/ 70861 w 2207554"/>
                  <a:gd name="connsiteY1" fmla="*/ 1689699 h 2944922"/>
                  <a:gd name="connsiteX2" fmla="*/ 1087063 w 2207554"/>
                  <a:gd name="connsiteY2" fmla="*/ 2850406 h 2944922"/>
                  <a:gd name="connsiteX3" fmla="*/ 2124403 w 2207554"/>
                  <a:gd name="connsiteY3" fmla="*/ 1542374 h 2944922"/>
                  <a:gd name="connsiteX4" fmla="*/ 1101855 w 2207554"/>
                  <a:gd name="connsiteY4" fmla="*/ 94523 h 2944922"/>
                  <a:gd name="connsiteX5" fmla="*/ 1101723 w 2207554"/>
                  <a:gd name="connsiteY5" fmla="*/ 7 h 2944922"/>
                  <a:gd name="connsiteX6" fmla="*/ 2194409 w 2207554"/>
                  <a:gd name="connsiteY6" fmla="*/ 1547169 h 2944922"/>
                  <a:gd name="connsiteX7" fmla="*/ 1085917 w 2207554"/>
                  <a:gd name="connsiteY7" fmla="*/ 2944922 h 2944922"/>
                  <a:gd name="connsiteX8" fmla="*/ 11 w 2207554"/>
                  <a:gd name="connsiteY8" fmla="*/ 1704600 h 2944922"/>
                  <a:gd name="connsiteX9" fmla="*/ 1101723 w 2207554"/>
                  <a:gd name="connsiteY9" fmla="*/ 7 h 29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7554" h="2944922">
                    <a:moveTo>
                      <a:pt x="1101855" y="94523"/>
                    </a:moveTo>
                    <a:cubicBezTo>
                      <a:pt x="550428" y="91699"/>
                      <a:pt x="126004" y="1090988"/>
                      <a:pt x="70861" y="1689699"/>
                    </a:cubicBezTo>
                    <a:cubicBezTo>
                      <a:pt x="68236" y="2392903"/>
                      <a:pt x="554017" y="2841934"/>
                      <a:pt x="1087063" y="2850406"/>
                    </a:cubicBezTo>
                    <a:cubicBezTo>
                      <a:pt x="1629627" y="2837627"/>
                      <a:pt x="2230574" y="2390689"/>
                      <a:pt x="2124403" y="1542374"/>
                    </a:cubicBezTo>
                    <a:cubicBezTo>
                      <a:pt x="2060290" y="1067193"/>
                      <a:pt x="1635843" y="100736"/>
                      <a:pt x="1101855" y="94523"/>
                    </a:cubicBezTo>
                    <a:close/>
                    <a:moveTo>
                      <a:pt x="1101723" y="7"/>
                    </a:moveTo>
                    <a:cubicBezTo>
                      <a:pt x="1672338" y="6647"/>
                      <a:pt x="2125899" y="1039395"/>
                      <a:pt x="2194409" y="1547169"/>
                    </a:cubicBezTo>
                    <a:cubicBezTo>
                      <a:pt x="2307863" y="2453672"/>
                      <a:pt x="1665696" y="2931266"/>
                      <a:pt x="1085917" y="2944922"/>
                    </a:cubicBezTo>
                    <a:cubicBezTo>
                      <a:pt x="516307" y="2935869"/>
                      <a:pt x="-2794" y="2456038"/>
                      <a:pt x="11" y="1704600"/>
                    </a:cubicBezTo>
                    <a:cubicBezTo>
                      <a:pt x="58936" y="1064822"/>
                      <a:pt x="512472" y="-3010"/>
                      <a:pt x="1101723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Freeform: Shape 22">
              <a:extLst>
                <a:ext uri="{FF2B5EF4-FFF2-40B4-BE49-F238E27FC236}">
                  <a16:creationId xmlns:a16="http://schemas.microsoft.com/office/drawing/2014/main" id="{24C3B955-0C6B-4113-B97C-D2B917C1F808}"/>
                </a:ext>
              </a:extLst>
            </p:cNvPr>
            <p:cNvSpPr/>
            <p:nvPr/>
          </p:nvSpPr>
          <p:spPr>
            <a:xfrm>
              <a:off x="7365710" y="3224518"/>
              <a:ext cx="643735" cy="646920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6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635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: Shape 23">
              <a:extLst>
                <a:ext uri="{FF2B5EF4-FFF2-40B4-BE49-F238E27FC236}">
                  <a16:creationId xmlns:a16="http://schemas.microsoft.com/office/drawing/2014/main" id="{A481AD9F-FEEC-49C0-BEEE-122C5DB04F9F}"/>
                </a:ext>
              </a:extLst>
            </p:cNvPr>
            <p:cNvSpPr/>
            <p:nvPr/>
          </p:nvSpPr>
          <p:spPr>
            <a:xfrm>
              <a:off x="7558612" y="3708046"/>
              <a:ext cx="458418" cy="460686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6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635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24">
              <a:extLst>
                <a:ext uri="{FF2B5EF4-FFF2-40B4-BE49-F238E27FC236}">
                  <a16:creationId xmlns:a16="http://schemas.microsoft.com/office/drawing/2014/main" id="{01CBC6ED-3AED-4BD5-928F-EE0B5CAC0478}"/>
                </a:ext>
              </a:extLst>
            </p:cNvPr>
            <p:cNvSpPr/>
            <p:nvPr/>
          </p:nvSpPr>
          <p:spPr>
            <a:xfrm rot="2747380">
              <a:off x="8043836" y="3339801"/>
              <a:ext cx="300559" cy="2409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25">
              <a:extLst>
                <a:ext uri="{FF2B5EF4-FFF2-40B4-BE49-F238E27FC236}">
                  <a16:creationId xmlns:a16="http://schemas.microsoft.com/office/drawing/2014/main" id="{4883BAB4-6CA4-49F8-B777-A0FAB4218868}"/>
                </a:ext>
              </a:extLst>
            </p:cNvPr>
            <p:cNvSpPr/>
            <p:nvPr/>
          </p:nvSpPr>
          <p:spPr>
            <a:xfrm>
              <a:off x="8294513" y="3765395"/>
              <a:ext cx="574857" cy="505045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6">
              <a:extLst>
                <a:ext uri="{FF2B5EF4-FFF2-40B4-BE49-F238E27FC236}">
                  <a16:creationId xmlns:a16="http://schemas.microsoft.com/office/drawing/2014/main" id="{DEDC8AEC-6C8A-407E-85F0-E4343A9A2549}"/>
                </a:ext>
              </a:extLst>
            </p:cNvPr>
            <p:cNvSpPr/>
            <p:nvPr/>
          </p:nvSpPr>
          <p:spPr>
            <a:xfrm rot="8100000">
              <a:off x="8273523" y="2549861"/>
              <a:ext cx="347727" cy="567154"/>
            </a:xfrm>
            <a:custGeom>
              <a:avLst/>
              <a:gdLst>
                <a:gd name="connsiteX0" fmla="*/ 144668 w 480298"/>
                <a:gd name="connsiteY0" fmla="*/ 325657 h 783382"/>
                <a:gd name="connsiteX1" fmla="*/ 251509 w 480298"/>
                <a:gd name="connsiteY1" fmla="*/ 439239 h 783382"/>
                <a:gd name="connsiteX2" fmla="*/ 396198 w 480298"/>
                <a:gd name="connsiteY2" fmla="*/ 450869 h 783382"/>
                <a:gd name="connsiteX3" fmla="*/ 480290 w 480298"/>
                <a:gd name="connsiteY3" fmla="*/ 334370 h 783382"/>
                <a:gd name="connsiteX4" fmla="*/ 387761 w 480298"/>
                <a:gd name="connsiteY4" fmla="*/ 206594 h 783382"/>
                <a:gd name="connsiteX5" fmla="*/ 192215 w 480298"/>
                <a:gd name="connsiteY5" fmla="*/ 209512 h 783382"/>
                <a:gd name="connsiteX6" fmla="*/ 163356 w 480298"/>
                <a:gd name="connsiteY6" fmla="*/ 186330 h 783382"/>
                <a:gd name="connsiteX7" fmla="*/ 218511 w 480298"/>
                <a:gd name="connsiteY7" fmla="*/ 75192 h 783382"/>
                <a:gd name="connsiteX8" fmla="*/ 324997 w 480298"/>
                <a:gd name="connsiteY8" fmla="*/ 482 h 783382"/>
                <a:gd name="connsiteX9" fmla="*/ 124010 w 480298"/>
                <a:gd name="connsiteY9" fmla="*/ 201193 h 783382"/>
                <a:gd name="connsiteX10" fmla="*/ 93653 w 480298"/>
                <a:gd name="connsiteY10" fmla="*/ 269161 h 783382"/>
                <a:gd name="connsiteX11" fmla="*/ 926 w 480298"/>
                <a:gd name="connsiteY11" fmla="*/ 456625 h 783382"/>
                <a:gd name="connsiteX12" fmla="*/ 926 w 480298"/>
                <a:gd name="connsiteY12" fmla="*/ 456625 h 783382"/>
                <a:gd name="connsiteX13" fmla="*/ 103272 w 480298"/>
                <a:gd name="connsiteY13" fmla="*/ 715527 h 783382"/>
                <a:gd name="connsiteX14" fmla="*/ 352121 w 480298"/>
                <a:gd name="connsiteY14" fmla="*/ 775334 h 783382"/>
                <a:gd name="connsiteX15" fmla="*/ 398957 w 480298"/>
                <a:gd name="connsiteY15" fmla="*/ 739655 h 783382"/>
                <a:gd name="connsiteX16" fmla="*/ 280210 w 480298"/>
                <a:gd name="connsiteY16" fmla="*/ 731415 h 783382"/>
                <a:gd name="connsiteX17" fmla="*/ 103667 w 480298"/>
                <a:gd name="connsiteY17" fmla="*/ 644760 h 783382"/>
                <a:gd name="connsiteX18" fmla="*/ 48433 w 480298"/>
                <a:gd name="connsiteY18" fmla="*/ 475391 h 783382"/>
                <a:gd name="connsiteX19" fmla="*/ 48433 w 480298"/>
                <a:gd name="connsiteY19" fmla="*/ 475391 h 783382"/>
                <a:gd name="connsiteX20" fmla="*/ 106505 w 480298"/>
                <a:gd name="connsiteY20" fmla="*/ 321438 h 783382"/>
                <a:gd name="connsiteX21" fmla="*/ 144668 w 480298"/>
                <a:gd name="connsiteY21" fmla="*/ 325657 h 783382"/>
                <a:gd name="connsiteX22" fmla="*/ 144668 w 480298"/>
                <a:gd name="connsiteY22" fmla="*/ 325657 h 783382"/>
                <a:gd name="connsiteX23" fmla="*/ 192648 w 480298"/>
                <a:gd name="connsiteY23" fmla="*/ 259660 h 783382"/>
                <a:gd name="connsiteX24" fmla="*/ 283207 w 480298"/>
                <a:gd name="connsiteY24" fmla="*/ 239948 h 783382"/>
                <a:gd name="connsiteX25" fmla="*/ 370295 w 480298"/>
                <a:gd name="connsiteY25" fmla="*/ 250750 h 783382"/>
                <a:gd name="connsiteX26" fmla="*/ 432941 w 480298"/>
                <a:gd name="connsiteY26" fmla="*/ 351086 h 783382"/>
                <a:gd name="connsiteX27" fmla="*/ 337613 w 480298"/>
                <a:gd name="connsiteY27" fmla="*/ 418778 h 783382"/>
                <a:gd name="connsiteX28" fmla="*/ 177273 w 480298"/>
                <a:gd name="connsiteY28" fmla="*/ 292619 h 783382"/>
                <a:gd name="connsiteX29" fmla="*/ 192648 w 480298"/>
                <a:gd name="connsiteY29" fmla="*/ 259660 h 783382"/>
                <a:gd name="connsiteX30" fmla="*/ 192648 w 480298"/>
                <a:gd name="connsiteY30" fmla="*/ 259660 h 7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98" h="783382">
                  <a:moveTo>
                    <a:pt x="144668" y="325657"/>
                  </a:moveTo>
                  <a:cubicBezTo>
                    <a:pt x="165090" y="376830"/>
                    <a:pt x="205067" y="412115"/>
                    <a:pt x="251509" y="439239"/>
                  </a:cubicBezTo>
                  <a:cubicBezTo>
                    <a:pt x="297202" y="465890"/>
                    <a:pt x="347705" y="465614"/>
                    <a:pt x="396198" y="450869"/>
                  </a:cubicBezTo>
                  <a:cubicBezTo>
                    <a:pt x="450249" y="434548"/>
                    <a:pt x="479620" y="389840"/>
                    <a:pt x="480290" y="334370"/>
                  </a:cubicBezTo>
                  <a:cubicBezTo>
                    <a:pt x="480961" y="280594"/>
                    <a:pt x="443113" y="228475"/>
                    <a:pt x="387761" y="206594"/>
                  </a:cubicBezTo>
                  <a:cubicBezTo>
                    <a:pt x="322198" y="180692"/>
                    <a:pt x="256476" y="187276"/>
                    <a:pt x="192215" y="209512"/>
                  </a:cubicBezTo>
                  <a:cubicBezTo>
                    <a:pt x="164302" y="219171"/>
                    <a:pt x="157757" y="212508"/>
                    <a:pt x="163356" y="186330"/>
                  </a:cubicBezTo>
                  <a:cubicBezTo>
                    <a:pt x="172344" y="144658"/>
                    <a:pt x="187326" y="106732"/>
                    <a:pt x="218511" y="75192"/>
                  </a:cubicBezTo>
                  <a:cubicBezTo>
                    <a:pt x="249617" y="43731"/>
                    <a:pt x="283049" y="16725"/>
                    <a:pt x="324997" y="482"/>
                  </a:cubicBezTo>
                  <a:cubicBezTo>
                    <a:pt x="223557" y="-8703"/>
                    <a:pt x="116164" y="115287"/>
                    <a:pt x="124010" y="201193"/>
                  </a:cubicBezTo>
                  <a:cubicBezTo>
                    <a:pt x="126730" y="230407"/>
                    <a:pt x="115849" y="249922"/>
                    <a:pt x="93653" y="269161"/>
                  </a:cubicBezTo>
                  <a:cubicBezTo>
                    <a:pt x="37197" y="318166"/>
                    <a:pt x="6091" y="381324"/>
                    <a:pt x="926" y="456625"/>
                  </a:cubicBezTo>
                  <a:lnTo>
                    <a:pt x="926" y="456625"/>
                  </a:lnTo>
                  <a:cubicBezTo>
                    <a:pt x="-6289" y="559405"/>
                    <a:pt x="28721" y="645312"/>
                    <a:pt x="103272" y="715527"/>
                  </a:cubicBezTo>
                  <a:cubicBezTo>
                    <a:pt x="178928" y="766109"/>
                    <a:pt x="259000" y="799541"/>
                    <a:pt x="352121" y="775334"/>
                  </a:cubicBezTo>
                  <a:cubicBezTo>
                    <a:pt x="372070" y="770169"/>
                    <a:pt x="402703" y="764335"/>
                    <a:pt x="398957" y="739655"/>
                  </a:cubicBezTo>
                  <a:cubicBezTo>
                    <a:pt x="395961" y="719942"/>
                    <a:pt x="332566" y="736580"/>
                    <a:pt x="280210" y="731415"/>
                  </a:cubicBezTo>
                  <a:cubicBezTo>
                    <a:pt x="207906" y="724240"/>
                    <a:pt x="148453" y="702399"/>
                    <a:pt x="103667" y="644760"/>
                  </a:cubicBezTo>
                  <a:cubicBezTo>
                    <a:pt x="58250" y="597174"/>
                    <a:pt x="41297" y="540284"/>
                    <a:pt x="48433" y="475391"/>
                  </a:cubicBezTo>
                  <a:lnTo>
                    <a:pt x="48433" y="475391"/>
                  </a:lnTo>
                  <a:cubicBezTo>
                    <a:pt x="45358" y="415584"/>
                    <a:pt x="71299" y="366580"/>
                    <a:pt x="106505" y="321438"/>
                  </a:cubicBezTo>
                  <a:cubicBezTo>
                    <a:pt x="120343" y="303894"/>
                    <a:pt x="132328" y="294787"/>
                    <a:pt x="144668" y="325657"/>
                  </a:cubicBezTo>
                  <a:lnTo>
                    <a:pt x="144668" y="325657"/>
                  </a:lnTo>
                  <a:close/>
                  <a:moveTo>
                    <a:pt x="192648" y="259660"/>
                  </a:moveTo>
                  <a:cubicBezTo>
                    <a:pt x="221231" y="245309"/>
                    <a:pt x="251548" y="240145"/>
                    <a:pt x="283207" y="239948"/>
                  </a:cubicBezTo>
                  <a:cubicBezTo>
                    <a:pt x="312617" y="239869"/>
                    <a:pt x="341910" y="240027"/>
                    <a:pt x="370295" y="250750"/>
                  </a:cubicBezTo>
                  <a:cubicBezTo>
                    <a:pt x="420601" y="269634"/>
                    <a:pt x="440629" y="301174"/>
                    <a:pt x="432941" y="351086"/>
                  </a:cubicBezTo>
                  <a:cubicBezTo>
                    <a:pt x="427422" y="386962"/>
                    <a:pt x="381453" y="419527"/>
                    <a:pt x="337613" y="418778"/>
                  </a:cubicBezTo>
                  <a:cubicBezTo>
                    <a:pt x="273193" y="417634"/>
                    <a:pt x="195920" y="355698"/>
                    <a:pt x="177273" y="292619"/>
                  </a:cubicBezTo>
                  <a:cubicBezTo>
                    <a:pt x="171832" y="274405"/>
                    <a:pt x="178416" y="266796"/>
                    <a:pt x="192648" y="259660"/>
                  </a:cubicBezTo>
                  <a:lnTo>
                    <a:pt x="192648" y="2596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29">
            <a:extLst>
              <a:ext uri="{FF2B5EF4-FFF2-40B4-BE49-F238E27FC236}">
                <a16:creationId xmlns:a16="http://schemas.microsoft.com/office/drawing/2014/main" id="{376B88EB-FB95-4834-AC38-03D6237C13F7}"/>
              </a:ext>
            </a:extLst>
          </p:cNvPr>
          <p:cNvGrpSpPr/>
          <p:nvPr/>
        </p:nvGrpSpPr>
        <p:grpSpPr>
          <a:xfrm>
            <a:off x="133737" y="-16590"/>
            <a:ext cx="1251412" cy="3929711"/>
            <a:chOff x="3102002" y="-5646"/>
            <a:chExt cx="1872206" cy="5879144"/>
          </a:xfrm>
        </p:grpSpPr>
        <p:sp>
          <p:nvSpPr>
            <p:cNvPr id="18" name="Graphic 105">
              <a:extLst>
                <a:ext uri="{FF2B5EF4-FFF2-40B4-BE49-F238E27FC236}">
                  <a16:creationId xmlns:a16="http://schemas.microsoft.com/office/drawing/2014/main" id="{29EED3B8-D43F-4174-8126-F4D71C103FDC}"/>
                </a:ext>
              </a:extLst>
            </p:cNvPr>
            <p:cNvSpPr/>
            <p:nvPr/>
          </p:nvSpPr>
          <p:spPr>
            <a:xfrm rot="21161772">
              <a:off x="3519740" y="4568526"/>
              <a:ext cx="913340" cy="757793"/>
            </a:xfrm>
            <a:custGeom>
              <a:avLst/>
              <a:gdLst>
                <a:gd name="connsiteX0" fmla="*/ 0 w 2156326"/>
                <a:gd name="connsiteY0" fmla="*/ 1661058 h 1789091"/>
                <a:gd name="connsiteX1" fmla="*/ 0 w 2156326"/>
                <a:gd name="connsiteY1" fmla="*/ 1612204 h 1789091"/>
                <a:gd name="connsiteX2" fmla="*/ 4330 w 2156326"/>
                <a:gd name="connsiteY2" fmla="*/ 1592763 h 1789091"/>
                <a:gd name="connsiteX3" fmla="*/ 47069 w 2156326"/>
                <a:gd name="connsiteY3" fmla="*/ 1463500 h 1789091"/>
                <a:gd name="connsiteX4" fmla="*/ 96193 w 2156326"/>
                <a:gd name="connsiteY4" fmla="*/ 1322310 h 1789091"/>
                <a:gd name="connsiteX5" fmla="*/ 147895 w 2156326"/>
                <a:gd name="connsiteY5" fmla="*/ 1273152 h 1789091"/>
                <a:gd name="connsiteX6" fmla="*/ 176685 w 2156326"/>
                <a:gd name="connsiteY6" fmla="*/ 1261343 h 1789091"/>
                <a:gd name="connsiteX7" fmla="*/ 216325 w 2156326"/>
                <a:gd name="connsiteY7" fmla="*/ 1233091 h 1789091"/>
                <a:gd name="connsiteX8" fmla="*/ 191847 w 2156326"/>
                <a:gd name="connsiteY8" fmla="*/ 1234271 h 1789091"/>
                <a:gd name="connsiteX9" fmla="*/ 153033 w 2156326"/>
                <a:gd name="connsiteY9" fmla="*/ 1219025 h 1789091"/>
                <a:gd name="connsiteX10" fmla="*/ 52022 w 2156326"/>
                <a:gd name="connsiteY10" fmla="*/ 1104604 h 1789091"/>
                <a:gd name="connsiteX11" fmla="*/ 91190 w 2156326"/>
                <a:gd name="connsiteY11" fmla="*/ 1013818 h 1789091"/>
                <a:gd name="connsiteX12" fmla="*/ 224580 w 2156326"/>
                <a:gd name="connsiteY12" fmla="*/ 1004401 h 1789091"/>
                <a:gd name="connsiteX13" fmla="*/ 235530 w 2156326"/>
                <a:gd name="connsiteY13" fmla="*/ 1000863 h 1789091"/>
                <a:gd name="connsiteX14" fmla="*/ 263697 w 2156326"/>
                <a:gd name="connsiteY14" fmla="*/ 966446 h 1789091"/>
                <a:gd name="connsiteX15" fmla="*/ 305291 w 2156326"/>
                <a:gd name="connsiteY15" fmla="*/ 901149 h 1789091"/>
                <a:gd name="connsiteX16" fmla="*/ 362552 w 2156326"/>
                <a:gd name="connsiteY16" fmla="*/ 846449 h 1789091"/>
                <a:gd name="connsiteX17" fmla="*/ 374884 w 2156326"/>
                <a:gd name="connsiteY17" fmla="*/ 837857 h 1789091"/>
                <a:gd name="connsiteX18" fmla="*/ 468920 w 2156326"/>
                <a:gd name="connsiteY18" fmla="*/ 749801 h 1789091"/>
                <a:gd name="connsiteX19" fmla="*/ 602277 w 2156326"/>
                <a:gd name="connsiteY19" fmla="*/ 646465 h 1789091"/>
                <a:gd name="connsiteX20" fmla="*/ 726620 w 2156326"/>
                <a:gd name="connsiteY20" fmla="*/ 591057 h 1789091"/>
                <a:gd name="connsiteX21" fmla="*/ 998825 w 2156326"/>
                <a:gd name="connsiteY21" fmla="*/ 543685 h 1789091"/>
                <a:gd name="connsiteX22" fmla="*/ 1007939 w 2156326"/>
                <a:gd name="connsiteY22" fmla="*/ 542859 h 1789091"/>
                <a:gd name="connsiteX23" fmla="*/ 1115470 w 2156326"/>
                <a:gd name="connsiteY23" fmla="*/ 531084 h 1789091"/>
                <a:gd name="connsiteX24" fmla="*/ 1271552 w 2156326"/>
                <a:gd name="connsiteY24" fmla="*/ 543297 h 1789091"/>
                <a:gd name="connsiteX25" fmla="*/ 1414982 w 2156326"/>
                <a:gd name="connsiteY25" fmla="*/ 531454 h 1789091"/>
                <a:gd name="connsiteX26" fmla="*/ 1429420 w 2156326"/>
                <a:gd name="connsiteY26" fmla="*/ 502832 h 1789091"/>
                <a:gd name="connsiteX27" fmla="*/ 1425916 w 2156326"/>
                <a:gd name="connsiteY27" fmla="*/ 494291 h 1789091"/>
                <a:gd name="connsiteX28" fmla="*/ 1400477 w 2156326"/>
                <a:gd name="connsiteY28" fmla="*/ 457835 h 1789091"/>
                <a:gd name="connsiteX29" fmla="*/ 1295760 w 2156326"/>
                <a:gd name="connsiteY29" fmla="*/ 345958 h 1789091"/>
                <a:gd name="connsiteX30" fmla="*/ 1208546 w 2156326"/>
                <a:gd name="connsiteY30" fmla="*/ 219728 h 1789091"/>
                <a:gd name="connsiteX31" fmla="*/ 1197478 w 2156326"/>
                <a:gd name="connsiteY31" fmla="*/ 32143 h 1789091"/>
                <a:gd name="connsiteX32" fmla="*/ 1221366 w 2156326"/>
                <a:gd name="connsiteY32" fmla="*/ 0 h 1789091"/>
                <a:gd name="connsiteX33" fmla="*/ 1233159 w 2156326"/>
                <a:gd name="connsiteY33" fmla="*/ 0 h 1789091"/>
                <a:gd name="connsiteX34" fmla="*/ 1271602 w 2156326"/>
                <a:gd name="connsiteY34" fmla="*/ 33120 h 1789091"/>
                <a:gd name="connsiteX35" fmla="*/ 1295575 w 2156326"/>
                <a:gd name="connsiteY35" fmla="*/ 63528 h 1789091"/>
                <a:gd name="connsiteX36" fmla="*/ 1312219 w 2156326"/>
                <a:gd name="connsiteY36" fmla="*/ 81284 h 1789091"/>
                <a:gd name="connsiteX37" fmla="*/ 1321552 w 2156326"/>
                <a:gd name="connsiteY37" fmla="*/ 82430 h 1789091"/>
                <a:gd name="connsiteX38" fmla="*/ 1389965 w 2156326"/>
                <a:gd name="connsiteY38" fmla="*/ 66847 h 1789091"/>
                <a:gd name="connsiteX39" fmla="*/ 1482351 w 2156326"/>
                <a:gd name="connsiteY39" fmla="*/ 98973 h 1789091"/>
                <a:gd name="connsiteX40" fmla="*/ 1543638 w 2156326"/>
                <a:gd name="connsiteY40" fmla="*/ 154128 h 1789091"/>
                <a:gd name="connsiteX41" fmla="*/ 1596486 w 2156326"/>
                <a:gd name="connsiteY41" fmla="*/ 241039 h 1789091"/>
                <a:gd name="connsiteX42" fmla="*/ 1678511 w 2156326"/>
                <a:gd name="connsiteY42" fmla="*/ 413479 h 1789091"/>
                <a:gd name="connsiteX43" fmla="*/ 1689276 w 2156326"/>
                <a:gd name="connsiteY43" fmla="*/ 422626 h 1789091"/>
                <a:gd name="connsiteX44" fmla="*/ 1802113 w 2156326"/>
                <a:gd name="connsiteY44" fmla="*/ 465955 h 1789091"/>
                <a:gd name="connsiteX45" fmla="*/ 1948879 w 2156326"/>
                <a:gd name="connsiteY45" fmla="*/ 609470 h 1789091"/>
                <a:gd name="connsiteX46" fmla="*/ 1953141 w 2156326"/>
                <a:gd name="connsiteY46" fmla="*/ 615687 h 1789091"/>
                <a:gd name="connsiteX47" fmla="*/ 1996049 w 2156326"/>
                <a:gd name="connsiteY47" fmla="*/ 769208 h 1789091"/>
                <a:gd name="connsiteX48" fmla="*/ 1917713 w 2156326"/>
                <a:gd name="connsiteY48" fmla="*/ 840704 h 1789091"/>
                <a:gd name="connsiteX49" fmla="*/ 1841854 w 2156326"/>
                <a:gd name="connsiteY49" fmla="*/ 864593 h 1789091"/>
                <a:gd name="connsiteX50" fmla="*/ 1813316 w 2156326"/>
                <a:gd name="connsiteY50" fmla="*/ 893585 h 1789091"/>
                <a:gd name="connsiteX51" fmla="*/ 1821840 w 2156326"/>
                <a:gd name="connsiteY51" fmla="*/ 926571 h 1789091"/>
                <a:gd name="connsiteX52" fmla="*/ 1848340 w 2156326"/>
                <a:gd name="connsiteY52" fmla="*/ 936611 h 1789091"/>
                <a:gd name="connsiteX53" fmla="*/ 1967528 w 2156326"/>
                <a:gd name="connsiteY53" fmla="*/ 974263 h 1789091"/>
                <a:gd name="connsiteX54" fmla="*/ 2012306 w 2156326"/>
                <a:gd name="connsiteY54" fmla="*/ 993501 h 1789091"/>
                <a:gd name="connsiteX55" fmla="*/ 2063755 w 2156326"/>
                <a:gd name="connsiteY55" fmla="*/ 999634 h 1789091"/>
                <a:gd name="connsiteX56" fmla="*/ 2109139 w 2156326"/>
                <a:gd name="connsiteY56" fmla="*/ 1000880 h 1789091"/>
                <a:gd name="connsiteX57" fmla="*/ 2154507 w 2156326"/>
                <a:gd name="connsiteY57" fmla="*/ 1043249 h 1789091"/>
                <a:gd name="connsiteX58" fmla="*/ 2156326 w 2156326"/>
                <a:gd name="connsiteY58" fmla="*/ 1049533 h 1789091"/>
                <a:gd name="connsiteX59" fmla="*/ 2156326 w 2156326"/>
                <a:gd name="connsiteY59" fmla="*/ 1061325 h 1789091"/>
                <a:gd name="connsiteX60" fmla="*/ 2154220 w 2156326"/>
                <a:gd name="connsiteY60" fmla="*/ 1063835 h 1789091"/>
                <a:gd name="connsiteX61" fmla="*/ 2081040 w 2156326"/>
                <a:gd name="connsiteY61" fmla="*/ 1105547 h 1789091"/>
                <a:gd name="connsiteX62" fmla="*/ 2002316 w 2156326"/>
                <a:gd name="connsiteY62" fmla="*/ 1093519 h 1789091"/>
                <a:gd name="connsiteX63" fmla="*/ 1878411 w 2156326"/>
                <a:gd name="connsiteY63" fmla="*/ 1062269 h 1789091"/>
                <a:gd name="connsiteX64" fmla="*/ 1861766 w 2156326"/>
                <a:gd name="connsiteY64" fmla="*/ 1061157 h 1789091"/>
                <a:gd name="connsiteX65" fmla="*/ 1860756 w 2156326"/>
                <a:gd name="connsiteY65" fmla="*/ 1063852 h 1789091"/>
                <a:gd name="connsiteX66" fmla="*/ 1867595 w 2156326"/>
                <a:gd name="connsiteY66" fmla="*/ 1072831 h 1789091"/>
                <a:gd name="connsiteX67" fmla="*/ 1888401 w 2156326"/>
                <a:gd name="connsiteY67" fmla="*/ 1092474 h 1789091"/>
                <a:gd name="connsiteX68" fmla="*/ 1923778 w 2156326"/>
                <a:gd name="connsiteY68" fmla="*/ 1132771 h 1789091"/>
                <a:gd name="connsiteX69" fmla="*/ 1924722 w 2156326"/>
                <a:gd name="connsiteY69" fmla="*/ 1191144 h 1789091"/>
                <a:gd name="connsiteX70" fmla="*/ 1877450 w 2156326"/>
                <a:gd name="connsiteY70" fmla="*/ 1210399 h 1789091"/>
                <a:gd name="connsiteX71" fmla="*/ 1874098 w 2156326"/>
                <a:gd name="connsiteY71" fmla="*/ 1210130 h 1789091"/>
                <a:gd name="connsiteX72" fmla="*/ 1775310 w 2156326"/>
                <a:gd name="connsiteY72" fmla="*/ 1181053 h 1789091"/>
                <a:gd name="connsiteX73" fmla="*/ 1711496 w 2156326"/>
                <a:gd name="connsiteY73" fmla="*/ 1150780 h 1789091"/>
                <a:gd name="connsiteX74" fmla="*/ 1547614 w 2156326"/>
                <a:gd name="connsiteY74" fmla="*/ 1115049 h 1789091"/>
                <a:gd name="connsiteX75" fmla="*/ 1406963 w 2156326"/>
                <a:gd name="connsiteY75" fmla="*/ 1094496 h 1789091"/>
                <a:gd name="connsiteX76" fmla="*/ 1342475 w 2156326"/>
                <a:gd name="connsiteY76" fmla="*/ 1084944 h 1789091"/>
                <a:gd name="connsiteX77" fmla="*/ 1266262 w 2156326"/>
                <a:gd name="connsiteY77" fmla="*/ 1092323 h 1789091"/>
                <a:gd name="connsiteX78" fmla="*/ 1035601 w 2156326"/>
                <a:gd name="connsiteY78" fmla="*/ 1135433 h 1789091"/>
                <a:gd name="connsiteX79" fmla="*/ 823437 w 2156326"/>
                <a:gd name="connsiteY79" fmla="*/ 1215908 h 1789091"/>
                <a:gd name="connsiteX80" fmla="*/ 707196 w 2156326"/>
                <a:gd name="connsiteY80" fmla="*/ 1270659 h 1789091"/>
                <a:gd name="connsiteX81" fmla="*/ 697981 w 2156326"/>
                <a:gd name="connsiteY81" fmla="*/ 1276387 h 1789091"/>
                <a:gd name="connsiteX82" fmla="*/ 626468 w 2156326"/>
                <a:gd name="connsiteY82" fmla="*/ 1336529 h 1789091"/>
                <a:gd name="connsiteX83" fmla="*/ 534082 w 2156326"/>
                <a:gd name="connsiteY83" fmla="*/ 1399046 h 1789091"/>
                <a:gd name="connsiteX84" fmla="*/ 465029 w 2156326"/>
                <a:gd name="connsiteY84" fmla="*/ 1414898 h 1789091"/>
                <a:gd name="connsiteX85" fmla="*/ 373519 w 2156326"/>
                <a:gd name="connsiteY85" fmla="*/ 1417273 h 1789091"/>
                <a:gd name="connsiteX86" fmla="*/ 210024 w 2156326"/>
                <a:gd name="connsiteY86" fmla="*/ 1534592 h 1789091"/>
                <a:gd name="connsiteX87" fmla="*/ 176989 w 2156326"/>
                <a:gd name="connsiteY87" fmla="*/ 1623592 h 1789091"/>
                <a:gd name="connsiteX88" fmla="*/ 137720 w 2156326"/>
                <a:gd name="connsiteY88" fmla="*/ 1724536 h 1789091"/>
                <a:gd name="connsiteX89" fmla="*/ 70755 w 2156326"/>
                <a:gd name="connsiteY89" fmla="*/ 1789091 h 1789091"/>
                <a:gd name="connsiteX90" fmla="*/ 55593 w 2156326"/>
                <a:gd name="connsiteY90" fmla="*/ 1789091 h 1789091"/>
                <a:gd name="connsiteX91" fmla="*/ 22153 w 2156326"/>
                <a:gd name="connsiteY91" fmla="*/ 1755904 h 1789091"/>
                <a:gd name="connsiteX92" fmla="*/ 8693 w 2156326"/>
                <a:gd name="connsiteY92" fmla="*/ 1715472 h 1789091"/>
                <a:gd name="connsiteX93" fmla="*/ 0 w 2156326"/>
                <a:gd name="connsiteY93" fmla="*/ 1661058 h 178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156326" h="1789091">
                  <a:moveTo>
                    <a:pt x="0" y="1661058"/>
                  </a:moveTo>
                  <a:cubicBezTo>
                    <a:pt x="0" y="1644768"/>
                    <a:pt x="0" y="1628494"/>
                    <a:pt x="0" y="1612204"/>
                  </a:cubicBezTo>
                  <a:cubicBezTo>
                    <a:pt x="1381" y="1605701"/>
                    <a:pt x="1651" y="1598676"/>
                    <a:pt x="4330" y="1592763"/>
                  </a:cubicBezTo>
                  <a:cubicBezTo>
                    <a:pt x="23181" y="1551169"/>
                    <a:pt x="35108" y="1507334"/>
                    <a:pt x="47069" y="1463500"/>
                  </a:cubicBezTo>
                  <a:cubicBezTo>
                    <a:pt x="60209" y="1415302"/>
                    <a:pt x="73956" y="1367374"/>
                    <a:pt x="96193" y="1322310"/>
                  </a:cubicBezTo>
                  <a:cubicBezTo>
                    <a:pt x="107497" y="1299365"/>
                    <a:pt x="123804" y="1282384"/>
                    <a:pt x="147895" y="1273152"/>
                  </a:cubicBezTo>
                  <a:cubicBezTo>
                    <a:pt x="157582" y="1269446"/>
                    <a:pt x="167218" y="1265571"/>
                    <a:pt x="176685" y="1261343"/>
                  </a:cubicBezTo>
                  <a:cubicBezTo>
                    <a:pt x="192049" y="1254470"/>
                    <a:pt x="205796" y="1245271"/>
                    <a:pt x="216325" y="1233091"/>
                  </a:cubicBezTo>
                  <a:cubicBezTo>
                    <a:pt x="208239" y="1233631"/>
                    <a:pt x="199445" y="1236259"/>
                    <a:pt x="191847" y="1234271"/>
                  </a:cubicBezTo>
                  <a:cubicBezTo>
                    <a:pt x="178471" y="1230767"/>
                    <a:pt x="164859" y="1226050"/>
                    <a:pt x="153033" y="1219025"/>
                  </a:cubicBezTo>
                  <a:cubicBezTo>
                    <a:pt x="107278" y="1191801"/>
                    <a:pt x="74663" y="1152245"/>
                    <a:pt x="52022" y="1104604"/>
                  </a:cubicBezTo>
                  <a:cubicBezTo>
                    <a:pt x="31267" y="1060955"/>
                    <a:pt x="45283" y="1029165"/>
                    <a:pt x="91190" y="1013818"/>
                  </a:cubicBezTo>
                  <a:cubicBezTo>
                    <a:pt x="134788" y="999246"/>
                    <a:pt x="179600" y="1000644"/>
                    <a:pt x="224580" y="1004401"/>
                  </a:cubicBezTo>
                  <a:cubicBezTo>
                    <a:pt x="228185" y="1004704"/>
                    <a:pt x="233289" y="1003373"/>
                    <a:pt x="235530" y="1000863"/>
                  </a:cubicBezTo>
                  <a:cubicBezTo>
                    <a:pt x="245419" y="989829"/>
                    <a:pt x="255409" y="978677"/>
                    <a:pt x="263697" y="966446"/>
                  </a:cubicBezTo>
                  <a:cubicBezTo>
                    <a:pt x="278168" y="945085"/>
                    <a:pt x="290955" y="922612"/>
                    <a:pt x="305291" y="901149"/>
                  </a:cubicBezTo>
                  <a:cubicBezTo>
                    <a:pt x="320251" y="878760"/>
                    <a:pt x="338344" y="859353"/>
                    <a:pt x="362552" y="846449"/>
                  </a:cubicBezTo>
                  <a:cubicBezTo>
                    <a:pt x="366949" y="844107"/>
                    <a:pt x="371245" y="841243"/>
                    <a:pt x="374884" y="837857"/>
                  </a:cubicBezTo>
                  <a:cubicBezTo>
                    <a:pt x="406319" y="808612"/>
                    <a:pt x="437620" y="779198"/>
                    <a:pt x="468920" y="749801"/>
                  </a:cubicBezTo>
                  <a:cubicBezTo>
                    <a:pt x="510110" y="711122"/>
                    <a:pt x="551754" y="672493"/>
                    <a:pt x="602277" y="646465"/>
                  </a:cubicBezTo>
                  <a:cubicBezTo>
                    <a:pt x="642557" y="625710"/>
                    <a:pt x="684572" y="608089"/>
                    <a:pt x="726620" y="591057"/>
                  </a:cubicBezTo>
                  <a:cubicBezTo>
                    <a:pt x="813817" y="555747"/>
                    <a:pt x="904367" y="538176"/>
                    <a:pt x="998825" y="543685"/>
                  </a:cubicBezTo>
                  <a:cubicBezTo>
                    <a:pt x="1001840" y="543853"/>
                    <a:pt x="1005041" y="543651"/>
                    <a:pt x="1007939" y="542859"/>
                  </a:cubicBezTo>
                  <a:cubicBezTo>
                    <a:pt x="1043165" y="533156"/>
                    <a:pt x="1079182" y="528944"/>
                    <a:pt x="1115470" y="531084"/>
                  </a:cubicBezTo>
                  <a:cubicBezTo>
                    <a:pt x="1167559" y="534167"/>
                    <a:pt x="1219513" y="539406"/>
                    <a:pt x="1271552" y="543297"/>
                  </a:cubicBezTo>
                  <a:cubicBezTo>
                    <a:pt x="1319952" y="546903"/>
                    <a:pt x="1368065" y="546094"/>
                    <a:pt x="1414982" y="531454"/>
                  </a:cubicBezTo>
                  <a:cubicBezTo>
                    <a:pt x="1433042" y="525828"/>
                    <a:pt x="1435350" y="521195"/>
                    <a:pt x="1429420" y="502832"/>
                  </a:cubicBezTo>
                  <a:cubicBezTo>
                    <a:pt x="1428476" y="499901"/>
                    <a:pt x="1427600" y="496801"/>
                    <a:pt x="1425916" y="494291"/>
                  </a:cubicBezTo>
                  <a:cubicBezTo>
                    <a:pt x="1417661" y="481976"/>
                    <a:pt x="1410383" y="468685"/>
                    <a:pt x="1400477" y="457835"/>
                  </a:cubicBezTo>
                  <a:cubicBezTo>
                    <a:pt x="1366043" y="420116"/>
                    <a:pt x="1330262" y="383627"/>
                    <a:pt x="1295760" y="345958"/>
                  </a:cubicBezTo>
                  <a:cubicBezTo>
                    <a:pt x="1260955" y="307953"/>
                    <a:pt x="1229992" y="267050"/>
                    <a:pt x="1208546" y="219728"/>
                  </a:cubicBezTo>
                  <a:cubicBezTo>
                    <a:pt x="1180867" y="158643"/>
                    <a:pt x="1175578" y="96159"/>
                    <a:pt x="1197478" y="32143"/>
                  </a:cubicBezTo>
                  <a:cubicBezTo>
                    <a:pt x="1201976" y="18935"/>
                    <a:pt x="1208209" y="6856"/>
                    <a:pt x="1221366" y="0"/>
                  </a:cubicBezTo>
                  <a:cubicBezTo>
                    <a:pt x="1225291" y="0"/>
                    <a:pt x="1229233" y="0"/>
                    <a:pt x="1233159" y="0"/>
                  </a:cubicBezTo>
                  <a:cubicBezTo>
                    <a:pt x="1249028" y="7497"/>
                    <a:pt x="1260854" y="19693"/>
                    <a:pt x="1271602" y="33120"/>
                  </a:cubicBezTo>
                  <a:cubicBezTo>
                    <a:pt x="1279672" y="43211"/>
                    <a:pt x="1287371" y="53572"/>
                    <a:pt x="1295575" y="63528"/>
                  </a:cubicBezTo>
                  <a:cubicBezTo>
                    <a:pt x="1300730" y="69778"/>
                    <a:pt x="1306171" y="75910"/>
                    <a:pt x="1312219" y="81284"/>
                  </a:cubicBezTo>
                  <a:cubicBezTo>
                    <a:pt x="1314224" y="83070"/>
                    <a:pt x="1319884" y="83878"/>
                    <a:pt x="1321552" y="82430"/>
                  </a:cubicBezTo>
                  <a:cubicBezTo>
                    <a:pt x="1341734" y="65111"/>
                    <a:pt x="1365420" y="63932"/>
                    <a:pt x="1389965" y="66847"/>
                  </a:cubicBezTo>
                  <a:cubicBezTo>
                    <a:pt x="1423068" y="70789"/>
                    <a:pt x="1453426" y="82868"/>
                    <a:pt x="1482351" y="98973"/>
                  </a:cubicBezTo>
                  <a:cubicBezTo>
                    <a:pt x="1506997" y="112686"/>
                    <a:pt x="1528544" y="129920"/>
                    <a:pt x="1543638" y="154128"/>
                  </a:cubicBezTo>
                  <a:cubicBezTo>
                    <a:pt x="1561580" y="182919"/>
                    <a:pt x="1581206" y="210884"/>
                    <a:pt x="1596486" y="241039"/>
                  </a:cubicBezTo>
                  <a:cubicBezTo>
                    <a:pt x="1625226" y="297811"/>
                    <a:pt x="1651439" y="355864"/>
                    <a:pt x="1678511" y="413479"/>
                  </a:cubicBezTo>
                  <a:cubicBezTo>
                    <a:pt x="1680853" y="418465"/>
                    <a:pt x="1683851" y="421194"/>
                    <a:pt x="1689276" y="422626"/>
                  </a:cubicBezTo>
                  <a:cubicBezTo>
                    <a:pt x="1728461" y="432920"/>
                    <a:pt x="1766230" y="446986"/>
                    <a:pt x="1802113" y="465955"/>
                  </a:cubicBezTo>
                  <a:cubicBezTo>
                    <a:pt x="1865186" y="499328"/>
                    <a:pt x="1916601" y="544611"/>
                    <a:pt x="1948879" y="609470"/>
                  </a:cubicBezTo>
                  <a:cubicBezTo>
                    <a:pt x="1949991" y="611694"/>
                    <a:pt x="1951676" y="613648"/>
                    <a:pt x="1953141" y="615687"/>
                  </a:cubicBezTo>
                  <a:cubicBezTo>
                    <a:pt x="1986346" y="661576"/>
                    <a:pt x="2002232" y="712520"/>
                    <a:pt x="1996049" y="769208"/>
                  </a:cubicBezTo>
                  <a:cubicBezTo>
                    <a:pt x="1991265" y="812975"/>
                    <a:pt x="1960908" y="840317"/>
                    <a:pt x="1917713" y="840704"/>
                  </a:cubicBezTo>
                  <a:cubicBezTo>
                    <a:pt x="1889833" y="840957"/>
                    <a:pt x="1864293" y="848774"/>
                    <a:pt x="1841854" y="864593"/>
                  </a:cubicBezTo>
                  <a:cubicBezTo>
                    <a:pt x="1830904" y="872308"/>
                    <a:pt x="1820981" y="882585"/>
                    <a:pt x="1813316" y="893585"/>
                  </a:cubicBezTo>
                  <a:cubicBezTo>
                    <a:pt x="1804657" y="906018"/>
                    <a:pt x="1808616" y="919023"/>
                    <a:pt x="1821840" y="926571"/>
                  </a:cubicBezTo>
                  <a:cubicBezTo>
                    <a:pt x="1829977" y="931203"/>
                    <a:pt x="1839175" y="935129"/>
                    <a:pt x="1848340" y="936611"/>
                  </a:cubicBezTo>
                  <a:cubicBezTo>
                    <a:pt x="1889984" y="943350"/>
                    <a:pt x="1929220" y="957214"/>
                    <a:pt x="1967528" y="974263"/>
                  </a:cubicBezTo>
                  <a:cubicBezTo>
                    <a:pt x="1982370" y="980867"/>
                    <a:pt x="1997330" y="987201"/>
                    <a:pt x="2012306" y="993501"/>
                  </a:cubicBezTo>
                  <a:cubicBezTo>
                    <a:pt x="2028849" y="1000459"/>
                    <a:pt x="2046353" y="999499"/>
                    <a:pt x="2063755" y="999634"/>
                  </a:cubicBezTo>
                  <a:cubicBezTo>
                    <a:pt x="2078883" y="999752"/>
                    <a:pt x="2094112" y="999381"/>
                    <a:pt x="2109139" y="1000880"/>
                  </a:cubicBezTo>
                  <a:cubicBezTo>
                    <a:pt x="2134881" y="1003441"/>
                    <a:pt x="2149638" y="1017929"/>
                    <a:pt x="2154507" y="1043249"/>
                  </a:cubicBezTo>
                  <a:cubicBezTo>
                    <a:pt x="2154911" y="1045388"/>
                    <a:pt x="2155720" y="1047444"/>
                    <a:pt x="2156326" y="1049533"/>
                  </a:cubicBezTo>
                  <a:cubicBezTo>
                    <a:pt x="2156326" y="1053458"/>
                    <a:pt x="2156326" y="1057400"/>
                    <a:pt x="2156326" y="1061325"/>
                  </a:cubicBezTo>
                  <a:cubicBezTo>
                    <a:pt x="2155619" y="1062151"/>
                    <a:pt x="2154776" y="1062909"/>
                    <a:pt x="2154220" y="1063835"/>
                  </a:cubicBezTo>
                  <a:cubicBezTo>
                    <a:pt x="2137745" y="1091649"/>
                    <a:pt x="2112930" y="1104587"/>
                    <a:pt x="2081040" y="1105547"/>
                  </a:cubicBezTo>
                  <a:cubicBezTo>
                    <a:pt x="2054001" y="1106373"/>
                    <a:pt x="2028175" y="1100207"/>
                    <a:pt x="2002316" y="1093519"/>
                  </a:cubicBezTo>
                  <a:cubicBezTo>
                    <a:pt x="1961076" y="1082872"/>
                    <a:pt x="1919769" y="1072461"/>
                    <a:pt x="1878411" y="1062269"/>
                  </a:cubicBezTo>
                  <a:cubicBezTo>
                    <a:pt x="1873087" y="1060955"/>
                    <a:pt x="1867326" y="1061494"/>
                    <a:pt x="1861766" y="1061157"/>
                  </a:cubicBezTo>
                  <a:cubicBezTo>
                    <a:pt x="1861429" y="1062050"/>
                    <a:pt x="1861093" y="1062959"/>
                    <a:pt x="1860756" y="1063852"/>
                  </a:cubicBezTo>
                  <a:cubicBezTo>
                    <a:pt x="1863013" y="1066868"/>
                    <a:pt x="1864934" y="1070220"/>
                    <a:pt x="1867595" y="1072831"/>
                  </a:cubicBezTo>
                  <a:cubicBezTo>
                    <a:pt x="1874384" y="1079536"/>
                    <a:pt x="1881915" y="1085517"/>
                    <a:pt x="1888401" y="1092474"/>
                  </a:cubicBezTo>
                  <a:cubicBezTo>
                    <a:pt x="1900597" y="1105564"/>
                    <a:pt x="1913788" y="1118115"/>
                    <a:pt x="1923778" y="1132771"/>
                  </a:cubicBezTo>
                  <a:cubicBezTo>
                    <a:pt x="1936295" y="1151134"/>
                    <a:pt x="1935402" y="1172107"/>
                    <a:pt x="1924722" y="1191144"/>
                  </a:cubicBezTo>
                  <a:cubicBezTo>
                    <a:pt x="1914580" y="1209237"/>
                    <a:pt x="1895965" y="1210669"/>
                    <a:pt x="1877450" y="1210399"/>
                  </a:cubicBezTo>
                  <a:cubicBezTo>
                    <a:pt x="1876339" y="1210382"/>
                    <a:pt x="1875210" y="1210231"/>
                    <a:pt x="1874098" y="1210130"/>
                  </a:cubicBezTo>
                  <a:cubicBezTo>
                    <a:pt x="1839158" y="1207249"/>
                    <a:pt x="1806897" y="1195103"/>
                    <a:pt x="1775310" y="1181053"/>
                  </a:cubicBezTo>
                  <a:cubicBezTo>
                    <a:pt x="1753815" y="1171484"/>
                    <a:pt x="1733228" y="1159759"/>
                    <a:pt x="1711496" y="1150780"/>
                  </a:cubicBezTo>
                  <a:cubicBezTo>
                    <a:pt x="1659087" y="1129149"/>
                    <a:pt x="1603325" y="1122225"/>
                    <a:pt x="1547614" y="1115049"/>
                  </a:cubicBezTo>
                  <a:cubicBezTo>
                    <a:pt x="1500630" y="1109001"/>
                    <a:pt x="1453712" y="1102228"/>
                    <a:pt x="1406963" y="1094496"/>
                  </a:cubicBezTo>
                  <a:cubicBezTo>
                    <a:pt x="1385518" y="1090941"/>
                    <a:pt x="1364931" y="1082467"/>
                    <a:pt x="1342475" y="1084944"/>
                  </a:cubicBezTo>
                  <a:cubicBezTo>
                    <a:pt x="1317105" y="1087724"/>
                    <a:pt x="1291548" y="1088970"/>
                    <a:pt x="1266262" y="1092323"/>
                  </a:cubicBezTo>
                  <a:cubicBezTo>
                    <a:pt x="1188634" y="1102616"/>
                    <a:pt x="1111780" y="1117222"/>
                    <a:pt x="1035601" y="1135433"/>
                  </a:cubicBezTo>
                  <a:cubicBezTo>
                    <a:pt x="961426" y="1153155"/>
                    <a:pt x="889155" y="1175258"/>
                    <a:pt x="823437" y="1215908"/>
                  </a:cubicBezTo>
                  <a:cubicBezTo>
                    <a:pt x="786981" y="1238465"/>
                    <a:pt x="748184" y="1257148"/>
                    <a:pt x="707196" y="1270659"/>
                  </a:cubicBezTo>
                  <a:cubicBezTo>
                    <a:pt x="703861" y="1271754"/>
                    <a:pt x="700744" y="1274079"/>
                    <a:pt x="697981" y="1276387"/>
                  </a:cubicBezTo>
                  <a:cubicBezTo>
                    <a:pt x="674076" y="1296367"/>
                    <a:pt x="650289" y="1316464"/>
                    <a:pt x="626468" y="1336529"/>
                  </a:cubicBezTo>
                  <a:cubicBezTo>
                    <a:pt x="597863" y="1360619"/>
                    <a:pt x="568634" y="1383850"/>
                    <a:pt x="534082" y="1399046"/>
                  </a:cubicBezTo>
                  <a:cubicBezTo>
                    <a:pt x="512165" y="1408682"/>
                    <a:pt x="489608" y="1415235"/>
                    <a:pt x="465029" y="1414898"/>
                  </a:cubicBezTo>
                  <a:cubicBezTo>
                    <a:pt x="434520" y="1414477"/>
                    <a:pt x="403725" y="1413769"/>
                    <a:pt x="373519" y="1417273"/>
                  </a:cubicBezTo>
                  <a:cubicBezTo>
                    <a:pt x="297912" y="1426050"/>
                    <a:pt x="241628" y="1464342"/>
                    <a:pt x="210024" y="1534592"/>
                  </a:cubicBezTo>
                  <a:cubicBezTo>
                    <a:pt x="197070" y="1563383"/>
                    <a:pt x="187198" y="1593639"/>
                    <a:pt x="176989" y="1623592"/>
                  </a:cubicBezTo>
                  <a:cubicBezTo>
                    <a:pt x="165314" y="1657824"/>
                    <a:pt x="155762" y="1692847"/>
                    <a:pt x="137720" y="1724536"/>
                  </a:cubicBezTo>
                  <a:cubicBezTo>
                    <a:pt x="121800" y="1752568"/>
                    <a:pt x="101736" y="1776574"/>
                    <a:pt x="70755" y="1789091"/>
                  </a:cubicBezTo>
                  <a:cubicBezTo>
                    <a:pt x="65701" y="1789091"/>
                    <a:pt x="60647" y="1789091"/>
                    <a:pt x="55593" y="1789091"/>
                  </a:cubicBezTo>
                  <a:cubicBezTo>
                    <a:pt x="39067" y="1783448"/>
                    <a:pt x="28622" y="1771234"/>
                    <a:pt x="22153" y="1755904"/>
                  </a:cubicBezTo>
                  <a:cubicBezTo>
                    <a:pt x="16644" y="1742831"/>
                    <a:pt x="11759" y="1729286"/>
                    <a:pt x="8693" y="1715472"/>
                  </a:cubicBezTo>
                  <a:cubicBezTo>
                    <a:pt x="4717" y="1697581"/>
                    <a:pt x="2797" y="1679219"/>
                    <a:pt x="0" y="166105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9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31">
              <a:extLst>
                <a:ext uri="{FF2B5EF4-FFF2-40B4-BE49-F238E27FC236}">
                  <a16:creationId xmlns:a16="http://schemas.microsoft.com/office/drawing/2014/main" id="{56DBBB52-A084-45D5-8A64-2BE93CC54048}"/>
                </a:ext>
              </a:extLst>
            </p:cNvPr>
            <p:cNvGrpSpPr/>
            <p:nvPr/>
          </p:nvGrpSpPr>
          <p:grpSpPr>
            <a:xfrm>
              <a:off x="3126101" y="-5646"/>
              <a:ext cx="1740191" cy="5878150"/>
              <a:chOff x="9007210" y="-2023492"/>
              <a:chExt cx="1740191" cy="5878150"/>
            </a:xfrm>
          </p:grpSpPr>
          <p:sp>
            <p:nvSpPr>
              <p:cNvPr id="29" name="Graphic 41">
                <a:extLst>
                  <a:ext uri="{FF2B5EF4-FFF2-40B4-BE49-F238E27FC236}">
                    <a16:creationId xmlns:a16="http://schemas.microsoft.com/office/drawing/2014/main" id="{9ECCDE66-A9C5-4DA5-99AC-48244070278B}"/>
                  </a:ext>
                </a:extLst>
              </p:cNvPr>
              <p:cNvSpPr/>
              <p:nvPr/>
            </p:nvSpPr>
            <p:spPr>
              <a:xfrm>
                <a:off x="9430732" y="-2023492"/>
                <a:ext cx="1053084" cy="3600622"/>
              </a:xfrm>
              <a:custGeom>
                <a:avLst/>
                <a:gdLst>
                  <a:gd name="connsiteX0" fmla="*/ 902589 w 1053083"/>
                  <a:gd name="connsiteY0" fmla="*/ 2041874 h 2150363"/>
                  <a:gd name="connsiteX1" fmla="*/ 648557 w 1053083"/>
                  <a:gd name="connsiteY1" fmla="*/ 2066163 h 2150363"/>
                  <a:gd name="connsiteX2" fmla="*/ 804767 w 1053083"/>
                  <a:gd name="connsiteY2" fmla="*/ 1899952 h 2150363"/>
                  <a:gd name="connsiteX3" fmla="*/ 712375 w 1053083"/>
                  <a:gd name="connsiteY3" fmla="*/ 1666589 h 2150363"/>
                  <a:gd name="connsiteX4" fmla="*/ 522351 w 1053083"/>
                  <a:gd name="connsiteY4" fmla="*/ 1764030 h 2150363"/>
                  <a:gd name="connsiteX5" fmla="*/ 468535 w 1053083"/>
                  <a:gd name="connsiteY5" fmla="*/ 1986343 h 2150363"/>
                  <a:gd name="connsiteX6" fmla="*/ 447961 w 1053083"/>
                  <a:gd name="connsiteY6" fmla="*/ 2120741 h 2150363"/>
                  <a:gd name="connsiteX7" fmla="*/ 447961 w 1053083"/>
                  <a:gd name="connsiteY7" fmla="*/ 2011871 h 2150363"/>
                  <a:gd name="connsiteX8" fmla="*/ 448723 w 1053083"/>
                  <a:gd name="connsiteY8" fmla="*/ 667 h 2150363"/>
                  <a:gd name="connsiteX9" fmla="*/ 417005 w 1053083"/>
                  <a:gd name="connsiteY9" fmla="*/ 0 h 2150363"/>
                  <a:gd name="connsiteX10" fmla="*/ 418910 w 1053083"/>
                  <a:gd name="connsiteY10" fmla="*/ 25527 h 2150363"/>
                  <a:gd name="connsiteX11" fmla="*/ 419862 w 1053083"/>
                  <a:gd name="connsiteY11" fmla="*/ 2069878 h 2150363"/>
                  <a:gd name="connsiteX12" fmla="*/ 419195 w 1053083"/>
                  <a:gd name="connsiteY12" fmla="*/ 2110073 h 2150363"/>
                  <a:gd name="connsiteX13" fmla="*/ 327660 w 1053083"/>
                  <a:gd name="connsiteY13" fmla="*/ 1901285 h 2150363"/>
                  <a:gd name="connsiteX14" fmla="*/ 212503 w 1053083"/>
                  <a:gd name="connsiteY14" fmla="*/ 1775841 h 2150363"/>
                  <a:gd name="connsiteX15" fmla="*/ 93155 w 1053083"/>
                  <a:gd name="connsiteY15" fmla="*/ 1793939 h 2150363"/>
                  <a:gd name="connsiteX16" fmla="*/ 94679 w 1053083"/>
                  <a:gd name="connsiteY16" fmla="*/ 1958150 h 2150363"/>
                  <a:gd name="connsiteX17" fmla="*/ 284226 w 1053083"/>
                  <a:gd name="connsiteY17" fmla="*/ 2087594 h 2150363"/>
                  <a:gd name="connsiteX18" fmla="*/ 159734 w 1053083"/>
                  <a:gd name="connsiteY18" fmla="*/ 2077784 h 2150363"/>
                  <a:gd name="connsiteX19" fmla="*/ 0 w 1053083"/>
                  <a:gd name="connsiteY19" fmla="*/ 2149221 h 2150363"/>
                  <a:gd name="connsiteX20" fmla="*/ 327374 w 1053083"/>
                  <a:gd name="connsiteY20" fmla="*/ 2150364 h 2150363"/>
                  <a:gd name="connsiteX21" fmla="*/ 591312 w 1053083"/>
                  <a:gd name="connsiteY21" fmla="*/ 2135886 h 2150363"/>
                  <a:gd name="connsiteX22" fmla="*/ 1053084 w 1053083"/>
                  <a:gd name="connsiteY22" fmla="*/ 2091023 h 2150363"/>
                  <a:gd name="connsiteX23" fmla="*/ 902589 w 1053083"/>
                  <a:gd name="connsiteY23" fmla="*/ 2041874 h 2150363"/>
                  <a:gd name="connsiteX24" fmla="*/ 145447 w 1053083"/>
                  <a:gd name="connsiteY24" fmla="*/ 1927765 h 2150363"/>
                  <a:gd name="connsiteX25" fmla="*/ 121730 w 1053083"/>
                  <a:gd name="connsiteY25" fmla="*/ 1872425 h 2150363"/>
                  <a:gd name="connsiteX26" fmla="*/ 156496 w 1053083"/>
                  <a:gd name="connsiteY26" fmla="*/ 1823466 h 2150363"/>
                  <a:gd name="connsiteX27" fmla="*/ 208693 w 1053083"/>
                  <a:gd name="connsiteY27" fmla="*/ 1842421 h 2150363"/>
                  <a:gd name="connsiteX28" fmla="*/ 392716 w 1053083"/>
                  <a:gd name="connsiteY28" fmla="*/ 2110073 h 2150363"/>
                  <a:gd name="connsiteX29" fmla="*/ 145447 w 1053083"/>
                  <a:gd name="connsiteY29" fmla="*/ 1927765 h 2150363"/>
                  <a:gd name="connsiteX30" fmla="*/ 470440 w 1053083"/>
                  <a:gd name="connsiteY30" fmla="*/ 2119313 h 2150363"/>
                  <a:gd name="connsiteX31" fmla="*/ 571024 w 1053083"/>
                  <a:gd name="connsiteY31" fmla="*/ 1750219 h 2150363"/>
                  <a:gd name="connsiteX32" fmla="*/ 681419 w 1053083"/>
                  <a:gd name="connsiteY32" fmla="*/ 1703261 h 2150363"/>
                  <a:gd name="connsiteX33" fmla="*/ 682752 w 1053083"/>
                  <a:gd name="connsiteY33" fmla="*/ 1703356 h 2150363"/>
                  <a:gd name="connsiteX34" fmla="*/ 682752 w 1053083"/>
                  <a:gd name="connsiteY34" fmla="*/ 1703356 h 2150363"/>
                  <a:gd name="connsiteX35" fmla="*/ 749046 w 1053083"/>
                  <a:gd name="connsiteY35" fmla="*/ 1890713 h 2150363"/>
                  <a:gd name="connsiteX36" fmla="*/ 470440 w 1053083"/>
                  <a:gd name="connsiteY36" fmla="*/ 2119313 h 2150363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1450925 h 3600622"/>
                  <a:gd name="connsiteX9" fmla="*/ 409631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667 h 3600622"/>
                  <a:gd name="connsiteX9" fmla="*/ 409631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  <a:gd name="connsiteX0" fmla="*/ 902589 w 1053084"/>
                  <a:gd name="connsiteY0" fmla="*/ 3492132 h 3600622"/>
                  <a:gd name="connsiteX1" fmla="*/ 648557 w 1053084"/>
                  <a:gd name="connsiteY1" fmla="*/ 3516421 h 3600622"/>
                  <a:gd name="connsiteX2" fmla="*/ 804767 w 1053084"/>
                  <a:gd name="connsiteY2" fmla="*/ 3350210 h 3600622"/>
                  <a:gd name="connsiteX3" fmla="*/ 712375 w 1053084"/>
                  <a:gd name="connsiteY3" fmla="*/ 3116847 h 3600622"/>
                  <a:gd name="connsiteX4" fmla="*/ 522351 w 1053084"/>
                  <a:gd name="connsiteY4" fmla="*/ 3214288 h 3600622"/>
                  <a:gd name="connsiteX5" fmla="*/ 468535 w 1053084"/>
                  <a:gd name="connsiteY5" fmla="*/ 3436601 h 3600622"/>
                  <a:gd name="connsiteX6" fmla="*/ 447961 w 1053084"/>
                  <a:gd name="connsiteY6" fmla="*/ 3570999 h 3600622"/>
                  <a:gd name="connsiteX7" fmla="*/ 447961 w 1053084"/>
                  <a:gd name="connsiteY7" fmla="*/ 3462129 h 3600622"/>
                  <a:gd name="connsiteX8" fmla="*/ 448723 w 1053084"/>
                  <a:gd name="connsiteY8" fmla="*/ 667 h 3600622"/>
                  <a:gd name="connsiteX9" fmla="*/ 419463 w 1053084"/>
                  <a:gd name="connsiteY9" fmla="*/ 0 h 3600622"/>
                  <a:gd name="connsiteX10" fmla="*/ 418910 w 1053084"/>
                  <a:gd name="connsiteY10" fmla="*/ 1475785 h 3600622"/>
                  <a:gd name="connsiteX11" fmla="*/ 419862 w 1053084"/>
                  <a:gd name="connsiteY11" fmla="*/ 3520136 h 3600622"/>
                  <a:gd name="connsiteX12" fmla="*/ 419195 w 1053084"/>
                  <a:gd name="connsiteY12" fmla="*/ 3560331 h 3600622"/>
                  <a:gd name="connsiteX13" fmla="*/ 327660 w 1053084"/>
                  <a:gd name="connsiteY13" fmla="*/ 3351543 h 3600622"/>
                  <a:gd name="connsiteX14" fmla="*/ 212503 w 1053084"/>
                  <a:gd name="connsiteY14" fmla="*/ 3226099 h 3600622"/>
                  <a:gd name="connsiteX15" fmla="*/ 93155 w 1053084"/>
                  <a:gd name="connsiteY15" fmla="*/ 3244197 h 3600622"/>
                  <a:gd name="connsiteX16" fmla="*/ 94679 w 1053084"/>
                  <a:gd name="connsiteY16" fmla="*/ 3408408 h 3600622"/>
                  <a:gd name="connsiteX17" fmla="*/ 284226 w 1053084"/>
                  <a:gd name="connsiteY17" fmla="*/ 3537852 h 3600622"/>
                  <a:gd name="connsiteX18" fmla="*/ 159734 w 1053084"/>
                  <a:gd name="connsiteY18" fmla="*/ 3528042 h 3600622"/>
                  <a:gd name="connsiteX19" fmla="*/ 0 w 1053084"/>
                  <a:gd name="connsiteY19" fmla="*/ 3599479 h 3600622"/>
                  <a:gd name="connsiteX20" fmla="*/ 327374 w 1053084"/>
                  <a:gd name="connsiteY20" fmla="*/ 3600622 h 3600622"/>
                  <a:gd name="connsiteX21" fmla="*/ 591312 w 1053084"/>
                  <a:gd name="connsiteY21" fmla="*/ 3586144 h 3600622"/>
                  <a:gd name="connsiteX22" fmla="*/ 1053084 w 1053084"/>
                  <a:gd name="connsiteY22" fmla="*/ 3541281 h 3600622"/>
                  <a:gd name="connsiteX23" fmla="*/ 902589 w 1053084"/>
                  <a:gd name="connsiteY23" fmla="*/ 3492132 h 3600622"/>
                  <a:gd name="connsiteX24" fmla="*/ 145447 w 1053084"/>
                  <a:gd name="connsiteY24" fmla="*/ 3378023 h 3600622"/>
                  <a:gd name="connsiteX25" fmla="*/ 121730 w 1053084"/>
                  <a:gd name="connsiteY25" fmla="*/ 3322683 h 3600622"/>
                  <a:gd name="connsiteX26" fmla="*/ 156496 w 1053084"/>
                  <a:gd name="connsiteY26" fmla="*/ 3273724 h 3600622"/>
                  <a:gd name="connsiteX27" fmla="*/ 208693 w 1053084"/>
                  <a:gd name="connsiteY27" fmla="*/ 3292679 h 3600622"/>
                  <a:gd name="connsiteX28" fmla="*/ 392716 w 1053084"/>
                  <a:gd name="connsiteY28" fmla="*/ 3560331 h 3600622"/>
                  <a:gd name="connsiteX29" fmla="*/ 145447 w 1053084"/>
                  <a:gd name="connsiteY29" fmla="*/ 3378023 h 3600622"/>
                  <a:gd name="connsiteX30" fmla="*/ 470440 w 1053084"/>
                  <a:gd name="connsiteY30" fmla="*/ 3569571 h 3600622"/>
                  <a:gd name="connsiteX31" fmla="*/ 571024 w 1053084"/>
                  <a:gd name="connsiteY31" fmla="*/ 3200477 h 3600622"/>
                  <a:gd name="connsiteX32" fmla="*/ 681419 w 1053084"/>
                  <a:gd name="connsiteY32" fmla="*/ 3153519 h 3600622"/>
                  <a:gd name="connsiteX33" fmla="*/ 682752 w 1053084"/>
                  <a:gd name="connsiteY33" fmla="*/ 3153614 h 3600622"/>
                  <a:gd name="connsiteX34" fmla="*/ 682752 w 1053084"/>
                  <a:gd name="connsiteY34" fmla="*/ 3153614 h 3600622"/>
                  <a:gd name="connsiteX35" fmla="*/ 749046 w 1053084"/>
                  <a:gd name="connsiteY35" fmla="*/ 3340971 h 3600622"/>
                  <a:gd name="connsiteX36" fmla="*/ 470440 w 1053084"/>
                  <a:gd name="connsiteY36" fmla="*/ 3569571 h 3600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084" h="3600622">
                    <a:moveTo>
                      <a:pt x="902589" y="3492132"/>
                    </a:moveTo>
                    <a:cubicBezTo>
                      <a:pt x="798957" y="3481369"/>
                      <a:pt x="702564" y="3499276"/>
                      <a:pt x="648557" y="3516421"/>
                    </a:cubicBezTo>
                    <a:cubicBezTo>
                      <a:pt x="668655" y="3490132"/>
                      <a:pt x="780479" y="3387453"/>
                      <a:pt x="804767" y="3350210"/>
                    </a:cubicBezTo>
                    <a:cubicBezTo>
                      <a:pt x="880491" y="3233719"/>
                      <a:pt x="848106" y="3150375"/>
                      <a:pt x="712375" y="3116847"/>
                    </a:cubicBezTo>
                    <a:cubicBezTo>
                      <a:pt x="630555" y="3092463"/>
                      <a:pt x="557117" y="3130182"/>
                      <a:pt x="522351" y="3214288"/>
                    </a:cubicBezTo>
                    <a:cubicBezTo>
                      <a:pt x="486156" y="3284011"/>
                      <a:pt x="479489" y="3360783"/>
                      <a:pt x="468535" y="3436601"/>
                    </a:cubicBezTo>
                    <a:cubicBezTo>
                      <a:pt x="462534" y="3478131"/>
                      <a:pt x="464725" y="3521088"/>
                      <a:pt x="447961" y="3570999"/>
                    </a:cubicBezTo>
                    <a:lnTo>
                      <a:pt x="447961" y="3462129"/>
                    </a:lnTo>
                    <a:cubicBezTo>
                      <a:pt x="448247" y="2791759"/>
                      <a:pt x="448437" y="671132"/>
                      <a:pt x="448723" y="667"/>
                    </a:cubicBezTo>
                    <a:lnTo>
                      <a:pt x="419463" y="0"/>
                    </a:lnTo>
                    <a:cubicBezTo>
                      <a:pt x="420129" y="8477"/>
                      <a:pt x="418814" y="1467213"/>
                      <a:pt x="418910" y="1475785"/>
                    </a:cubicBezTo>
                    <a:cubicBezTo>
                      <a:pt x="419386" y="2157204"/>
                      <a:pt x="419672" y="2838622"/>
                      <a:pt x="419862" y="3520136"/>
                    </a:cubicBezTo>
                    <a:cubicBezTo>
                      <a:pt x="419862" y="3527946"/>
                      <a:pt x="421291" y="3537471"/>
                      <a:pt x="419195" y="3560331"/>
                    </a:cubicBezTo>
                    <a:cubicBezTo>
                      <a:pt x="398526" y="3491275"/>
                      <a:pt x="363474" y="3412218"/>
                      <a:pt x="327660" y="3351543"/>
                    </a:cubicBezTo>
                    <a:cubicBezTo>
                      <a:pt x="298323" y="3301823"/>
                      <a:pt x="264414" y="3255626"/>
                      <a:pt x="212503" y="3226099"/>
                    </a:cubicBezTo>
                    <a:cubicBezTo>
                      <a:pt x="169069" y="3201429"/>
                      <a:pt x="126683" y="3207621"/>
                      <a:pt x="93155" y="3244197"/>
                    </a:cubicBezTo>
                    <a:cubicBezTo>
                      <a:pt x="46387" y="3295251"/>
                      <a:pt x="45911" y="3358401"/>
                      <a:pt x="94679" y="3408408"/>
                    </a:cubicBezTo>
                    <a:cubicBezTo>
                      <a:pt x="132398" y="3447174"/>
                      <a:pt x="267367" y="3515088"/>
                      <a:pt x="284226" y="3537852"/>
                    </a:cubicBezTo>
                    <a:cubicBezTo>
                      <a:pt x="239840" y="3527280"/>
                      <a:pt x="199073" y="3522993"/>
                      <a:pt x="159734" y="3528042"/>
                    </a:cubicBezTo>
                    <a:cubicBezTo>
                      <a:pt x="105728" y="3538995"/>
                      <a:pt x="51721" y="3556617"/>
                      <a:pt x="0" y="3599479"/>
                    </a:cubicBezTo>
                    <a:cubicBezTo>
                      <a:pt x="121349" y="3569761"/>
                      <a:pt x="171641" y="3548330"/>
                      <a:pt x="327374" y="3600622"/>
                    </a:cubicBezTo>
                    <a:cubicBezTo>
                      <a:pt x="380048" y="3598908"/>
                      <a:pt x="584073" y="3588430"/>
                      <a:pt x="591312" y="3586144"/>
                    </a:cubicBezTo>
                    <a:cubicBezTo>
                      <a:pt x="799624" y="3521946"/>
                      <a:pt x="945928" y="3520612"/>
                      <a:pt x="1053084" y="3541281"/>
                    </a:cubicBezTo>
                    <a:cubicBezTo>
                      <a:pt x="1007840" y="3516993"/>
                      <a:pt x="953262" y="3497371"/>
                      <a:pt x="902589" y="3492132"/>
                    </a:cubicBezTo>
                    <a:close/>
                    <a:moveTo>
                      <a:pt x="145447" y="3378023"/>
                    </a:moveTo>
                    <a:cubicBezTo>
                      <a:pt x="132588" y="3361449"/>
                      <a:pt x="118396" y="3345066"/>
                      <a:pt x="121730" y="3322683"/>
                    </a:cubicBezTo>
                    <a:cubicBezTo>
                      <a:pt x="124873" y="3301156"/>
                      <a:pt x="136779" y="3282106"/>
                      <a:pt x="156496" y="3273724"/>
                    </a:cubicBezTo>
                    <a:cubicBezTo>
                      <a:pt x="176879" y="3265056"/>
                      <a:pt x="194310" y="3278963"/>
                      <a:pt x="208693" y="3292679"/>
                    </a:cubicBezTo>
                    <a:cubicBezTo>
                      <a:pt x="271177" y="3352496"/>
                      <a:pt x="384524" y="3537567"/>
                      <a:pt x="392716" y="3560331"/>
                    </a:cubicBezTo>
                    <a:cubicBezTo>
                      <a:pt x="378905" y="3550044"/>
                      <a:pt x="171641" y="3411646"/>
                      <a:pt x="145447" y="3378023"/>
                    </a:cubicBezTo>
                    <a:close/>
                    <a:moveTo>
                      <a:pt x="470440" y="3569571"/>
                    </a:moveTo>
                    <a:cubicBezTo>
                      <a:pt x="491871" y="3430220"/>
                      <a:pt x="520446" y="3276677"/>
                      <a:pt x="571024" y="3200477"/>
                    </a:cubicBezTo>
                    <a:cubicBezTo>
                      <a:pt x="597313" y="3160948"/>
                      <a:pt x="636937" y="3151042"/>
                      <a:pt x="681419" y="3153519"/>
                    </a:cubicBezTo>
                    <a:cubicBezTo>
                      <a:pt x="681895" y="3153519"/>
                      <a:pt x="682371" y="3153519"/>
                      <a:pt x="682752" y="3153614"/>
                    </a:cubicBezTo>
                    <a:lnTo>
                      <a:pt x="682752" y="3153614"/>
                    </a:lnTo>
                    <a:cubicBezTo>
                      <a:pt x="804386" y="3188475"/>
                      <a:pt x="825437" y="3242101"/>
                      <a:pt x="749046" y="3340971"/>
                    </a:cubicBezTo>
                    <a:cubicBezTo>
                      <a:pt x="734187" y="3360116"/>
                      <a:pt x="601409" y="3517183"/>
                      <a:pt x="470440" y="35695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30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9000000" scaled="0"/>
                <a:tileRect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0" name="Freeform: Shape 42">
                <a:extLst>
                  <a:ext uri="{FF2B5EF4-FFF2-40B4-BE49-F238E27FC236}">
                    <a16:creationId xmlns:a16="http://schemas.microsoft.com/office/drawing/2014/main" id="{C38C31DC-7B52-4382-93E6-6F7CD5AC183D}"/>
                  </a:ext>
                </a:extLst>
              </p:cNvPr>
              <p:cNvSpPr/>
              <p:nvPr/>
            </p:nvSpPr>
            <p:spPr>
              <a:xfrm>
                <a:off x="9007210" y="1533208"/>
                <a:ext cx="1740191" cy="2321450"/>
              </a:xfrm>
              <a:custGeom>
                <a:avLst/>
                <a:gdLst>
                  <a:gd name="connsiteX0" fmla="*/ 1101855 w 2207554"/>
                  <a:gd name="connsiteY0" fmla="*/ 94523 h 2944922"/>
                  <a:gd name="connsiteX1" fmla="*/ 70861 w 2207554"/>
                  <a:gd name="connsiteY1" fmla="*/ 1689699 h 2944922"/>
                  <a:gd name="connsiteX2" fmla="*/ 1087063 w 2207554"/>
                  <a:gd name="connsiteY2" fmla="*/ 2850406 h 2944922"/>
                  <a:gd name="connsiteX3" fmla="*/ 2124403 w 2207554"/>
                  <a:gd name="connsiteY3" fmla="*/ 1542374 h 2944922"/>
                  <a:gd name="connsiteX4" fmla="*/ 1101855 w 2207554"/>
                  <a:gd name="connsiteY4" fmla="*/ 94523 h 2944922"/>
                  <a:gd name="connsiteX5" fmla="*/ 1101723 w 2207554"/>
                  <a:gd name="connsiteY5" fmla="*/ 7 h 2944922"/>
                  <a:gd name="connsiteX6" fmla="*/ 2194409 w 2207554"/>
                  <a:gd name="connsiteY6" fmla="*/ 1547169 h 2944922"/>
                  <a:gd name="connsiteX7" fmla="*/ 1085917 w 2207554"/>
                  <a:gd name="connsiteY7" fmla="*/ 2944922 h 2944922"/>
                  <a:gd name="connsiteX8" fmla="*/ 11 w 2207554"/>
                  <a:gd name="connsiteY8" fmla="*/ 1704600 h 2944922"/>
                  <a:gd name="connsiteX9" fmla="*/ 1101723 w 2207554"/>
                  <a:gd name="connsiteY9" fmla="*/ 7 h 29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7554" h="2944922">
                    <a:moveTo>
                      <a:pt x="1101855" y="94523"/>
                    </a:moveTo>
                    <a:cubicBezTo>
                      <a:pt x="550428" y="91699"/>
                      <a:pt x="126004" y="1090988"/>
                      <a:pt x="70861" y="1689699"/>
                    </a:cubicBezTo>
                    <a:cubicBezTo>
                      <a:pt x="68236" y="2392903"/>
                      <a:pt x="554017" y="2841934"/>
                      <a:pt x="1087063" y="2850406"/>
                    </a:cubicBezTo>
                    <a:cubicBezTo>
                      <a:pt x="1629627" y="2837627"/>
                      <a:pt x="2230574" y="2390689"/>
                      <a:pt x="2124403" y="1542374"/>
                    </a:cubicBezTo>
                    <a:cubicBezTo>
                      <a:pt x="2060290" y="1067193"/>
                      <a:pt x="1635843" y="100736"/>
                      <a:pt x="1101855" y="94523"/>
                    </a:cubicBezTo>
                    <a:close/>
                    <a:moveTo>
                      <a:pt x="1101723" y="7"/>
                    </a:moveTo>
                    <a:cubicBezTo>
                      <a:pt x="1672338" y="6647"/>
                      <a:pt x="2125899" y="1039395"/>
                      <a:pt x="2194409" y="1547169"/>
                    </a:cubicBezTo>
                    <a:cubicBezTo>
                      <a:pt x="2307863" y="2453672"/>
                      <a:pt x="1665696" y="2931266"/>
                      <a:pt x="1085917" y="2944922"/>
                    </a:cubicBezTo>
                    <a:cubicBezTo>
                      <a:pt x="516307" y="2935869"/>
                      <a:pt x="-2794" y="2456038"/>
                      <a:pt x="11" y="1704600"/>
                    </a:cubicBezTo>
                    <a:cubicBezTo>
                      <a:pt x="58936" y="1064822"/>
                      <a:pt x="512472" y="-3010"/>
                      <a:pt x="1101723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Freeform: Shape 32">
              <a:extLst>
                <a:ext uri="{FF2B5EF4-FFF2-40B4-BE49-F238E27FC236}">
                  <a16:creationId xmlns:a16="http://schemas.microsoft.com/office/drawing/2014/main" id="{CB9C6B11-9D30-4023-8E32-8CB81C39C5E0}"/>
                </a:ext>
              </a:extLst>
            </p:cNvPr>
            <p:cNvSpPr/>
            <p:nvPr/>
          </p:nvSpPr>
          <p:spPr>
            <a:xfrm>
              <a:off x="3102002" y="4895720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33">
              <a:extLst>
                <a:ext uri="{FF2B5EF4-FFF2-40B4-BE49-F238E27FC236}">
                  <a16:creationId xmlns:a16="http://schemas.microsoft.com/office/drawing/2014/main" id="{EC0ED333-C4DE-48F0-AE48-0F57E8FF7D32}"/>
                </a:ext>
              </a:extLst>
            </p:cNvPr>
            <p:cNvSpPr/>
            <p:nvPr/>
          </p:nvSpPr>
          <p:spPr>
            <a:xfrm>
              <a:off x="3247770" y="5192471"/>
              <a:ext cx="301852" cy="317668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34">
              <a:extLst>
                <a:ext uri="{FF2B5EF4-FFF2-40B4-BE49-F238E27FC236}">
                  <a16:creationId xmlns:a16="http://schemas.microsoft.com/office/drawing/2014/main" id="{16A97ADF-19E0-4D39-8675-63E6C250B8B0}"/>
                </a:ext>
              </a:extLst>
            </p:cNvPr>
            <p:cNvSpPr/>
            <p:nvPr/>
          </p:nvSpPr>
          <p:spPr>
            <a:xfrm>
              <a:off x="3398696" y="5362988"/>
              <a:ext cx="301852" cy="317668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35">
              <a:extLst>
                <a:ext uri="{FF2B5EF4-FFF2-40B4-BE49-F238E27FC236}">
                  <a16:creationId xmlns:a16="http://schemas.microsoft.com/office/drawing/2014/main" id="{3B121ADA-4B44-41C5-8909-89F94A0B79EE}"/>
                </a:ext>
              </a:extLst>
            </p:cNvPr>
            <p:cNvSpPr/>
            <p:nvPr/>
          </p:nvSpPr>
          <p:spPr>
            <a:xfrm>
              <a:off x="3563834" y="5514667"/>
              <a:ext cx="301852" cy="317668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36">
              <a:extLst>
                <a:ext uri="{FF2B5EF4-FFF2-40B4-BE49-F238E27FC236}">
                  <a16:creationId xmlns:a16="http://schemas.microsoft.com/office/drawing/2014/main" id="{90DC3CC4-877A-4C76-943C-D2D61087C309}"/>
                </a:ext>
              </a:extLst>
            </p:cNvPr>
            <p:cNvSpPr/>
            <p:nvPr/>
          </p:nvSpPr>
          <p:spPr>
            <a:xfrm>
              <a:off x="3790702" y="5555830"/>
              <a:ext cx="301852" cy="317668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37">
              <a:extLst>
                <a:ext uri="{FF2B5EF4-FFF2-40B4-BE49-F238E27FC236}">
                  <a16:creationId xmlns:a16="http://schemas.microsoft.com/office/drawing/2014/main" id="{2804AAD2-70A1-4EC2-8DF4-CDB0D1625F46}"/>
                </a:ext>
              </a:extLst>
            </p:cNvPr>
            <p:cNvSpPr/>
            <p:nvPr/>
          </p:nvSpPr>
          <p:spPr>
            <a:xfrm>
              <a:off x="4060161" y="5516089"/>
              <a:ext cx="327027" cy="34416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38">
              <a:extLst>
                <a:ext uri="{FF2B5EF4-FFF2-40B4-BE49-F238E27FC236}">
                  <a16:creationId xmlns:a16="http://schemas.microsoft.com/office/drawing/2014/main" id="{60D5696D-69DB-4D26-B877-737EB4BC8AFF}"/>
                </a:ext>
              </a:extLst>
            </p:cNvPr>
            <p:cNvSpPr/>
            <p:nvPr/>
          </p:nvSpPr>
          <p:spPr>
            <a:xfrm>
              <a:off x="4303785" y="5362988"/>
              <a:ext cx="386851" cy="407121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id="{8CC9B620-242A-4080-A2D1-D74BA41904FB}"/>
                </a:ext>
              </a:extLst>
            </p:cNvPr>
            <p:cNvSpPr/>
            <p:nvPr/>
          </p:nvSpPr>
          <p:spPr>
            <a:xfrm>
              <a:off x="4490436" y="5033463"/>
              <a:ext cx="483772" cy="509120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id="{930005DD-C035-41E4-ABE1-5BCBD7914167}"/>
                </a:ext>
              </a:extLst>
            </p:cNvPr>
            <p:cNvSpPr/>
            <p:nvPr/>
          </p:nvSpPr>
          <p:spPr>
            <a:xfrm>
              <a:off x="4445635" y="4605687"/>
              <a:ext cx="316410" cy="332989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2ABA1CC6-532D-4C2E-B7BC-DEBF23943D1D}"/>
              </a:ext>
            </a:extLst>
          </p:cNvPr>
          <p:cNvGrpSpPr/>
          <p:nvPr/>
        </p:nvGrpSpPr>
        <p:grpSpPr>
          <a:xfrm>
            <a:off x="1243335" y="35933"/>
            <a:ext cx="1485789" cy="2959672"/>
            <a:chOff x="779055" y="-517370"/>
            <a:chExt cx="2222853" cy="4427893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AA5F3FB9-7864-4808-ABA9-7D0C083C8127}"/>
                </a:ext>
              </a:extLst>
            </p:cNvPr>
            <p:cNvSpPr/>
            <p:nvPr/>
          </p:nvSpPr>
          <p:spPr>
            <a:xfrm rot="20837805">
              <a:off x="1235820" y="2667245"/>
              <a:ext cx="831801" cy="1109640"/>
            </a:xfrm>
            <a:custGeom>
              <a:avLst/>
              <a:gdLst>
                <a:gd name="connsiteX0" fmla="*/ 1167897 w 2317687"/>
                <a:gd name="connsiteY0" fmla="*/ 0 h 2951430"/>
                <a:gd name="connsiteX1" fmla="*/ 2317687 w 2317687"/>
                <a:gd name="connsiteY1" fmla="*/ 1493822 h 2951430"/>
                <a:gd name="connsiteX2" fmla="*/ 1240325 w 2317687"/>
                <a:gd name="connsiteY2" fmla="*/ 2951430 h 2951430"/>
                <a:gd name="connsiteX3" fmla="*/ 0 w 2317687"/>
                <a:gd name="connsiteY3" fmla="*/ 1674892 h 2951430"/>
                <a:gd name="connsiteX4" fmla="*/ 1167897 w 2317687"/>
                <a:gd name="connsiteY4" fmla="*/ 0 h 2951430"/>
                <a:gd name="connsiteX0" fmla="*/ 1167897 w 2317687"/>
                <a:gd name="connsiteY0" fmla="*/ 290 h 2951720"/>
                <a:gd name="connsiteX1" fmla="*/ 2317687 w 2317687"/>
                <a:gd name="connsiteY1" fmla="*/ 1494112 h 2951720"/>
                <a:gd name="connsiteX2" fmla="*/ 1240325 w 2317687"/>
                <a:gd name="connsiteY2" fmla="*/ 2951720 h 2951720"/>
                <a:gd name="connsiteX3" fmla="*/ 0 w 2317687"/>
                <a:gd name="connsiteY3" fmla="*/ 1675182 h 2951720"/>
                <a:gd name="connsiteX4" fmla="*/ 1167897 w 2317687"/>
                <a:gd name="connsiteY4" fmla="*/ 290 h 2951720"/>
                <a:gd name="connsiteX0" fmla="*/ 1167897 w 2317687"/>
                <a:gd name="connsiteY0" fmla="*/ 290 h 2951720"/>
                <a:gd name="connsiteX1" fmla="*/ 2317687 w 2317687"/>
                <a:gd name="connsiteY1" fmla="*/ 1494112 h 2951720"/>
                <a:gd name="connsiteX2" fmla="*/ 1240325 w 2317687"/>
                <a:gd name="connsiteY2" fmla="*/ 2951720 h 2951720"/>
                <a:gd name="connsiteX3" fmla="*/ 0 w 2317687"/>
                <a:gd name="connsiteY3" fmla="*/ 1675182 h 2951720"/>
                <a:gd name="connsiteX4" fmla="*/ 1167897 w 2317687"/>
                <a:gd name="connsiteY4" fmla="*/ 290 h 2951720"/>
                <a:gd name="connsiteX0" fmla="*/ 1167897 w 2317687"/>
                <a:gd name="connsiteY0" fmla="*/ 290 h 2951720"/>
                <a:gd name="connsiteX1" fmla="*/ 2317687 w 2317687"/>
                <a:gd name="connsiteY1" fmla="*/ 1494112 h 2951720"/>
                <a:gd name="connsiteX2" fmla="*/ 1240325 w 2317687"/>
                <a:gd name="connsiteY2" fmla="*/ 2951720 h 2951720"/>
                <a:gd name="connsiteX3" fmla="*/ 0 w 2317687"/>
                <a:gd name="connsiteY3" fmla="*/ 1675182 h 2951720"/>
                <a:gd name="connsiteX4" fmla="*/ 1167897 w 2317687"/>
                <a:gd name="connsiteY4" fmla="*/ 290 h 2951720"/>
                <a:gd name="connsiteX0" fmla="*/ 1167897 w 2331067"/>
                <a:gd name="connsiteY0" fmla="*/ 290 h 2951720"/>
                <a:gd name="connsiteX1" fmla="*/ 2317687 w 2331067"/>
                <a:gd name="connsiteY1" fmla="*/ 1494112 h 2951720"/>
                <a:gd name="connsiteX2" fmla="*/ 1240325 w 2331067"/>
                <a:gd name="connsiteY2" fmla="*/ 2951720 h 2951720"/>
                <a:gd name="connsiteX3" fmla="*/ 0 w 2331067"/>
                <a:gd name="connsiteY3" fmla="*/ 1675182 h 2951720"/>
                <a:gd name="connsiteX4" fmla="*/ 1167897 w 2331067"/>
                <a:gd name="connsiteY4" fmla="*/ 290 h 2951720"/>
                <a:gd name="connsiteX0" fmla="*/ 1167897 w 2332731"/>
                <a:gd name="connsiteY0" fmla="*/ 290 h 2951720"/>
                <a:gd name="connsiteX1" fmla="*/ 2317687 w 2332731"/>
                <a:gd name="connsiteY1" fmla="*/ 1494112 h 2951720"/>
                <a:gd name="connsiteX2" fmla="*/ 1240325 w 2332731"/>
                <a:gd name="connsiteY2" fmla="*/ 2951720 h 2951720"/>
                <a:gd name="connsiteX3" fmla="*/ 0 w 2332731"/>
                <a:gd name="connsiteY3" fmla="*/ 1675182 h 2951720"/>
                <a:gd name="connsiteX4" fmla="*/ 1167897 w 2332731"/>
                <a:gd name="connsiteY4" fmla="*/ 290 h 2951720"/>
                <a:gd name="connsiteX0" fmla="*/ 1167897 w 2332731"/>
                <a:gd name="connsiteY0" fmla="*/ 290 h 2951998"/>
                <a:gd name="connsiteX1" fmla="*/ 2317687 w 2332731"/>
                <a:gd name="connsiteY1" fmla="*/ 1494112 h 2951998"/>
                <a:gd name="connsiteX2" fmla="*/ 1240325 w 2332731"/>
                <a:gd name="connsiteY2" fmla="*/ 2951720 h 2951998"/>
                <a:gd name="connsiteX3" fmla="*/ 0 w 2332731"/>
                <a:gd name="connsiteY3" fmla="*/ 1675182 h 2951998"/>
                <a:gd name="connsiteX4" fmla="*/ 1167897 w 2332731"/>
                <a:gd name="connsiteY4" fmla="*/ 290 h 2951998"/>
                <a:gd name="connsiteX0" fmla="*/ 1167897 w 2330428"/>
                <a:gd name="connsiteY0" fmla="*/ 290 h 2951998"/>
                <a:gd name="connsiteX1" fmla="*/ 2317687 w 2330428"/>
                <a:gd name="connsiteY1" fmla="*/ 1494112 h 2951998"/>
                <a:gd name="connsiteX2" fmla="*/ 1086416 w 2330428"/>
                <a:gd name="connsiteY2" fmla="*/ 2951720 h 2951998"/>
                <a:gd name="connsiteX3" fmla="*/ 0 w 2330428"/>
                <a:gd name="connsiteY3" fmla="*/ 1675182 h 2951998"/>
                <a:gd name="connsiteX4" fmla="*/ 1167897 w 2330428"/>
                <a:gd name="connsiteY4" fmla="*/ 290 h 2951998"/>
                <a:gd name="connsiteX0" fmla="*/ 1167897 w 2331419"/>
                <a:gd name="connsiteY0" fmla="*/ 290 h 2961048"/>
                <a:gd name="connsiteX1" fmla="*/ 2317687 w 2331419"/>
                <a:gd name="connsiteY1" fmla="*/ 1494112 h 2961048"/>
                <a:gd name="connsiteX2" fmla="*/ 1158843 w 2331419"/>
                <a:gd name="connsiteY2" fmla="*/ 2960773 h 2961048"/>
                <a:gd name="connsiteX3" fmla="*/ 0 w 2331419"/>
                <a:gd name="connsiteY3" fmla="*/ 1675182 h 2961048"/>
                <a:gd name="connsiteX4" fmla="*/ 1167897 w 2331419"/>
                <a:gd name="connsiteY4" fmla="*/ 290 h 2961048"/>
                <a:gd name="connsiteX0" fmla="*/ 1167897 w 2331287"/>
                <a:gd name="connsiteY0" fmla="*/ 290 h 2915795"/>
                <a:gd name="connsiteX1" fmla="*/ 2317687 w 2331287"/>
                <a:gd name="connsiteY1" fmla="*/ 1494112 h 2915795"/>
                <a:gd name="connsiteX2" fmla="*/ 1149790 w 2331287"/>
                <a:gd name="connsiteY2" fmla="*/ 2915505 h 2915795"/>
                <a:gd name="connsiteX3" fmla="*/ 0 w 2331287"/>
                <a:gd name="connsiteY3" fmla="*/ 1675182 h 2915795"/>
                <a:gd name="connsiteX4" fmla="*/ 1167897 w 2331287"/>
                <a:gd name="connsiteY4" fmla="*/ 290 h 2915795"/>
                <a:gd name="connsiteX0" fmla="*/ 1167897 w 2331157"/>
                <a:gd name="connsiteY0" fmla="*/ 290 h 2942946"/>
                <a:gd name="connsiteX1" fmla="*/ 2317687 w 2331157"/>
                <a:gd name="connsiteY1" fmla="*/ 1494112 h 2942946"/>
                <a:gd name="connsiteX2" fmla="*/ 1140737 w 2331157"/>
                <a:gd name="connsiteY2" fmla="*/ 2942665 h 2942946"/>
                <a:gd name="connsiteX3" fmla="*/ 0 w 2331157"/>
                <a:gd name="connsiteY3" fmla="*/ 1675182 h 2942946"/>
                <a:gd name="connsiteX4" fmla="*/ 1167897 w 2331157"/>
                <a:gd name="connsiteY4" fmla="*/ 290 h 2942946"/>
                <a:gd name="connsiteX0" fmla="*/ 1167897 w 2332531"/>
                <a:gd name="connsiteY0" fmla="*/ 290 h 2942946"/>
                <a:gd name="connsiteX1" fmla="*/ 2317687 w 2332531"/>
                <a:gd name="connsiteY1" fmla="*/ 1494112 h 2942946"/>
                <a:gd name="connsiteX2" fmla="*/ 1140737 w 2332531"/>
                <a:gd name="connsiteY2" fmla="*/ 2942665 h 2942946"/>
                <a:gd name="connsiteX3" fmla="*/ 0 w 2332531"/>
                <a:gd name="connsiteY3" fmla="*/ 1675182 h 2942946"/>
                <a:gd name="connsiteX4" fmla="*/ 1167897 w 2332531"/>
                <a:gd name="connsiteY4" fmla="*/ 290 h 2942946"/>
                <a:gd name="connsiteX0" fmla="*/ 1167897 w 2332531"/>
                <a:gd name="connsiteY0" fmla="*/ 290 h 2942665"/>
                <a:gd name="connsiteX1" fmla="*/ 2317687 w 2332531"/>
                <a:gd name="connsiteY1" fmla="*/ 1494112 h 2942665"/>
                <a:gd name="connsiteX2" fmla="*/ 1140737 w 2332531"/>
                <a:gd name="connsiteY2" fmla="*/ 2942665 h 2942665"/>
                <a:gd name="connsiteX3" fmla="*/ 0 w 2332531"/>
                <a:gd name="connsiteY3" fmla="*/ 1675182 h 2942665"/>
                <a:gd name="connsiteX4" fmla="*/ 1167897 w 2332531"/>
                <a:gd name="connsiteY4" fmla="*/ 290 h 2942665"/>
                <a:gd name="connsiteX0" fmla="*/ 1167909 w 2332543"/>
                <a:gd name="connsiteY0" fmla="*/ 290 h 2942665"/>
                <a:gd name="connsiteX1" fmla="*/ 2317699 w 2332543"/>
                <a:gd name="connsiteY1" fmla="*/ 1494112 h 2942665"/>
                <a:gd name="connsiteX2" fmla="*/ 1140749 w 2332543"/>
                <a:gd name="connsiteY2" fmla="*/ 2942665 h 2942665"/>
                <a:gd name="connsiteX3" fmla="*/ 12 w 2332543"/>
                <a:gd name="connsiteY3" fmla="*/ 1675182 h 2942665"/>
                <a:gd name="connsiteX4" fmla="*/ 1167909 w 2332543"/>
                <a:gd name="connsiteY4" fmla="*/ 290 h 2942665"/>
                <a:gd name="connsiteX0" fmla="*/ 1167909 w 2332543"/>
                <a:gd name="connsiteY0" fmla="*/ 312 h 2942687"/>
                <a:gd name="connsiteX1" fmla="*/ 2317699 w 2332543"/>
                <a:gd name="connsiteY1" fmla="*/ 1494134 h 2942687"/>
                <a:gd name="connsiteX2" fmla="*/ 1140749 w 2332543"/>
                <a:gd name="connsiteY2" fmla="*/ 2942687 h 2942687"/>
                <a:gd name="connsiteX3" fmla="*/ 12 w 2332543"/>
                <a:gd name="connsiteY3" fmla="*/ 1675204 h 2942687"/>
                <a:gd name="connsiteX4" fmla="*/ 1167909 w 2332543"/>
                <a:gd name="connsiteY4" fmla="*/ 312 h 2942687"/>
                <a:gd name="connsiteX0" fmla="*/ 1167909 w 2332543"/>
                <a:gd name="connsiteY0" fmla="*/ 222 h 2942597"/>
                <a:gd name="connsiteX1" fmla="*/ 2317699 w 2332543"/>
                <a:gd name="connsiteY1" fmla="*/ 1494044 h 2942597"/>
                <a:gd name="connsiteX2" fmla="*/ 1140749 w 2332543"/>
                <a:gd name="connsiteY2" fmla="*/ 2942597 h 2942597"/>
                <a:gd name="connsiteX3" fmla="*/ 12 w 2332543"/>
                <a:gd name="connsiteY3" fmla="*/ 1675114 h 2942597"/>
                <a:gd name="connsiteX4" fmla="*/ 1167909 w 2332543"/>
                <a:gd name="connsiteY4" fmla="*/ 222 h 2942597"/>
                <a:gd name="connsiteX0" fmla="*/ 1195069 w 2359703"/>
                <a:gd name="connsiteY0" fmla="*/ 222 h 2942597"/>
                <a:gd name="connsiteX1" fmla="*/ 2344859 w 2359703"/>
                <a:gd name="connsiteY1" fmla="*/ 1494044 h 2942597"/>
                <a:gd name="connsiteX2" fmla="*/ 1167909 w 2359703"/>
                <a:gd name="connsiteY2" fmla="*/ 2942597 h 2942597"/>
                <a:gd name="connsiteX3" fmla="*/ 12 w 2359703"/>
                <a:gd name="connsiteY3" fmla="*/ 1702275 h 2942597"/>
                <a:gd name="connsiteX4" fmla="*/ 1195069 w 2359703"/>
                <a:gd name="connsiteY4" fmla="*/ 222 h 2942597"/>
                <a:gd name="connsiteX0" fmla="*/ 1195069 w 2361533"/>
                <a:gd name="connsiteY0" fmla="*/ 222 h 2942597"/>
                <a:gd name="connsiteX1" fmla="*/ 2344859 w 2361533"/>
                <a:gd name="connsiteY1" fmla="*/ 1494044 h 2942597"/>
                <a:gd name="connsiteX2" fmla="*/ 1167909 w 2361533"/>
                <a:gd name="connsiteY2" fmla="*/ 2942597 h 2942597"/>
                <a:gd name="connsiteX3" fmla="*/ 12 w 2361533"/>
                <a:gd name="connsiteY3" fmla="*/ 1702275 h 2942597"/>
                <a:gd name="connsiteX4" fmla="*/ 1195069 w 2361533"/>
                <a:gd name="connsiteY4" fmla="*/ 222 h 2942597"/>
                <a:gd name="connsiteX0" fmla="*/ 1195069 w 2365409"/>
                <a:gd name="connsiteY0" fmla="*/ 222 h 2942597"/>
                <a:gd name="connsiteX1" fmla="*/ 2344859 w 2365409"/>
                <a:gd name="connsiteY1" fmla="*/ 1494044 h 2942597"/>
                <a:gd name="connsiteX2" fmla="*/ 1167909 w 2365409"/>
                <a:gd name="connsiteY2" fmla="*/ 2942597 h 2942597"/>
                <a:gd name="connsiteX3" fmla="*/ 12 w 2365409"/>
                <a:gd name="connsiteY3" fmla="*/ 1702275 h 2942597"/>
                <a:gd name="connsiteX4" fmla="*/ 1195069 w 2365409"/>
                <a:gd name="connsiteY4" fmla="*/ 222 h 2942597"/>
                <a:gd name="connsiteX0" fmla="*/ 1195069 w 2373930"/>
                <a:gd name="connsiteY0" fmla="*/ 222 h 2942597"/>
                <a:gd name="connsiteX1" fmla="*/ 2344859 w 2373930"/>
                <a:gd name="connsiteY1" fmla="*/ 1494044 h 2942597"/>
                <a:gd name="connsiteX2" fmla="*/ 1167909 w 2373930"/>
                <a:gd name="connsiteY2" fmla="*/ 2942597 h 2942597"/>
                <a:gd name="connsiteX3" fmla="*/ 12 w 2373930"/>
                <a:gd name="connsiteY3" fmla="*/ 1702275 h 2942597"/>
                <a:gd name="connsiteX4" fmla="*/ 1195069 w 2373930"/>
                <a:gd name="connsiteY4" fmla="*/ 222 h 2942597"/>
                <a:gd name="connsiteX0" fmla="*/ 1195069 w 2373930"/>
                <a:gd name="connsiteY0" fmla="*/ 235 h 2942610"/>
                <a:gd name="connsiteX1" fmla="*/ 2344859 w 2373930"/>
                <a:gd name="connsiteY1" fmla="*/ 1494057 h 2942610"/>
                <a:gd name="connsiteX2" fmla="*/ 1167909 w 2373930"/>
                <a:gd name="connsiteY2" fmla="*/ 2942610 h 2942610"/>
                <a:gd name="connsiteX3" fmla="*/ 12 w 2373930"/>
                <a:gd name="connsiteY3" fmla="*/ 1702288 h 2942610"/>
                <a:gd name="connsiteX4" fmla="*/ 1195069 w 2373930"/>
                <a:gd name="connsiteY4" fmla="*/ 235 h 2942610"/>
                <a:gd name="connsiteX0" fmla="*/ 1195069 w 2373930"/>
                <a:gd name="connsiteY0" fmla="*/ 235 h 2942610"/>
                <a:gd name="connsiteX1" fmla="*/ 2344859 w 2373930"/>
                <a:gd name="connsiteY1" fmla="*/ 1494057 h 2942610"/>
                <a:gd name="connsiteX2" fmla="*/ 1167909 w 2373930"/>
                <a:gd name="connsiteY2" fmla="*/ 2942610 h 2942610"/>
                <a:gd name="connsiteX3" fmla="*/ 12 w 2373930"/>
                <a:gd name="connsiteY3" fmla="*/ 1702288 h 2942610"/>
                <a:gd name="connsiteX4" fmla="*/ 1195069 w 2373930"/>
                <a:gd name="connsiteY4" fmla="*/ 235 h 2942610"/>
                <a:gd name="connsiteX0" fmla="*/ 1195069 w 2373930"/>
                <a:gd name="connsiteY0" fmla="*/ 1996 h 2944371"/>
                <a:gd name="connsiteX1" fmla="*/ 2344859 w 2373930"/>
                <a:gd name="connsiteY1" fmla="*/ 1495818 h 2944371"/>
                <a:gd name="connsiteX2" fmla="*/ 1167909 w 2373930"/>
                <a:gd name="connsiteY2" fmla="*/ 2944371 h 2944371"/>
                <a:gd name="connsiteX3" fmla="*/ 12 w 2373930"/>
                <a:gd name="connsiteY3" fmla="*/ 1704049 h 2944371"/>
                <a:gd name="connsiteX4" fmla="*/ 1195069 w 2373930"/>
                <a:gd name="connsiteY4" fmla="*/ 1996 h 2944371"/>
                <a:gd name="connsiteX0" fmla="*/ 1195069 w 2374721"/>
                <a:gd name="connsiteY0" fmla="*/ 1996 h 2944371"/>
                <a:gd name="connsiteX1" fmla="*/ 2344859 w 2374721"/>
                <a:gd name="connsiteY1" fmla="*/ 1495818 h 2944371"/>
                <a:gd name="connsiteX2" fmla="*/ 1167909 w 2374721"/>
                <a:gd name="connsiteY2" fmla="*/ 2944371 h 2944371"/>
                <a:gd name="connsiteX3" fmla="*/ 12 w 2374721"/>
                <a:gd name="connsiteY3" fmla="*/ 1704049 h 2944371"/>
                <a:gd name="connsiteX4" fmla="*/ 1195069 w 2374721"/>
                <a:gd name="connsiteY4" fmla="*/ 1996 h 2944371"/>
                <a:gd name="connsiteX0" fmla="*/ 1184909 w 2374721"/>
                <a:gd name="connsiteY0" fmla="*/ 1991 h 2946906"/>
                <a:gd name="connsiteX1" fmla="*/ 2344859 w 2374721"/>
                <a:gd name="connsiteY1" fmla="*/ 1498353 h 2946906"/>
                <a:gd name="connsiteX2" fmla="*/ 1167909 w 2374721"/>
                <a:gd name="connsiteY2" fmla="*/ 2946906 h 2946906"/>
                <a:gd name="connsiteX3" fmla="*/ 12 w 2374721"/>
                <a:gd name="connsiteY3" fmla="*/ 1706584 h 2946906"/>
                <a:gd name="connsiteX4" fmla="*/ 1184909 w 2374721"/>
                <a:gd name="connsiteY4" fmla="*/ 1991 h 2946906"/>
                <a:gd name="connsiteX0" fmla="*/ 1184909 w 2374721"/>
                <a:gd name="connsiteY0" fmla="*/ 7 h 2944922"/>
                <a:gd name="connsiteX1" fmla="*/ 2344859 w 2374721"/>
                <a:gd name="connsiteY1" fmla="*/ 1496369 h 2944922"/>
                <a:gd name="connsiteX2" fmla="*/ 1167909 w 2374721"/>
                <a:gd name="connsiteY2" fmla="*/ 2944922 h 2944922"/>
                <a:gd name="connsiteX3" fmla="*/ 12 w 2374721"/>
                <a:gd name="connsiteY3" fmla="*/ 1704600 h 2944922"/>
                <a:gd name="connsiteX4" fmla="*/ 1184909 w 2374721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7510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7032"/>
                <a:gd name="connsiteY0" fmla="*/ 7 h 2944922"/>
                <a:gd name="connsiteX1" fmla="*/ 2357559 w 2387032"/>
                <a:gd name="connsiteY1" fmla="*/ 1559869 h 2944922"/>
                <a:gd name="connsiteX2" fmla="*/ 1167909 w 2387032"/>
                <a:gd name="connsiteY2" fmla="*/ 2944922 h 2944922"/>
                <a:gd name="connsiteX3" fmla="*/ 12 w 2387032"/>
                <a:gd name="connsiteY3" fmla="*/ 1704600 h 2944922"/>
                <a:gd name="connsiteX4" fmla="*/ 1184909 w 2387032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77190"/>
                <a:gd name="connsiteY0" fmla="*/ 7 h 2944922"/>
                <a:gd name="connsiteX1" fmla="*/ 2360099 w 2377190"/>
                <a:gd name="connsiteY1" fmla="*/ 1547169 h 2944922"/>
                <a:gd name="connsiteX2" fmla="*/ 1167909 w 2377190"/>
                <a:gd name="connsiteY2" fmla="*/ 2944922 h 2944922"/>
                <a:gd name="connsiteX3" fmla="*/ 12 w 2377190"/>
                <a:gd name="connsiteY3" fmla="*/ 1704600 h 2944922"/>
                <a:gd name="connsiteX4" fmla="*/ 1184909 w 2377190"/>
                <a:gd name="connsiteY4" fmla="*/ 7 h 2944922"/>
                <a:gd name="connsiteX0" fmla="*/ 1184909 w 2377583"/>
                <a:gd name="connsiteY0" fmla="*/ 7 h 2944922"/>
                <a:gd name="connsiteX1" fmla="*/ 2360099 w 2377583"/>
                <a:gd name="connsiteY1" fmla="*/ 1547169 h 2944922"/>
                <a:gd name="connsiteX2" fmla="*/ 1167909 w 2377583"/>
                <a:gd name="connsiteY2" fmla="*/ 2944922 h 2944922"/>
                <a:gd name="connsiteX3" fmla="*/ 12 w 2377583"/>
                <a:gd name="connsiteY3" fmla="*/ 1704600 h 2944922"/>
                <a:gd name="connsiteX4" fmla="*/ 1184909 w 2377583"/>
                <a:gd name="connsiteY4" fmla="*/ 7 h 2944922"/>
                <a:gd name="connsiteX0" fmla="*/ 1184909 w 2374950"/>
                <a:gd name="connsiteY0" fmla="*/ 7 h 2944922"/>
                <a:gd name="connsiteX1" fmla="*/ 2360099 w 2374950"/>
                <a:gd name="connsiteY1" fmla="*/ 1547169 h 2944922"/>
                <a:gd name="connsiteX2" fmla="*/ 1167909 w 2374950"/>
                <a:gd name="connsiteY2" fmla="*/ 2944922 h 2944922"/>
                <a:gd name="connsiteX3" fmla="*/ 12 w 2374950"/>
                <a:gd name="connsiteY3" fmla="*/ 1704600 h 2944922"/>
                <a:gd name="connsiteX4" fmla="*/ 1184909 w 2374950"/>
                <a:gd name="connsiteY4" fmla="*/ 7 h 2944922"/>
                <a:gd name="connsiteX0" fmla="*/ 1184909 w 2373940"/>
                <a:gd name="connsiteY0" fmla="*/ 7 h 2944922"/>
                <a:gd name="connsiteX1" fmla="*/ 2360099 w 2373940"/>
                <a:gd name="connsiteY1" fmla="*/ 1547169 h 2944922"/>
                <a:gd name="connsiteX2" fmla="*/ 1167909 w 2373940"/>
                <a:gd name="connsiteY2" fmla="*/ 2944922 h 2944922"/>
                <a:gd name="connsiteX3" fmla="*/ 12 w 2373940"/>
                <a:gd name="connsiteY3" fmla="*/ 1704600 h 2944922"/>
                <a:gd name="connsiteX4" fmla="*/ 1184909 w 2373940"/>
                <a:gd name="connsiteY4" fmla="*/ 7 h 2944922"/>
                <a:gd name="connsiteX0" fmla="*/ 1184909 w 2374236"/>
                <a:gd name="connsiteY0" fmla="*/ 7 h 2944922"/>
                <a:gd name="connsiteX1" fmla="*/ 2360099 w 2374236"/>
                <a:gd name="connsiteY1" fmla="*/ 1547169 h 2944922"/>
                <a:gd name="connsiteX2" fmla="*/ 1167909 w 2374236"/>
                <a:gd name="connsiteY2" fmla="*/ 2944922 h 2944922"/>
                <a:gd name="connsiteX3" fmla="*/ 12 w 2374236"/>
                <a:gd name="connsiteY3" fmla="*/ 1704600 h 2944922"/>
                <a:gd name="connsiteX4" fmla="*/ 1184909 w 2374236"/>
                <a:gd name="connsiteY4" fmla="*/ 7 h 29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236" h="2944922">
                  <a:moveTo>
                    <a:pt x="1184909" y="7"/>
                  </a:moveTo>
                  <a:cubicBezTo>
                    <a:pt x="1798608" y="6647"/>
                    <a:pt x="2286415" y="1039395"/>
                    <a:pt x="2360099" y="1547169"/>
                  </a:cubicBezTo>
                  <a:cubicBezTo>
                    <a:pt x="2482119" y="2453672"/>
                    <a:pt x="1791465" y="2931266"/>
                    <a:pt x="1167909" y="2944922"/>
                  </a:cubicBezTo>
                  <a:cubicBezTo>
                    <a:pt x="555291" y="2935869"/>
                    <a:pt x="-3005" y="2456038"/>
                    <a:pt x="12" y="1704600"/>
                  </a:cubicBezTo>
                  <a:cubicBezTo>
                    <a:pt x="63386" y="1064822"/>
                    <a:pt x="551166" y="-3010"/>
                    <a:pt x="1184909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A7B716F3-A44B-417A-B938-6DA4E1BBE60C}"/>
                </a:ext>
              </a:extLst>
            </p:cNvPr>
            <p:cNvSpPr/>
            <p:nvPr/>
          </p:nvSpPr>
          <p:spPr>
            <a:xfrm rot="900000">
              <a:off x="1738734" y="2747960"/>
              <a:ext cx="783637" cy="1045388"/>
            </a:xfrm>
            <a:custGeom>
              <a:avLst/>
              <a:gdLst>
                <a:gd name="connsiteX0" fmla="*/ 1167897 w 2317687"/>
                <a:gd name="connsiteY0" fmla="*/ 0 h 2951430"/>
                <a:gd name="connsiteX1" fmla="*/ 2317687 w 2317687"/>
                <a:gd name="connsiteY1" fmla="*/ 1493822 h 2951430"/>
                <a:gd name="connsiteX2" fmla="*/ 1240325 w 2317687"/>
                <a:gd name="connsiteY2" fmla="*/ 2951430 h 2951430"/>
                <a:gd name="connsiteX3" fmla="*/ 0 w 2317687"/>
                <a:gd name="connsiteY3" fmla="*/ 1674892 h 2951430"/>
                <a:gd name="connsiteX4" fmla="*/ 1167897 w 2317687"/>
                <a:gd name="connsiteY4" fmla="*/ 0 h 2951430"/>
                <a:gd name="connsiteX0" fmla="*/ 1167897 w 2317687"/>
                <a:gd name="connsiteY0" fmla="*/ 290 h 2951720"/>
                <a:gd name="connsiteX1" fmla="*/ 2317687 w 2317687"/>
                <a:gd name="connsiteY1" fmla="*/ 1494112 h 2951720"/>
                <a:gd name="connsiteX2" fmla="*/ 1240325 w 2317687"/>
                <a:gd name="connsiteY2" fmla="*/ 2951720 h 2951720"/>
                <a:gd name="connsiteX3" fmla="*/ 0 w 2317687"/>
                <a:gd name="connsiteY3" fmla="*/ 1675182 h 2951720"/>
                <a:gd name="connsiteX4" fmla="*/ 1167897 w 2317687"/>
                <a:gd name="connsiteY4" fmla="*/ 290 h 2951720"/>
                <a:gd name="connsiteX0" fmla="*/ 1167897 w 2317687"/>
                <a:gd name="connsiteY0" fmla="*/ 290 h 2951720"/>
                <a:gd name="connsiteX1" fmla="*/ 2317687 w 2317687"/>
                <a:gd name="connsiteY1" fmla="*/ 1494112 h 2951720"/>
                <a:gd name="connsiteX2" fmla="*/ 1240325 w 2317687"/>
                <a:gd name="connsiteY2" fmla="*/ 2951720 h 2951720"/>
                <a:gd name="connsiteX3" fmla="*/ 0 w 2317687"/>
                <a:gd name="connsiteY3" fmla="*/ 1675182 h 2951720"/>
                <a:gd name="connsiteX4" fmla="*/ 1167897 w 2317687"/>
                <a:gd name="connsiteY4" fmla="*/ 290 h 2951720"/>
                <a:gd name="connsiteX0" fmla="*/ 1167897 w 2317687"/>
                <a:gd name="connsiteY0" fmla="*/ 290 h 2951720"/>
                <a:gd name="connsiteX1" fmla="*/ 2317687 w 2317687"/>
                <a:gd name="connsiteY1" fmla="*/ 1494112 h 2951720"/>
                <a:gd name="connsiteX2" fmla="*/ 1240325 w 2317687"/>
                <a:gd name="connsiteY2" fmla="*/ 2951720 h 2951720"/>
                <a:gd name="connsiteX3" fmla="*/ 0 w 2317687"/>
                <a:gd name="connsiteY3" fmla="*/ 1675182 h 2951720"/>
                <a:gd name="connsiteX4" fmla="*/ 1167897 w 2317687"/>
                <a:gd name="connsiteY4" fmla="*/ 290 h 2951720"/>
                <a:gd name="connsiteX0" fmla="*/ 1167897 w 2331067"/>
                <a:gd name="connsiteY0" fmla="*/ 290 h 2951720"/>
                <a:gd name="connsiteX1" fmla="*/ 2317687 w 2331067"/>
                <a:gd name="connsiteY1" fmla="*/ 1494112 h 2951720"/>
                <a:gd name="connsiteX2" fmla="*/ 1240325 w 2331067"/>
                <a:gd name="connsiteY2" fmla="*/ 2951720 h 2951720"/>
                <a:gd name="connsiteX3" fmla="*/ 0 w 2331067"/>
                <a:gd name="connsiteY3" fmla="*/ 1675182 h 2951720"/>
                <a:gd name="connsiteX4" fmla="*/ 1167897 w 2331067"/>
                <a:gd name="connsiteY4" fmla="*/ 290 h 2951720"/>
                <a:gd name="connsiteX0" fmla="*/ 1167897 w 2332731"/>
                <a:gd name="connsiteY0" fmla="*/ 290 h 2951720"/>
                <a:gd name="connsiteX1" fmla="*/ 2317687 w 2332731"/>
                <a:gd name="connsiteY1" fmla="*/ 1494112 h 2951720"/>
                <a:gd name="connsiteX2" fmla="*/ 1240325 w 2332731"/>
                <a:gd name="connsiteY2" fmla="*/ 2951720 h 2951720"/>
                <a:gd name="connsiteX3" fmla="*/ 0 w 2332731"/>
                <a:gd name="connsiteY3" fmla="*/ 1675182 h 2951720"/>
                <a:gd name="connsiteX4" fmla="*/ 1167897 w 2332731"/>
                <a:gd name="connsiteY4" fmla="*/ 290 h 2951720"/>
                <a:gd name="connsiteX0" fmla="*/ 1167897 w 2332731"/>
                <a:gd name="connsiteY0" fmla="*/ 290 h 2951998"/>
                <a:gd name="connsiteX1" fmla="*/ 2317687 w 2332731"/>
                <a:gd name="connsiteY1" fmla="*/ 1494112 h 2951998"/>
                <a:gd name="connsiteX2" fmla="*/ 1240325 w 2332731"/>
                <a:gd name="connsiteY2" fmla="*/ 2951720 h 2951998"/>
                <a:gd name="connsiteX3" fmla="*/ 0 w 2332731"/>
                <a:gd name="connsiteY3" fmla="*/ 1675182 h 2951998"/>
                <a:gd name="connsiteX4" fmla="*/ 1167897 w 2332731"/>
                <a:gd name="connsiteY4" fmla="*/ 290 h 2951998"/>
                <a:gd name="connsiteX0" fmla="*/ 1167897 w 2330428"/>
                <a:gd name="connsiteY0" fmla="*/ 290 h 2951998"/>
                <a:gd name="connsiteX1" fmla="*/ 2317687 w 2330428"/>
                <a:gd name="connsiteY1" fmla="*/ 1494112 h 2951998"/>
                <a:gd name="connsiteX2" fmla="*/ 1086416 w 2330428"/>
                <a:gd name="connsiteY2" fmla="*/ 2951720 h 2951998"/>
                <a:gd name="connsiteX3" fmla="*/ 0 w 2330428"/>
                <a:gd name="connsiteY3" fmla="*/ 1675182 h 2951998"/>
                <a:gd name="connsiteX4" fmla="*/ 1167897 w 2330428"/>
                <a:gd name="connsiteY4" fmla="*/ 290 h 2951998"/>
                <a:gd name="connsiteX0" fmla="*/ 1167897 w 2331419"/>
                <a:gd name="connsiteY0" fmla="*/ 290 h 2961048"/>
                <a:gd name="connsiteX1" fmla="*/ 2317687 w 2331419"/>
                <a:gd name="connsiteY1" fmla="*/ 1494112 h 2961048"/>
                <a:gd name="connsiteX2" fmla="*/ 1158843 w 2331419"/>
                <a:gd name="connsiteY2" fmla="*/ 2960773 h 2961048"/>
                <a:gd name="connsiteX3" fmla="*/ 0 w 2331419"/>
                <a:gd name="connsiteY3" fmla="*/ 1675182 h 2961048"/>
                <a:gd name="connsiteX4" fmla="*/ 1167897 w 2331419"/>
                <a:gd name="connsiteY4" fmla="*/ 290 h 2961048"/>
                <a:gd name="connsiteX0" fmla="*/ 1167897 w 2331287"/>
                <a:gd name="connsiteY0" fmla="*/ 290 h 2915795"/>
                <a:gd name="connsiteX1" fmla="*/ 2317687 w 2331287"/>
                <a:gd name="connsiteY1" fmla="*/ 1494112 h 2915795"/>
                <a:gd name="connsiteX2" fmla="*/ 1149790 w 2331287"/>
                <a:gd name="connsiteY2" fmla="*/ 2915505 h 2915795"/>
                <a:gd name="connsiteX3" fmla="*/ 0 w 2331287"/>
                <a:gd name="connsiteY3" fmla="*/ 1675182 h 2915795"/>
                <a:gd name="connsiteX4" fmla="*/ 1167897 w 2331287"/>
                <a:gd name="connsiteY4" fmla="*/ 290 h 2915795"/>
                <a:gd name="connsiteX0" fmla="*/ 1167897 w 2331157"/>
                <a:gd name="connsiteY0" fmla="*/ 290 h 2942946"/>
                <a:gd name="connsiteX1" fmla="*/ 2317687 w 2331157"/>
                <a:gd name="connsiteY1" fmla="*/ 1494112 h 2942946"/>
                <a:gd name="connsiteX2" fmla="*/ 1140737 w 2331157"/>
                <a:gd name="connsiteY2" fmla="*/ 2942665 h 2942946"/>
                <a:gd name="connsiteX3" fmla="*/ 0 w 2331157"/>
                <a:gd name="connsiteY3" fmla="*/ 1675182 h 2942946"/>
                <a:gd name="connsiteX4" fmla="*/ 1167897 w 2331157"/>
                <a:gd name="connsiteY4" fmla="*/ 290 h 2942946"/>
                <a:gd name="connsiteX0" fmla="*/ 1167897 w 2332531"/>
                <a:gd name="connsiteY0" fmla="*/ 290 h 2942946"/>
                <a:gd name="connsiteX1" fmla="*/ 2317687 w 2332531"/>
                <a:gd name="connsiteY1" fmla="*/ 1494112 h 2942946"/>
                <a:gd name="connsiteX2" fmla="*/ 1140737 w 2332531"/>
                <a:gd name="connsiteY2" fmla="*/ 2942665 h 2942946"/>
                <a:gd name="connsiteX3" fmla="*/ 0 w 2332531"/>
                <a:gd name="connsiteY3" fmla="*/ 1675182 h 2942946"/>
                <a:gd name="connsiteX4" fmla="*/ 1167897 w 2332531"/>
                <a:gd name="connsiteY4" fmla="*/ 290 h 2942946"/>
                <a:gd name="connsiteX0" fmla="*/ 1167897 w 2332531"/>
                <a:gd name="connsiteY0" fmla="*/ 290 h 2942665"/>
                <a:gd name="connsiteX1" fmla="*/ 2317687 w 2332531"/>
                <a:gd name="connsiteY1" fmla="*/ 1494112 h 2942665"/>
                <a:gd name="connsiteX2" fmla="*/ 1140737 w 2332531"/>
                <a:gd name="connsiteY2" fmla="*/ 2942665 h 2942665"/>
                <a:gd name="connsiteX3" fmla="*/ 0 w 2332531"/>
                <a:gd name="connsiteY3" fmla="*/ 1675182 h 2942665"/>
                <a:gd name="connsiteX4" fmla="*/ 1167897 w 2332531"/>
                <a:gd name="connsiteY4" fmla="*/ 290 h 2942665"/>
                <a:gd name="connsiteX0" fmla="*/ 1167909 w 2332543"/>
                <a:gd name="connsiteY0" fmla="*/ 290 h 2942665"/>
                <a:gd name="connsiteX1" fmla="*/ 2317699 w 2332543"/>
                <a:gd name="connsiteY1" fmla="*/ 1494112 h 2942665"/>
                <a:gd name="connsiteX2" fmla="*/ 1140749 w 2332543"/>
                <a:gd name="connsiteY2" fmla="*/ 2942665 h 2942665"/>
                <a:gd name="connsiteX3" fmla="*/ 12 w 2332543"/>
                <a:gd name="connsiteY3" fmla="*/ 1675182 h 2942665"/>
                <a:gd name="connsiteX4" fmla="*/ 1167909 w 2332543"/>
                <a:gd name="connsiteY4" fmla="*/ 290 h 2942665"/>
                <a:gd name="connsiteX0" fmla="*/ 1167909 w 2332543"/>
                <a:gd name="connsiteY0" fmla="*/ 312 h 2942687"/>
                <a:gd name="connsiteX1" fmla="*/ 2317699 w 2332543"/>
                <a:gd name="connsiteY1" fmla="*/ 1494134 h 2942687"/>
                <a:gd name="connsiteX2" fmla="*/ 1140749 w 2332543"/>
                <a:gd name="connsiteY2" fmla="*/ 2942687 h 2942687"/>
                <a:gd name="connsiteX3" fmla="*/ 12 w 2332543"/>
                <a:gd name="connsiteY3" fmla="*/ 1675204 h 2942687"/>
                <a:gd name="connsiteX4" fmla="*/ 1167909 w 2332543"/>
                <a:gd name="connsiteY4" fmla="*/ 312 h 2942687"/>
                <a:gd name="connsiteX0" fmla="*/ 1167909 w 2332543"/>
                <a:gd name="connsiteY0" fmla="*/ 222 h 2942597"/>
                <a:gd name="connsiteX1" fmla="*/ 2317699 w 2332543"/>
                <a:gd name="connsiteY1" fmla="*/ 1494044 h 2942597"/>
                <a:gd name="connsiteX2" fmla="*/ 1140749 w 2332543"/>
                <a:gd name="connsiteY2" fmla="*/ 2942597 h 2942597"/>
                <a:gd name="connsiteX3" fmla="*/ 12 w 2332543"/>
                <a:gd name="connsiteY3" fmla="*/ 1675114 h 2942597"/>
                <a:gd name="connsiteX4" fmla="*/ 1167909 w 2332543"/>
                <a:gd name="connsiteY4" fmla="*/ 222 h 2942597"/>
                <a:gd name="connsiteX0" fmla="*/ 1195069 w 2359703"/>
                <a:gd name="connsiteY0" fmla="*/ 222 h 2942597"/>
                <a:gd name="connsiteX1" fmla="*/ 2344859 w 2359703"/>
                <a:gd name="connsiteY1" fmla="*/ 1494044 h 2942597"/>
                <a:gd name="connsiteX2" fmla="*/ 1167909 w 2359703"/>
                <a:gd name="connsiteY2" fmla="*/ 2942597 h 2942597"/>
                <a:gd name="connsiteX3" fmla="*/ 12 w 2359703"/>
                <a:gd name="connsiteY3" fmla="*/ 1702275 h 2942597"/>
                <a:gd name="connsiteX4" fmla="*/ 1195069 w 2359703"/>
                <a:gd name="connsiteY4" fmla="*/ 222 h 2942597"/>
                <a:gd name="connsiteX0" fmla="*/ 1195069 w 2361533"/>
                <a:gd name="connsiteY0" fmla="*/ 222 h 2942597"/>
                <a:gd name="connsiteX1" fmla="*/ 2344859 w 2361533"/>
                <a:gd name="connsiteY1" fmla="*/ 1494044 h 2942597"/>
                <a:gd name="connsiteX2" fmla="*/ 1167909 w 2361533"/>
                <a:gd name="connsiteY2" fmla="*/ 2942597 h 2942597"/>
                <a:gd name="connsiteX3" fmla="*/ 12 w 2361533"/>
                <a:gd name="connsiteY3" fmla="*/ 1702275 h 2942597"/>
                <a:gd name="connsiteX4" fmla="*/ 1195069 w 2361533"/>
                <a:gd name="connsiteY4" fmla="*/ 222 h 2942597"/>
                <a:gd name="connsiteX0" fmla="*/ 1195069 w 2365409"/>
                <a:gd name="connsiteY0" fmla="*/ 222 h 2942597"/>
                <a:gd name="connsiteX1" fmla="*/ 2344859 w 2365409"/>
                <a:gd name="connsiteY1" fmla="*/ 1494044 h 2942597"/>
                <a:gd name="connsiteX2" fmla="*/ 1167909 w 2365409"/>
                <a:gd name="connsiteY2" fmla="*/ 2942597 h 2942597"/>
                <a:gd name="connsiteX3" fmla="*/ 12 w 2365409"/>
                <a:gd name="connsiteY3" fmla="*/ 1702275 h 2942597"/>
                <a:gd name="connsiteX4" fmla="*/ 1195069 w 2365409"/>
                <a:gd name="connsiteY4" fmla="*/ 222 h 2942597"/>
                <a:gd name="connsiteX0" fmla="*/ 1195069 w 2373930"/>
                <a:gd name="connsiteY0" fmla="*/ 222 h 2942597"/>
                <a:gd name="connsiteX1" fmla="*/ 2344859 w 2373930"/>
                <a:gd name="connsiteY1" fmla="*/ 1494044 h 2942597"/>
                <a:gd name="connsiteX2" fmla="*/ 1167909 w 2373930"/>
                <a:gd name="connsiteY2" fmla="*/ 2942597 h 2942597"/>
                <a:gd name="connsiteX3" fmla="*/ 12 w 2373930"/>
                <a:gd name="connsiteY3" fmla="*/ 1702275 h 2942597"/>
                <a:gd name="connsiteX4" fmla="*/ 1195069 w 2373930"/>
                <a:gd name="connsiteY4" fmla="*/ 222 h 2942597"/>
                <a:gd name="connsiteX0" fmla="*/ 1195069 w 2373930"/>
                <a:gd name="connsiteY0" fmla="*/ 235 h 2942610"/>
                <a:gd name="connsiteX1" fmla="*/ 2344859 w 2373930"/>
                <a:gd name="connsiteY1" fmla="*/ 1494057 h 2942610"/>
                <a:gd name="connsiteX2" fmla="*/ 1167909 w 2373930"/>
                <a:gd name="connsiteY2" fmla="*/ 2942610 h 2942610"/>
                <a:gd name="connsiteX3" fmla="*/ 12 w 2373930"/>
                <a:gd name="connsiteY3" fmla="*/ 1702288 h 2942610"/>
                <a:gd name="connsiteX4" fmla="*/ 1195069 w 2373930"/>
                <a:gd name="connsiteY4" fmla="*/ 235 h 2942610"/>
                <a:gd name="connsiteX0" fmla="*/ 1195069 w 2373930"/>
                <a:gd name="connsiteY0" fmla="*/ 235 h 2942610"/>
                <a:gd name="connsiteX1" fmla="*/ 2344859 w 2373930"/>
                <a:gd name="connsiteY1" fmla="*/ 1494057 h 2942610"/>
                <a:gd name="connsiteX2" fmla="*/ 1167909 w 2373930"/>
                <a:gd name="connsiteY2" fmla="*/ 2942610 h 2942610"/>
                <a:gd name="connsiteX3" fmla="*/ 12 w 2373930"/>
                <a:gd name="connsiteY3" fmla="*/ 1702288 h 2942610"/>
                <a:gd name="connsiteX4" fmla="*/ 1195069 w 2373930"/>
                <a:gd name="connsiteY4" fmla="*/ 235 h 2942610"/>
                <a:gd name="connsiteX0" fmla="*/ 1195069 w 2373930"/>
                <a:gd name="connsiteY0" fmla="*/ 1996 h 2944371"/>
                <a:gd name="connsiteX1" fmla="*/ 2344859 w 2373930"/>
                <a:gd name="connsiteY1" fmla="*/ 1495818 h 2944371"/>
                <a:gd name="connsiteX2" fmla="*/ 1167909 w 2373930"/>
                <a:gd name="connsiteY2" fmla="*/ 2944371 h 2944371"/>
                <a:gd name="connsiteX3" fmla="*/ 12 w 2373930"/>
                <a:gd name="connsiteY3" fmla="*/ 1704049 h 2944371"/>
                <a:gd name="connsiteX4" fmla="*/ 1195069 w 2373930"/>
                <a:gd name="connsiteY4" fmla="*/ 1996 h 2944371"/>
                <a:gd name="connsiteX0" fmla="*/ 1195069 w 2374721"/>
                <a:gd name="connsiteY0" fmla="*/ 1996 h 2944371"/>
                <a:gd name="connsiteX1" fmla="*/ 2344859 w 2374721"/>
                <a:gd name="connsiteY1" fmla="*/ 1495818 h 2944371"/>
                <a:gd name="connsiteX2" fmla="*/ 1167909 w 2374721"/>
                <a:gd name="connsiteY2" fmla="*/ 2944371 h 2944371"/>
                <a:gd name="connsiteX3" fmla="*/ 12 w 2374721"/>
                <a:gd name="connsiteY3" fmla="*/ 1704049 h 2944371"/>
                <a:gd name="connsiteX4" fmla="*/ 1195069 w 2374721"/>
                <a:gd name="connsiteY4" fmla="*/ 1996 h 2944371"/>
                <a:gd name="connsiteX0" fmla="*/ 1184909 w 2374721"/>
                <a:gd name="connsiteY0" fmla="*/ 1991 h 2946906"/>
                <a:gd name="connsiteX1" fmla="*/ 2344859 w 2374721"/>
                <a:gd name="connsiteY1" fmla="*/ 1498353 h 2946906"/>
                <a:gd name="connsiteX2" fmla="*/ 1167909 w 2374721"/>
                <a:gd name="connsiteY2" fmla="*/ 2946906 h 2946906"/>
                <a:gd name="connsiteX3" fmla="*/ 12 w 2374721"/>
                <a:gd name="connsiteY3" fmla="*/ 1706584 h 2946906"/>
                <a:gd name="connsiteX4" fmla="*/ 1184909 w 2374721"/>
                <a:gd name="connsiteY4" fmla="*/ 1991 h 2946906"/>
                <a:gd name="connsiteX0" fmla="*/ 1184909 w 2374721"/>
                <a:gd name="connsiteY0" fmla="*/ 7 h 2944922"/>
                <a:gd name="connsiteX1" fmla="*/ 2344859 w 2374721"/>
                <a:gd name="connsiteY1" fmla="*/ 1496369 h 2944922"/>
                <a:gd name="connsiteX2" fmla="*/ 1167909 w 2374721"/>
                <a:gd name="connsiteY2" fmla="*/ 2944922 h 2944922"/>
                <a:gd name="connsiteX3" fmla="*/ 12 w 2374721"/>
                <a:gd name="connsiteY3" fmla="*/ 1704600 h 2944922"/>
                <a:gd name="connsiteX4" fmla="*/ 1184909 w 2374721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7510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7032"/>
                <a:gd name="connsiteY0" fmla="*/ 7 h 2944922"/>
                <a:gd name="connsiteX1" fmla="*/ 2357559 w 2387032"/>
                <a:gd name="connsiteY1" fmla="*/ 1559869 h 2944922"/>
                <a:gd name="connsiteX2" fmla="*/ 1167909 w 2387032"/>
                <a:gd name="connsiteY2" fmla="*/ 2944922 h 2944922"/>
                <a:gd name="connsiteX3" fmla="*/ 12 w 2387032"/>
                <a:gd name="connsiteY3" fmla="*/ 1704600 h 2944922"/>
                <a:gd name="connsiteX4" fmla="*/ 1184909 w 2387032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89495"/>
                <a:gd name="connsiteY0" fmla="*/ 7 h 2944922"/>
                <a:gd name="connsiteX1" fmla="*/ 2360099 w 2389495"/>
                <a:gd name="connsiteY1" fmla="*/ 1547169 h 2944922"/>
                <a:gd name="connsiteX2" fmla="*/ 1167909 w 2389495"/>
                <a:gd name="connsiteY2" fmla="*/ 2944922 h 2944922"/>
                <a:gd name="connsiteX3" fmla="*/ 12 w 2389495"/>
                <a:gd name="connsiteY3" fmla="*/ 1704600 h 2944922"/>
                <a:gd name="connsiteX4" fmla="*/ 1184909 w 2389495"/>
                <a:gd name="connsiteY4" fmla="*/ 7 h 2944922"/>
                <a:gd name="connsiteX0" fmla="*/ 1184909 w 2377190"/>
                <a:gd name="connsiteY0" fmla="*/ 7 h 2944922"/>
                <a:gd name="connsiteX1" fmla="*/ 2360099 w 2377190"/>
                <a:gd name="connsiteY1" fmla="*/ 1547169 h 2944922"/>
                <a:gd name="connsiteX2" fmla="*/ 1167909 w 2377190"/>
                <a:gd name="connsiteY2" fmla="*/ 2944922 h 2944922"/>
                <a:gd name="connsiteX3" fmla="*/ 12 w 2377190"/>
                <a:gd name="connsiteY3" fmla="*/ 1704600 h 2944922"/>
                <a:gd name="connsiteX4" fmla="*/ 1184909 w 2377190"/>
                <a:gd name="connsiteY4" fmla="*/ 7 h 2944922"/>
                <a:gd name="connsiteX0" fmla="*/ 1184909 w 2377583"/>
                <a:gd name="connsiteY0" fmla="*/ 7 h 2944922"/>
                <a:gd name="connsiteX1" fmla="*/ 2360099 w 2377583"/>
                <a:gd name="connsiteY1" fmla="*/ 1547169 h 2944922"/>
                <a:gd name="connsiteX2" fmla="*/ 1167909 w 2377583"/>
                <a:gd name="connsiteY2" fmla="*/ 2944922 h 2944922"/>
                <a:gd name="connsiteX3" fmla="*/ 12 w 2377583"/>
                <a:gd name="connsiteY3" fmla="*/ 1704600 h 2944922"/>
                <a:gd name="connsiteX4" fmla="*/ 1184909 w 2377583"/>
                <a:gd name="connsiteY4" fmla="*/ 7 h 2944922"/>
                <a:gd name="connsiteX0" fmla="*/ 1184909 w 2374950"/>
                <a:gd name="connsiteY0" fmla="*/ 7 h 2944922"/>
                <a:gd name="connsiteX1" fmla="*/ 2360099 w 2374950"/>
                <a:gd name="connsiteY1" fmla="*/ 1547169 h 2944922"/>
                <a:gd name="connsiteX2" fmla="*/ 1167909 w 2374950"/>
                <a:gd name="connsiteY2" fmla="*/ 2944922 h 2944922"/>
                <a:gd name="connsiteX3" fmla="*/ 12 w 2374950"/>
                <a:gd name="connsiteY3" fmla="*/ 1704600 h 2944922"/>
                <a:gd name="connsiteX4" fmla="*/ 1184909 w 2374950"/>
                <a:gd name="connsiteY4" fmla="*/ 7 h 2944922"/>
                <a:gd name="connsiteX0" fmla="*/ 1184909 w 2373940"/>
                <a:gd name="connsiteY0" fmla="*/ 7 h 2944922"/>
                <a:gd name="connsiteX1" fmla="*/ 2360099 w 2373940"/>
                <a:gd name="connsiteY1" fmla="*/ 1547169 h 2944922"/>
                <a:gd name="connsiteX2" fmla="*/ 1167909 w 2373940"/>
                <a:gd name="connsiteY2" fmla="*/ 2944922 h 2944922"/>
                <a:gd name="connsiteX3" fmla="*/ 12 w 2373940"/>
                <a:gd name="connsiteY3" fmla="*/ 1704600 h 2944922"/>
                <a:gd name="connsiteX4" fmla="*/ 1184909 w 2373940"/>
                <a:gd name="connsiteY4" fmla="*/ 7 h 2944922"/>
                <a:gd name="connsiteX0" fmla="*/ 1184909 w 2374236"/>
                <a:gd name="connsiteY0" fmla="*/ 7 h 2944922"/>
                <a:gd name="connsiteX1" fmla="*/ 2360099 w 2374236"/>
                <a:gd name="connsiteY1" fmla="*/ 1547169 h 2944922"/>
                <a:gd name="connsiteX2" fmla="*/ 1167909 w 2374236"/>
                <a:gd name="connsiteY2" fmla="*/ 2944922 h 2944922"/>
                <a:gd name="connsiteX3" fmla="*/ 12 w 2374236"/>
                <a:gd name="connsiteY3" fmla="*/ 1704600 h 2944922"/>
                <a:gd name="connsiteX4" fmla="*/ 1184909 w 2374236"/>
                <a:gd name="connsiteY4" fmla="*/ 7 h 29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236" h="2944922">
                  <a:moveTo>
                    <a:pt x="1184909" y="7"/>
                  </a:moveTo>
                  <a:cubicBezTo>
                    <a:pt x="1798608" y="6647"/>
                    <a:pt x="2286415" y="1039395"/>
                    <a:pt x="2360099" y="1547169"/>
                  </a:cubicBezTo>
                  <a:cubicBezTo>
                    <a:pt x="2482119" y="2453672"/>
                    <a:pt x="1791465" y="2931266"/>
                    <a:pt x="1167909" y="2944922"/>
                  </a:cubicBezTo>
                  <a:cubicBezTo>
                    <a:pt x="555291" y="2935869"/>
                    <a:pt x="-3005" y="2456038"/>
                    <a:pt x="12" y="1704600"/>
                  </a:cubicBezTo>
                  <a:cubicBezTo>
                    <a:pt x="63386" y="1064822"/>
                    <a:pt x="551166" y="-3010"/>
                    <a:pt x="1184909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8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34" name="Group 46">
              <a:extLst>
                <a:ext uri="{FF2B5EF4-FFF2-40B4-BE49-F238E27FC236}">
                  <a16:creationId xmlns:a16="http://schemas.microsoft.com/office/drawing/2014/main" id="{A650E73B-D0E3-4065-9A6D-FC93214CC9EB}"/>
                </a:ext>
              </a:extLst>
            </p:cNvPr>
            <p:cNvGrpSpPr/>
            <p:nvPr/>
          </p:nvGrpSpPr>
          <p:grpSpPr>
            <a:xfrm>
              <a:off x="1026297" y="-517370"/>
              <a:ext cx="1740191" cy="4427893"/>
              <a:chOff x="9007210" y="-573235"/>
              <a:chExt cx="1740191" cy="4427893"/>
            </a:xfrm>
          </p:grpSpPr>
          <p:sp>
            <p:nvSpPr>
              <p:cNvPr id="40" name="Graphic 41">
                <a:extLst>
                  <a:ext uri="{FF2B5EF4-FFF2-40B4-BE49-F238E27FC236}">
                    <a16:creationId xmlns:a16="http://schemas.microsoft.com/office/drawing/2014/main" id="{FBB0EC35-6FD2-4881-8944-6669A266386C}"/>
                  </a:ext>
                </a:extLst>
              </p:cNvPr>
              <p:cNvSpPr/>
              <p:nvPr/>
            </p:nvSpPr>
            <p:spPr>
              <a:xfrm>
                <a:off x="9430731" y="-573235"/>
                <a:ext cx="1053083" cy="2150363"/>
              </a:xfrm>
              <a:custGeom>
                <a:avLst/>
                <a:gdLst>
                  <a:gd name="connsiteX0" fmla="*/ 902589 w 1053083"/>
                  <a:gd name="connsiteY0" fmla="*/ 2041874 h 2150363"/>
                  <a:gd name="connsiteX1" fmla="*/ 648557 w 1053083"/>
                  <a:gd name="connsiteY1" fmla="*/ 2066163 h 2150363"/>
                  <a:gd name="connsiteX2" fmla="*/ 804767 w 1053083"/>
                  <a:gd name="connsiteY2" fmla="*/ 1899952 h 2150363"/>
                  <a:gd name="connsiteX3" fmla="*/ 712375 w 1053083"/>
                  <a:gd name="connsiteY3" fmla="*/ 1666589 h 2150363"/>
                  <a:gd name="connsiteX4" fmla="*/ 522351 w 1053083"/>
                  <a:gd name="connsiteY4" fmla="*/ 1764030 h 2150363"/>
                  <a:gd name="connsiteX5" fmla="*/ 468535 w 1053083"/>
                  <a:gd name="connsiteY5" fmla="*/ 1986343 h 2150363"/>
                  <a:gd name="connsiteX6" fmla="*/ 447961 w 1053083"/>
                  <a:gd name="connsiteY6" fmla="*/ 2120741 h 2150363"/>
                  <a:gd name="connsiteX7" fmla="*/ 447961 w 1053083"/>
                  <a:gd name="connsiteY7" fmla="*/ 2011871 h 2150363"/>
                  <a:gd name="connsiteX8" fmla="*/ 448723 w 1053083"/>
                  <a:gd name="connsiteY8" fmla="*/ 667 h 2150363"/>
                  <a:gd name="connsiteX9" fmla="*/ 417005 w 1053083"/>
                  <a:gd name="connsiteY9" fmla="*/ 0 h 2150363"/>
                  <a:gd name="connsiteX10" fmla="*/ 418910 w 1053083"/>
                  <a:gd name="connsiteY10" fmla="*/ 25527 h 2150363"/>
                  <a:gd name="connsiteX11" fmla="*/ 419862 w 1053083"/>
                  <a:gd name="connsiteY11" fmla="*/ 2069878 h 2150363"/>
                  <a:gd name="connsiteX12" fmla="*/ 419195 w 1053083"/>
                  <a:gd name="connsiteY12" fmla="*/ 2110073 h 2150363"/>
                  <a:gd name="connsiteX13" fmla="*/ 327660 w 1053083"/>
                  <a:gd name="connsiteY13" fmla="*/ 1901285 h 2150363"/>
                  <a:gd name="connsiteX14" fmla="*/ 212503 w 1053083"/>
                  <a:gd name="connsiteY14" fmla="*/ 1775841 h 2150363"/>
                  <a:gd name="connsiteX15" fmla="*/ 93155 w 1053083"/>
                  <a:gd name="connsiteY15" fmla="*/ 1793939 h 2150363"/>
                  <a:gd name="connsiteX16" fmla="*/ 94679 w 1053083"/>
                  <a:gd name="connsiteY16" fmla="*/ 1958150 h 2150363"/>
                  <a:gd name="connsiteX17" fmla="*/ 284226 w 1053083"/>
                  <a:gd name="connsiteY17" fmla="*/ 2087594 h 2150363"/>
                  <a:gd name="connsiteX18" fmla="*/ 159734 w 1053083"/>
                  <a:gd name="connsiteY18" fmla="*/ 2077784 h 2150363"/>
                  <a:gd name="connsiteX19" fmla="*/ 0 w 1053083"/>
                  <a:gd name="connsiteY19" fmla="*/ 2149221 h 2150363"/>
                  <a:gd name="connsiteX20" fmla="*/ 327374 w 1053083"/>
                  <a:gd name="connsiteY20" fmla="*/ 2150364 h 2150363"/>
                  <a:gd name="connsiteX21" fmla="*/ 591312 w 1053083"/>
                  <a:gd name="connsiteY21" fmla="*/ 2135886 h 2150363"/>
                  <a:gd name="connsiteX22" fmla="*/ 1053084 w 1053083"/>
                  <a:gd name="connsiteY22" fmla="*/ 2091023 h 2150363"/>
                  <a:gd name="connsiteX23" fmla="*/ 902589 w 1053083"/>
                  <a:gd name="connsiteY23" fmla="*/ 2041874 h 2150363"/>
                  <a:gd name="connsiteX24" fmla="*/ 145447 w 1053083"/>
                  <a:gd name="connsiteY24" fmla="*/ 1927765 h 2150363"/>
                  <a:gd name="connsiteX25" fmla="*/ 121730 w 1053083"/>
                  <a:gd name="connsiteY25" fmla="*/ 1872425 h 2150363"/>
                  <a:gd name="connsiteX26" fmla="*/ 156496 w 1053083"/>
                  <a:gd name="connsiteY26" fmla="*/ 1823466 h 2150363"/>
                  <a:gd name="connsiteX27" fmla="*/ 208693 w 1053083"/>
                  <a:gd name="connsiteY27" fmla="*/ 1842421 h 2150363"/>
                  <a:gd name="connsiteX28" fmla="*/ 392716 w 1053083"/>
                  <a:gd name="connsiteY28" fmla="*/ 2110073 h 2150363"/>
                  <a:gd name="connsiteX29" fmla="*/ 145447 w 1053083"/>
                  <a:gd name="connsiteY29" fmla="*/ 1927765 h 2150363"/>
                  <a:gd name="connsiteX30" fmla="*/ 470440 w 1053083"/>
                  <a:gd name="connsiteY30" fmla="*/ 2119313 h 2150363"/>
                  <a:gd name="connsiteX31" fmla="*/ 571024 w 1053083"/>
                  <a:gd name="connsiteY31" fmla="*/ 1750219 h 2150363"/>
                  <a:gd name="connsiteX32" fmla="*/ 681419 w 1053083"/>
                  <a:gd name="connsiteY32" fmla="*/ 1703261 h 2150363"/>
                  <a:gd name="connsiteX33" fmla="*/ 682752 w 1053083"/>
                  <a:gd name="connsiteY33" fmla="*/ 1703356 h 2150363"/>
                  <a:gd name="connsiteX34" fmla="*/ 682752 w 1053083"/>
                  <a:gd name="connsiteY34" fmla="*/ 1703356 h 2150363"/>
                  <a:gd name="connsiteX35" fmla="*/ 749046 w 1053083"/>
                  <a:gd name="connsiteY35" fmla="*/ 1890713 h 2150363"/>
                  <a:gd name="connsiteX36" fmla="*/ 470440 w 1053083"/>
                  <a:gd name="connsiteY36" fmla="*/ 2119313 h 21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083" h="2150363">
                    <a:moveTo>
                      <a:pt x="902589" y="2041874"/>
                    </a:moveTo>
                    <a:cubicBezTo>
                      <a:pt x="798957" y="2031111"/>
                      <a:pt x="702564" y="2049018"/>
                      <a:pt x="648557" y="2066163"/>
                    </a:cubicBezTo>
                    <a:cubicBezTo>
                      <a:pt x="668655" y="2039874"/>
                      <a:pt x="780479" y="1937195"/>
                      <a:pt x="804767" y="1899952"/>
                    </a:cubicBezTo>
                    <a:cubicBezTo>
                      <a:pt x="880491" y="1783461"/>
                      <a:pt x="848106" y="1700117"/>
                      <a:pt x="712375" y="1666589"/>
                    </a:cubicBezTo>
                    <a:cubicBezTo>
                      <a:pt x="630555" y="1642205"/>
                      <a:pt x="557117" y="1679924"/>
                      <a:pt x="522351" y="1764030"/>
                    </a:cubicBezTo>
                    <a:cubicBezTo>
                      <a:pt x="486156" y="1833753"/>
                      <a:pt x="479489" y="1910525"/>
                      <a:pt x="468535" y="1986343"/>
                    </a:cubicBezTo>
                    <a:cubicBezTo>
                      <a:pt x="462534" y="2027873"/>
                      <a:pt x="464725" y="2070830"/>
                      <a:pt x="447961" y="2120741"/>
                    </a:cubicBezTo>
                    <a:cubicBezTo>
                      <a:pt x="447961" y="2077784"/>
                      <a:pt x="447961" y="2044827"/>
                      <a:pt x="447961" y="2011871"/>
                    </a:cubicBezTo>
                    <a:cubicBezTo>
                      <a:pt x="448247" y="1341501"/>
                      <a:pt x="448437" y="671132"/>
                      <a:pt x="448723" y="667"/>
                    </a:cubicBezTo>
                    <a:cubicBezTo>
                      <a:pt x="438150" y="572"/>
                      <a:pt x="427577" y="286"/>
                      <a:pt x="417005" y="0"/>
                    </a:cubicBezTo>
                    <a:cubicBezTo>
                      <a:pt x="417671" y="8477"/>
                      <a:pt x="418814" y="16955"/>
                      <a:pt x="418910" y="25527"/>
                    </a:cubicBezTo>
                    <a:cubicBezTo>
                      <a:pt x="419386" y="706946"/>
                      <a:pt x="419672" y="1388364"/>
                      <a:pt x="419862" y="2069878"/>
                    </a:cubicBezTo>
                    <a:cubicBezTo>
                      <a:pt x="419862" y="2077688"/>
                      <a:pt x="421291" y="2087213"/>
                      <a:pt x="419195" y="2110073"/>
                    </a:cubicBezTo>
                    <a:cubicBezTo>
                      <a:pt x="398526" y="2041017"/>
                      <a:pt x="363474" y="1961960"/>
                      <a:pt x="327660" y="1901285"/>
                    </a:cubicBezTo>
                    <a:cubicBezTo>
                      <a:pt x="298323" y="1851565"/>
                      <a:pt x="264414" y="1805368"/>
                      <a:pt x="212503" y="1775841"/>
                    </a:cubicBezTo>
                    <a:cubicBezTo>
                      <a:pt x="169069" y="1751171"/>
                      <a:pt x="126683" y="1757363"/>
                      <a:pt x="93155" y="1793939"/>
                    </a:cubicBezTo>
                    <a:cubicBezTo>
                      <a:pt x="46387" y="1844993"/>
                      <a:pt x="45911" y="1908143"/>
                      <a:pt x="94679" y="1958150"/>
                    </a:cubicBezTo>
                    <a:cubicBezTo>
                      <a:pt x="132398" y="1996916"/>
                      <a:pt x="267367" y="2064830"/>
                      <a:pt x="284226" y="2087594"/>
                    </a:cubicBezTo>
                    <a:cubicBezTo>
                      <a:pt x="239840" y="2077022"/>
                      <a:pt x="199073" y="2072735"/>
                      <a:pt x="159734" y="2077784"/>
                    </a:cubicBezTo>
                    <a:cubicBezTo>
                      <a:pt x="105728" y="2088737"/>
                      <a:pt x="51721" y="2106359"/>
                      <a:pt x="0" y="2149221"/>
                    </a:cubicBezTo>
                    <a:cubicBezTo>
                      <a:pt x="121349" y="2119503"/>
                      <a:pt x="171641" y="2098072"/>
                      <a:pt x="327374" y="2150364"/>
                    </a:cubicBezTo>
                    <a:cubicBezTo>
                      <a:pt x="380048" y="2148650"/>
                      <a:pt x="584073" y="2138172"/>
                      <a:pt x="591312" y="2135886"/>
                    </a:cubicBezTo>
                    <a:cubicBezTo>
                      <a:pt x="799624" y="2071688"/>
                      <a:pt x="945928" y="2070354"/>
                      <a:pt x="1053084" y="2091023"/>
                    </a:cubicBezTo>
                    <a:cubicBezTo>
                      <a:pt x="1007840" y="2066735"/>
                      <a:pt x="953262" y="2047113"/>
                      <a:pt x="902589" y="2041874"/>
                    </a:cubicBezTo>
                    <a:close/>
                    <a:moveTo>
                      <a:pt x="145447" y="1927765"/>
                    </a:moveTo>
                    <a:cubicBezTo>
                      <a:pt x="132588" y="1911191"/>
                      <a:pt x="118396" y="1894808"/>
                      <a:pt x="121730" y="1872425"/>
                    </a:cubicBezTo>
                    <a:cubicBezTo>
                      <a:pt x="124873" y="1850898"/>
                      <a:pt x="136779" y="1831848"/>
                      <a:pt x="156496" y="1823466"/>
                    </a:cubicBezTo>
                    <a:cubicBezTo>
                      <a:pt x="176879" y="1814798"/>
                      <a:pt x="194310" y="1828705"/>
                      <a:pt x="208693" y="1842421"/>
                    </a:cubicBezTo>
                    <a:cubicBezTo>
                      <a:pt x="271177" y="1902238"/>
                      <a:pt x="384524" y="2087309"/>
                      <a:pt x="392716" y="2110073"/>
                    </a:cubicBezTo>
                    <a:cubicBezTo>
                      <a:pt x="378905" y="2099786"/>
                      <a:pt x="171641" y="1961388"/>
                      <a:pt x="145447" y="1927765"/>
                    </a:cubicBezTo>
                    <a:close/>
                    <a:moveTo>
                      <a:pt x="470440" y="2119313"/>
                    </a:moveTo>
                    <a:cubicBezTo>
                      <a:pt x="491871" y="1979962"/>
                      <a:pt x="520446" y="1826419"/>
                      <a:pt x="571024" y="1750219"/>
                    </a:cubicBezTo>
                    <a:cubicBezTo>
                      <a:pt x="597313" y="1710690"/>
                      <a:pt x="636937" y="1700784"/>
                      <a:pt x="681419" y="1703261"/>
                    </a:cubicBezTo>
                    <a:cubicBezTo>
                      <a:pt x="681895" y="1703261"/>
                      <a:pt x="682371" y="1703261"/>
                      <a:pt x="682752" y="1703356"/>
                    </a:cubicBezTo>
                    <a:lnTo>
                      <a:pt x="682752" y="1703356"/>
                    </a:lnTo>
                    <a:cubicBezTo>
                      <a:pt x="804386" y="1738217"/>
                      <a:pt x="825437" y="1791843"/>
                      <a:pt x="749046" y="1890713"/>
                    </a:cubicBezTo>
                    <a:cubicBezTo>
                      <a:pt x="734187" y="1909858"/>
                      <a:pt x="601409" y="2066925"/>
                      <a:pt x="470440" y="21193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30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9000000" scaled="0"/>
                <a:tileRect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: Shape 53">
                <a:extLst>
                  <a:ext uri="{FF2B5EF4-FFF2-40B4-BE49-F238E27FC236}">
                    <a16:creationId xmlns:a16="http://schemas.microsoft.com/office/drawing/2014/main" id="{E3019398-E274-4CD3-B122-1F64E15C51E8}"/>
                  </a:ext>
                </a:extLst>
              </p:cNvPr>
              <p:cNvSpPr/>
              <p:nvPr/>
            </p:nvSpPr>
            <p:spPr>
              <a:xfrm>
                <a:off x="9007210" y="1533208"/>
                <a:ext cx="1740191" cy="2321450"/>
              </a:xfrm>
              <a:custGeom>
                <a:avLst/>
                <a:gdLst>
                  <a:gd name="connsiteX0" fmla="*/ 1101855 w 2207554"/>
                  <a:gd name="connsiteY0" fmla="*/ 94523 h 2944922"/>
                  <a:gd name="connsiteX1" fmla="*/ 70861 w 2207554"/>
                  <a:gd name="connsiteY1" fmla="*/ 1689699 h 2944922"/>
                  <a:gd name="connsiteX2" fmla="*/ 1087063 w 2207554"/>
                  <a:gd name="connsiteY2" fmla="*/ 2850406 h 2944922"/>
                  <a:gd name="connsiteX3" fmla="*/ 2124403 w 2207554"/>
                  <a:gd name="connsiteY3" fmla="*/ 1542374 h 2944922"/>
                  <a:gd name="connsiteX4" fmla="*/ 1101855 w 2207554"/>
                  <a:gd name="connsiteY4" fmla="*/ 94523 h 2944922"/>
                  <a:gd name="connsiteX5" fmla="*/ 1101723 w 2207554"/>
                  <a:gd name="connsiteY5" fmla="*/ 7 h 2944922"/>
                  <a:gd name="connsiteX6" fmla="*/ 2194409 w 2207554"/>
                  <a:gd name="connsiteY6" fmla="*/ 1547169 h 2944922"/>
                  <a:gd name="connsiteX7" fmla="*/ 1085917 w 2207554"/>
                  <a:gd name="connsiteY7" fmla="*/ 2944922 h 2944922"/>
                  <a:gd name="connsiteX8" fmla="*/ 11 w 2207554"/>
                  <a:gd name="connsiteY8" fmla="*/ 1704600 h 2944922"/>
                  <a:gd name="connsiteX9" fmla="*/ 1101723 w 2207554"/>
                  <a:gd name="connsiteY9" fmla="*/ 7 h 29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7554" h="2944922">
                    <a:moveTo>
                      <a:pt x="1101855" y="94523"/>
                    </a:moveTo>
                    <a:cubicBezTo>
                      <a:pt x="550428" y="91699"/>
                      <a:pt x="126004" y="1090988"/>
                      <a:pt x="70861" y="1689699"/>
                    </a:cubicBezTo>
                    <a:cubicBezTo>
                      <a:pt x="68236" y="2392903"/>
                      <a:pt x="554017" y="2841934"/>
                      <a:pt x="1087063" y="2850406"/>
                    </a:cubicBezTo>
                    <a:cubicBezTo>
                      <a:pt x="1629627" y="2837627"/>
                      <a:pt x="2230574" y="2390689"/>
                      <a:pt x="2124403" y="1542374"/>
                    </a:cubicBezTo>
                    <a:cubicBezTo>
                      <a:pt x="2060290" y="1067193"/>
                      <a:pt x="1635843" y="100736"/>
                      <a:pt x="1101855" y="94523"/>
                    </a:cubicBezTo>
                    <a:close/>
                    <a:moveTo>
                      <a:pt x="1101723" y="7"/>
                    </a:moveTo>
                    <a:cubicBezTo>
                      <a:pt x="1672338" y="6647"/>
                      <a:pt x="2125899" y="1039395"/>
                      <a:pt x="2194409" y="1547169"/>
                    </a:cubicBezTo>
                    <a:cubicBezTo>
                      <a:pt x="2307863" y="2453672"/>
                      <a:pt x="1665696" y="2931266"/>
                      <a:pt x="1085917" y="2944922"/>
                    </a:cubicBezTo>
                    <a:cubicBezTo>
                      <a:pt x="516307" y="2935869"/>
                      <a:pt x="-2794" y="2456038"/>
                      <a:pt x="11" y="1704600"/>
                    </a:cubicBezTo>
                    <a:cubicBezTo>
                      <a:pt x="58936" y="1064822"/>
                      <a:pt x="512472" y="-3010"/>
                      <a:pt x="1101723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5715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Freeform: Shape 47">
              <a:extLst>
                <a:ext uri="{FF2B5EF4-FFF2-40B4-BE49-F238E27FC236}">
                  <a16:creationId xmlns:a16="http://schemas.microsoft.com/office/drawing/2014/main" id="{2F171953-9A14-4006-8AEB-066DB27D32B3}"/>
                </a:ext>
              </a:extLst>
            </p:cNvPr>
            <p:cNvSpPr/>
            <p:nvPr/>
          </p:nvSpPr>
          <p:spPr>
            <a:xfrm rot="20110604">
              <a:off x="779055" y="2456343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8">
              <a:extLst>
                <a:ext uri="{FF2B5EF4-FFF2-40B4-BE49-F238E27FC236}">
                  <a16:creationId xmlns:a16="http://schemas.microsoft.com/office/drawing/2014/main" id="{32BFCBEB-82F4-4DE3-AD25-DF5B666DC8E4}"/>
                </a:ext>
              </a:extLst>
            </p:cNvPr>
            <p:cNvSpPr/>
            <p:nvPr/>
          </p:nvSpPr>
          <p:spPr>
            <a:xfrm rot="20128456">
              <a:off x="1799521" y="3056723"/>
              <a:ext cx="867768" cy="728581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49">
              <a:extLst>
                <a:ext uri="{FF2B5EF4-FFF2-40B4-BE49-F238E27FC236}">
                  <a16:creationId xmlns:a16="http://schemas.microsoft.com/office/drawing/2014/main" id="{2F9316CA-1D88-485E-87EB-2FE990C4B1F3}"/>
                </a:ext>
              </a:extLst>
            </p:cNvPr>
            <p:cNvSpPr/>
            <p:nvPr/>
          </p:nvSpPr>
          <p:spPr>
            <a:xfrm rot="1491266" flipH="1">
              <a:off x="2446848" y="2456349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50">
              <a:extLst>
                <a:ext uri="{FF2B5EF4-FFF2-40B4-BE49-F238E27FC236}">
                  <a16:creationId xmlns:a16="http://schemas.microsoft.com/office/drawing/2014/main" id="{5E336B77-059D-44F3-8A74-79B43D89BBD1}"/>
                </a:ext>
              </a:extLst>
            </p:cNvPr>
            <p:cNvSpPr/>
            <p:nvPr/>
          </p:nvSpPr>
          <p:spPr>
            <a:xfrm rot="850218" flipH="1">
              <a:off x="1104285" y="3082415"/>
              <a:ext cx="867768" cy="728581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51">
              <a:extLst>
                <a:ext uri="{FF2B5EF4-FFF2-40B4-BE49-F238E27FC236}">
                  <a16:creationId xmlns:a16="http://schemas.microsoft.com/office/drawing/2014/main" id="{BAE716E9-BB23-4A55-8F9C-07D2EDD46EBC}"/>
                </a:ext>
              </a:extLst>
            </p:cNvPr>
            <p:cNvSpPr/>
            <p:nvPr/>
          </p:nvSpPr>
          <p:spPr>
            <a:xfrm rot="2498007" flipH="1">
              <a:off x="1602808" y="3166055"/>
              <a:ext cx="640650" cy="644073"/>
            </a:xfrm>
            <a:custGeom>
              <a:avLst/>
              <a:gdLst>
                <a:gd name="connsiteX0" fmla="*/ 595065 w 640650"/>
                <a:gd name="connsiteY0" fmla="*/ 14389 h 644073"/>
                <a:gd name="connsiteX1" fmla="*/ 552250 w 640650"/>
                <a:gd name="connsiteY1" fmla="*/ 2144 h 644073"/>
                <a:gd name="connsiteX2" fmla="*/ 532984 w 640650"/>
                <a:gd name="connsiteY2" fmla="*/ 57203 h 644073"/>
                <a:gd name="connsiteX3" fmla="*/ 480009 w 640650"/>
                <a:gd name="connsiteY3" fmla="*/ 167464 h 644073"/>
                <a:gd name="connsiteX4" fmla="*/ 471989 w 640650"/>
                <a:gd name="connsiteY4" fmla="*/ 99503 h 644073"/>
                <a:gd name="connsiteX5" fmla="*/ 451951 w 640650"/>
                <a:gd name="connsiteY5" fmla="*/ 45158 h 644073"/>
                <a:gd name="connsiteX6" fmla="*/ 403257 w 640650"/>
                <a:gd name="connsiteY6" fmla="*/ 64453 h 644073"/>
                <a:gd name="connsiteX7" fmla="*/ 429174 w 640650"/>
                <a:gd name="connsiteY7" fmla="*/ 116629 h 644073"/>
                <a:gd name="connsiteX8" fmla="*/ 453179 w 640650"/>
                <a:gd name="connsiteY8" fmla="*/ 211334 h 644073"/>
                <a:gd name="connsiteX9" fmla="*/ 373231 w 640650"/>
                <a:gd name="connsiteY9" fmla="*/ 308121 h 644073"/>
                <a:gd name="connsiteX10" fmla="*/ 376713 w 640650"/>
                <a:gd name="connsiteY10" fmla="*/ 223664 h 644073"/>
                <a:gd name="connsiteX11" fmla="*/ 364125 w 640650"/>
                <a:gd name="connsiteY11" fmla="*/ 159386 h 644073"/>
                <a:gd name="connsiteX12" fmla="*/ 315232 w 640650"/>
                <a:gd name="connsiteY12" fmla="*/ 164952 h 644073"/>
                <a:gd name="connsiteX13" fmla="*/ 307155 w 640650"/>
                <a:gd name="connsiteY13" fmla="*/ 221523 h 644073"/>
                <a:gd name="connsiteX14" fmla="*/ 337181 w 640650"/>
                <a:gd name="connsiteY14" fmla="*/ 246869 h 644073"/>
                <a:gd name="connsiteX15" fmla="*/ 343004 w 640650"/>
                <a:gd name="connsiteY15" fmla="*/ 315714 h 644073"/>
                <a:gd name="connsiteX16" fmla="*/ 258432 w 640650"/>
                <a:gd name="connsiteY16" fmla="*/ 427030 h 644073"/>
                <a:gd name="connsiteX17" fmla="*/ 244874 w 640650"/>
                <a:gd name="connsiteY17" fmla="*/ 335352 h 644073"/>
                <a:gd name="connsiteX18" fmla="*/ 236568 w 640650"/>
                <a:gd name="connsiteY18" fmla="*/ 282091 h 644073"/>
                <a:gd name="connsiteX19" fmla="*/ 167581 w 640650"/>
                <a:gd name="connsiteY19" fmla="*/ 306866 h 644073"/>
                <a:gd name="connsiteX20" fmla="*/ 195809 w 640650"/>
                <a:gd name="connsiteY20" fmla="*/ 351678 h 644073"/>
                <a:gd name="connsiteX21" fmla="*/ 237567 w 640650"/>
                <a:gd name="connsiteY21" fmla="*/ 442501 h 644073"/>
                <a:gd name="connsiteX22" fmla="*/ 212535 w 640650"/>
                <a:gd name="connsiteY22" fmla="*/ 468675 h 644073"/>
                <a:gd name="connsiteX23" fmla="*/ 108754 w 640650"/>
                <a:gd name="connsiteY23" fmla="*/ 544198 h 644073"/>
                <a:gd name="connsiteX24" fmla="*/ 87690 w 640650"/>
                <a:gd name="connsiteY24" fmla="*/ 537691 h 644073"/>
                <a:gd name="connsiteX25" fmla="*/ 102304 w 640650"/>
                <a:gd name="connsiteY25" fmla="*/ 450150 h 644073"/>
                <a:gd name="connsiteX26" fmla="*/ 111608 w 640650"/>
                <a:gd name="connsiteY26" fmla="*/ 396832 h 644073"/>
                <a:gd name="connsiteX27" fmla="*/ 62572 w 640650"/>
                <a:gd name="connsiteY27" fmla="*/ 386729 h 644073"/>
                <a:gd name="connsiteX28" fmla="*/ 54180 w 640650"/>
                <a:gd name="connsiteY28" fmla="*/ 443785 h 644073"/>
                <a:gd name="connsiteX29" fmla="*/ 66283 w 640650"/>
                <a:gd name="connsiteY29" fmla="*/ 492308 h 644073"/>
                <a:gd name="connsiteX30" fmla="*/ 37929 w 640650"/>
                <a:gd name="connsiteY30" fmla="*/ 583811 h 644073"/>
                <a:gd name="connsiteX31" fmla="*/ 5317 w 640650"/>
                <a:gd name="connsiteY31" fmla="*/ 602154 h 644073"/>
                <a:gd name="connsiteX32" fmla="*/ 0 w 640650"/>
                <a:gd name="connsiteY32" fmla="*/ 613779 h 644073"/>
                <a:gd name="connsiteX33" fmla="*/ 22946 w 640650"/>
                <a:gd name="connsiteY33" fmla="*/ 619512 h 644073"/>
                <a:gd name="connsiteX34" fmla="*/ 52297 w 640650"/>
                <a:gd name="connsiteY34" fmla="*/ 603538 h 644073"/>
                <a:gd name="connsiteX35" fmla="*/ 124281 w 640650"/>
                <a:gd name="connsiteY35" fmla="*/ 594005 h 644073"/>
                <a:gd name="connsiteX36" fmla="*/ 149713 w 640650"/>
                <a:gd name="connsiteY36" fmla="*/ 616982 h 644073"/>
                <a:gd name="connsiteX37" fmla="*/ 195239 w 640650"/>
                <a:gd name="connsiteY37" fmla="*/ 642185 h 644073"/>
                <a:gd name="connsiteX38" fmla="*/ 215047 w 640650"/>
                <a:gd name="connsiteY38" fmla="*/ 614899 h 644073"/>
                <a:gd name="connsiteX39" fmla="*/ 194468 w 640650"/>
                <a:gd name="connsiteY39" fmla="*/ 580391 h 644073"/>
                <a:gd name="connsiteX40" fmla="*/ 164612 w 640650"/>
                <a:gd name="connsiteY40" fmla="*/ 579306 h 644073"/>
                <a:gd name="connsiteX41" fmla="*/ 124824 w 640650"/>
                <a:gd name="connsiteY41" fmla="*/ 561866 h 644073"/>
                <a:gd name="connsiteX42" fmla="*/ 191585 w 640650"/>
                <a:gd name="connsiteY42" fmla="*/ 515884 h 644073"/>
                <a:gd name="connsiteX43" fmla="*/ 293711 w 640650"/>
                <a:gd name="connsiteY43" fmla="*/ 484859 h 644073"/>
                <a:gd name="connsiteX44" fmla="*/ 319999 w 640650"/>
                <a:gd name="connsiteY44" fmla="*/ 492821 h 644073"/>
                <a:gd name="connsiteX45" fmla="*/ 340349 w 640650"/>
                <a:gd name="connsiteY45" fmla="*/ 514229 h 644073"/>
                <a:gd name="connsiteX46" fmla="*/ 386903 w 640650"/>
                <a:gd name="connsiteY46" fmla="*/ 516912 h 644073"/>
                <a:gd name="connsiteX47" fmla="*/ 399205 w 640650"/>
                <a:gd name="connsiteY47" fmla="*/ 473013 h 644073"/>
                <a:gd name="connsiteX48" fmla="*/ 360672 w 640650"/>
                <a:gd name="connsiteY48" fmla="*/ 454803 h 644073"/>
                <a:gd name="connsiteX49" fmla="*/ 328019 w 640650"/>
                <a:gd name="connsiteY49" fmla="*/ 466591 h 644073"/>
                <a:gd name="connsiteX50" fmla="*/ 292683 w 640650"/>
                <a:gd name="connsiteY50" fmla="*/ 429657 h 644073"/>
                <a:gd name="connsiteX51" fmla="*/ 367608 w 640650"/>
                <a:gd name="connsiteY51" fmla="*/ 348852 h 644073"/>
                <a:gd name="connsiteX52" fmla="*/ 460629 w 640650"/>
                <a:gd name="connsiteY52" fmla="*/ 345427 h 644073"/>
                <a:gd name="connsiteX53" fmla="*/ 517457 w 640650"/>
                <a:gd name="connsiteY53" fmla="*/ 360641 h 644073"/>
                <a:gd name="connsiteX54" fmla="*/ 525420 w 640650"/>
                <a:gd name="connsiteY54" fmla="*/ 318140 h 644073"/>
                <a:gd name="connsiteX55" fmla="*/ 472502 w 640650"/>
                <a:gd name="connsiteY55" fmla="*/ 302842 h 644073"/>
                <a:gd name="connsiteX56" fmla="*/ 406683 w 640650"/>
                <a:gd name="connsiteY56" fmla="*/ 313003 h 644073"/>
                <a:gd name="connsiteX57" fmla="*/ 484262 w 640650"/>
                <a:gd name="connsiteY57" fmla="*/ 215187 h 644073"/>
                <a:gd name="connsiteX58" fmla="*/ 572088 w 640650"/>
                <a:gd name="connsiteY58" fmla="*/ 215872 h 644073"/>
                <a:gd name="connsiteX59" fmla="*/ 624321 w 640650"/>
                <a:gd name="connsiteY59" fmla="*/ 228031 h 644073"/>
                <a:gd name="connsiteX60" fmla="*/ 636280 w 640650"/>
                <a:gd name="connsiteY60" fmla="*/ 180822 h 644073"/>
                <a:gd name="connsiteX61" fmla="*/ 574713 w 640650"/>
                <a:gd name="connsiteY61" fmla="*/ 174085 h 644073"/>
                <a:gd name="connsiteX62" fmla="*/ 498733 w 640650"/>
                <a:gd name="connsiteY62" fmla="*/ 180822 h 644073"/>
                <a:gd name="connsiteX63" fmla="*/ 571174 w 640650"/>
                <a:gd name="connsiteY63" fmla="*/ 73329 h 644073"/>
                <a:gd name="connsiteX64" fmla="*/ 595065 w 640650"/>
                <a:gd name="connsiteY64" fmla="*/ 14389 h 64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40650" h="644073">
                  <a:moveTo>
                    <a:pt x="595065" y="14389"/>
                  </a:moveTo>
                  <a:cubicBezTo>
                    <a:pt x="584817" y="-1367"/>
                    <a:pt x="569176" y="-1937"/>
                    <a:pt x="552250" y="2144"/>
                  </a:cubicBezTo>
                  <a:cubicBezTo>
                    <a:pt x="527504" y="8109"/>
                    <a:pt x="521367" y="45215"/>
                    <a:pt x="532984" y="57203"/>
                  </a:cubicBezTo>
                  <a:cubicBezTo>
                    <a:pt x="549596" y="74328"/>
                    <a:pt x="514089" y="115944"/>
                    <a:pt x="480009" y="167464"/>
                  </a:cubicBezTo>
                  <a:cubicBezTo>
                    <a:pt x="476812" y="134840"/>
                    <a:pt x="460200" y="121252"/>
                    <a:pt x="471989" y="99503"/>
                  </a:cubicBezTo>
                  <a:cubicBezTo>
                    <a:pt x="485889" y="73815"/>
                    <a:pt x="473273" y="53578"/>
                    <a:pt x="451951" y="45158"/>
                  </a:cubicBezTo>
                  <a:cubicBezTo>
                    <a:pt x="431772" y="37223"/>
                    <a:pt x="413105" y="44702"/>
                    <a:pt x="403257" y="64453"/>
                  </a:cubicBezTo>
                  <a:cubicBezTo>
                    <a:pt x="391984" y="87059"/>
                    <a:pt x="407082" y="113660"/>
                    <a:pt x="429174" y="116629"/>
                  </a:cubicBezTo>
                  <a:cubicBezTo>
                    <a:pt x="457003" y="120368"/>
                    <a:pt x="464653" y="193751"/>
                    <a:pt x="453179" y="211334"/>
                  </a:cubicBezTo>
                  <a:cubicBezTo>
                    <a:pt x="430630" y="245927"/>
                    <a:pt x="405827" y="278922"/>
                    <a:pt x="373231" y="308121"/>
                  </a:cubicBezTo>
                  <a:cubicBezTo>
                    <a:pt x="367922" y="276582"/>
                    <a:pt x="354221" y="242931"/>
                    <a:pt x="376713" y="223664"/>
                  </a:cubicBezTo>
                  <a:cubicBezTo>
                    <a:pt x="392154" y="210420"/>
                    <a:pt x="387959" y="174941"/>
                    <a:pt x="364125" y="159386"/>
                  </a:cubicBezTo>
                  <a:cubicBezTo>
                    <a:pt x="346857" y="148083"/>
                    <a:pt x="329618" y="149253"/>
                    <a:pt x="315232" y="164952"/>
                  </a:cubicBezTo>
                  <a:cubicBezTo>
                    <a:pt x="299276" y="182363"/>
                    <a:pt x="297764" y="200744"/>
                    <a:pt x="307155" y="221523"/>
                  </a:cubicBezTo>
                  <a:cubicBezTo>
                    <a:pt x="315632" y="240333"/>
                    <a:pt x="334612" y="233197"/>
                    <a:pt x="337181" y="246869"/>
                  </a:cubicBezTo>
                  <a:cubicBezTo>
                    <a:pt x="342462" y="275041"/>
                    <a:pt x="346229" y="297504"/>
                    <a:pt x="343004" y="315714"/>
                  </a:cubicBezTo>
                  <a:cubicBezTo>
                    <a:pt x="337438" y="347168"/>
                    <a:pt x="336096" y="340889"/>
                    <a:pt x="258432" y="427030"/>
                  </a:cubicBezTo>
                  <a:cubicBezTo>
                    <a:pt x="247957" y="395120"/>
                    <a:pt x="230203" y="365693"/>
                    <a:pt x="244874" y="335352"/>
                  </a:cubicBezTo>
                  <a:cubicBezTo>
                    <a:pt x="253608" y="317312"/>
                    <a:pt x="246387" y="291739"/>
                    <a:pt x="236568" y="282091"/>
                  </a:cubicBezTo>
                  <a:cubicBezTo>
                    <a:pt x="208140" y="254147"/>
                    <a:pt x="170121" y="267505"/>
                    <a:pt x="167581" y="306866"/>
                  </a:cubicBezTo>
                  <a:cubicBezTo>
                    <a:pt x="166382" y="325562"/>
                    <a:pt x="175487" y="347767"/>
                    <a:pt x="195809" y="351678"/>
                  </a:cubicBezTo>
                  <a:cubicBezTo>
                    <a:pt x="222639" y="356816"/>
                    <a:pt x="225209" y="403854"/>
                    <a:pt x="237567" y="442501"/>
                  </a:cubicBezTo>
                  <a:cubicBezTo>
                    <a:pt x="238652" y="445812"/>
                    <a:pt x="216617" y="465677"/>
                    <a:pt x="212535" y="468675"/>
                  </a:cubicBezTo>
                  <a:cubicBezTo>
                    <a:pt x="178227" y="494220"/>
                    <a:pt x="143719" y="519538"/>
                    <a:pt x="108754" y="544198"/>
                  </a:cubicBezTo>
                  <a:cubicBezTo>
                    <a:pt x="100648" y="549907"/>
                    <a:pt x="87547" y="556158"/>
                    <a:pt x="87690" y="537691"/>
                  </a:cubicBezTo>
                  <a:cubicBezTo>
                    <a:pt x="87890" y="505495"/>
                    <a:pt x="75901" y="463508"/>
                    <a:pt x="102304" y="450150"/>
                  </a:cubicBezTo>
                  <a:cubicBezTo>
                    <a:pt x="121056" y="440674"/>
                    <a:pt x="125795" y="413673"/>
                    <a:pt x="111608" y="396832"/>
                  </a:cubicBezTo>
                  <a:cubicBezTo>
                    <a:pt x="97879" y="380620"/>
                    <a:pt x="80011" y="378309"/>
                    <a:pt x="62572" y="386729"/>
                  </a:cubicBezTo>
                  <a:cubicBezTo>
                    <a:pt x="42336" y="396519"/>
                    <a:pt x="39510" y="432568"/>
                    <a:pt x="54180" y="443785"/>
                  </a:cubicBezTo>
                  <a:cubicBezTo>
                    <a:pt x="72362" y="457714"/>
                    <a:pt x="64428" y="463936"/>
                    <a:pt x="66283" y="492308"/>
                  </a:cubicBezTo>
                  <a:cubicBezTo>
                    <a:pt x="70286" y="553318"/>
                    <a:pt x="75204" y="561346"/>
                    <a:pt x="37929" y="583811"/>
                  </a:cubicBezTo>
                  <a:lnTo>
                    <a:pt x="5317" y="602154"/>
                  </a:lnTo>
                  <a:lnTo>
                    <a:pt x="0" y="613779"/>
                  </a:lnTo>
                  <a:lnTo>
                    <a:pt x="22946" y="619512"/>
                  </a:lnTo>
                  <a:lnTo>
                    <a:pt x="52297" y="603538"/>
                  </a:lnTo>
                  <a:cubicBezTo>
                    <a:pt x="88232" y="580619"/>
                    <a:pt x="94483" y="578193"/>
                    <a:pt x="124281" y="594005"/>
                  </a:cubicBezTo>
                  <a:cubicBezTo>
                    <a:pt x="138467" y="601541"/>
                    <a:pt x="145831" y="597716"/>
                    <a:pt x="149713" y="616982"/>
                  </a:cubicBezTo>
                  <a:cubicBezTo>
                    <a:pt x="155621" y="646467"/>
                    <a:pt x="178655" y="646125"/>
                    <a:pt x="195239" y="642185"/>
                  </a:cubicBezTo>
                  <a:cubicBezTo>
                    <a:pt x="205428" y="639759"/>
                    <a:pt x="214447" y="624889"/>
                    <a:pt x="215047" y="614899"/>
                  </a:cubicBezTo>
                  <a:cubicBezTo>
                    <a:pt x="216218" y="596289"/>
                    <a:pt x="209453" y="587355"/>
                    <a:pt x="194468" y="580391"/>
                  </a:cubicBezTo>
                  <a:cubicBezTo>
                    <a:pt x="183450" y="575282"/>
                    <a:pt x="171348" y="579906"/>
                    <a:pt x="164612" y="579306"/>
                  </a:cubicBezTo>
                  <a:cubicBezTo>
                    <a:pt x="150084" y="577879"/>
                    <a:pt x="137668" y="572741"/>
                    <a:pt x="124824" y="561866"/>
                  </a:cubicBezTo>
                  <a:cubicBezTo>
                    <a:pt x="149142" y="545369"/>
                    <a:pt x="170521" y="530469"/>
                    <a:pt x="191585" y="515884"/>
                  </a:cubicBezTo>
                  <a:cubicBezTo>
                    <a:pt x="254093" y="472556"/>
                    <a:pt x="247672" y="460226"/>
                    <a:pt x="293711" y="484859"/>
                  </a:cubicBezTo>
                  <a:lnTo>
                    <a:pt x="319999" y="492821"/>
                  </a:lnTo>
                  <a:cubicBezTo>
                    <a:pt x="337952" y="495733"/>
                    <a:pt x="327163" y="499415"/>
                    <a:pt x="340349" y="514229"/>
                  </a:cubicBezTo>
                  <a:cubicBezTo>
                    <a:pt x="351481" y="526531"/>
                    <a:pt x="374001" y="528586"/>
                    <a:pt x="386903" y="516912"/>
                  </a:cubicBezTo>
                  <a:cubicBezTo>
                    <a:pt x="398520" y="506379"/>
                    <a:pt x="406340" y="489054"/>
                    <a:pt x="399205" y="473013"/>
                  </a:cubicBezTo>
                  <a:cubicBezTo>
                    <a:pt x="391869" y="456572"/>
                    <a:pt x="376427" y="452433"/>
                    <a:pt x="360672" y="454803"/>
                  </a:cubicBezTo>
                  <a:cubicBezTo>
                    <a:pt x="351824" y="456173"/>
                    <a:pt x="336610" y="468760"/>
                    <a:pt x="328019" y="466591"/>
                  </a:cubicBezTo>
                  <a:cubicBezTo>
                    <a:pt x="292141" y="457486"/>
                    <a:pt x="278355" y="450807"/>
                    <a:pt x="292683" y="429657"/>
                  </a:cubicBezTo>
                  <a:cubicBezTo>
                    <a:pt x="334070" y="368604"/>
                    <a:pt x="337838" y="374797"/>
                    <a:pt x="367608" y="348852"/>
                  </a:cubicBezTo>
                  <a:cubicBezTo>
                    <a:pt x="388472" y="330671"/>
                    <a:pt x="454835" y="328530"/>
                    <a:pt x="460629" y="345427"/>
                  </a:cubicBezTo>
                  <a:cubicBezTo>
                    <a:pt x="467222" y="364665"/>
                    <a:pt x="498704" y="375796"/>
                    <a:pt x="517457" y="360641"/>
                  </a:cubicBezTo>
                  <a:cubicBezTo>
                    <a:pt x="531585" y="349166"/>
                    <a:pt x="532956" y="333953"/>
                    <a:pt x="525420" y="318140"/>
                  </a:cubicBezTo>
                  <a:cubicBezTo>
                    <a:pt x="515630" y="297561"/>
                    <a:pt x="488286" y="292024"/>
                    <a:pt x="472502" y="302842"/>
                  </a:cubicBezTo>
                  <a:cubicBezTo>
                    <a:pt x="455291" y="314629"/>
                    <a:pt x="460200" y="317826"/>
                    <a:pt x="406683" y="313003"/>
                  </a:cubicBezTo>
                  <a:cubicBezTo>
                    <a:pt x="432200" y="278780"/>
                    <a:pt x="461056" y="246498"/>
                    <a:pt x="484262" y="215187"/>
                  </a:cubicBezTo>
                  <a:cubicBezTo>
                    <a:pt x="501416" y="192067"/>
                    <a:pt x="561355" y="199032"/>
                    <a:pt x="572088" y="215872"/>
                  </a:cubicBezTo>
                  <a:cubicBezTo>
                    <a:pt x="585816" y="237422"/>
                    <a:pt x="604426" y="240390"/>
                    <a:pt x="624321" y="228031"/>
                  </a:cubicBezTo>
                  <a:cubicBezTo>
                    <a:pt x="641561" y="217356"/>
                    <a:pt x="644443" y="196720"/>
                    <a:pt x="636280" y="180822"/>
                  </a:cubicBezTo>
                  <a:cubicBezTo>
                    <a:pt x="624663" y="158130"/>
                    <a:pt x="592924" y="153506"/>
                    <a:pt x="574713" y="174085"/>
                  </a:cubicBezTo>
                  <a:cubicBezTo>
                    <a:pt x="556104" y="195093"/>
                    <a:pt x="545286" y="181906"/>
                    <a:pt x="498733" y="180822"/>
                  </a:cubicBezTo>
                  <a:cubicBezTo>
                    <a:pt x="527647" y="135353"/>
                    <a:pt x="549053" y="71645"/>
                    <a:pt x="571174" y="73329"/>
                  </a:cubicBezTo>
                  <a:cubicBezTo>
                    <a:pt x="604084" y="75812"/>
                    <a:pt x="606482" y="31971"/>
                    <a:pt x="595065" y="143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2" name="Group 54">
            <a:extLst>
              <a:ext uri="{FF2B5EF4-FFF2-40B4-BE49-F238E27FC236}">
                <a16:creationId xmlns:a16="http://schemas.microsoft.com/office/drawing/2014/main" id="{FFF966E9-24AE-49D7-99E6-9AE33D01CDEA}"/>
              </a:ext>
            </a:extLst>
          </p:cNvPr>
          <p:cNvGrpSpPr/>
          <p:nvPr/>
        </p:nvGrpSpPr>
        <p:grpSpPr>
          <a:xfrm>
            <a:off x="961625" y="0"/>
            <a:ext cx="665596" cy="1693601"/>
            <a:chOff x="9285283" y="6885"/>
            <a:chExt cx="947972" cy="2412103"/>
          </a:xfrm>
        </p:grpSpPr>
        <p:sp>
          <p:nvSpPr>
            <p:cNvPr id="43" name="Graphic 41">
              <a:extLst>
                <a:ext uri="{FF2B5EF4-FFF2-40B4-BE49-F238E27FC236}">
                  <a16:creationId xmlns:a16="http://schemas.microsoft.com/office/drawing/2014/main" id="{AA071A25-5702-4179-93F2-4BA69010FC65}"/>
                </a:ext>
              </a:extLst>
            </p:cNvPr>
            <p:cNvSpPr/>
            <p:nvPr/>
          </p:nvSpPr>
          <p:spPr>
            <a:xfrm>
              <a:off x="9515997" y="6885"/>
              <a:ext cx="573669" cy="1171414"/>
            </a:xfrm>
            <a:custGeom>
              <a:avLst/>
              <a:gdLst>
                <a:gd name="connsiteX0" fmla="*/ 902589 w 1053083"/>
                <a:gd name="connsiteY0" fmla="*/ 2041874 h 2150363"/>
                <a:gd name="connsiteX1" fmla="*/ 648557 w 1053083"/>
                <a:gd name="connsiteY1" fmla="*/ 2066163 h 2150363"/>
                <a:gd name="connsiteX2" fmla="*/ 804767 w 1053083"/>
                <a:gd name="connsiteY2" fmla="*/ 1899952 h 2150363"/>
                <a:gd name="connsiteX3" fmla="*/ 712375 w 1053083"/>
                <a:gd name="connsiteY3" fmla="*/ 1666589 h 2150363"/>
                <a:gd name="connsiteX4" fmla="*/ 522351 w 1053083"/>
                <a:gd name="connsiteY4" fmla="*/ 1764030 h 2150363"/>
                <a:gd name="connsiteX5" fmla="*/ 468535 w 1053083"/>
                <a:gd name="connsiteY5" fmla="*/ 1986343 h 2150363"/>
                <a:gd name="connsiteX6" fmla="*/ 447961 w 1053083"/>
                <a:gd name="connsiteY6" fmla="*/ 2120741 h 2150363"/>
                <a:gd name="connsiteX7" fmla="*/ 447961 w 1053083"/>
                <a:gd name="connsiteY7" fmla="*/ 2011871 h 2150363"/>
                <a:gd name="connsiteX8" fmla="*/ 448723 w 1053083"/>
                <a:gd name="connsiteY8" fmla="*/ 667 h 2150363"/>
                <a:gd name="connsiteX9" fmla="*/ 417005 w 1053083"/>
                <a:gd name="connsiteY9" fmla="*/ 0 h 2150363"/>
                <a:gd name="connsiteX10" fmla="*/ 418910 w 1053083"/>
                <a:gd name="connsiteY10" fmla="*/ 25527 h 2150363"/>
                <a:gd name="connsiteX11" fmla="*/ 419862 w 1053083"/>
                <a:gd name="connsiteY11" fmla="*/ 2069878 h 2150363"/>
                <a:gd name="connsiteX12" fmla="*/ 419195 w 1053083"/>
                <a:gd name="connsiteY12" fmla="*/ 2110073 h 2150363"/>
                <a:gd name="connsiteX13" fmla="*/ 327660 w 1053083"/>
                <a:gd name="connsiteY13" fmla="*/ 1901285 h 2150363"/>
                <a:gd name="connsiteX14" fmla="*/ 212503 w 1053083"/>
                <a:gd name="connsiteY14" fmla="*/ 1775841 h 2150363"/>
                <a:gd name="connsiteX15" fmla="*/ 93155 w 1053083"/>
                <a:gd name="connsiteY15" fmla="*/ 1793939 h 2150363"/>
                <a:gd name="connsiteX16" fmla="*/ 94679 w 1053083"/>
                <a:gd name="connsiteY16" fmla="*/ 1958150 h 2150363"/>
                <a:gd name="connsiteX17" fmla="*/ 284226 w 1053083"/>
                <a:gd name="connsiteY17" fmla="*/ 2087594 h 2150363"/>
                <a:gd name="connsiteX18" fmla="*/ 159734 w 1053083"/>
                <a:gd name="connsiteY18" fmla="*/ 2077784 h 2150363"/>
                <a:gd name="connsiteX19" fmla="*/ 0 w 1053083"/>
                <a:gd name="connsiteY19" fmla="*/ 2149221 h 2150363"/>
                <a:gd name="connsiteX20" fmla="*/ 327374 w 1053083"/>
                <a:gd name="connsiteY20" fmla="*/ 2150364 h 2150363"/>
                <a:gd name="connsiteX21" fmla="*/ 591312 w 1053083"/>
                <a:gd name="connsiteY21" fmla="*/ 2135886 h 2150363"/>
                <a:gd name="connsiteX22" fmla="*/ 1053084 w 1053083"/>
                <a:gd name="connsiteY22" fmla="*/ 2091023 h 2150363"/>
                <a:gd name="connsiteX23" fmla="*/ 902589 w 1053083"/>
                <a:gd name="connsiteY23" fmla="*/ 2041874 h 2150363"/>
                <a:gd name="connsiteX24" fmla="*/ 145447 w 1053083"/>
                <a:gd name="connsiteY24" fmla="*/ 1927765 h 2150363"/>
                <a:gd name="connsiteX25" fmla="*/ 121730 w 1053083"/>
                <a:gd name="connsiteY25" fmla="*/ 1872425 h 2150363"/>
                <a:gd name="connsiteX26" fmla="*/ 156496 w 1053083"/>
                <a:gd name="connsiteY26" fmla="*/ 1823466 h 2150363"/>
                <a:gd name="connsiteX27" fmla="*/ 208693 w 1053083"/>
                <a:gd name="connsiteY27" fmla="*/ 1842421 h 2150363"/>
                <a:gd name="connsiteX28" fmla="*/ 392716 w 1053083"/>
                <a:gd name="connsiteY28" fmla="*/ 2110073 h 2150363"/>
                <a:gd name="connsiteX29" fmla="*/ 145447 w 1053083"/>
                <a:gd name="connsiteY29" fmla="*/ 1927765 h 2150363"/>
                <a:gd name="connsiteX30" fmla="*/ 470440 w 1053083"/>
                <a:gd name="connsiteY30" fmla="*/ 2119313 h 2150363"/>
                <a:gd name="connsiteX31" fmla="*/ 571024 w 1053083"/>
                <a:gd name="connsiteY31" fmla="*/ 1750219 h 2150363"/>
                <a:gd name="connsiteX32" fmla="*/ 681419 w 1053083"/>
                <a:gd name="connsiteY32" fmla="*/ 1703261 h 2150363"/>
                <a:gd name="connsiteX33" fmla="*/ 682752 w 1053083"/>
                <a:gd name="connsiteY33" fmla="*/ 1703356 h 2150363"/>
                <a:gd name="connsiteX34" fmla="*/ 682752 w 1053083"/>
                <a:gd name="connsiteY34" fmla="*/ 1703356 h 2150363"/>
                <a:gd name="connsiteX35" fmla="*/ 749046 w 1053083"/>
                <a:gd name="connsiteY35" fmla="*/ 1890713 h 2150363"/>
                <a:gd name="connsiteX36" fmla="*/ 470440 w 1053083"/>
                <a:gd name="connsiteY36" fmla="*/ 2119313 h 215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53083" h="2150363">
                  <a:moveTo>
                    <a:pt x="902589" y="2041874"/>
                  </a:moveTo>
                  <a:cubicBezTo>
                    <a:pt x="798957" y="2031111"/>
                    <a:pt x="702564" y="2049018"/>
                    <a:pt x="648557" y="2066163"/>
                  </a:cubicBezTo>
                  <a:cubicBezTo>
                    <a:pt x="668655" y="2039874"/>
                    <a:pt x="780479" y="1937195"/>
                    <a:pt x="804767" y="1899952"/>
                  </a:cubicBezTo>
                  <a:cubicBezTo>
                    <a:pt x="880491" y="1783461"/>
                    <a:pt x="848106" y="1700117"/>
                    <a:pt x="712375" y="1666589"/>
                  </a:cubicBezTo>
                  <a:cubicBezTo>
                    <a:pt x="630555" y="1642205"/>
                    <a:pt x="557117" y="1679924"/>
                    <a:pt x="522351" y="1764030"/>
                  </a:cubicBezTo>
                  <a:cubicBezTo>
                    <a:pt x="486156" y="1833753"/>
                    <a:pt x="479489" y="1910525"/>
                    <a:pt x="468535" y="1986343"/>
                  </a:cubicBezTo>
                  <a:cubicBezTo>
                    <a:pt x="462534" y="2027873"/>
                    <a:pt x="464725" y="2070830"/>
                    <a:pt x="447961" y="2120741"/>
                  </a:cubicBezTo>
                  <a:cubicBezTo>
                    <a:pt x="447961" y="2077784"/>
                    <a:pt x="447961" y="2044827"/>
                    <a:pt x="447961" y="2011871"/>
                  </a:cubicBezTo>
                  <a:cubicBezTo>
                    <a:pt x="448247" y="1341501"/>
                    <a:pt x="448437" y="671132"/>
                    <a:pt x="448723" y="667"/>
                  </a:cubicBezTo>
                  <a:cubicBezTo>
                    <a:pt x="438150" y="572"/>
                    <a:pt x="427577" y="286"/>
                    <a:pt x="417005" y="0"/>
                  </a:cubicBezTo>
                  <a:cubicBezTo>
                    <a:pt x="417671" y="8477"/>
                    <a:pt x="418814" y="16955"/>
                    <a:pt x="418910" y="25527"/>
                  </a:cubicBezTo>
                  <a:cubicBezTo>
                    <a:pt x="419386" y="706946"/>
                    <a:pt x="419672" y="1388364"/>
                    <a:pt x="419862" y="2069878"/>
                  </a:cubicBezTo>
                  <a:cubicBezTo>
                    <a:pt x="419862" y="2077688"/>
                    <a:pt x="421291" y="2087213"/>
                    <a:pt x="419195" y="2110073"/>
                  </a:cubicBezTo>
                  <a:cubicBezTo>
                    <a:pt x="398526" y="2041017"/>
                    <a:pt x="363474" y="1961960"/>
                    <a:pt x="327660" y="1901285"/>
                  </a:cubicBezTo>
                  <a:cubicBezTo>
                    <a:pt x="298323" y="1851565"/>
                    <a:pt x="264414" y="1805368"/>
                    <a:pt x="212503" y="1775841"/>
                  </a:cubicBezTo>
                  <a:cubicBezTo>
                    <a:pt x="169069" y="1751171"/>
                    <a:pt x="126683" y="1757363"/>
                    <a:pt x="93155" y="1793939"/>
                  </a:cubicBezTo>
                  <a:cubicBezTo>
                    <a:pt x="46387" y="1844993"/>
                    <a:pt x="45911" y="1908143"/>
                    <a:pt x="94679" y="1958150"/>
                  </a:cubicBezTo>
                  <a:cubicBezTo>
                    <a:pt x="132398" y="1996916"/>
                    <a:pt x="267367" y="2064830"/>
                    <a:pt x="284226" y="2087594"/>
                  </a:cubicBezTo>
                  <a:cubicBezTo>
                    <a:pt x="239840" y="2077022"/>
                    <a:pt x="199073" y="2072735"/>
                    <a:pt x="159734" y="2077784"/>
                  </a:cubicBezTo>
                  <a:cubicBezTo>
                    <a:pt x="105728" y="2088737"/>
                    <a:pt x="51721" y="2106359"/>
                    <a:pt x="0" y="2149221"/>
                  </a:cubicBezTo>
                  <a:cubicBezTo>
                    <a:pt x="121349" y="2119503"/>
                    <a:pt x="171641" y="2098072"/>
                    <a:pt x="327374" y="2150364"/>
                  </a:cubicBezTo>
                  <a:cubicBezTo>
                    <a:pt x="380048" y="2148650"/>
                    <a:pt x="584073" y="2138172"/>
                    <a:pt x="591312" y="2135886"/>
                  </a:cubicBezTo>
                  <a:cubicBezTo>
                    <a:pt x="799624" y="2071688"/>
                    <a:pt x="945928" y="2070354"/>
                    <a:pt x="1053084" y="2091023"/>
                  </a:cubicBezTo>
                  <a:cubicBezTo>
                    <a:pt x="1007840" y="2066735"/>
                    <a:pt x="953262" y="2047113"/>
                    <a:pt x="902589" y="2041874"/>
                  </a:cubicBezTo>
                  <a:close/>
                  <a:moveTo>
                    <a:pt x="145447" y="1927765"/>
                  </a:moveTo>
                  <a:cubicBezTo>
                    <a:pt x="132588" y="1911191"/>
                    <a:pt x="118396" y="1894808"/>
                    <a:pt x="121730" y="1872425"/>
                  </a:cubicBezTo>
                  <a:cubicBezTo>
                    <a:pt x="124873" y="1850898"/>
                    <a:pt x="136779" y="1831848"/>
                    <a:pt x="156496" y="1823466"/>
                  </a:cubicBezTo>
                  <a:cubicBezTo>
                    <a:pt x="176879" y="1814798"/>
                    <a:pt x="194310" y="1828705"/>
                    <a:pt x="208693" y="1842421"/>
                  </a:cubicBezTo>
                  <a:cubicBezTo>
                    <a:pt x="271177" y="1902238"/>
                    <a:pt x="384524" y="2087309"/>
                    <a:pt x="392716" y="2110073"/>
                  </a:cubicBezTo>
                  <a:cubicBezTo>
                    <a:pt x="378905" y="2099786"/>
                    <a:pt x="171641" y="1961388"/>
                    <a:pt x="145447" y="1927765"/>
                  </a:cubicBezTo>
                  <a:close/>
                  <a:moveTo>
                    <a:pt x="470440" y="2119313"/>
                  </a:moveTo>
                  <a:cubicBezTo>
                    <a:pt x="491871" y="1979962"/>
                    <a:pt x="520446" y="1826419"/>
                    <a:pt x="571024" y="1750219"/>
                  </a:cubicBezTo>
                  <a:cubicBezTo>
                    <a:pt x="597313" y="1710690"/>
                    <a:pt x="636937" y="1700784"/>
                    <a:pt x="681419" y="1703261"/>
                  </a:cubicBezTo>
                  <a:cubicBezTo>
                    <a:pt x="681895" y="1703261"/>
                    <a:pt x="682371" y="1703261"/>
                    <a:pt x="682752" y="1703356"/>
                  </a:cubicBezTo>
                  <a:lnTo>
                    <a:pt x="682752" y="1703356"/>
                  </a:lnTo>
                  <a:cubicBezTo>
                    <a:pt x="804386" y="1738217"/>
                    <a:pt x="825437" y="1791843"/>
                    <a:pt x="749046" y="1890713"/>
                  </a:cubicBezTo>
                  <a:cubicBezTo>
                    <a:pt x="734187" y="1909858"/>
                    <a:pt x="601409" y="2066925"/>
                    <a:pt x="470440" y="21193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30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9000000" scaled="0"/>
              <a:tileRect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4" name="Freeform: Shape 56">
              <a:extLst>
                <a:ext uri="{FF2B5EF4-FFF2-40B4-BE49-F238E27FC236}">
                  <a16:creationId xmlns:a16="http://schemas.microsoft.com/office/drawing/2014/main" id="{91596CF5-8CC4-4E12-B1C0-83B653032111}"/>
                </a:ext>
              </a:extLst>
            </p:cNvPr>
            <p:cNvSpPr/>
            <p:nvPr/>
          </p:nvSpPr>
          <p:spPr>
            <a:xfrm>
              <a:off x="9285283" y="1154374"/>
              <a:ext cx="947972" cy="1264614"/>
            </a:xfrm>
            <a:custGeom>
              <a:avLst/>
              <a:gdLst>
                <a:gd name="connsiteX0" fmla="*/ 1101855 w 2207554"/>
                <a:gd name="connsiteY0" fmla="*/ 94523 h 2944922"/>
                <a:gd name="connsiteX1" fmla="*/ 70861 w 2207554"/>
                <a:gd name="connsiteY1" fmla="*/ 1689699 h 2944922"/>
                <a:gd name="connsiteX2" fmla="*/ 1087063 w 2207554"/>
                <a:gd name="connsiteY2" fmla="*/ 2850406 h 2944922"/>
                <a:gd name="connsiteX3" fmla="*/ 2124403 w 2207554"/>
                <a:gd name="connsiteY3" fmla="*/ 1542374 h 2944922"/>
                <a:gd name="connsiteX4" fmla="*/ 1101855 w 2207554"/>
                <a:gd name="connsiteY4" fmla="*/ 94523 h 2944922"/>
                <a:gd name="connsiteX5" fmla="*/ 1101723 w 2207554"/>
                <a:gd name="connsiteY5" fmla="*/ 7 h 2944922"/>
                <a:gd name="connsiteX6" fmla="*/ 2194409 w 2207554"/>
                <a:gd name="connsiteY6" fmla="*/ 1547169 h 2944922"/>
                <a:gd name="connsiteX7" fmla="*/ 1085917 w 2207554"/>
                <a:gd name="connsiteY7" fmla="*/ 2944922 h 2944922"/>
                <a:gd name="connsiteX8" fmla="*/ 11 w 2207554"/>
                <a:gd name="connsiteY8" fmla="*/ 1704600 h 2944922"/>
                <a:gd name="connsiteX9" fmla="*/ 1101723 w 2207554"/>
                <a:gd name="connsiteY9" fmla="*/ 7 h 29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54" h="2944922">
                  <a:moveTo>
                    <a:pt x="1101855" y="94523"/>
                  </a:moveTo>
                  <a:cubicBezTo>
                    <a:pt x="550428" y="91699"/>
                    <a:pt x="126004" y="1090988"/>
                    <a:pt x="70861" y="1689699"/>
                  </a:cubicBezTo>
                  <a:cubicBezTo>
                    <a:pt x="68236" y="2392903"/>
                    <a:pt x="554017" y="2841934"/>
                    <a:pt x="1087063" y="2850406"/>
                  </a:cubicBezTo>
                  <a:cubicBezTo>
                    <a:pt x="1629627" y="2837627"/>
                    <a:pt x="2230574" y="2390689"/>
                    <a:pt x="2124403" y="1542374"/>
                  </a:cubicBezTo>
                  <a:cubicBezTo>
                    <a:pt x="2060290" y="1067193"/>
                    <a:pt x="1635843" y="100736"/>
                    <a:pt x="1101855" y="94523"/>
                  </a:cubicBezTo>
                  <a:close/>
                  <a:moveTo>
                    <a:pt x="1101723" y="7"/>
                  </a:moveTo>
                  <a:cubicBezTo>
                    <a:pt x="1672338" y="6647"/>
                    <a:pt x="2125899" y="1039395"/>
                    <a:pt x="2194409" y="1547169"/>
                  </a:cubicBezTo>
                  <a:cubicBezTo>
                    <a:pt x="2307863" y="2453672"/>
                    <a:pt x="1665696" y="2931266"/>
                    <a:pt x="1085917" y="2944922"/>
                  </a:cubicBezTo>
                  <a:cubicBezTo>
                    <a:pt x="516307" y="2935869"/>
                    <a:pt x="-2794" y="2456038"/>
                    <a:pt x="11" y="1704600"/>
                  </a:cubicBezTo>
                  <a:cubicBezTo>
                    <a:pt x="58936" y="1064822"/>
                    <a:pt x="512472" y="-3010"/>
                    <a:pt x="1101723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213">
            <a:extLst>
              <a:ext uri="{FF2B5EF4-FFF2-40B4-BE49-F238E27FC236}">
                <a16:creationId xmlns:a16="http://schemas.microsoft.com/office/drawing/2014/main" id="{5205B4B0-EFF2-48EE-9853-6A8C70B17957}"/>
              </a:ext>
            </a:extLst>
          </p:cNvPr>
          <p:cNvGrpSpPr/>
          <p:nvPr/>
        </p:nvGrpSpPr>
        <p:grpSpPr>
          <a:xfrm>
            <a:off x="56332" y="4811252"/>
            <a:ext cx="12079335" cy="1925545"/>
            <a:chOff x="60800" y="33819"/>
            <a:chExt cx="12079335" cy="1925545"/>
          </a:xfrm>
        </p:grpSpPr>
        <p:sp>
          <p:nvSpPr>
            <p:cNvPr id="46" name="Freeform: Shape 133">
              <a:extLst>
                <a:ext uri="{FF2B5EF4-FFF2-40B4-BE49-F238E27FC236}">
                  <a16:creationId xmlns:a16="http://schemas.microsoft.com/office/drawing/2014/main" id="{0E8B8B80-4509-4B1F-B922-928525AA2070}"/>
                </a:ext>
              </a:extLst>
            </p:cNvPr>
            <p:cNvSpPr/>
            <p:nvPr/>
          </p:nvSpPr>
          <p:spPr>
            <a:xfrm>
              <a:off x="2920336" y="306933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2">
              <a:extLst>
                <a:ext uri="{FF2B5EF4-FFF2-40B4-BE49-F238E27FC236}">
                  <a16:creationId xmlns:a16="http://schemas.microsoft.com/office/drawing/2014/main" id="{7121C4EF-A3BC-4811-B4E9-0FBA1357F070}"/>
                </a:ext>
              </a:extLst>
            </p:cNvPr>
            <p:cNvSpPr/>
            <p:nvPr/>
          </p:nvSpPr>
          <p:spPr>
            <a:xfrm>
              <a:off x="60800" y="143047"/>
              <a:ext cx="867768" cy="728580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3">
              <a:extLst>
                <a:ext uri="{FF2B5EF4-FFF2-40B4-BE49-F238E27FC236}">
                  <a16:creationId xmlns:a16="http://schemas.microsoft.com/office/drawing/2014/main" id="{1D63C00F-5A8D-4F6B-9FFA-FB7191922C63}"/>
                </a:ext>
              </a:extLst>
            </p:cNvPr>
            <p:cNvSpPr/>
            <p:nvPr/>
          </p:nvSpPr>
          <p:spPr>
            <a:xfrm>
              <a:off x="390004" y="983981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4">
              <a:extLst>
                <a:ext uri="{FF2B5EF4-FFF2-40B4-BE49-F238E27FC236}">
                  <a16:creationId xmlns:a16="http://schemas.microsoft.com/office/drawing/2014/main" id="{367439A9-D799-458F-84BE-4754A386FEB0}"/>
                </a:ext>
              </a:extLst>
            </p:cNvPr>
            <p:cNvSpPr/>
            <p:nvPr/>
          </p:nvSpPr>
          <p:spPr>
            <a:xfrm>
              <a:off x="1656477" y="1510170"/>
              <a:ext cx="350963" cy="299868"/>
            </a:xfrm>
            <a:custGeom>
              <a:avLst/>
              <a:gdLst>
                <a:gd name="connsiteX0" fmla="*/ 203043 w 484768"/>
                <a:gd name="connsiteY0" fmla="*/ 413968 h 414193"/>
                <a:gd name="connsiteX1" fmla="*/ 20783 w 484768"/>
                <a:gd name="connsiteY1" fmla="*/ 303264 h 414193"/>
                <a:gd name="connsiteX2" fmla="*/ 54215 w 484768"/>
                <a:gd name="connsiteY2" fmla="*/ 80988 h 414193"/>
                <a:gd name="connsiteX3" fmla="*/ 470776 w 484768"/>
                <a:gd name="connsiteY3" fmla="*/ 145368 h 414193"/>
                <a:gd name="connsiteX4" fmla="*/ 475468 w 484768"/>
                <a:gd name="connsiteY4" fmla="*/ 195556 h 414193"/>
                <a:gd name="connsiteX5" fmla="*/ 435846 w 484768"/>
                <a:gd name="connsiteY5" fmla="*/ 167486 h 414193"/>
                <a:gd name="connsiteX6" fmla="*/ 206276 w 484768"/>
                <a:gd name="connsiteY6" fmla="*/ 44284 h 414193"/>
                <a:gd name="connsiteX7" fmla="*/ 63520 w 484768"/>
                <a:gd name="connsiteY7" fmla="*/ 296286 h 414193"/>
                <a:gd name="connsiteX8" fmla="*/ 301368 w 484768"/>
                <a:gd name="connsiteY8" fmla="*/ 320217 h 414193"/>
                <a:gd name="connsiteX9" fmla="*/ 312920 w 484768"/>
                <a:gd name="connsiteY9" fmla="*/ 206674 h 414193"/>
                <a:gd name="connsiteX10" fmla="*/ 255084 w 484768"/>
                <a:gd name="connsiteY10" fmla="*/ 176948 h 414193"/>
                <a:gd name="connsiteX11" fmla="*/ 214634 w 484768"/>
                <a:gd name="connsiteY11" fmla="*/ 226307 h 414193"/>
                <a:gd name="connsiteX12" fmla="*/ 199337 w 484768"/>
                <a:gd name="connsiteY12" fmla="*/ 258477 h 414193"/>
                <a:gd name="connsiteX13" fmla="*/ 172213 w 484768"/>
                <a:gd name="connsiteY13" fmla="*/ 216727 h 414193"/>
                <a:gd name="connsiteX14" fmla="*/ 228512 w 484768"/>
                <a:gd name="connsiteY14" fmla="*/ 141741 h 414193"/>
                <a:gd name="connsiteX15" fmla="*/ 320134 w 484768"/>
                <a:gd name="connsiteY15" fmla="*/ 154121 h 414193"/>
                <a:gd name="connsiteX16" fmla="*/ 329320 w 484768"/>
                <a:gd name="connsiteY16" fmla="*/ 347577 h 414193"/>
                <a:gd name="connsiteX17" fmla="*/ 203043 w 484768"/>
                <a:gd name="connsiteY17" fmla="*/ 413968 h 414193"/>
                <a:gd name="connsiteX18" fmla="*/ 203043 w 484768"/>
                <a:gd name="connsiteY18" fmla="*/ 413968 h 4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4768" h="414193">
                  <a:moveTo>
                    <a:pt x="203043" y="413968"/>
                  </a:moveTo>
                  <a:cubicBezTo>
                    <a:pt x="103260" y="411445"/>
                    <a:pt x="51732" y="371390"/>
                    <a:pt x="20783" y="303264"/>
                  </a:cubicBezTo>
                  <a:cubicBezTo>
                    <a:pt x="-15921" y="222562"/>
                    <a:pt x="-3542" y="146472"/>
                    <a:pt x="54215" y="80988"/>
                  </a:cubicBezTo>
                  <a:cubicBezTo>
                    <a:pt x="170715" y="-51203"/>
                    <a:pt x="395041" y="-15839"/>
                    <a:pt x="470776" y="145368"/>
                  </a:cubicBezTo>
                  <a:cubicBezTo>
                    <a:pt x="478109" y="160941"/>
                    <a:pt x="495456" y="183177"/>
                    <a:pt x="475468" y="195556"/>
                  </a:cubicBezTo>
                  <a:cubicBezTo>
                    <a:pt x="452838" y="209631"/>
                    <a:pt x="445071" y="181560"/>
                    <a:pt x="435846" y="167486"/>
                  </a:cubicBezTo>
                  <a:cubicBezTo>
                    <a:pt x="381400" y="84654"/>
                    <a:pt x="311185" y="34073"/>
                    <a:pt x="206276" y="44284"/>
                  </a:cubicBezTo>
                  <a:cubicBezTo>
                    <a:pt x="81615" y="56387"/>
                    <a:pt x="7379" y="185976"/>
                    <a:pt x="63520" y="296286"/>
                  </a:cubicBezTo>
                  <a:cubicBezTo>
                    <a:pt x="110435" y="388500"/>
                    <a:pt x="236791" y="401471"/>
                    <a:pt x="301368" y="320217"/>
                  </a:cubicBezTo>
                  <a:cubicBezTo>
                    <a:pt x="329163" y="285208"/>
                    <a:pt x="334879" y="246650"/>
                    <a:pt x="312920" y="206674"/>
                  </a:cubicBezTo>
                  <a:cubicBezTo>
                    <a:pt x="300816" y="184635"/>
                    <a:pt x="282050" y="170640"/>
                    <a:pt x="255084" y="176948"/>
                  </a:cubicBezTo>
                  <a:cubicBezTo>
                    <a:pt x="229655" y="182861"/>
                    <a:pt x="214161" y="197961"/>
                    <a:pt x="214634" y="226307"/>
                  </a:cubicBezTo>
                  <a:cubicBezTo>
                    <a:pt x="214831" y="239160"/>
                    <a:pt x="220627" y="259345"/>
                    <a:pt x="199337" y="258477"/>
                  </a:cubicBezTo>
                  <a:cubicBezTo>
                    <a:pt x="175407" y="257531"/>
                    <a:pt x="170045" y="234744"/>
                    <a:pt x="172213" y="216727"/>
                  </a:cubicBezTo>
                  <a:cubicBezTo>
                    <a:pt x="176156" y="182112"/>
                    <a:pt x="196065" y="156289"/>
                    <a:pt x="228512" y="141741"/>
                  </a:cubicBezTo>
                  <a:cubicBezTo>
                    <a:pt x="261471" y="126996"/>
                    <a:pt x="292261" y="130466"/>
                    <a:pt x="320134" y="154121"/>
                  </a:cubicBezTo>
                  <a:cubicBezTo>
                    <a:pt x="376078" y="201588"/>
                    <a:pt x="380691" y="286863"/>
                    <a:pt x="329320" y="347577"/>
                  </a:cubicBezTo>
                  <a:cubicBezTo>
                    <a:pt x="290724" y="393428"/>
                    <a:pt x="241443" y="416767"/>
                    <a:pt x="203043" y="413968"/>
                  </a:cubicBezTo>
                  <a:lnTo>
                    <a:pt x="203043" y="41396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619CBBB4-19F7-4571-B91C-340ED3C66D49}"/>
                </a:ext>
              </a:extLst>
            </p:cNvPr>
            <p:cNvSpPr/>
            <p:nvPr/>
          </p:nvSpPr>
          <p:spPr>
            <a:xfrm>
              <a:off x="833892" y="1304993"/>
              <a:ext cx="574857" cy="505045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6">
              <a:extLst>
                <a:ext uri="{FF2B5EF4-FFF2-40B4-BE49-F238E27FC236}">
                  <a16:creationId xmlns:a16="http://schemas.microsoft.com/office/drawing/2014/main" id="{4BC2A803-1CBB-4AC9-B443-84CDB90C29C3}"/>
                </a:ext>
              </a:extLst>
            </p:cNvPr>
            <p:cNvSpPr/>
            <p:nvPr/>
          </p:nvSpPr>
          <p:spPr>
            <a:xfrm>
              <a:off x="2647888" y="1166677"/>
              <a:ext cx="485683" cy="664235"/>
            </a:xfrm>
            <a:custGeom>
              <a:avLst/>
              <a:gdLst>
                <a:gd name="connsiteX0" fmla="*/ 276568 w 670851"/>
                <a:gd name="connsiteY0" fmla="*/ 512333 h 917476"/>
                <a:gd name="connsiteX1" fmla="*/ 328688 w 670851"/>
                <a:gd name="connsiteY1" fmla="*/ 399105 h 917476"/>
                <a:gd name="connsiteX2" fmla="*/ 360740 w 670851"/>
                <a:gd name="connsiteY2" fmla="*/ 399381 h 917476"/>
                <a:gd name="connsiteX3" fmla="*/ 360740 w 670851"/>
                <a:gd name="connsiteY3" fmla="*/ 399381 h 917476"/>
                <a:gd name="connsiteX4" fmla="*/ 502905 w 670851"/>
                <a:gd name="connsiteY4" fmla="*/ 359365 h 917476"/>
                <a:gd name="connsiteX5" fmla="*/ 552028 w 670851"/>
                <a:gd name="connsiteY5" fmla="*/ 339258 h 917476"/>
                <a:gd name="connsiteX6" fmla="*/ 659421 w 670851"/>
                <a:gd name="connsiteY6" fmla="*/ 296838 h 917476"/>
                <a:gd name="connsiteX7" fmla="*/ 634386 w 670851"/>
                <a:gd name="connsiteY7" fmla="*/ 186803 h 917476"/>
                <a:gd name="connsiteX8" fmla="*/ 629419 w 670851"/>
                <a:gd name="connsiteY8" fmla="*/ 139967 h 917476"/>
                <a:gd name="connsiteX9" fmla="*/ 571977 w 670851"/>
                <a:gd name="connsiteY9" fmla="*/ 2848 h 917476"/>
                <a:gd name="connsiteX10" fmla="*/ 509647 w 670851"/>
                <a:gd name="connsiteY10" fmla="*/ 5135 h 917476"/>
                <a:gd name="connsiteX11" fmla="*/ 509647 w 670851"/>
                <a:gd name="connsiteY11" fmla="*/ 5135 h 917476"/>
                <a:gd name="connsiteX12" fmla="*/ 447040 w 670851"/>
                <a:gd name="connsiteY12" fmla="*/ 52641 h 917476"/>
                <a:gd name="connsiteX13" fmla="*/ 411598 w 670851"/>
                <a:gd name="connsiteY13" fmla="*/ 52444 h 917476"/>
                <a:gd name="connsiteX14" fmla="*/ 395276 w 670851"/>
                <a:gd name="connsiteY14" fmla="*/ 35728 h 917476"/>
                <a:gd name="connsiteX15" fmla="*/ 249996 w 670851"/>
                <a:gd name="connsiteY15" fmla="*/ 29341 h 917476"/>
                <a:gd name="connsiteX16" fmla="*/ 245975 w 670851"/>
                <a:gd name="connsiteY16" fmla="*/ 157235 h 917476"/>
                <a:gd name="connsiteX17" fmla="*/ 232019 w 670851"/>
                <a:gd name="connsiteY17" fmla="*/ 194885 h 917476"/>
                <a:gd name="connsiteX18" fmla="*/ 260799 w 670851"/>
                <a:gd name="connsiteY18" fmla="*/ 339968 h 917476"/>
                <a:gd name="connsiteX19" fmla="*/ 277199 w 670851"/>
                <a:gd name="connsiteY19" fmla="*/ 389091 h 917476"/>
                <a:gd name="connsiteX20" fmla="*/ 208521 w 670851"/>
                <a:gd name="connsiteY20" fmla="*/ 758461 h 917476"/>
                <a:gd name="connsiteX21" fmla="*/ 182383 w 670851"/>
                <a:gd name="connsiteY21" fmla="*/ 785033 h 917476"/>
                <a:gd name="connsiteX22" fmla="*/ 30835 w 670851"/>
                <a:gd name="connsiteY22" fmla="*/ 820988 h 917476"/>
                <a:gd name="connsiteX23" fmla="*/ 27287 w 670851"/>
                <a:gd name="connsiteY23" fmla="*/ 877405 h 917476"/>
                <a:gd name="connsiteX24" fmla="*/ 207615 w 670851"/>
                <a:gd name="connsiteY24" fmla="*/ 901730 h 917476"/>
                <a:gd name="connsiteX25" fmla="*/ 316033 w 670851"/>
                <a:gd name="connsiteY25" fmla="*/ 898812 h 917476"/>
                <a:gd name="connsiteX26" fmla="*/ 257369 w 670851"/>
                <a:gd name="connsiteY26" fmla="*/ 755070 h 917476"/>
                <a:gd name="connsiteX27" fmla="*/ 257369 w 670851"/>
                <a:gd name="connsiteY27" fmla="*/ 755070 h 917476"/>
                <a:gd name="connsiteX28" fmla="*/ 276568 w 670851"/>
                <a:gd name="connsiteY28" fmla="*/ 512333 h 917476"/>
                <a:gd name="connsiteX29" fmla="*/ 628354 w 670851"/>
                <a:gd name="connsiteY29" fmla="*/ 256664 h 917476"/>
                <a:gd name="connsiteX30" fmla="*/ 581045 w 670851"/>
                <a:gd name="connsiteY30" fmla="*/ 303619 h 917476"/>
                <a:gd name="connsiteX31" fmla="*/ 515521 w 670851"/>
                <a:gd name="connsiteY31" fmla="*/ 256782 h 917476"/>
                <a:gd name="connsiteX32" fmla="*/ 565038 w 670851"/>
                <a:gd name="connsiteY32" fmla="*/ 201588 h 917476"/>
                <a:gd name="connsiteX33" fmla="*/ 628354 w 670851"/>
                <a:gd name="connsiteY33" fmla="*/ 256664 h 917476"/>
                <a:gd name="connsiteX34" fmla="*/ 628354 w 670851"/>
                <a:gd name="connsiteY34" fmla="*/ 256664 h 917476"/>
                <a:gd name="connsiteX35" fmla="*/ 536613 w 670851"/>
                <a:gd name="connsiteY35" fmla="*/ 44835 h 917476"/>
                <a:gd name="connsiteX36" fmla="*/ 594331 w 670851"/>
                <a:gd name="connsiteY36" fmla="*/ 97704 h 917476"/>
                <a:gd name="connsiteX37" fmla="*/ 544380 w 670851"/>
                <a:gd name="connsiteY37" fmla="*/ 169141 h 917476"/>
                <a:gd name="connsiteX38" fmla="*/ 474007 w 670851"/>
                <a:gd name="connsiteY38" fmla="*/ 102947 h 917476"/>
                <a:gd name="connsiteX39" fmla="*/ 536613 w 670851"/>
                <a:gd name="connsiteY39" fmla="*/ 44835 h 917476"/>
                <a:gd name="connsiteX40" fmla="*/ 536613 w 670851"/>
                <a:gd name="connsiteY40" fmla="*/ 44835 h 917476"/>
                <a:gd name="connsiteX41" fmla="*/ 472351 w 670851"/>
                <a:gd name="connsiteY41" fmla="*/ 316077 h 917476"/>
                <a:gd name="connsiteX42" fmla="*/ 416013 w 670851"/>
                <a:gd name="connsiteY42" fmla="*/ 370916 h 917476"/>
                <a:gd name="connsiteX43" fmla="*/ 372843 w 670851"/>
                <a:gd name="connsiteY43" fmla="*/ 332635 h 917476"/>
                <a:gd name="connsiteX44" fmla="*/ 434937 w 670851"/>
                <a:gd name="connsiteY44" fmla="*/ 279097 h 917476"/>
                <a:gd name="connsiteX45" fmla="*/ 472351 w 670851"/>
                <a:gd name="connsiteY45" fmla="*/ 316077 h 917476"/>
                <a:gd name="connsiteX46" fmla="*/ 472351 w 670851"/>
                <a:gd name="connsiteY46" fmla="*/ 316077 h 917476"/>
                <a:gd name="connsiteX47" fmla="*/ 430640 w 670851"/>
                <a:gd name="connsiteY47" fmla="*/ 155619 h 917476"/>
                <a:gd name="connsiteX48" fmla="*/ 478304 w 670851"/>
                <a:gd name="connsiteY48" fmla="*/ 188459 h 917476"/>
                <a:gd name="connsiteX49" fmla="*/ 456621 w 670851"/>
                <a:gd name="connsiteY49" fmla="*/ 247557 h 917476"/>
                <a:gd name="connsiteX50" fmla="*/ 407852 w 670851"/>
                <a:gd name="connsiteY50" fmla="*/ 247557 h 917476"/>
                <a:gd name="connsiteX51" fmla="*/ 384592 w 670851"/>
                <a:gd name="connsiteY51" fmla="*/ 223153 h 917476"/>
                <a:gd name="connsiteX52" fmla="*/ 430640 w 670851"/>
                <a:gd name="connsiteY52" fmla="*/ 155619 h 917476"/>
                <a:gd name="connsiteX53" fmla="*/ 430640 w 670851"/>
                <a:gd name="connsiteY53" fmla="*/ 155619 h 917476"/>
                <a:gd name="connsiteX54" fmla="*/ 305033 w 670851"/>
                <a:gd name="connsiteY54" fmla="*/ 51104 h 917476"/>
                <a:gd name="connsiteX55" fmla="*/ 393226 w 670851"/>
                <a:gd name="connsiteY55" fmla="*/ 112330 h 917476"/>
                <a:gd name="connsiteX56" fmla="*/ 338110 w 670851"/>
                <a:gd name="connsiteY56" fmla="*/ 162676 h 917476"/>
                <a:gd name="connsiteX57" fmla="*/ 261548 w 670851"/>
                <a:gd name="connsiteY57" fmla="*/ 99478 h 917476"/>
                <a:gd name="connsiteX58" fmla="*/ 305033 w 670851"/>
                <a:gd name="connsiteY58" fmla="*/ 51104 h 917476"/>
                <a:gd name="connsiteX59" fmla="*/ 305033 w 670851"/>
                <a:gd name="connsiteY59" fmla="*/ 51104 h 917476"/>
                <a:gd name="connsiteX60" fmla="*/ 284887 w 670851"/>
                <a:gd name="connsiteY60" fmla="*/ 303146 h 917476"/>
                <a:gd name="connsiteX61" fmla="*/ 242900 w 670851"/>
                <a:gd name="connsiteY61" fmla="*/ 256782 h 917476"/>
                <a:gd name="connsiteX62" fmla="*/ 294546 w 670851"/>
                <a:gd name="connsiteY62" fmla="*/ 211996 h 917476"/>
                <a:gd name="connsiteX63" fmla="*/ 347217 w 670851"/>
                <a:gd name="connsiteY63" fmla="*/ 257255 h 917476"/>
                <a:gd name="connsiteX64" fmla="*/ 284887 w 670851"/>
                <a:gd name="connsiteY64" fmla="*/ 303146 h 917476"/>
                <a:gd name="connsiteX65" fmla="*/ 284887 w 670851"/>
                <a:gd name="connsiteY65" fmla="*/ 303146 h 9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70851" h="917476">
                  <a:moveTo>
                    <a:pt x="276568" y="512333"/>
                  </a:moveTo>
                  <a:cubicBezTo>
                    <a:pt x="289697" y="472474"/>
                    <a:pt x="309291" y="435888"/>
                    <a:pt x="328688" y="399105"/>
                  </a:cubicBezTo>
                  <a:cubicBezTo>
                    <a:pt x="340200" y="377146"/>
                    <a:pt x="350253" y="381364"/>
                    <a:pt x="360740" y="399381"/>
                  </a:cubicBezTo>
                  <a:lnTo>
                    <a:pt x="360740" y="399381"/>
                  </a:lnTo>
                  <a:cubicBezTo>
                    <a:pt x="405408" y="430921"/>
                    <a:pt x="478620" y="414954"/>
                    <a:pt x="502905" y="359365"/>
                  </a:cubicBezTo>
                  <a:cubicBezTo>
                    <a:pt x="516231" y="328850"/>
                    <a:pt x="525299" y="329678"/>
                    <a:pt x="552028" y="339258"/>
                  </a:cubicBezTo>
                  <a:cubicBezTo>
                    <a:pt x="594962" y="354752"/>
                    <a:pt x="638053" y="335040"/>
                    <a:pt x="659421" y="296838"/>
                  </a:cubicBezTo>
                  <a:cubicBezTo>
                    <a:pt x="680316" y="259463"/>
                    <a:pt x="672904" y="213652"/>
                    <a:pt x="634386" y="186803"/>
                  </a:cubicBezTo>
                  <a:cubicBezTo>
                    <a:pt x="609470" y="169417"/>
                    <a:pt x="623978" y="156092"/>
                    <a:pt x="629419" y="139967"/>
                  </a:cubicBezTo>
                  <a:cubicBezTo>
                    <a:pt x="649644" y="80436"/>
                    <a:pt x="627369" y="17948"/>
                    <a:pt x="571977" y="2848"/>
                  </a:cubicBezTo>
                  <a:cubicBezTo>
                    <a:pt x="553053" y="-2316"/>
                    <a:pt x="534169" y="207"/>
                    <a:pt x="509647" y="5135"/>
                  </a:cubicBezTo>
                  <a:lnTo>
                    <a:pt x="509647" y="5135"/>
                  </a:lnTo>
                  <a:cubicBezTo>
                    <a:pt x="484809" y="15661"/>
                    <a:pt x="463244" y="31234"/>
                    <a:pt x="447040" y="52641"/>
                  </a:cubicBezTo>
                  <a:cubicBezTo>
                    <a:pt x="433912" y="69909"/>
                    <a:pt x="423701" y="69279"/>
                    <a:pt x="411598" y="52444"/>
                  </a:cubicBezTo>
                  <a:cubicBezTo>
                    <a:pt x="407103" y="46136"/>
                    <a:pt x="400993" y="40972"/>
                    <a:pt x="395276" y="35728"/>
                  </a:cubicBezTo>
                  <a:cubicBezTo>
                    <a:pt x="353289" y="-2671"/>
                    <a:pt x="292575" y="-5313"/>
                    <a:pt x="249996" y="29341"/>
                  </a:cubicBezTo>
                  <a:cubicBezTo>
                    <a:pt x="211202" y="60881"/>
                    <a:pt x="207654" y="104919"/>
                    <a:pt x="245975" y="157235"/>
                  </a:cubicBezTo>
                  <a:cubicBezTo>
                    <a:pt x="264899" y="183058"/>
                    <a:pt x="242505" y="185108"/>
                    <a:pt x="232019" y="194885"/>
                  </a:cubicBezTo>
                  <a:cubicBezTo>
                    <a:pt x="180570" y="242786"/>
                    <a:pt x="194053" y="325223"/>
                    <a:pt x="260799" y="339968"/>
                  </a:cubicBezTo>
                  <a:cubicBezTo>
                    <a:pt x="307201" y="350218"/>
                    <a:pt x="288711" y="367684"/>
                    <a:pt x="277199" y="389091"/>
                  </a:cubicBezTo>
                  <a:cubicBezTo>
                    <a:pt x="214317" y="504881"/>
                    <a:pt x="184433" y="626664"/>
                    <a:pt x="208521" y="758461"/>
                  </a:cubicBezTo>
                  <a:cubicBezTo>
                    <a:pt x="212661" y="781287"/>
                    <a:pt x="207299" y="788896"/>
                    <a:pt x="182383" y="785033"/>
                  </a:cubicBezTo>
                  <a:cubicBezTo>
                    <a:pt x="127543" y="776596"/>
                    <a:pt x="77987" y="794219"/>
                    <a:pt x="30835" y="820988"/>
                  </a:cubicBezTo>
                  <a:cubicBezTo>
                    <a:pt x="-9181" y="843697"/>
                    <a:pt x="-10127" y="848309"/>
                    <a:pt x="27287" y="877405"/>
                  </a:cubicBezTo>
                  <a:cubicBezTo>
                    <a:pt x="82481" y="920299"/>
                    <a:pt x="144811" y="929327"/>
                    <a:pt x="207615" y="901730"/>
                  </a:cubicBezTo>
                  <a:cubicBezTo>
                    <a:pt x="241441" y="886906"/>
                    <a:pt x="270576" y="865656"/>
                    <a:pt x="316033" y="898812"/>
                  </a:cubicBezTo>
                  <a:cubicBezTo>
                    <a:pt x="287450" y="844722"/>
                    <a:pt x="260089" y="804627"/>
                    <a:pt x="257369" y="755070"/>
                  </a:cubicBezTo>
                  <a:lnTo>
                    <a:pt x="257369" y="755070"/>
                  </a:lnTo>
                  <a:cubicBezTo>
                    <a:pt x="254333" y="729602"/>
                    <a:pt x="232886" y="644799"/>
                    <a:pt x="276568" y="512333"/>
                  </a:cubicBezTo>
                  <a:close/>
                  <a:moveTo>
                    <a:pt x="628354" y="256664"/>
                  </a:moveTo>
                  <a:cubicBezTo>
                    <a:pt x="628433" y="282014"/>
                    <a:pt x="611402" y="306615"/>
                    <a:pt x="581045" y="303619"/>
                  </a:cubicBezTo>
                  <a:cubicBezTo>
                    <a:pt x="551910" y="300701"/>
                    <a:pt x="515994" y="291239"/>
                    <a:pt x="515521" y="256782"/>
                  </a:cubicBezTo>
                  <a:cubicBezTo>
                    <a:pt x="515127" y="233600"/>
                    <a:pt x="533972" y="202061"/>
                    <a:pt x="565038" y="201588"/>
                  </a:cubicBezTo>
                  <a:cubicBezTo>
                    <a:pt x="601112" y="201036"/>
                    <a:pt x="628276" y="222404"/>
                    <a:pt x="628354" y="256664"/>
                  </a:cubicBezTo>
                  <a:lnTo>
                    <a:pt x="628354" y="256664"/>
                  </a:lnTo>
                  <a:close/>
                  <a:moveTo>
                    <a:pt x="536613" y="44835"/>
                  </a:moveTo>
                  <a:cubicBezTo>
                    <a:pt x="568666" y="47083"/>
                    <a:pt x="592202" y="62103"/>
                    <a:pt x="594331" y="97704"/>
                  </a:cubicBezTo>
                  <a:cubicBezTo>
                    <a:pt x="592912" y="133107"/>
                    <a:pt x="578837" y="164450"/>
                    <a:pt x="544380" y="169141"/>
                  </a:cubicBezTo>
                  <a:cubicBezTo>
                    <a:pt x="503891" y="174661"/>
                    <a:pt x="465452" y="145092"/>
                    <a:pt x="474007" y="102947"/>
                  </a:cubicBezTo>
                  <a:cubicBezTo>
                    <a:pt x="478817" y="79292"/>
                    <a:pt x="508031" y="42864"/>
                    <a:pt x="536613" y="44835"/>
                  </a:cubicBezTo>
                  <a:lnTo>
                    <a:pt x="536613" y="44835"/>
                  </a:lnTo>
                  <a:close/>
                  <a:moveTo>
                    <a:pt x="472351" y="316077"/>
                  </a:moveTo>
                  <a:cubicBezTo>
                    <a:pt x="469434" y="351007"/>
                    <a:pt x="451022" y="370877"/>
                    <a:pt x="416013" y="370916"/>
                  </a:cubicBezTo>
                  <a:cubicBezTo>
                    <a:pt x="393265" y="370916"/>
                    <a:pt x="370241" y="353215"/>
                    <a:pt x="372843" y="332635"/>
                  </a:cubicBezTo>
                  <a:cubicBezTo>
                    <a:pt x="376983" y="299952"/>
                    <a:pt x="398469" y="276100"/>
                    <a:pt x="434937" y="279097"/>
                  </a:cubicBezTo>
                  <a:cubicBezTo>
                    <a:pt x="457528" y="280989"/>
                    <a:pt x="474401" y="291121"/>
                    <a:pt x="472351" y="316077"/>
                  </a:cubicBezTo>
                  <a:lnTo>
                    <a:pt x="472351" y="316077"/>
                  </a:lnTo>
                  <a:close/>
                  <a:moveTo>
                    <a:pt x="430640" y="155619"/>
                  </a:moveTo>
                  <a:cubicBezTo>
                    <a:pt x="442625" y="155145"/>
                    <a:pt x="472509" y="163543"/>
                    <a:pt x="478304" y="188459"/>
                  </a:cubicBezTo>
                  <a:cubicBezTo>
                    <a:pt x="485953" y="221261"/>
                    <a:pt x="473810" y="237267"/>
                    <a:pt x="456621" y="247557"/>
                  </a:cubicBezTo>
                  <a:cubicBezTo>
                    <a:pt x="439865" y="257571"/>
                    <a:pt x="422558" y="257571"/>
                    <a:pt x="407852" y="247557"/>
                  </a:cubicBezTo>
                  <a:cubicBezTo>
                    <a:pt x="395039" y="238844"/>
                    <a:pt x="388258" y="233482"/>
                    <a:pt x="384592" y="223153"/>
                  </a:cubicBezTo>
                  <a:cubicBezTo>
                    <a:pt x="374499" y="194136"/>
                    <a:pt x="400283" y="156762"/>
                    <a:pt x="430640" y="155619"/>
                  </a:cubicBezTo>
                  <a:lnTo>
                    <a:pt x="430640" y="155619"/>
                  </a:lnTo>
                  <a:close/>
                  <a:moveTo>
                    <a:pt x="305033" y="51104"/>
                  </a:moveTo>
                  <a:cubicBezTo>
                    <a:pt x="352816" y="50552"/>
                    <a:pt x="391925" y="86034"/>
                    <a:pt x="393226" y="112330"/>
                  </a:cubicBezTo>
                  <a:cubicBezTo>
                    <a:pt x="394172" y="131294"/>
                    <a:pt x="370872" y="169811"/>
                    <a:pt x="338110" y="162676"/>
                  </a:cubicBezTo>
                  <a:cubicBezTo>
                    <a:pt x="311223" y="156801"/>
                    <a:pt x="259931" y="124828"/>
                    <a:pt x="261548" y="99478"/>
                  </a:cubicBezTo>
                  <a:cubicBezTo>
                    <a:pt x="263637" y="65770"/>
                    <a:pt x="285833" y="51695"/>
                    <a:pt x="305033" y="51104"/>
                  </a:cubicBezTo>
                  <a:lnTo>
                    <a:pt x="305033" y="51104"/>
                  </a:lnTo>
                  <a:close/>
                  <a:moveTo>
                    <a:pt x="284887" y="303146"/>
                  </a:moveTo>
                  <a:cubicBezTo>
                    <a:pt x="257448" y="302751"/>
                    <a:pt x="241126" y="282566"/>
                    <a:pt x="242900" y="256782"/>
                  </a:cubicBezTo>
                  <a:cubicBezTo>
                    <a:pt x="244871" y="229067"/>
                    <a:pt x="263992" y="212824"/>
                    <a:pt x="294546" y="211996"/>
                  </a:cubicBezTo>
                  <a:cubicBezTo>
                    <a:pt x="319305" y="218304"/>
                    <a:pt x="352264" y="223350"/>
                    <a:pt x="347217" y="257255"/>
                  </a:cubicBezTo>
                  <a:cubicBezTo>
                    <a:pt x="342999" y="286035"/>
                    <a:pt x="315362" y="303500"/>
                    <a:pt x="284887" y="303146"/>
                  </a:cubicBezTo>
                  <a:lnTo>
                    <a:pt x="284887" y="30314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7">
              <a:extLst>
                <a:ext uri="{FF2B5EF4-FFF2-40B4-BE49-F238E27FC236}">
                  <a16:creationId xmlns:a16="http://schemas.microsoft.com/office/drawing/2014/main" id="{EC85B334-2E15-4737-8910-8526BB932A9E}"/>
                </a:ext>
              </a:extLst>
            </p:cNvPr>
            <p:cNvSpPr/>
            <p:nvPr/>
          </p:nvSpPr>
          <p:spPr>
            <a:xfrm>
              <a:off x="804512" y="573648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51">
              <a:extLst>
                <a:ext uri="{FF2B5EF4-FFF2-40B4-BE49-F238E27FC236}">
                  <a16:creationId xmlns:a16="http://schemas.microsoft.com/office/drawing/2014/main" id="{EEF3A379-6893-41CC-B794-E27987CB0C22}"/>
                </a:ext>
              </a:extLst>
            </p:cNvPr>
            <p:cNvSpPr/>
            <p:nvPr/>
          </p:nvSpPr>
          <p:spPr>
            <a:xfrm>
              <a:off x="1224077" y="476021"/>
              <a:ext cx="1529125" cy="1119174"/>
            </a:xfrm>
            <a:custGeom>
              <a:avLst/>
              <a:gdLst>
                <a:gd name="connsiteX0" fmla="*/ 1184766 w 1529125"/>
                <a:gd name="connsiteY0" fmla="*/ 565265 h 1119174"/>
                <a:gd name="connsiteX1" fmla="*/ 1118011 w 1529125"/>
                <a:gd name="connsiteY1" fmla="*/ 566800 h 1119174"/>
                <a:gd name="connsiteX2" fmla="*/ 1090820 w 1529125"/>
                <a:gd name="connsiteY2" fmla="*/ 588594 h 1119174"/>
                <a:gd name="connsiteX3" fmla="*/ 1269548 w 1529125"/>
                <a:gd name="connsiteY3" fmla="*/ 591107 h 1119174"/>
                <a:gd name="connsiteX4" fmla="*/ 1279364 w 1529125"/>
                <a:gd name="connsiteY4" fmla="*/ 584919 h 1119174"/>
                <a:gd name="connsiteX5" fmla="*/ 1249289 w 1529125"/>
                <a:gd name="connsiteY5" fmla="*/ 566800 h 1119174"/>
                <a:gd name="connsiteX6" fmla="*/ 1184766 w 1529125"/>
                <a:gd name="connsiteY6" fmla="*/ 565265 h 1119174"/>
                <a:gd name="connsiteX7" fmla="*/ 1192270 w 1529125"/>
                <a:gd name="connsiteY7" fmla="*/ 524927 h 1119174"/>
                <a:gd name="connsiteX8" fmla="*/ 1143085 w 1529125"/>
                <a:gd name="connsiteY8" fmla="*/ 548983 h 1119174"/>
                <a:gd name="connsiteX9" fmla="*/ 1252359 w 1529125"/>
                <a:gd name="connsiteY9" fmla="*/ 543261 h 1119174"/>
                <a:gd name="connsiteX10" fmla="*/ 1192270 w 1529125"/>
                <a:gd name="connsiteY10" fmla="*/ 524927 h 1119174"/>
                <a:gd name="connsiteX11" fmla="*/ 1210477 w 1529125"/>
                <a:gd name="connsiteY11" fmla="*/ 497881 h 1119174"/>
                <a:gd name="connsiteX12" fmla="*/ 1287109 w 1529125"/>
                <a:gd name="connsiteY12" fmla="*/ 534097 h 1119174"/>
                <a:gd name="connsiteX13" fmla="*/ 1278317 w 1529125"/>
                <a:gd name="connsiteY13" fmla="*/ 649651 h 1119174"/>
                <a:gd name="connsiteX14" fmla="*/ 1253336 w 1529125"/>
                <a:gd name="connsiteY14" fmla="*/ 659560 h 1119174"/>
                <a:gd name="connsiteX15" fmla="*/ 1239078 w 1529125"/>
                <a:gd name="connsiteY15" fmla="*/ 654396 h 1119174"/>
                <a:gd name="connsiteX16" fmla="*/ 1246544 w 1529125"/>
                <a:gd name="connsiteY16" fmla="*/ 641650 h 1119174"/>
                <a:gd name="connsiteX17" fmla="*/ 1275340 w 1529125"/>
                <a:gd name="connsiteY17" fmla="*/ 613110 h 1119174"/>
                <a:gd name="connsiteX18" fmla="*/ 1072399 w 1529125"/>
                <a:gd name="connsiteY18" fmla="*/ 611133 h 1119174"/>
                <a:gd name="connsiteX19" fmla="*/ 1053302 w 1529125"/>
                <a:gd name="connsiteY19" fmla="*/ 629462 h 1119174"/>
                <a:gd name="connsiteX20" fmla="*/ 1178649 w 1529125"/>
                <a:gd name="connsiteY20" fmla="*/ 650791 h 1119174"/>
                <a:gd name="connsiteX21" fmla="*/ 1026437 w 1529125"/>
                <a:gd name="connsiteY21" fmla="*/ 668585 h 1119174"/>
                <a:gd name="connsiteX22" fmla="*/ 1058885 w 1529125"/>
                <a:gd name="connsiteY22" fmla="*/ 675446 h 1119174"/>
                <a:gd name="connsiteX23" fmla="*/ 1108474 w 1529125"/>
                <a:gd name="connsiteY23" fmla="*/ 692519 h 1119174"/>
                <a:gd name="connsiteX24" fmla="*/ 1041718 w 1529125"/>
                <a:gd name="connsiteY24" fmla="*/ 698962 h 1119174"/>
                <a:gd name="connsiteX25" fmla="*/ 986221 w 1529125"/>
                <a:gd name="connsiteY25" fmla="*/ 736247 h 1119174"/>
                <a:gd name="connsiteX26" fmla="*/ 895647 w 1529125"/>
                <a:gd name="connsiteY26" fmla="*/ 900531 h 1119174"/>
                <a:gd name="connsiteX27" fmla="*/ 857781 w 1529125"/>
                <a:gd name="connsiteY27" fmla="*/ 927512 h 1119174"/>
                <a:gd name="connsiteX28" fmla="*/ 870713 w 1529125"/>
                <a:gd name="connsiteY28" fmla="*/ 884459 h 1119174"/>
                <a:gd name="connsiteX29" fmla="*/ 1000921 w 1529125"/>
                <a:gd name="connsiteY29" fmla="*/ 650465 h 1119174"/>
                <a:gd name="connsiteX30" fmla="*/ 1117918 w 1529125"/>
                <a:gd name="connsiteY30" fmla="*/ 523630 h 1119174"/>
                <a:gd name="connsiteX31" fmla="*/ 1210477 w 1529125"/>
                <a:gd name="connsiteY31" fmla="*/ 497881 h 1119174"/>
                <a:gd name="connsiteX32" fmla="*/ 240212 w 1529125"/>
                <a:gd name="connsiteY32" fmla="*/ 244055 h 1119174"/>
                <a:gd name="connsiteX33" fmla="*/ 181526 w 1529125"/>
                <a:gd name="connsiteY33" fmla="*/ 287777 h 1119174"/>
                <a:gd name="connsiteX34" fmla="*/ 266145 w 1529125"/>
                <a:gd name="connsiteY34" fmla="*/ 253515 h 1119174"/>
                <a:gd name="connsiteX35" fmla="*/ 240212 w 1529125"/>
                <a:gd name="connsiteY35" fmla="*/ 244055 h 1119174"/>
                <a:gd name="connsiteX36" fmla="*/ 227734 w 1529125"/>
                <a:gd name="connsiteY36" fmla="*/ 217093 h 1119174"/>
                <a:gd name="connsiteX37" fmla="*/ 289079 w 1529125"/>
                <a:gd name="connsiteY37" fmla="*/ 238815 h 1119174"/>
                <a:gd name="connsiteX38" fmla="*/ 338529 w 1529125"/>
                <a:gd name="connsiteY38" fmla="*/ 338274 h 1119174"/>
                <a:gd name="connsiteX39" fmla="*/ 309827 w 1529125"/>
                <a:gd name="connsiteY39" fmla="*/ 674354 h 1119174"/>
                <a:gd name="connsiteX40" fmla="*/ 295452 w 1529125"/>
                <a:gd name="connsiteY40" fmla="*/ 689683 h 1119174"/>
                <a:gd name="connsiteX41" fmla="*/ 296057 w 1529125"/>
                <a:gd name="connsiteY41" fmla="*/ 669865 h 1119174"/>
                <a:gd name="connsiteX42" fmla="*/ 319735 w 1529125"/>
                <a:gd name="connsiteY42" fmla="*/ 391911 h 1119174"/>
                <a:gd name="connsiteX43" fmla="*/ 301337 w 1529125"/>
                <a:gd name="connsiteY43" fmla="*/ 374187 h 1119174"/>
                <a:gd name="connsiteX44" fmla="*/ 275449 w 1529125"/>
                <a:gd name="connsiteY44" fmla="*/ 372885 h 1119174"/>
                <a:gd name="connsiteX45" fmla="*/ 304221 w 1529125"/>
                <a:gd name="connsiteY45" fmla="*/ 344763 h 1119174"/>
                <a:gd name="connsiteX46" fmla="*/ 308152 w 1529125"/>
                <a:gd name="connsiteY46" fmla="*/ 334459 h 1119174"/>
                <a:gd name="connsiteX47" fmla="*/ 299197 w 1529125"/>
                <a:gd name="connsiteY47" fmla="*/ 335134 h 1119174"/>
                <a:gd name="connsiteX48" fmla="*/ 252445 w 1529125"/>
                <a:gd name="connsiteY48" fmla="*/ 358115 h 1119174"/>
                <a:gd name="connsiteX49" fmla="*/ 235232 w 1529125"/>
                <a:gd name="connsiteY49" fmla="*/ 354184 h 1119174"/>
                <a:gd name="connsiteX50" fmla="*/ 244327 w 1529125"/>
                <a:gd name="connsiteY50" fmla="*/ 339902 h 1119174"/>
                <a:gd name="connsiteX51" fmla="*/ 287079 w 1529125"/>
                <a:gd name="connsiteY51" fmla="*/ 319550 h 1119174"/>
                <a:gd name="connsiteX52" fmla="*/ 300476 w 1529125"/>
                <a:gd name="connsiteY52" fmla="*/ 304757 h 1119174"/>
                <a:gd name="connsiteX53" fmla="*/ 280985 w 1529125"/>
                <a:gd name="connsiteY53" fmla="*/ 306757 h 1119174"/>
                <a:gd name="connsiteX54" fmla="*/ 214066 w 1529125"/>
                <a:gd name="connsiteY54" fmla="*/ 338623 h 1119174"/>
                <a:gd name="connsiteX55" fmla="*/ 199622 w 1529125"/>
                <a:gd name="connsiteY55" fmla="*/ 333971 h 1119174"/>
                <a:gd name="connsiteX56" fmla="*/ 204390 w 1529125"/>
                <a:gd name="connsiteY56" fmla="*/ 319410 h 1119174"/>
                <a:gd name="connsiteX57" fmla="*/ 272844 w 1529125"/>
                <a:gd name="connsiteY57" fmla="*/ 284637 h 1119174"/>
                <a:gd name="connsiteX58" fmla="*/ 282683 w 1529125"/>
                <a:gd name="connsiteY58" fmla="*/ 272542 h 1119174"/>
                <a:gd name="connsiteX59" fmla="*/ 266447 w 1529125"/>
                <a:gd name="connsiteY59" fmla="*/ 272426 h 1119174"/>
                <a:gd name="connsiteX60" fmla="*/ 166430 w 1529125"/>
                <a:gd name="connsiteY60" fmla="*/ 295685 h 1119174"/>
                <a:gd name="connsiteX61" fmla="*/ 170873 w 1529125"/>
                <a:gd name="connsiteY61" fmla="*/ 246189 h 1119174"/>
                <a:gd name="connsiteX62" fmla="*/ 227734 w 1529125"/>
                <a:gd name="connsiteY62" fmla="*/ 217093 h 1119174"/>
                <a:gd name="connsiteX63" fmla="*/ 1328480 w 1529125"/>
                <a:gd name="connsiteY63" fmla="*/ 156155 h 1119174"/>
                <a:gd name="connsiteX64" fmla="*/ 1469047 w 1529125"/>
                <a:gd name="connsiteY64" fmla="*/ 203226 h 1119174"/>
                <a:gd name="connsiteX65" fmla="*/ 1520009 w 1529125"/>
                <a:gd name="connsiteY65" fmla="*/ 403260 h 1119174"/>
                <a:gd name="connsiteX66" fmla="*/ 1365378 w 1529125"/>
                <a:gd name="connsiteY66" fmla="*/ 747273 h 1119174"/>
                <a:gd name="connsiteX67" fmla="*/ 1103148 w 1529125"/>
                <a:gd name="connsiteY67" fmla="*/ 1094658 h 1119174"/>
                <a:gd name="connsiteX68" fmla="*/ 1063746 w 1529125"/>
                <a:gd name="connsiteY68" fmla="*/ 1119174 h 1119174"/>
                <a:gd name="connsiteX69" fmla="*/ 1194233 w 1529125"/>
                <a:gd name="connsiteY69" fmla="*/ 953634 h 1119174"/>
                <a:gd name="connsiteX70" fmla="*/ 1479281 w 1529125"/>
                <a:gd name="connsiteY70" fmla="*/ 444523 h 1119174"/>
                <a:gd name="connsiteX71" fmla="*/ 1498564 w 1529125"/>
                <a:gd name="connsiteY71" fmla="*/ 330946 h 1119174"/>
                <a:gd name="connsiteX72" fmla="*/ 1372844 w 1529125"/>
                <a:gd name="connsiteY72" fmla="*/ 188666 h 1119174"/>
                <a:gd name="connsiteX73" fmla="*/ 1188581 w 1529125"/>
                <a:gd name="connsiteY73" fmla="*/ 231091 h 1119174"/>
                <a:gd name="connsiteX74" fmla="*/ 921814 w 1529125"/>
                <a:gd name="connsiteY74" fmla="*/ 487996 h 1119174"/>
                <a:gd name="connsiteX75" fmla="*/ 729688 w 1529125"/>
                <a:gd name="connsiteY75" fmla="*/ 840591 h 1119174"/>
                <a:gd name="connsiteX76" fmla="*/ 712011 w 1529125"/>
                <a:gd name="connsiteY76" fmla="*/ 856919 h 1119174"/>
                <a:gd name="connsiteX77" fmla="*/ 704986 w 1529125"/>
                <a:gd name="connsiteY77" fmla="*/ 832101 h 1119174"/>
                <a:gd name="connsiteX78" fmla="*/ 813261 w 1529125"/>
                <a:gd name="connsiteY78" fmla="*/ 594200 h 1119174"/>
                <a:gd name="connsiteX79" fmla="*/ 1044207 w 1529125"/>
                <a:gd name="connsiteY79" fmla="*/ 302685 h 1119174"/>
                <a:gd name="connsiteX80" fmla="*/ 1276642 w 1529125"/>
                <a:gd name="connsiteY80" fmla="*/ 164290 h 1119174"/>
                <a:gd name="connsiteX81" fmla="*/ 1328480 w 1529125"/>
                <a:gd name="connsiteY81" fmla="*/ 156155 h 1119174"/>
                <a:gd name="connsiteX82" fmla="*/ 249210 w 1529125"/>
                <a:gd name="connsiteY82" fmla="*/ 1259 h 1119174"/>
                <a:gd name="connsiteX83" fmla="*/ 296953 w 1529125"/>
                <a:gd name="connsiteY83" fmla="*/ 1640 h 1119174"/>
                <a:gd name="connsiteX84" fmla="*/ 363323 w 1529125"/>
                <a:gd name="connsiteY84" fmla="*/ 20126 h 1119174"/>
                <a:gd name="connsiteX85" fmla="*/ 514396 w 1529125"/>
                <a:gd name="connsiteY85" fmla="*/ 160173 h 1119174"/>
                <a:gd name="connsiteX86" fmla="*/ 602853 w 1529125"/>
                <a:gd name="connsiteY86" fmla="*/ 456224 h 1119174"/>
                <a:gd name="connsiteX87" fmla="*/ 579267 w 1529125"/>
                <a:gd name="connsiteY87" fmla="*/ 719572 h 1119174"/>
                <a:gd name="connsiteX88" fmla="*/ 563335 w 1529125"/>
                <a:gd name="connsiteY88" fmla="*/ 738086 h 1119174"/>
                <a:gd name="connsiteX89" fmla="*/ 561963 w 1529125"/>
                <a:gd name="connsiteY89" fmla="*/ 708430 h 1119174"/>
                <a:gd name="connsiteX90" fmla="*/ 523816 w 1529125"/>
                <a:gd name="connsiteY90" fmla="*/ 246165 h 1119174"/>
                <a:gd name="connsiteX91" fmla="*/ 359346 w 1529125"/>
                <a:gd name="connsiteY91" fmla="*/ 50619 h 1119174"/>
                <a:gd name="connsiteX92" fmla="*/ 122864 w 1529125"/>
                <a:gd name="connsiteY92" fmla="*/ 116864 h 1119174"/>
                <a:gd name="connsiteX93" fmla="*/ 49852 w 1529125"/>
                <a:gd name="connsiteY93" fmla="*/ 326411 h 1119174"/>
                <a:gd name="connsiteX94" fmla="*/ 32429 w 1529125"/>
                <a:gd name="connsiteY94" fmla="*/ 506256 h 1119174"/>
                <a:gd name="connsiteX95" fmla="*/ 52526 w 1529125"/>
                <a:gd name="connsiteY95" fmla="*/ 707290 h 1119174"/>
                <a:gd name="connsiteX96" fmla="*/ 43664 w 1529125"/>
                <a:gd name="connsiteY96" fmla="*/ 745413 h 1119174"/>
                <a:gd name="connsiteX97" fmla="*/ 27778 w 1529125"/>
                <a:gd name="connsiteY97" fmla="*/ 726107 h 1119174"/>
                <a:gd name="connsiteX98" fmla="*/ 750 w 1529125"/>
                <a:gd name="connsiteY98" fmla="*/ 485997 h 1119174"/>
                <a:gd name="connsiteX99" fmla="*/ 43548 w 1529125"/>
                <a:gd name="connsiteY99" fmla="*/ 222928 h 1119174"/>
                <a:gd name="connsiteX100" fmla="*/ 121701 w 1529125"/>
                <a:gd name="connsiteY100" fmla="*/ 69367 h 1119174"/>
                <a:gd name="connsiteX101" fmla="*/ 249210 w 1529125"/>
                <a:gd name="connsiteY101" fmla="*/ 1259 h 11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529125" h="1119174">
                  <a:moveTo>
                    <a:pt x="1184766" y="565265"/>
                  </a:moveTo>
                  <a:cubicBezTo>
                    <a:pt x="1163321" y="564747"/>
                    <a:pt x="1141503" y="564741"/>
                    <a:pt x="1118011" y="566800"/>
                  </a:cubicBezTo>
                  <a:cubicBezTo>
                    <a:pt x="1106753" y="567800"/>
                    <a:pt x="1097961" y="572150"/>
                    <a:pt x="1090820" y="588594"/>
                  </a:cubicBezTo>
                  <a:cubicBezTo>
                    <a:pt x="1125873" y="591479"/>
                    <a:pt x="1208724" y="587734"/>
                    <a:pt x="1269548" y="591107"/>
                  </a:cubicBezTo>
                  <a:cubicBezTo>
                    <a:pt x="1274944" y="591409"/>
                    <a:pt x="1278922" y="590781"/>
                    <a:pt x="1279364" y="584919"/>
                  </a:cubicBezTo>
                  <a:cubicBezTo>
                    <a:pt x="1279806" y="579011"/>
                    <a:pt x="1275038" y="566800"/>
                    <a:pt x="1249289" y="566800"/>
                  </a:cubicBezTo>
                  <a:cubicBezTo>
                    <a:pt x="1227285" y="566812"/>
                    <a:pt x="1206212" y="565782"/>
                    <a:pt x="1184766" y="565265"/>
                  </a:cubicBezTo>
                  <a:close/>
                  <a:moveTo>
                    <a:pt x="1192270" y="524927"/>
                  </a:moveTo>
                  <a:cubicBezTo>
                    <a:pt x="1173712" y="526927"/>
                    <a:pt x="1156971" y="535993"/>
                    <a:pt x="1143085" y="548983"/>
                  </a:cubicBezTo>
                  <a:cubicBezTo>
                    <a:pt x="1181719" y="547192"/>
                    <a:pt x="1217632" y="547890"/>
                    <a:pt x="1252359" y="543261"/>
                  </a:cubicBezTo>
                  <a:cubicBezTo>
                    <a:pt x="1231204" y="527991"/>
                    <a:pt x="1210829" y="522926"/>
                    <a:pt x="1192270" y="524927"/>
                  </a:cubicBezTo>
                  <a:close/>
                  <a:moveTo>
                    <a:pt x="1210477" y="497881"/>
                  </a:moveTo>
                  <a:cubicBezTo>
                    <a:pt x="1240293" y="499812"/>
                    <a:pt x="1267455" y="512070"/>
                    <a:pt x="1287109" y="534097"/>
                  </a:cubicBezTo>
                  <a:cubicBezTo>
                    <a:pt x="1317789" y="568451"/>
                    <a:pt x="1313812" y="620762"/>
                    <a:pt x="1278317" y="649651"/>
                  </a:cubicBezTo>
                  <a:cubicBezTo>
                    <a:pt x="1270967" y="655629"/>
                    <a:pt x="1263129" y="660048"/>
                    <a:pt x="1253336" y="659560"/>
                  </a:cubicBezTo>
                  <a:cubicBezTo>
                    <a:pt x="1248033" y="659281"/>
                    <a:pt x="1241567" y="660816"/>
                    <a:pt x="1239078" y="654396"/>
                  </a:cubicBezTo>
                  <a:cubicBezTo>
                    <a:pt x="1236543" y="647791"/>
                    <a:pt x="1241683" y="644534"/>
                    <a:pt x="1246544" y="641650"/>
                  </a:cubicBezTo>
                  <a:cubicBezTo>
                    <a:pt x="1258384" y="634602"/>
                    <a:pt x="1272456" y="630020"/>
                    <a:pt x="1275340" y="613110"/>
                  </a:cubicBezTo>
                  <a:cubicBezTo>
                    <a:pt x="1275782" y="602643"/>
                    <a:pt x="1136479" y="611133"/>
                    <a:pt x="1072399" y="611133"/>
                  </a:cubicBezTo>
                  <a:cubicBezTo>
                    <a:pt x="1059722" y="611133"/>
                    <a:pt x="1058559" y="617041"/>
                    <a:pt x="1053302" y="629462"/>
                  </a:cubicBezTo>
                  <a:cubicBezTo>
                    <a:pt x="1046091" y="648372"/>
                    <a:pt x="1179556" y="626996"/>
                    <a:pt x="1178649" y="650791"/>
                  </a:cubicBezTo>
                  <a:cubicBezTo>
                    <a:pt x="1175183" y="669306"/>
                    <a:pt x="1032578" y="641836"/>
                    <a:pt x="1026437" y="668585"/>
                  </a:cubicBezTo>
                  <a:cubicBezTo>
                    <a:pt x="1025158" y="675842"/>
                    <a:pt x="1048092" y="674679"/>
                    <a:pt x="1058885" y="675446"/>
                  </a:cubicBezTo>
                  <a:cubicBezTo>
                    <a:pt x="1068932" y="676168"/>
                    <a:pt x="1111824" y="676423"/>
                    <a:pt x="1108474" y="692519"/>
                  </a:cubicBezTo>
                  <a:cubicBezTo>
                    <a:pt x="1104962" y="709429"/>
                    <a:pt x="1058187" y="700986"/>
                    <a:pt x="1041718" y="698962"/>
                  </a:cubicBezTo>
                  <a:cubicBezTo>
                    <a:pt x="1011458" y="695240"/>
                    <a:pt x="999037" y="710034"/>
                    <a:pt x="986221" y="736247"/>
                  </a:cubicBezTo>
                  <a:cubicBezTo>
                    <a:pt x="958728" y="792443"/>
                    <a:pt x="932351" y="849453"/>
                    <a:pt x="895647" y="900531"/>
                  </a:cubicBezTo>
                  <a:cubicBezTo>
                    <a:pt x="886134" y="913719"/>
                    <a:pt x="875132" y="939491"/>
                    <a:pt x="857781" y="927512"/>
                  </a:cubicBezTo>
                  <a:cubicBezTo>
                    <a:pt x="837428" y="913487"/>
                    <a:pt x="862525" y="896973"/>
                    <a:pt x="870713" y="884459"/>
                  </a:cubicBezTo>
                  <a:cubicBezTo>
                    <a:pt x="919698" y="809493"/>
                    <a:pt x="953262" y="726036"/>
                    <a:pt x="1000921" y="650465"/>
                  </a:cubicBezTo>
                  <a:cubicBezTo>
                    <a:pt x="1032112" y="601038"/>
                    <a:pt x="1067979" y="555426"/>
                    <a:pt x="1117918" y="523630"/>
                  </a:cubicBezTo>
                  <a:cubicBezTo>
                    <a:pt x="1148191" y="504347"/>
                    <a:pt x="1180661" y="495951"/>
                    <a:pt x="1210477" y="497881"/>
                  </a:cubicBezTo>
                  <a:close/>
                  <a:moveTo>
                    <a:pt x="240212" y="244055"/>
                  </a:moveTo>
                  <a:cubicBezTo>
                    <a:pt x="215914" y="240750"/>
                    <a:pt x="196476" y="255766"/>
                    <a:pt x="181526" y="287777"/>
                  </a:cubicBezTo>
                  <a:cubicBezTo>
                    <a:pt x="210554" y="274077"/>
                    <a:pt x="235605" y="264285"/>
                    <a:pt x="266145" y="253515"/>
                  </a:cubicBezTo>
                  <a:cubicBezTo>
                    <a:pt x="256952" y="248293"/>
                    <a:pt x="248312" y="245156"/>
                    <a:pt x="240212" y="244055"/>
                  </a:cubicBezTo>
                  <a:close/>
                  <a:moveTo>
                    <a:pt x="227734" y="217093"/>
                  </a:moveTo>
                  <a:cubicBezTo>
                    <a:pt x="249183" y="215794"/>
                    <a:pt x="271378" y="222964"/>
                    <a:pt x="289079" y="238815"/>
                  </a:cubicBezTo>
                  <a:cubicBezTo>
                    <a:pt x="318898" y="265448"/>
                    <a:pt x="331272" y="300919"/>
                    <a:pt x="338529" y="338274"/>
                  </a:cubicBezTo>
                  <a:cubicBezTo>
                    <a:pt x="360649" y="452898"/>
                    <a:pt x="349531" y="564917"/>
                    <a:pt x="309827" y="674354"/>
                  </a:cubicBezTo>
                  <a:cubicBezTo>
                    <a:pt x="307245" y="681449"/>
                    <a:pt x="306733" y="694288"/>
                    <a:pt x="295452" y="689683"/>
                  </a:cubicBezTo>
                  <a:cubicBezTo>
                    <a:pt x="287590" y="686473"/>
                    <a:pt x="293964" y="676564"/>
                    <a:pt x="296057" y="669865"/>
                  </a:cubicBezTo>
                  <a:cubicBezTo>
                    <a:pt x="324760" y="578989"/>
                    <a:pt x="331295" y="486276"/>
                    <a:pt x="319735" y="391911"/>
                  </a:cubicBezTo>
                  <a:cubicBezTo>
                    <a:pt x="318084" y="378234"/>
                    <a:pt x="317479" y="366721"/>
                    <a:pt x="301337" y="374187"/>
                  </a:cubicBezTo>
                  <a:cubicBezTo>
                    <a:pt x="291149" y="378955"/>
                    <a:pt x="278915" y="380095"/>
                    <a:pt x="275449" y="372885"/>
                  </a:cubicBezTo>
                  <a:cubicBezTo>
                    <a:pt x="270215" y="361999"/>
                    <a:pt x="288032" y="353882"/>
                    <a:pt x="304221" y="344763"/>
                  </a:cubicBezTo>
                  <a:cubicBezTo>
                    <a:pt x="309804" y="341623"/>
                    <a:pt x="311199" y="339111"/>
                    <a:pt x="308152" y="334459"/>
                  </a:cubicBezTo>
                  <a:cubicBezTo>
                    <a:pt x="305291" y="330086"/>
                    <a:pt x="302081" y="332692"/>
                    <a:pt x="299197" y="335134"/>
                  </a:cubicBezTo>
                  <a:cubicBezTo>
                    <a:pt x="285520" y="346648"/>
                    <a:pt x="268820" y="352090"/>
                    <a:pt x="252445" y="358115"/>
                  </a:cubicBezTo>
                  <a:cubicBezTo>
                    <a:pt x="245909" y="360487"/>
                    <a:pt x="238675" y="360952"/>
                    <a:pt x="235232" y="354184"/>
                  </a:cubicBezTo>
                  <a:cubicBezTo>
                    <a:pt x="232395" y="348625"/>
                    <a:pt x="238070" y="343507"/>
                    <a:pt x="244327" y="339902"/>
                  </a:cubicBezTo>
                  <a:cubicBezTo>
                    <a:pt x="258771" y="331715"/>
                    <a:pt x="272634" y="327877"/>
                    <a:pt x="287079" y="319550"/>
                  </a:cubicBezTo>
                  <a:cubicBezTo>
                    <a:pt x="296825" y="313921"/>
                    <a:pt x="303058" y="311107"/>
                    <a:pt x="300476" y="304757"/>
                  </a:cubicBezTo>
                  <a:cubicBezTo>
                    <a:pt x="296685" y="295406"/>
                    <a:pt x="286125" y="304268"/>
                    <a:pt x="280985" y="306757"/>
                  </a:cubicBezTo>
                  <a:cubicBezTo>
                    <a:pt x="263609" y="315154"/>
                    <a:pt x="220253" y="337344"/>
                    <a:pt x="214066" y="338623"/>
                  </a:cubicBezTo>
                  <a:cubicBezTo>
                    <a:pt x="208740" y="339740"/>
                    <a:pt x="202506" y="339949"/>
                    <a:pt x="199622" y="333971"/>
                  </a:cubicBezTo>
                  <a:cubicBezTo>
                    <a:pt x="196808" y="328109"/>
                    <a:pt x="200017" y="322946"/>
                    <a:pt x="204390" y="319410"/>
                  </a:cubicBezTo>
                  <a:cubicBezTo>
                    <a:pt x="212810" y="312665"/>
                    <a:pt x="257981" y="289359"/>
                    <a:pt x="272844" y="284637"/>
                  </a:cubicBezTo>
                  <a:cubicBezTo>
                    <a:pt x="279659" y="282520"/>
                    <a:pt x="285683" y="279869"/>
                    <a:pt x="282683" y="272542"/>
                  </a:cubicBezTo>
                  <a:cubicBezTo>
                    <a:pt x="280403" y="266983"/>
                    <a:pt x="277356" y="268518"/>
                    <a:pt x="266447" y="272426"/>
                  </a:cubicBezTo>
                  <a:cubicBezTo>
                    <a:pt x="243769" y="280566"/>
                    <a:pt x="184177" y="324458"/>
                    <a:pt x="166430" y="295685"/>
                  </a:cubicBezTo>
                  <a:cubicBezTo>
                    <a:pt x="154894" y="276985"/>
                    <a:pt x="158545" y="261237"/>
                    <a:pt x="170873" y="246189"/>
                  </a:cubicBezTo>
                  <a:cubicBezTo>
                    <a:pt x="185585" y="228162"/>
                    <a:pt x="206286" y="218393"/>
                    <a:pt x="227734" y="217093"/>
                  </a:cubicBezTo>
                  <a:close/>
                  <a:moveTo>
                    <a:pt x="1328480" y="156155"/>
                  </a:moveTo>
                  <a:cubicBezTo>
                    <a:pt x="1379385" y="153404"/>
                    <a:pt x="1427180" y="167377"/>
                    <a:pt x="1469047" y="203226"/>
                  </a:cubicBezTo>
                  <a:cubicBezTo>
                    <a:pt x="1531686" y="256887"/>
                    <a:pt x="1538780" y="329108"/>
                    <a:pt x="1520009" y="403260"/>
                  </a:cubicBezTo>
                  <a:cubicBezTo>
                    <a:pt x="1488772" y="526654"/>
                    <a:pt x="1428901" y="638114"/>
                    <a:pt x="1365378" y="747273"/>
                  </a:cubicBezTo>
                  <a:cubicBezTo>
                    <a:pt x="1291947" y="873434"/>
                    <a:pt x="1207700" y="991873"/>
                    <a:pt x="1103148" y="1094658"/>
                  </a:cubicBezTo>
                  <a:cubicBezTo>
                    <a:pt x="1093821" y="1103775"/>
                    <a:pt x="1086168" y="1116359"/>
                    <a:pt x="1063746" y="1119174"/>
                  </a:cubicBezTo>
                  <a:cubicBezTo>
                    <a:pt x="1110056" y="1060535"/>
                    <a:pt x="1152854" y="1007642"/>
                    <a:pt x="1194233" y="953634"/>
                  </a:cubicBezTo>
                  <a:cubicBezTo>
                    <a:pt x="1313695" y="797677"/>
                    <a:pt x="1410828" y="628997"/>
                    <a:pt x="1479281" y="444523"/>
                  </a:cubicBezTo>
                  <a:cubicBezTo>
                    <a:pt x="1492795" y="408145"/>
                    <a:pt x="1499820" y="370371"/>
                    <a:pt x="1498564" y="330946"/>
                  </a:cubicBezTo>
                  <a:cubicBezTo>
                    <a:pt x="1496122" y="256119"/>
                    <a:pt x="1446904" y="201202"/>
                    <a:pt x="1372844" y="188666"/>
                  </a:cubicBezTo>
                  <a:cubicBezTo>
                    <a:pt x="1304949" y="177152"/>
                    <a:pt x="1245404" y="198644"/>
                    <a:pt x="1188581" y="231091"/>
                  </a:cubicBezTo>
                  <a:cubicBezTo>
                    <a:pt x="1078143" y="294126"/>
                    <a:pt x="996687" y="388048"/>
                    <a:pt x="921814" y="487996"/>
                  </a:cubicBezTo>
                  <a:cubicBezTo>
                    <a:pt x="840801" y="596154"/>
                    <a:pt x="772952" y="711778"/>
                    <a:pt x="729688" y="840591"/>
                  </a:cubicBezTo>
                  <a:cubicBezTo>
                    <a:pt x="726641" y="849616"/>
                    <a:pt x="724315" y="860199"/>
                    <a:pt x="712011" y="856919"/>
                  </a:cubicBezTo>
                  <a:cubicBezTo>
                    <a:pt x="697776" y="853151"/>
                    <a:pt x="702311" y="842289"/>
                    <a:pt x="704986" y="832101"/>
                  </a:cubicBezTo>
                  <a:cubicBezTo>
                    <a:pt x="727083" y="746435"/>
                    <a:pt x="767346" y="668911"/>
                    <a:pt x="813261" y="594200"/>
                  </a:cubicBezTo>
                  <a:cubicBezTo>
                    <a:pt x="878621" y="487880"/>
                    <a:pt x="953052" y="388421"/>
                    <a:pt x="1044207" y="302685"/>
                  </a:cubicBezTo>
                  <a:cubicBezTo>
                    <a:pt x="1111265" y="239604"/>
                    <a:pt x="1185487" y="187340"/>
                    <a:pt x="1276642" y="164290"/>
                  </a:cubicBezTo>
                  <a:cubicBezTo>
                    <a:pt x="1294197" y="159847"/>
                    <a:pt x="1311511" y="157072"/>
                    <a:pt x="1328480" y="156155"/>
                  </a:cubicBezTo>
                  <a:close/>
                  <a:moveTo>
                    <a:pt x="249210" y="1259"/>
                  </a:moveTo>
                  <a:cubicBezTo>
                    <a:pt x="264770" y="-539"/>
                    <a:pt x="280711" y="-413"/>
                    <a:pt x="296953" y="1640"/>
                  </a:cubicBezTo>
                  <a:cubicBezTo>
                    <a:pt x="318608" y="4376"/>
                    <a:pt x="340796" y="10537"/>
                    <a:pt x="363323" y="20126"/>
                  </a:cubicBezTo>
                  <a:cubicBezTo>
                    <a:pt x="430637" y="48782"/>
                    <a:pt x="479018" y="97977"/>
                    <a:pt x="514396" y="160173"/>
                  </a:cubicBezTo>
                  <a:cubicBezTo>
                    <a:pt x="566591" y="251863"/>
                    <a:pt x="592665" y="351369"/>
                    <a:pt x="602853" y="456224"/>
                  </a:cubicBezTo>
                  <a:cubicBezTo>
                    <a:pt x="611552" y="545634"/>
                    <a:pt x="602341" y="633929"/>
                    <a:pt x="579267" y="719572"/>
                  </a:cubicBezTo>
                  <a:cubicBezTo>
                    <a:pt x="577104" y="727596"/>
                    <a:pt x="571708" y="741668"/>
                    <a:pt x="563335" y="738086"/>
                  </a:cubicBezTo>
                  <a:cubicBezTo>
                    <a:pt x="552751" y="733574"/>
                    <a:pt x="560125" y="716827"/>
                    <a:pt x="561963" y="708430"/>
                  </a:cubicBezTo>
                  <a:cubicBezTo>
                    <a:pt x="596014" y="548682"/>
                    <a:pt x="582826" y="398330"/>
                    <a:pt x="523816" y="246165"/>
                  </a:cubicBezTo>
                  <a:cubicBezTo>
                    <a:pt x="491485" y="162825"/>
                    <a:pt x="444500" y="90510"/>
                    <a:pt x="359346" y="50619"/>
                  </a:cubicBezTo>
                  <a:cubicBezTo>
                    <a:pt x="268610" y="8124"/>
                    <a:pt x="177664" y="33128"/>
                    <a:pt x="122864" y="116864"/>
                  </a:cubicBezTo>
                  <a:cubicBezTo>
                    <a:pt x="81182" y="180549"/>
                    <a:pt x="64575" y="253422"/>
                    <a:pt x="49852" y="326411"/>
                  </a:cubicBezTo>
                  <a:cubicBezTo>
                    <a:pt x="38128" y="385026"/>
                    <a:pt x="34570" y="444780"/>
                    <a:pt x="32429" y="506256"/>
                  </a:cubicBezTo>
                  <a:cubicBezTo>
                    <a:pt x="30918" y="575384"/>
                    <a:pt x="35825" y="641233"/>
                    <a:pt x="52526" y="707290"/>
                  </a:cubicBezTo>
                  <a:cubicBezTo>
                    <a:pt x="56527" y="723084"/>
                    <a:pt x="57690" y="742273"/>
                    <a:pt x="43664" y="745413"/>
                  </a:cubicBezTo>
                  <a:cubicBezTo>
                    <a:pt x="32011" y="748018"/>
                    <a:pt x="29988" y="734411"/>
                    <a:pt x="27778" y="726107"/>
                  </a:cubicBezTo>
                  <a:cubicBezTo>
                    <a:pt x="6890" y="647419"/>
                    <a:pt x="-2902" y="567127"/>
                    <a:pt x="750" y="485997"/>
                  </a:cubicBezTo>
                  <a:cubicBezTo>
                    <a:pt x="4727" y="396842"/>
                    <a:pt x="16915" y="308548"/>
                    <a:pt x="43548" y="222928"/>
                  </a:cubicBezTo>
                  <a:cubicBezTo>
                    <a:pt x="60830" y="167430"/>
                    <a:pt x="80973" y="112747"/>
                    <a:pt x="121701" y="69367"/>
                  </a:cubicBezTo>
                  <a:cubicBezTo>
                    <a:pt x="159290" y="29371"/>
                    <a:pt x="202531" y="6654"/>
                    <a:pt x="249210" y="125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3">
              <a:extLst>
                <a:ext uri="{FF2B5EF4-FFF2-40B4-BE49-F238E27FC236}">
                  <a16:creationId xmlns:a16="http://schemas.microsoft.com/office/drawing/2014/main" id="{A2DEB426-DADF-489F-906A-7FB684E9767D}"/>
                </a:ext>
              </a:extLst>
            </p:cNvPr>
            <p:cNvSpPr/>
            <p:nvPr/>
          </p:nvSpPr>
          <p:spPr>
            <a:xfrm>
              <a:off x="1862791" y="92012"/>
              <a:ext cx="347727" cy="567154"/>
            </a:xfrm>
            <a:custGeom>
              <a:avLst/>
              <a:gdLst>
                <a:gd name="connsiteX0" fmla="*/ 144668 w 480298"/>
                <a:gd name="connsiteY0" fmla="*/ 325657 h 783382"/>
                <a:gd name="connsiteX1" fmla="*/ 251509 w 480298"/>
                <a:gd name="connsiteY1" fmla="*/ 439239 h 783382"/>
                <a:gd name="connsiteX2" fmla="*/ 396198 w 480298"/>
                <a:gd name="connsiteY2" fmla="*/ 450869 h 783382"/>
                <a:gd name="connsiteX3" fmla="*/ 480290 w 480298"/>
                <a:gd name="connsiteY3" fmla="*/ 334370 h 783382"/>
                <a:gd name="connsiteX4" fmla="*/ 387761 w 480298"/>
                <a:gd name="connsiteY4" fmla="*/ 206594 h 783382"/>
                <a:gd name="connsiteX5" fmla="*/ 192215 w 480298"/>
                <a:gd name="connsiteY5" fmla="*/ 209512 h 783382"/>
                <a:gd name="connsiteX6" fmla="*/ 163356 w 480298"/>
                <a:gd name="connsiteY6" fmla="*/ 186330 h 783382"/>
                <a:gd name="connsiteX7" fmla="*/ 218511 w 480298"/>
                <a:gd name="connsiteY7" fmla="*/ 75192 h 783382"/>
                <a:gd name="connsiteX8" fmla="*/ 324997 w 480298"/>
                <a:gd name="connsiteY8" fmla="*/ 482 h 783382"/>
                <a:gd name="connsiteX9" fmla="*/ 124010 w 480298"/>
                <a:gd name="connsiteY9" fmla="*/ 201193 h 783382"/>
                <a:gd name="connsiteX10" fmla="*/ 93653 w 480298"/>
                <a:gd name="connsiteY10" fmla="*/ 269161 h 783382"/>
                <a:gd name="connsiteX11" fmla="*/ 926 w 480298"/>
                <a:gd name="connsiteY11" fmla="*/ 456625 h 783382"/>
                <a:gd name="connsiteX12" fmla="*/ 926 w 480298"/>
                <a:gd name="connsiteY12" fmla="*/ 456625 h 783382"/>
                <a:gd name="connsiteX13" fmla="*/ 103272 w 480298"/>
                <a:gd name="connsiteY13" fmla="*/ 715527 h 783382"/>
                <a:gd name="connsiteX14" fmla="*/ 352121 w 480298"/>
                <a:gd name="connsiteY14" fmla="*/ 775334 h 783382"/>
                <a:gd name="connsiteX15" fmla="*/ 398957 w 480298"/>
                <a:gd name="connsiteY15" fmla="*/ 739655 h 783382"/>
                <a:gd name="connsiteX16" fmla="*/ 280210 w 480298"/>
                <a:gd name="connsiteY16" fmla="*/ 731415 h 783382"/>
                <a:gd name="connsiteX17" fmla="*/ 103667 w 480298"/>
                <a:gd name="connsiteY17" fmla="*/ 644760 h 783382"/>
                <a:gd name="connsiteX18" fmla="*/ 48433 w 480298"/>
                <a:gd name="connsiteY18" fmla="*/ 475391 h 783382"/>
                <a:gd name="connsiteX19" fmla="*/ 48433 w 480298"/>
                <a:gd name="connsiteY19" fmla="*/ 475391 h 783382"/>
                <a:gd name="connsiteX20" fmla="*/ 106505 w 480298"/>
                <a:gd name="connsiteY20" fmla="*/ 321438 h 783382"/>
                <a:gd name="connsiteX21" fmla="*/ 144668 w 480298"/>
                <a:gd name="connsiteY21" fmla="*/ 325657 h 783382"/>
                <a:gd name="connsiteX22" fmla="*/ 144668 w 480298"/>
                <a:gd name="connsiteY22" fmla="*/ 325657 h 783382"/>
                <a:gd name="connsiteX23" fmla="*/ 192648 w 480298"/>
                <a:gd name="connsiteY23" fmla="*/ 259660 h 783382"/>
                <a:gd name="connsiteX24" fmla="*/ 283207 w 480298"/>
                <a:gd name="connsiteY24" fmla="*/ 239948 h 783382"/>
                <a:gd name="connsiteX25" fmla="*/ 370295 w 480298"/>
                <a:gd name="connsiteY25" fmla="*/ 250750 h 783382"/>
                <a:gd name="connsiteX26" fmla="*/ 432941 w 480298"/>
                <a:gd name="connsiteY26" fmla="*/ 351086 h 783382"/>
                <a:gd name="connsiteX27" fmla="*/ 337613 w 480298"/>
                <a:gd name="connsiteY27" fmla="*/ 418778 h 783382"/>
                <a:gd name="connsiteX28" fmla="*/ 177273 w 480298"/>
                <a:gd name="connsiteY28" fmla="*/ 292619 h 783382"/>
                <a:gd name="connsiteX29" fmla="*/ 192648 w 480298"/>
                <a:gd name="connsiteY29" fmla="*/ 259660 h 783382"/>
                <a:gd name="connsiteX30" fmla="*/ 192648 w 480298"/>
                <a:gd name="connsiteY30" fmla="*/ 259660 h 7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98" h="783382">
                  <a:moveTo>
                    <a:pt x="144668" y="325657"/>
                  </a:moveTo>
                  <a:cubicBezTo>
                    <a:pt x="165090" y="376830"/>
                    <a:pt x="205067" y="412115"/>
                    <a:pt x="251509" y="439239"/>
                  </a:cubicBezTo>
                  <a:cubicBezTo>
                    <a:pt x="297202" y="465890"/>
                    <a:pt x="347705" y="465614"/>
                    <a:pt x="396198" y="450869"/>
                  </a:cubicBezTo>
                  <a:cubicBezTo>
                    <a:pt x="450249" y="434548"/>
                    <a:pt x="479620" y="389840"/>
                    <a:pt x="480290" y="334370"/>
                  </a:cubicBezTo>
                  <a:cubicBezTo>
                    <a:pt x="480961" y="280594"/>
                    <a:pt x="443113" y="228475"/>
                    <a:pt x="387761" y="206594"/>
                  </a:cubicBezTo>
                  <a:cubicBezTo>
                    <a:pt x="322198" y="180692"/>
                    <a:pt x="256476" y="187276"/>
                    <a:pt x="192215" y="209512"/>
                  </a:cubicBezTo>
                  <a:cubicBezTo>
                    <a:pt x="164302" y="219171"/>
                    <a:pt x="157757" y="212508"/>
                    <a:pt x="163356" y="186330"/>
                  </a:cubicBezTo>
                  <a:cubicBezTo>
                    <a:pt x="172344" y="144658"/>
                    <a:pt x="187326" y="106732"/>
                    <a:pt x="218511" y="75192"/>
                  </a:cubicBezTo>
                  <a:cubicBezTo>
                    <a:pt x="249617" y="43731"/>
                    <a:pt x="283049" y="16725"/>
                    <a:pt x="324997" y="482"/>
                  </a:cubicBezTo>
                  <a:cubicBezTo>
                    <a:pt x="223557" y="-8703"/>
                    <a:pt x="116164" y="115287"/>
                    <a:pt x="124010" y="201193"/>
                  </a:cubicBezTo>
                  <a:cubicBezTo>
                    <a:pt x="126730" y="230407"/>
                    <a:pt x="115849" y="249922"/>
                    <a:pt x="93653" y="269161"/>
                  </a:cubicBezTo>
                  <a:cubicBezTo>
                    <a:pt x="37197" y="318166"/>
                    <a:pt x="6091" y="381324"/>
                    <a:pt x="926" y="456625"/>
                  </a:cubicBezTo>
                  <a:lnTo>
                    <a:pt x="926" y="456625"/>
                  </a:lnTo>
                  <a:cubicBezTo>
                    <a:pt x="-6289" y="559405"/>
                    <a:pt x="28721" y="645312"/>
                    <a:pt x="103272" y="715527"/>
                  </a:cubicBezTo>
                  <a:cubicBezTo>
                    <a:pt x="178928" y="766109"/>
                    <a:pt x="259000" y="799541"/>
                    <a:pt x="352121" y="775334"/>
                  </a:cubicBezTo>
                  <a:cubicBezTo>
                    <a:pt x="372070" y="770169"/>
                    <a:pt x="402703" y="764335"/>
                    <a:pt x="398957" y="739655"/>
                  </a:cubicBezTo>
                  <a:cubicBezTo>
                    <a:pt x="395961" y="719942"/>
                    <a:pt x="332566" y="736580"/>
                    <a:pt x="280210" y="731415"/>
                  </a:cubicBezTo>
                  <a:cubicBezTo>
                    <a:pt x="207906" y="724240"/>
                    <a:pt x="148453" y="702399"/>
                    <a:pt x="103667" y="644760"/>
                  </a:cubicBezTo>
                  <a:cubicBezTo>
                    <a:pt x="58250" y="597174"/>
                    <a:pt x="41297" y="540284"/>
                    <a:pt x="48433" y="475391"/>
                  </a:cubicBezTo>
                  <a:lnTo>
                    <a:pt x="48433" y="475391"/>
                  </a:lnTo>
                  <a:cubicBezTo>
                    <a:pt x="45358" y="415584"/>
                    <a:pt x="71299" y="366580"/>
                    <a:pt x="106505" y="321438"/>
                  </a:cubicBezTo>
                  <a:cubicBezTo>
                    <a:pt x="120343" y="303894"/>
                    <a:pt x="132328" y="294787"/>
                    <a:pt x="144668" y="325657"/>
                  </a:cubicBezTo>
                  <a:lnTo>
                    <a:pt x="144668" y="325657"/>
                  </a:lnTo>
                  <a:close/>
                  <a:moveTo>
                    <a:pt x="192648" y="259660"/>
                  </a:moveTo>
                  <a:cubicBezTo>
                    <a:pt x="221231" y="245309"/>
                    <a:pt x="251548" y="240145"/>
                    <a:pt x="283207" y="239948"/>
                  </a:cubicBezTo>
                  <a:cubicBezTo>
                    <a:pt x="312617" y="239869"/>
                    <a:pt x="341910" y="240027"/>
                    <a:pt x="370295" y="250750"/>
                  </a:cubicBezTo>
                  <a:cubicBezTo>
                    <a:pt x="420601" y="269634"/>
                    <a:pt x="440629" y="301174"/>
                    <a:pt x="432941" y="351086"/>
                  </a:cubicBezTo>
                  <a:cubicBezTo>
                    <a:pt x="427422" y="386962"/>
                    <a:pt x="381453" y="419527"/>
                    <a:pt x="337613" y="418778"/>
                  </a:cubicBezTo>
                  <a:cubicBezTo>
                    <a:pt x="273193" y="417634"/>
                    <a:pt x="195920" y="355698"/>
                    <a:pt x="177273" y="292619"/>
                  </a:cubicBezTo>
                  <a:cubicBezTo>
                    <a:pt x="171832" y="274405"/>
                    <a:pt x="178416" y="266796"/>
                    <a:pt x="192648" y="259660"/>
                  </a:cubicBezTo>
                  <a:lnTo>
                    <a:pt x="192648" y="2596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64">
              <a:extLst>
                <a:ext uri="{FF2B5EF4-FFF2-40B4-BE49-F238E27FC236}">
                  <a16:creationId xmlns:a16="http://schemas.microsoft.com/office/drawing/2014/main" id="{F2CA383E-C235-45DE-B43E-51C60B01F086}"/>
                </a:ext>
              </a:extLst>
            </p:cNvPr>
            <p:cNvSpPr/>
            <p:nvPr/>
          </p:nvSpPr>
          <p:spPr>
            <a:xfrm>
              <a:off x="3300201" y="631841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32">
              <a:extLst>
                <a:ext uri="{FF2B5EF4-FFF2-40B4-BE49-F238E27FC236}">
                  <a16:creationId xmlns:a16="http://schemas.microsoft.com/office/drawing/2014/main" id="{93CA529B-02AD-4A4D-90F2-8CB21DDF48E7}"/>
                </a:ext>
              </a:extLst>
            </p:cNvPr>
            <p:cNvSpPr/>
            <p:nvPr/>
          </p:nvSpPr>
          <p:spPr>
            <a:xfrm>
              <a:off x="5024328" y="1442411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6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66">
              <a:extLst>
                <a:ext uri="{FF2B5EF4-FFF2-40B4-BE49-F238E27FC236}">
                  <a16:creationId xmlns:a16="http://schemas.microsoft.com/office/drawing/2014/main" id="{DC121529-1F38-4340-8ADC-FCD4C54D848A}"/>
                </a:ext>
              </a:extLst>
            </p:cNvPr>
            <p:cNvSpPr/>
            <p:nvPr/>
          </p:nvSpPr>
          <p:spPr>
            <a:xfrm rot="5982497">
              <a:off x="3960054" y="201241"/>
              <a:ext cx="867768" cy="728581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67">
              <a:extLst>
                <a:ext uri="{FF2B5EF4-FFF2-40B4-BE49-F238E27FC236}">
                  <a16:creationId xmlns:a16="http://schemas.microsoft.com/office/drawing/2014/main" id="{40E516F1-707B-4EDE-AE40-9CF3ABE6883C}"/>
                </a:ext>
              </a:extLst>
            </p:cNvPr>
            <p:cNvSpPr/>
            <p:nvPr/>
          </p:nvSpPr>
          <p:spPr>
            <a:xfrm>
              <a:off x="3978921" y="1175478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68">
              <a:extLst>
                <a:ext uri="{FF2B5EF4-FFF2-40B4-BE49-F238E27FC236}">
                  <a16:creationId xmlns:a16="http://schemas.microsoft.com/office/drawing/2014/main" id="{8993D0D8-5669-4A65-AA94-59500EE4A902}"/>
                </a:ext>
              </a:extLst>
            </p:cNvPr>
            <p:cNvSpPr/>
            <p:nvPr/>
          </p:nvSpPr>
          <p:spPr>
            <a:xfrm>
              <a:off x="5954240" y="1459165"/>
              <a:ext cx="350963" cy="299868"/>
            </a:xfrm>
            <a:custGeom>
              <a:avLst/>
              <a:gdLst>
                <a:gd name="connsiteX0" fmla="*/ 203043 w 484768"/>
                <a:gd name="connsiteY0" fmla="*/ 413968 h 414193"/>
                <a:gd name="connsiteX1" fmla="*/ 20783 w 484768"/>
                <a:gd name="connsiteY1" fmla="*/ 303264 h 414193"/>
                <a:gd name="connsiteX2" fmla="*/ 54215 w 484768"/>
                <a:gd name="connsiteY2" fmla="*/ 80988 h 414193"/>
                <a:gd name="connsiteX3" fmla="*/ 470776 w 484768"/>
                <a:gd name="connsiteY3" fmla="*/ 145368 h 414193"/>
                <a:gd name="connsiteX4" fmla="*/ 475468 w 484768"/>
                <a:gd name="connsiteY4" fmla="*/ 195556 h 414193"/>
                <a:gd name="connsiteX5" fmla="*/ 435846 w 484768"/>
                <a:gd name="connsiteY5" fmla="*/ 167486 h 414193"/>
                <a:gd name="connsiteX6" fmla="*/ 206276 w 484768"/>
                <a:gd name="connsiteY6" fmla="*/ 44284 h 414193"/>
                <a:gd name="connsiteX7" fmla="*/ 63520 w 484768"/>
                <a:gd name="connsiteY7" fmla="*/ 296286 h 414193"/>
                <a:gd name="connsiteX8" fmla="*/ 301368 w 484768"/>
                <a:gd name="connsiteY8" fmla="*/ 320217 h 414193"/>
                <a:gd name="connsiteX9" fmla="*/ 312920 w 484768"/>
                <a:gd name="connsiteY9" fmla="*/ 206674 h 414193"/>
                <a:gd name="connsiteX10" fmla="*/ 255084 w 484768"/>
                <a:gd name="connsiteY10" fmla="*/ 176948 h 414193"/>
                <a:gd name="connsiteX11" fmla="*/ 214634 w 484768"/>
                <a:gd name="connsiteY11" fmla="*/ 226307 h 414193"/>
                <a:gd name="connsiteX12" fmla="*/ 199337 w 484768"/>
                <a:gd name="connsiteY12" fmla="*/ 258477 h 414193"/>
                <a:gd name="connsiteX13" fmla="*/ 172213 w 484768"/>
                <a:gd name="connsiteY13" fmla="*/ 216727 h 414193"/>
                <a:gd name="connsiteX14" fmla="*/ 228512 w 484768"/>
                <a:gd name="connsiteY14" fmla="*/ 141741 h 414193"/>
                <a:gd name="connsiteX15" fmla="*/ 320134 w 484768"/>
                <a:gd name="connsiteY15" fmla="*/ 154121 h 414193"/>
                <a:gd name="connsiteX16" fmla="*/ 329320 w 484768"/>
                <a:gd name="connsiteY16" fmla="*/ 347577 h 414193"/>
                <a:gd name="connsiteX17" fmla="*/ 203043 w 484768"/>
                <a:gd name="connsiteY17" fmla="*/ 413968 h 414193"/>
                <a:gd name="connsiteX18" fmla="*/ 203043 w 484768"/>
                <a:gd name="connsiteY18" fmla="*/ 413968 h 4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4768" h="414193">
                  <a:moveTo>
                    <a:pt x="203043" y="413968"/>
                  </a:moveTo>
                  <a:cubicBezTo>
                    <a:pt x="103260" y="411445"/>
                    <a:pt x="51732" y="371390"/>
                    <a:pt x="20783" y="303264"/>
                  </a:cubicBezTo>
                  <a:cubicBezTo>
                    <a:pt x="-15921" y="222562"/>
                    <a:pt x="-3542" y="146472"/>
                    <a:pt x="54215" y="80988"/>
                  </a:cubicBezTo>
                  <a:cubicBezTo>
                    <a:pt x="170715" y="-51203"/>
                    <a:pt x="395041" y="-15839"/>
                    <a:pt x="470776" y="145368"/>
                  </a:cubicBezTo>
                  <a:cubicBezTo>
                    <a:pt x="478109" y="160941"/>
                    <a:pt x="495456" y="183177"/>
                    <a:pt x="475468" y="195556"/>
                  </a:cubicBezTo>
                  <a:cubicBezTo>
                    <a:pt x="452838" y="209631"/>
                    <a:pt x="445071" y="181560"/>
                    <a:pt x="435846" y="167486"/>
                  </a:cubicBezTo>
                  <a:cubicBezTo>
                    <a:pt x="381400" y="84654"/>
                    <a:pt x="311185" y="34073"/>
                    <a:pt x="206276" y="44284"/>
                  </a:cubicBezTo>
                  <a:cubicBezTo>
                    <a:pt x="81615" y="56387"/>
                    <a:pt x="7379" y="185976"/>
                    <a:pt x="63520" y="296286"/>
                  </a:cubicBezTo>
                  <a:cubicBezTo>
                    <a:pt x="110435" y="388500"/>
                    <a:pt x="236791" y="401471"/>
                    <a:pt x="301368" y="320217"/>
                  </a:cubicBezTo>
                  <a:cubicBezTo>
                    <a:pt x="329163" y="285208"/>
                    <a:pt x="334879" y="246650"/>
                    <a:pt x="312920" y="206674"/>
                  </a:cubicBezTo>
                  <a:cubicBezTo>
                    <a:pt x="300816" y="184635"/>
                    <a:pt x="282050" y="170640"/>
                    <a:pt x="255084" y="176948"/>
                  </a:cubicBezTo>
                  <a:cubicBezTo>
                    <a:pt x="229655" y="182861"/>
                    <a:pt x="214161" y="197961"/>
                    <a:pt x="214634" y="226307"/>
                  </a:cubicBezTo>
                  <a:cubicBezTo>
                    <a:pt x="214831" y="239160"/>
                    <a:pt x="220627" y="259345"/>
                    <a:pt x="199337" y="258477"/>
                  </a:cubicBezTo>
                  <a:cubicBezTo>
                    <a:pt x="175407" y="257531"/>
                    <a:pt x="170045" y="234744"/>
                    <a:pt x="172213" y="216727"/>
                  </a:cubicBezTo>
                  <a:cubicBezTo>
                    <a:pt x="176156" y="182112"/>
                    <a:pt x="196065" y="156289"/>
                    <a:pt x="228512" y="141741"/>
                  </a:cubicBezTo>
                  <a:cubicBezTo>
                    <a:pt x="261471" y="126996"/>
                    <a:pt x="292261" y="130466"/>
                    <a:pt x="320134" y="154121"/>
                  </a:cubicBezTo>
                  <a:cubicBezTo>
                    <a:pt x="376078" y="201588"/>
                    <a:pt x="380691" y="286863"/>
                    <a:pt x="329320" y="347577"/>
                  </a:cubicBezTo>
                  <a:cubicBezTo>
                    <a:pt x="290724" y="393428"/>
                    <a:pt x="241443" y="416767"/>
                    <a:pt x="203043" y="413968"/>
                  </a:cubicBezTo>
                  <a:lnTo>
                    <a:pt x="203043" y="41396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69">
              <a:extLst>
                <a:ext uri="{FF2B5EF4-FFF2-40B4-BE49-F238E27FC236}">
                  <a16:creationId xmlns:a16="http://schemas.microsoft.com/office/drawing/2014/main" id="{C3325E25-37EB-4DE5-9856-DD8647AF7277}"/>
                </a:ext>
              </a:extLst>
            </p:cNvPr>
            <p:cNvSpPr/>
            <p:nvPr/>
          </p:nvSpPr>
          <p:spPr>
            <a:xfrm>
              <a:off x="4388393" y="1325086"/>
              <a:ext cx="574857" cy="505045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70">
              <a:extLst>
                <a:ext uri="{FF2B5EF4-FFF2-40B4-BE49-F238E27FC236}">
                  <a16:creationId xmlns:a16="http://schemas.microsoft.com/office/drawing/2014/main" id="{BB495073-1694-4B9B-B2F9-880BE44CD193}"/>
                </a:ext>
              </a:extLst>
            </p:cNvPr>
            <p:cNvSpPr/>
            <p:nvPr/>
          </p:nvSpPr>
          <p:spPr>
            <a:xfrm>
              <a:off x="6538707" y="1166677"/>
              <a:ext cx="485683" cy="664235"/>
            </a:xfrm>
            <a:custGeom>
              <a:avLst/>
              <a:gdLst>
                <a:gd name="connsiteX0" fmla="*/ 276568 w 670851"/>
                <a:gd name="connsiteY0" fmla="*/ 512333 h 917476"/>
                <a:gd name="connsiteX1" fmla="*/ 328688 w 670851"/>
                <a:gd name="connsiteY1" fmla="*/ 399105 h 917476"/>
                <a:gd name="connsiteX2" fmla="*/ 360740 w 670851"/>
                <a:gd name="connsiteY2" fmla="*/ 399381 h 917476"/>
                <a:gd name="connsiteX3" fmla="*/ 360740 w 670851"/>
                <a:gd name="connsiteY3" fmla="*/ 399381 h 917476"/>
                <a:gd name="connsiteX4" fmla="*/ 502905 w 670851"/>
                <a:gd name="connsiteY4" fmla="*/ 359365 h 917476"/>
                <a:gd name="connsiteX5" fmla="*/ 552028 w 670851"/>
                <a:gd name="connsiteY5" fmla="*/ 339258 h 917476"/>
                <a:gd name="connsiteX6" fmla="*/ 659421 w 670851"/>
                <a:gd name="connsiteY6" fmla="*/ 296838 h 917476"/>
                <a:gd name="connsiteX7" fmla="*/ 634386 w 670851"/>
                <a:gd name="connsiteY7" fmla="*/ 186803 h 917476"/>
                <a:gd name="connsiteX8" fmla="*/ 629419 w 670851"/>
                <a:gd name="connsiteY8" fmla="*/ 139967 h 917476"/>
                <a:gd name="connsiteX9" fmla="*/ 571977 w 670851"/>
                <a:gd name="connsiteY9" fmla="*/ 2848 h 917476"/>
                <a:gd name="connsiteX10" fmla="*/ 509647 w 670851"/>
                <a:gd name="connsiteY10" fmla="*/ 5135 h 917476"/>
                <a:gd name="connsiteX11" fmla="*/ 509647 w 670851"/>
                <a:gd name="connsiteY11" fmla="*/ 5135 h 917476"/>
                <a:gd name="connsiteX12" fmla="*/ 447040 w 670851"/>
                <a:gd name="connsiteY12" fmla="*/ 52641 h 917476"/>
                <a:gd name="connsiteX13" fmla="*/ 411598 w 670851"/>
                <a:gd name="connsiteY13" fmla="*/ 52444 h 917476"/>
                <a:gd name="connsiteX14" fmla="*/ 395276 w 670851"/>
                <a:gd name="connsiteY14" fmla="*/ 35728 h 917476"/>
                <a:gd name="connsiteX15" fmla="*/ 249996 w 670851"/>
                <a:gd name="connsiteY15" fmla="*/ 29341 h 917476"/>
                <a:gd name="connsiteX16" fmla="*/ 245975 w 670851"/>
                <a:gd name="connsiteY16" fmla="*/ 157235 h 917476"/>
                <a:gd name="connsiteX17" fmla="*/ 232019 w 670851"/>
                <a:gd name="connsiteY17" fmla="*/ 194885 h 917476"/>
                <a:gd name="connsiteX18" fmla="*/ 260799 w 670851"/>
                <a:gd name="connsiteY18" fmla="*/ 339968 h 917476"/>
                <a:gd name="connsiteX19" fmla="*/ 277199 w 670851"/>
                <a:gd name="connsiteY19" fmla="*/ 389091 h 917476"/>
                <a:gd name="connsiteX20" fmla="*/ 208521 w 670851"/>
                <a:gd name="connsiteY20" fmla="*/ 758461 h 917476"/>
                <a:gd name="connsiteX21" fmla="*/ 182383 w 670851"/>
                <a:gd name="connsiteY21" fmla="*/ 785033 h 917476"/>
                <a:gd name="connsiteX22" fmla="*/ 30835 w 670851"/>
                <a:gd name="connsiteY22" fmla="*/ 820988 h 917476"/>
                <a:gd name="connsiteX23" fmla="*/ 27287 w 670851"/>
                <a:gd name="connsiteY23" fmla="*/ 877405 h 917476"/>
                <a:gd name="connsiteX24" fmla="*/ 207615 w 670851"/>
                <a:gd name="connsiteY24" fmla="*/ 901730 h 917476"/>
                <a:gd name="connsiteX25" fmla="*/ 316033 w 670851"/>
                <a:gd name="connsiteY25" fmla="*/ 898812 h 917476"/>
                <a:gd name="connsiteX26" fmla="*/ 257369 w 670851"/>
                <a:gd name="connsiteY26" fmla="*/ 755070 h 917476"/>
                <a:gd name="connsiteX27" fmla="*/ 257369 w 670851"/>
                <a:gd name="connsiteY27" fmla="*/ 755070 h 917476"/>
                <a:gd name="connsiteX28" fmla="*/ 276568 w 670851"/>
                <a:gd name="connsiteY28" fmla="*/ 512333 h 917476"/>
                <a:gd name="connsiteX29" fmla="*/ 628354 w 670851"/>
                <a:gd name="connsiteY29" fmla="*/ 256664 h 917476"/>
                <a:gd name="connsiteX30" fmla="*/ 581045 w 670851"/>
                <a:gd name="connsiteY30" fmla="*/ 303619 h 917476"/>
                <a:gd name="connsiteX31" fmla="*/ 515521 w 670851"/>
                <a:gd name="connsiteY31" fmla="*/ 256782 h 917476"/>
                <a:gd name="connsiteX32" fmla="*/ 565038 w 670851"/>
                <a:gd name="connsiteY32" fmla="*/ 201588 h 917476"/>
                <a:gd name="connsiteX33" fmla="*/ 628354 w 670851"/>
                <a:gd name="connsiteY33" fmla="*/ 256664 h 917476"/>
                <a:gd name="connsiteX34" fmla="*/ 628354 w 670851"/>
                <a:gd name="connsiteY34" fmla="*/ 256664 h 917476"/>
                <a:gd name="connsiteX35" fmla="*/ 536613 w 670851"/>
                <a:gd name="connsiteY35" fmla="*/ 44835 h 917476"/>
                <a:gd name="connsiteX36" fmla="*/ 594331 w 670851"/>
                <a:gd name="connsiteY36" fmla="*/ 97704 h 917476"/>
                <a:gd name="connsiteX37" fmla="*/ 544380 w 670851"/>
                <a:gd name="connsiteY37" fmla="*/ 169141 h 917476"/>
                <a:gd name="connsiteX38" fmla="*/ 474007 w 670851"/>
                <a:gd name="connsiteY38" fmla="*/ 102947 h 917476"/>
                <a:gd name="connsiteX39" fmla="*/ 536613 w 670851"/>
                <a:gd name="connsiteY39" fmla="*/ 44835 h 917476"/>
                <a:gd name="connsiteX40" fmla="*/ 536613 w 670851"/>
                <a:gd name="connsiteY40" fmla="*/ 44835 h 917476"/>
                <a:gd name="connsiteX41" fmla="*/ 472351 w 670851"/>
                <a:gd name="connsiteY41" fmla="*/ 316077 h 917476"/>
                <a:gd name="connsiteX42" fmla="*/ 416013 w 670851"/>
                <a:gd name="connsiteY42" fmla="*/ 370916 h 917476"/>
                <a:gd name="connsiteX43" fmla="*/ 372843 w 670851"/>
                <a:gd name="connsiteY43" fmla="*/ 332635 h 917476"/>
                <a:gd name="connsiteX44" fmla="*/ 434937 w 670851"/>
                <a:gd name="connsiteY44" fmla="*/ 279097 h 917476"/>
                <a:gd name="connsiteX45" fmla="*/ 472351 w 670851"/>
                <a:gd name="connsiteY45" fmla="*/ 316077 h 917476"/>
                <a:gd name="connsiteX46" fmla="*/ 472351 w 670851"/>
                <a:gd name="connsiteY46" fmla="*/ 316077 h 917476"/>
                <a:gd name="connsiteX47" fmla="*/ 430640 w 670851"/>
                <a:gd name="connsiteY47" fmla="*/ 155619 h 917476"/>
                <a:gd name="connsiteX48" fmla="*/ 478304 w 670851"/>
                <a:gd name="connsiteY48" fmla="*/ 188459 h 917476"/>
                <a:gd name="connsiteX49" fmla="*/ 456621 w 670851"/>
                <a:gd name="connsiteY49" fmla="*/ 247557 h 917476"/>
                <a:gd name="connsiteX50" fmla="*/ 407852 w 670851"/>
                <a:gd name="connsiteY50" fmla="*/ 247557 h 917476"/>
                <a:gd name="connsiteX51" fmla="*/ 384592 w 670851"/>
                <a:gd name="connsiteY51" fmla="*/ 223153 h 917476"/>
                <a:gd name="connsiteX52" fmla="*/ 430640 w 670851"/>
                <a:gd name="connsiteY52" fmla="*/ 155619 h 917476"/>
                <a:gd name="connsiteX53" fmla="*/ 430640 w 670851"/>
                <a:gd name="connsiteY53" fmla="*/ 155619 h 917476"/>
                <a:gd name="connsiteX54" fmla="*/ 305033 w 670851"/>
                <a:gd name="connsiteY54" fmla="*/ 51104 h 917476"/>
                <a:gd name="connsiteX55" fmla="*/ 393226 w 670851"/>
                <a:gd name="connsiteY55" fmla="*/ 112330 h 917476"/>
                <a:gd name="connsiteX56" fmla="*/ 338110 w 670851"/>
                <a:gd name="connsiteY56" fmla="*/ 162676 h 917476"/>
                <a:gd name="connsiteX57" fmla="*/ 261548 w 670851"/>
                <a:gd name="connsiteY57" fmla="*/ 99478 h 917476"/>
                <a:gd name="connsiteX58" fmla="*/ 305033 w 670851"/>
                <a:gd name="connsiteY58" fmla="*/ 51104 h 917476"/>
                <a:gd name="connsiteX59" fmla="*/ 305033 w 670851"/>
                <a:gd name="connsiteY59" fmla="*/ 51104 h 917476"/>
                <a:gd name="connsiteX60" fmla="*/ 284887 w 670851"/>
                <a:gd name="connsiteY60" fmla="*/ 303146 h 917476"/>
                <a:gd name="connsiteX61" fmla="*/ 242900 w 670851"/>
                <a:gd name="connsiteY61" fmla="*/ 256782 h 917476"/>
                <a:gd name="connsiteX62" fmla="*/ 294546 w 670851"/>
                <a:gd name="connsiteY62" fmla="*/ 211996 h 917476"/>
                <a:gd name="connsiteX63" fmla="*/ 347217 w 670851"/>
                <a:gd name="connsiteY63" fmla="*/ 257255 h 917476"/>
                <a:gd name="connsiteX64" fmla="*/ 284887 w 670851"/>
                <a:gd name="connsiteY64" fmla="*/ 303146 h 917476"/>
                <a:gd name="connsiteX65" fmla="*/ 284887 w 670851"/>
                <a:gd name="connsiteY65" fmla="*/ 303146 h 9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70851" h="917476">
                  <a:moveTo>
                    <a:pt x="276568" y="512333"/>
                  </a:moveTo>
                  <a:cubicBezTo>
                    <a:pt x="289697" y="472474"/>
                    <a:pt x="309291" y="435888"/>
                    <a:pt x="328688" y="399105"/>
                  </a:cubicBezTo>
                  <a:cubicBezTo>
                    <a:pt x="340200" y="377146"/>
                    <a:pt x="350253" y="381364"/>
                    <a:pt x="360740" y="399381"/>
                  </a:cubicBezTo>
                  <a:lnTo>
                    <a:pt x="360740" y="399381"/>
                  </a:lnTo>
                  <a:cubicBezTo>
                    <a:pt x="405408" y="430921"/>
                    <a:pt x="478620" y="414954"/>
                    <a:pt x="502905" y="359365"/>
                  </a:cubicBezTo>
                  <a:cubicBezTo>
                    <a:pt x="516231" y="328850"/>
                    <a:pt x="525299" y="329678"/>
                    <a:pt x="552028" y="339258"/>
                  </a:cubicBezTo>
                  <a:cubicBezTo>
                    <a:pt x="594962" y="354752"/>
                    <a:pt x="638053" y="335040"/>
                    <a:pt x="659421" y="296838"/>
                  </a:cubicBezTo>
                  <a:cubicBezTo>
                    <a:pt x="680316" y="259463"/>
                    <a:pt x="672904" y="213652"/>
                    <a:pt x="634386" y="186803"/>
                  </a:cubicBezTo>
                  <a:cubicBezTo>
                    <a:pt x="609470" y="169417"/>
                    <a:pt x="623978" y="156092"/>
                    <a:pt x="629419" y="139967"/>
                  </a:cubicBezTo>
                  <a:cubicBezTo>
                    <a:pt x="649644" y="80436"/>
                    <a:pt x="627369" y="17948"/>
                    <a:pt x="571977" y="2848"/>
                  </a:cubicBezTo>
                  <a:cubicBezTo>
                    <a:pt x="553053" y="-2316"/>
                    <a:pt x="534169" y="207"/>
                    <a:pt x="509647" y="5135"/>
                  </a:cubicBezTo>
                  <a:lnTo>
                    <a:pt x="509647" y="5135"/>
                  </a:lnTo>
                  <a:cubicBezTo>
                    <a:pt x="484809" y="15661"/>
                    <a:pt x="463244" y="31234"/>
                    <a:pt x="447040" y="52641"/>
                  </a:cubicBezTo>
                  <a:cubicBezTo>
                    <a:pt x="433912" y="69909"/>
                    <a:pt x="423701" y="69279"/>
                    <a:pt x="411598" y="52444"/>
                  </a:cubicBezTo>
                  <a:cubicBezTo>
                    <a:pt x="407103" y="46136"/>
                    <a:pt x="400993" y="40972"/>
                    <a:pt x="395276" y="35728"/>
                  </a:cubicBezTo>
                  <a:cubicBezTo>
                    <a:pt x="353289" y="-2671"/>
                    <a:pt x="292575" y="-5313"/>
                    <a:pt x="249996" y="29341"/>
                  </a:cubicBezTo>
                  <a:cubicBezTo>
                    <a:pt x="211202" y="60881"/>
                    <a:pt x="207654" y="104919"/>
                    <a:pt x="245975" y="157235"/>
                  </a:cubicBezTo>
                  <a:cubicBezTo>
                    <a:pt x="264899" y="183058"/>
                    <a:pt x="242505" y="185108"/>
                    <a:pt x="232019" y="194885"/>
                  </a:cubicBezTo>
                  <a:cubicBezTo>
                    <a:pt x="180570" y="242786"/>
                    <a:pt x="194053" y="325223"/>
                    <a:pt x="260799" y="339968"/>
                  </a:cubicBezTo>
                  <a:cubicBezTo>
                    <a:pt x="307201" y="350218"/>
                    <a:pt x="288711" y="367684"/>
                    <a:pt x="277199" y="389091"/>
                  </a:cubicBezTo>
                  <a:cubicBezTo>
                    <a:pt x="214317" y="504881"/>
                    <a:pt x="184433" y="626664"/>
                    <a:pt x="208521" y="758461"/>
                  </a:cubicBezTo>
                  <a:cubicBezTo>
                    <a:pt x="212661" y="781287"/>
                    <a:pt x="207299" y="788896"/>
                    <a:pt x="182383" y="785033"/>
                  </a:cubicBezTo>
                  <a:cubicBezTo>
                    <a:pt x="127543" y="776596"/>
                    <a:pt x="77987" y="794219"/>
                    <a:pt x="30835" y="820988"/>
                  </a:cubicBezTo>
                  <a:cubicBezTo>
                    <a:pt x="-9181" y="843697"/>
                    <a:pt x="-10127" y="848309"/>
                    <a:pt x="27287" y="877405"/>
                  </a:cubicBezTo>
                  <a:cubicBezTo>
                    <a:pt x="82481" y="920299"/>
                    <a:pt x="144811" y="929327"/>
                    <a:pt x="207615" y="901730"/>
                  </a:cubicBezTo>
                  <a:cubicBezTo>
                    <a:pt x="241441" y="886906"/>
                    <a:pt x="270576" y="865656"/>
                    <a:pt x="316033" y="898812"/>
                  </a:cubicBezTo>
                  <a:cubicBezTo>
                    <a:pt x="287450" y="844722"/>
                    <a:pt x="260089" y="804627"/>
                    <a:pt x="257369" y="755070"/>
                  </a:cubicBezTo>
                  <a:lnTo>
                    <a:pt x="257369" y="755070"/>
                  </a:lnTo>
                  <a:cubicBezTo>
                    <a:pt x="254333" y="729602"/>
                    <a:pt x="232886" y="644799"/>
                    <a:pt x="276568" y="512333"/>
                  </a:cubicBezTo>
                  <a:close/>
                  <a:moveTo>
                    <a:pt x="628354" y="256664"/>
                  </a:moveTo>
                  <a:cubicBezTo>
                    <a:pt x="628433" y="282014"/>
                    <a:pt x="611402" y="306615"/>
                    <a:pt x="581045" y="303619"/>
                  </a:cubicBezTo>
                  <a:cubicBezTo>
                    <a:pt x="551910" y="300701"/>
                    <a:pt x="515994" y="291239"/>
                    <a:pt x="515521" y="256782"/>
                  </a:cubicBezTo>
                  <a:cubicBezTo>
                    <a:pt x="515127" y="233600"/>
                    <a:pt x="533972" y="202061"/>
                    <a:pt x="565038" y="201588"/>
                  </a:cubicBezTo>
                  <a:cubicBezTo>
                    <a:pt x="601112" y="201036"/>
                    <a:pt x="628276" y="222404"/>
                    <a:pt x="628354" y="256664"/>
                  </a:cubicBezTo>
                  <a:lnTo>
                    <a:pt x="628354" y="256664"/>
                  </a:lnTo>
                  <a:close/>
                  <a:moveTo>
                    <a:pt x="536613" y="44835"/>
                  </a:moveTo>
                  <a:cubicBezTo>
                    <a:pt x="568666" y="47083"/>
                    <a:pt x="592202" y="62103"/>
                    <a:pt x="594331" y="97704"/>
                  </a:cubicBezTo>
                  <a:cubicBezTo>
                    <a:pt x="592912" y="133107"/>
                    <a:pt x="578837" y="164450"/>
                    <a:pt x="544380" y="169141"/>
                  </a:cubicBezTo>
                  <a:cubicBezTo>
                    <a:pt x="503891" y="174661"/>
                    <a:pt x="465452" y="145092"/>
                    <a:pt x="474007" y="102947"/>
                  </a:cubicBezTo>
                  <a:cubicBezTo>
                    <a:pt x="478817" y="79292"/>
                    <a:pt x="508031" y="42864"/>
                    <a:pt x="536613" y="44835"/>
                  </a:cubicBezTo>
                  <a:lnTo>
                    <a:pt x="536613" y="44835"/>
                  </a:lnTo>
                  <a:close/>
                  <a:moveTo>
                    <a:pt x="472351" y="316077"/>
                  </a:moveTo>
                  <a:cubicBezTo>
                    <a:pt x="469434" y="351007"/>
                    <a:pt x="451022" y="370877"/>
                    <a:pt x="416013" y="370916"/>
                  </a:cubicBezTo>
                  <a:cubicBezTo>
                    <a:pt x="393265" y="370916"/>
                    <a:pt x="370241" y="353215"/>
                    <a:pt x="372843" y="332635"/>
                  </a:cubicBezTo>
                  <a:cubicBezTo>
                    <a:pt x="376983" y="299952"/>
                    <a:pt x="398469" y="276100"/>
                    <a:pt x="434937" y="279097"/>
                  </a:cubicBezTo>
                  <a:cubicBezTo>
                    <a:pt x="457528" y="280989"/>
                    <a:pt x="474401" y="291121"/>
                    <a:pt x="472351" y="316077"/>
                  </a:cubicBezTo>
                  <a:lnTo>
                    <a:pt x="472351" y="316077"/>
                  </a:lnTo>
                  <a:close/>
                  <a:moveTo>
                    <a:pt x="430640" y="155619"/>
                  </a:moveTo>
                  <a:cubicBezTo>
                    <a:pt x="442625" y="155145"/>
                    <a:pt x="472509" y="163543"/>
                    <a:pt x="478304" y="188459"/>
                  </a:cubicBezTo>
                  <a:cubicBezTo>
                    <a:pt x="485953" y="221261"/>
                    <a:pt x="473810" y="237267"/>
                    <a:pt x="456621" y="247557"/>
                  </a:cubicBezTo>
                  <a:cubicBezTo>
                    <a:pt x="439865" y="257571"/>
                    <a:pt x="422558" y="257571"/>
                    <a:pt x="407852" y="247557"/>
                  </a:cubicBezTo>
                  <a:cubicBezTo>
                    <a:pt x="395039" y="238844"/>
                    <a:pt x="388258" y="233482"/>
                    <a:pt x="384592" y="223153"/>
                  </a:cubicBezTo>
                  <a:cubicBezTo>
                    <a:pt x="374499" y="194136"/>
                    <a:pt x="400283" y="156762"/>
                    <a:pt x="430640" y="155619"/>
                  </a:cubicBezTo>
                  <a:lnTo>
                    <a:pt x="430640" y="155619"/>
                  </a:lnTo>
                  <a:close/>
                  <a:moveTo>
                    <a:pt x="305033" y="51104"/>
                  </a:moveTo>
                  <a:cubicBezTo>
                    <a:pt x="352816" y="50552"/>
                    <a:pt x="391925" y="86034"/>
                    <a:pt x="393226" y="112330"/>
                  </a:cubicBezTo>
                  <a:cubicBezTo>
                    <a:pt x="394172" y="131294"/>
                    <a:pt x="370872" y="169811"/>
                    <a:pt x="338110" y="162676"/>
                  </a:cubicBezTo>
                  <a:cubicBezTo>
                    <a:pt x="311223" y="156801"/>
                    <a:pt x="259931" y="124828"/>
                    <a:pt x="261548" y="99478"/>
                  </a:cubicBezTo>
                  <a:cubicBezTo>
                    <a:pt x="263637" y="65770"/>
                    <a:pt x="285833" y="51695"/>
                    <a:pt x="305033" y="51104"/>
                  </a:cubicBezTo>
                  <a:lnTo>
                    <a:pt x="305033" y="51104"/>
                  </a:lnTo>
                  <a:close/>
                  <a:moveTo>
                    <a:pt x="284887" y="303146"/>
                  </a:moveTo>
                  <a:cubicBezTo>
                    <a:pt x="257448" y="302751"/>
                    <a:pt x="241126" y="282566"/>
                    <a:pt x="242900" y="256782"/>
                  </a:cubicBezTo>
                  <a:cubicBezTo>
                    <a:pt x="244871" y="229067"/>
                    <a:pt x="263992" y="212824"/>
                    <a:pt x="294546" y="211996"/>
                  </a:cubicBezTo>
                  <a:cubicBezTo>
                    <a:pt x="319305" y="218304"/>
                    <a:pt x="352264" y="223350"/>
                    <a:pt x="347217" y="257255"/>
                  </a:cubicBezTo>
                  <a:cubicBezTo>
                    <a:pt x="342999" y="286035"/>
                    <a:pt x="315362" y="303500"/>
                    <a:pt x="284887" y="303146"/>
                  </a:cubicBezTo>
                  <a:lnTo>
                    <a:pt x="284887" y="30314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71">
              <a:extLst>
                <a:ext uri="{FF2B5EF4-FFF2-40B4-BE49-F238E27FC236}">
                  <a16:creationId xmlns:a16="http://schemas.microsoft.com/office/drawing/2014/main" id="{1A9BF743-FEB7-4709-B9A2-6E9312EC48C1}"/>
                </a:ext>
              </a:extLst>
            </p:cNvPr>
            <p:cNvSpPr/>
            <p:nvPr/>
          </p:nvSpPr>
          <p:spPr>
            <a:xfrm>
              <a:off x="4695299" y="220757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150">
              <a:extLst>
                <a:ext uri="{FF2B5EF4-FFF2-40B4-BE49-F238E27FC236}">
                  <a16:creationId xmlns:a16="http://schemas.microsoft.com/office/drawing/2014/main" id="{CFAC68B1-CBB3-4F82-9474-7AB5EBB5B528}"/>
                </a:ext>
              </a:extLst>
            </p:cNvPr>
            <p:cNvSpPr/>
            <p:nvPr/>
          </p:nvSpPr>
          <p:spPr>
            <a:xfrm flipH="1">
              <a:off x="5114896" y="476021"/>
              <a:ext cx="1529125" cy="1119174"/>
            </a:xfrm>
            <a:custGeom>
              <a:avLst/>
              <a:gdLst>
                <a:gd name="connsiteX0" fmla="*/ 1184766 w 1529125"/>
                <a:gd name="connsiteY0" fmla="*/ 565265 h 1119174"/>
                <a:gd name="connsiteX1" fmla="*/ 1249289 w 1529125"/>
                <a:gd name="connsiteY1" fmla="*/ 566800 h 1119174"/>
                <a:gd name="connsiteX2" fmla="*/ 1279364 w 1529125"/>
                <a:gd name="connsiteY2" fmla="*/ 584919 h 1119174"/>
                <a:gd name="connsiteX3" fmla="*/ 1269549 w 1529125"/>
                <a:gd name="connsiteY3" fmla="*/ 591107 h 1119174"/>
                <a:gd name="connsiteX4" fmla="*/ 1090820 w 1529125"/>
                <a:gd name="connsiteY4" fmla="*/ 588594 h 1119174"/>
                <a:gd name="connsiteX5" fmla="*/ 1118011 w 1529125"/>
                <a:gd name="connsiteY5" fmla="*/ 566800 h 1119174"/>
                <a:gd name="connsiteX6" fmla="*/ 1184766 w 1529125"/>
                <a:gd name="connsiteY6" fmla="*/ 565265 h 1119174"/>
                <a:gd name="connsiteX7" fmla="*/ 1192271 w 1529125"/>
                <a:gd name="connsiteY7" fmla="*/ 524927 h 1119174"/>
                <a:gd name="connsiteX8" fmla="*/ 1252359 w 1529125"/>
                <a:gd name="connsiteY8" fmla="*/ 543261 h 1119174"/>
                <a:gd name="connsiteX9" fmla="*/ 1143085 w 1529125"/>
                <a:gd name="connsiteY9" fmla="*/ 548983 h 1119174"/>
                <a:gd name="connsiteX10" fmla="*/ 1192271 w 1529125"/>
                <a:gd name="connsiteY10" fmla="*/ 524927 h 1119174"/>
                <a:gd name="connsiteX11" fmla="*/ 1210477 w 1529125"/>
                <a:gd name="connsiteY11" fmla="*/ 497881 h 1119174"/>
                <a:gd name="connsiteX12" fmla="*/ 1117918 w 1529125"/>
                <a:gd name="connsiteY12" fmla="*/ 523630 h 1119174"/>
                <a:gd name="connsiteX13" fmla="*/ 1000921 w 1529125"/>
                <a:gd name="connsiteY13" fmla="*/ 650465 h 1119174"/>
                <a:gd name="connsiteX14" fmla="*/ 870713 w 1529125"/>
                <a:gd name="connsiteY14" fmla="*/ 884459 h 1119174"/>
                <a:gd name="connsiteX15" fmla="*/ 857781 w 1529125"/>
                <a:gd name="connsiteY15" fmla="*/ 927512 h 1119174"/>
                <a:gd name="connsiteX16" fmla="*/ 895648 w 1529125"/>
                <a:gd name="connsiteY16" fmla="*/ 900531 h 1119174"/>
                <a:gd name="connsiteX17" fmla="*/ 986221 w 1529125"/>
                <a:gd name="connsiteY17" fmla="*/ 736247 h 1119174"/>
                <a:gd name="connsiteX18" fmla="*/ 1041719 w 1529125"/>
                <a:gd name="connsiteY18" fmla="*/ 698962 h 1119174"/>
                <a:gd name="connsiteX19" fmla="*/ 1108474 w 1529125"/>
                <a:gd name="connsiteY19" fmla="*/ 692519 h 1119174"/>
                <a:gd name="connsiteX20" fmla="*/ 1058885 w 1529125"/>
                <a:gd name="connsiteY20" fmla="*/ 675446 h 1119174"/>
                <a:gd name="connsiteX21" fmla="*/ 1026437 w 1529125"/>
                <a:gd name="connsiteY21" fmla="*/ 668585 h 1119174"/>
                <a:gd name="connsiteX22" fmla="*/ 1178649 w 1529125"/>
                <a:gd name="connsiteY22" fmla="*/ 650791 h 1119174"/>
                <a:gd name="connsiteX23" fmla="*/ 1053302 w 1529125"/>
                <a:gd name="connsiteY23" fmla="*/ 629462 h 1119174"/>
                <a:gd name="connsiteX24" fmla="*/ 1072399 w 1529125"/>
                <a:gd name="connsiteY24" fmla="*/ 611133 h 1119174"/>
                <a:gd name="connsiteX25" fmla="*/ 1275340 w 1529125"/>
                <a:gd name="connsiteY25" fmla="*/ 613110 h 1119174"/>
                <a:gd name="connsiteX26" fmla="*/ 1246545 w 1529125"/>
                <a:gd name="connsiteY26" fmla="*/ 641650 h 1119174"/>
                <a:gd name="connsiteX27" fmla="*/ 1239078 w 1529125"/>
                <a:gd name="connsiteY27" fmla="*/ 654396 h 1119174"/>
                <a:gd name="connsiteX28" fmla="*/ 1253336 w 1529125"/>
                <a:gd name="connsiteY28" fmla="*/ 659560 h 1119174"/>
                <a:gd name="connsiteX29" fmla="*/ 1278317 w 1529125"/>
                <a:gd name="connsiteY29" fmla="*/ 649651 h 1119174"/>
                <a:gd name="connsiteX30" fmla="*/ 1287109 w 1529125"/>
                <a:gd name="connsiteY30" fmla="*/ 534097 h 1119174"/>
                <a:gd name="connsiteX31" fmla="*/ 1210477 w 1529125"/>
                <a:gd name="connsiteY31" fmla="*/ 497881 h 1119174"/>
                <a:gd name="connsiteX32" fmla="*/ 240212 w 1529125"/>
                <a:gd name="connsiteY32" fmla="*/ 244055 h 1119174"/>
                <a:gd name="connsiteX33" fmla="*/ 266145 w 1529125"/>
                <a:gd name="connsiteY33" fmla="*/ 253515 h 1119174"/>
                <a:gd name="connsiteX34" fmla="*/ 181526 w 1529125"/>
                <a:gd name="connsiteY34" fmla="*/ 287777 h 1119174"/>
                <a:gd name="connsiteX35" fmla="*/ 240212 w 1529125"/>
                <a:gd name="connsiteY35" fmla="*/ 244055 h 1119174"/>
                <a:gd name="connsiteX36" fmla="*/ 227734 w 1529125"/>
                <a:gd name="connsiteY36" fmla="*/ 217093 h 1119174"/>
                <a:gd name="connsiteX37" fmla="*/ 170873 w 1529125"/>
                <a:gd name="connsiteY37" fmla="*/ 246189 h 1119174"/>
                <a:gd name="connsiteX38" fmla="*/ 166430 w 1529125"/>
                <a:gd name="connsiteY38" fmla="*/ 295685 h 1119174"/>
                <a:gd name="connsiteX39" fmla="*/ 266447 w 1529125"/>
                <a:gd name="connsiteY39" fmla="*/ 272426 h 1119174"/>
                <a:gd name="connsiteX40" fmla="*/ 282683 w 1529125"/>
                <a:gd name="connsiteY40" fmla="*/ 272542 h 1119174"/>
                <a:gd name="connsiteX41" fmla="*/ 272843 w 1529125"/>
                <a:gd name="connsiteY41" fmla="*/ 284637 h 1119174"/>
                <a:gd name="connsiteX42" fmla="*/ 204390 w 1529125"/>
                <a:gd name="connsiteY42" fmla="*/ 319410 h 1119174"/>
                <a:gd name="connsiteX43" fmla="*/ 199622 w 1529125"/>
                <a:gd name="connsiteY43" fmla="*/ 333971 h 1119174"/>
                <a:gd name="connsiteX44" fmla="*/ 214066 w 1529125"/>
                <a:gd name="connsiteY44" fmla="*/ 338623 h 1119174"/>
                <a:gd name="connsiteX45" fmla="*/ 280985 w 1529125"/>
                <a:gd name="connsiteY45" fmla="*/ 306757 h 1119174"/>
                <a:gd name="connsiteX46" fmla="*/ 300476 w 1529125"/>
                <a:gd name="connsiteY46" fmla="*/ 304757 h 1119174"/>
                <a:gd name="connsiteX47" fmla="*/ 287079 w 1529125"/>
                <a:gd name="connsiteY47" fmla="*/ 319550 h 1119174"/>
                <a:gd name="connsiteX48" fmla="*/ 244327 w 1529125"/>
                <a:gd name="connsiteY48" fmla="*/ 339902 h 1119174"/>
                <a:gd name="connsiteX49" fmla="*/ 235232 w 1529125"/>
                <a:gd name="connsiteY49" fmla="*/ 354184 h 1119174"/>
                <a:gd name="connsiteX50" fmla="*/ 252445 w 1529125"/>
                <a:gd name="connsiteY50" fmla="*/ 358115 h 1119174"/>
                <a:gd name="connsiteX51" fmla="*/ 299197 w 1529125"/>
                <a:gd name="connsiteY51" fmla="*/ 335134 h 1119174"/>
                <a:gd name="connsiteX52" fmla="*/ 308152 w 1529125"/>
                <a:gd name="connsiteY52" fmla="*/ 334459 h 1119174"/>
                <a:gd name="connsiteX53" fmla="*/ 304221 w 1529125"/>
                <a:gd name="connsiteY53" fmla="*/ 344763 h 1119174"/>
                <a:gd name="connsiteX54" fmla="*/ 275449 w 1529125"/>
                <a:gd name="connsiteY54" fmla="*/ 372885 h 1119174"/>
                <a:gd name="connsiteX55" fmla="*/ 301337 w 1529125"/>
                <a:gd name="connsiteY55" fmla="*/ 374187 h 1119174"/>
                <a:gd name="connsiteX56" fmla="*/ 319735 w 1529125"/>
                <a:gd name="connsiteY56" fmla="*/ 391911 h 1119174"/>
                <a:gd name="connsiteX57" fmla="*/ 296057 w 1529125"/>
                <a:gd name="connsiteY57" fmla="*/ 669865 h 1119174"/>
                <a:gd name="connsiteX58" fmla="*/ 295452 w 1529125"/>
                <a:gd name="connsiteY58" fmla="*/ 689683 h 1119174"/>
                <a:gd name="connsiteX59" fmla="*/ 309826 w 1529125"/>
                <a:gd name="connsiteY59" fmla="*/ 674354 h 1119174"/>
                <a:gd name="connsiteX60" fmla="*/ 338529 w 1529125"/>
                <a:gd name="connsiteY60" fmla="*/ 338274 h 1119174"/>
                <a:gd name="connsiteX61" fmla="*/ 289079 w 1529125"/>
                <a:gd name="connsiteY61" fmla="*/ 238815 h 1119174"/>
                <a:gd name="connsiteX62" fmla="*/ 227734 w 1529125"/>
                <a:gd name="connsiteY62" fmla="*/ 217093 h 1119174"/>
                <a:gd name="connsiteX63" fmla="*/ 1328480 w 1529125"/>
                <a:gd name="connsiteY63" fmla="*/ 156155 h 1119174"/>
                <a:gd name="connsiteX64" fmla="*/ 1276642 w 1529125"/>
                <a:gd name="connsiteY64" fmla="*/ 164290 h 1119174"/>
                <a:gd name="connsiteX65" fmla="*/ 1044207 w 1529125"/>
                <a:gd name="connsiteY65" fmla="*/ 302685 h 1119174"/>
                <a:gd name="connsiteX66" fmla="*/ 813261 w 1529125"/>
                <a:gd name="connsiteY66" fmla="*/ 594200 h 1119174"/>
                <a:gd name="connsiteX67" fmla="*/ 704987 w 1529125"/>
                <a:gd name="connsiteY67" fmla="*/ 832101 h 1119174"/>
                <a:gd name="connsiteX68" fmla="*/ 712011 w 1529125"/>
                <a:gd name="connsiteY68" fmla="*/ 856919 h 1119174"/>
                <a:gd name="connsiteX69" fmla="*/ 729689 w 1529125"/>
                <a:gd name="connsiteY69" fmla="*/ 840591 h 1119174"/>
                <a:gd name="connsiteX70" fmla="*/ 921814 w 1529125"/>
                <a:gd name="connsiteY70" fmla="*/ 487996 h 1119174"/>
                <a:gd name="connsiteX71" fmla="*/ 1188581 w 1529125"/>
                <a:gd name="connsiteY71" fmla="*/ 231091 h 1119174"/>
                <a:gd name="connsiteX72" fmla="*/ 1372845 w 1529125"/>
                <a:gd name="connsiteY72" fmla="*/ 188666 h 1119174"/>
                <a:gd name="connsiteX73" fmla="*/ 1498564 w 1529125"/>
                <a:gd name="connsiteY73" fmla="*/ 330946 h 1119174"/>
                <a:gd name="connsiteX74" fmla="*/ 1479281 w 1529125"/>
                <a:gd name="connsiteY74" fmla="*/ 444523 h 1119174"/>
                <a:gd name="connsiteX75" fmla="*/ 1194233 w 1529125"/>
                <a:gd name="connsiteY75" fmla="*/ 953634 h 1119174"/>
                <a:gd name="connsiteX76" fmla="*/ 1063746 w 1529125"/>
                <a:gd name="connsiteY76" fmla="*/ 1119174 h 1119174"/>
                <a:gd name="connsiteX77" fmla="*/ 1103148 w 1529125"/>
                <a:gd name="connsiteY77" fmla="*/ 1094658 h 1119174"/>
                <a:gd name="connsiteX78" fmla="*/ 1365378 w 1529125"/>
                <a:gd name="connsiteY78" fmla="*/ 747273 h 1119174"/>
                <a:gd name="connsiteX79" fmla="*/ 1520009 w 1529125"/>
                <a:gd name="connsiteY79" fmla="*/ 403260 h 1119174"/>
                <a:gd name="connsiteX80" fmla="*/ 1469047 w 1529125"/>
                <a:gd name="connsiteY80" fmla="*/ 203226 h 1119174"/>
                <a:gd name="connsiteX81" fmla="*/ 1328480 w 1529125"/>
                <a:gd name="connsiteY81" fmla="*/ 156155 h 1119174"/>
                <a:gd name="connsiteX82" fmla="*/ 249210 w 1529125"/>
                <a:gd name="connsiteY82" fmla="*/ 1259 h 1119174"/>
                <a:gd name="connsiteX83" fmla="*/ 121701 w 1529125"/>
                <a:gd name="connsiteY83" fmla="*/ 69367 h 1119174"/>
                <a:gd name="connsiteX84" fmla="*/ 43547 w 1529125"/>
                <a:gd name="connsiteY84" fmla="*/ 222928 h 1119174"/>
                <a:gd name="connsiteX85" fmla="*/ 750 w 1529125"/>
                <a:gd name="connsiteY85" fmla="*/ 485997 h 1119174"/>
                <a:gd name="connsiteX86" fmla="*/ 27778 w 1529125"/>
                <a:gd name="connsiteY86" fmla="*/ 726107 h 1119174"/>
                <a:gd name="connsiteX87" fmla="*/ 43664 w 1529125"/>
                <a:gd name="connsiteY87" fmla="*/ 745413 h 1119174"/>
                <a:gd name="connsiteX88" fmla="*/ 52526 w 1529125"/>
                <a:gd name="connsiteY88" fmla="*/ 707290 h 1119174"/>
                <a:gd name="connsiteX89" fmla="*/ 32429 w 1529125"/>
                <a:gd name="connsiteY89" fmla="*/ 506256 h 1119174"/>
                <a:gd name="connsiteX90" fmla="*/ 49851 w 1529125"/>
                <a:gd name="connsiteY90" fmla="*/ 326411 h 1119174"/>
                <a:gd name="connsiteX91" fmla="*/ 122863 w 1529125"/>
                <a:gd name="connsiteY91" fmla="*/ 116864 h 1119174"/>
                <a:gd name="connsiteX92" fmla="*/ 359346 w 1529125"/>
                <a:gd name="connsiteY92" fmla="*/ 50619 h 1119174"/>
                <a:gd name="connsiteX93" fmla="*/ 523816 w 1529125"/>
                <a:gd name="connsiteY93" fmla="*/ 246165 h 1119174"/>
                <a:gd name="connsiteX94" fmla="*/ 561962 w 1529125"/>
                <a:gd name="connsiteY94" fmla="*/ 708430 h 1119174"/>
                <a:gd name="connsiteX95" fmla="*/ 563335 w 1529125"/>
                <a:gd name="connsiteY95" fmla="*/ 738086 h 1119174"/>
                <a:gd name="connsiteX96" fmla="*/ 579267 w 1529125"/>
                <a:gd name="connsiteY96" fmla="*/ 719572 h 1119174"/>
                <a:gd name="connsiteX97" fmla="*/ 602853 w 1529125"/>
                <a:gd name="connsiteY97" fmla="*/ 456224 h 1119174"/>
                <a:gd name="connsiteX98" fmla="*/ 514396 w 1529125"/>
                <a:gd name="connsiteY98" fmla="*/ 160173 h 1119174"/>
                <a:gd name="connsiteX99" fmla="*/ 363323 w 1529125"/>
                <a:gd name="connsiteY99" fmla="*/ 20126 h 1119174"/>
                <a:gd name="connsiteX100" fmla="*/ 296952 w 1529125"/>
                <a:gd name="connsiteY100" fmla="*/ 1640 h 1119174"/>
                <a:gd name="connsiteX101" fmla="*/ 249210 w 1529125"/>
                <a:gd name="connsiteY101" fmla="*/ 1259 h 11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529125" h="1119174">
                  <a:moveTo>
                    <a:pt x="1184766" y="565265"/>
                  </a:moveTo>
                  <a:cubicBezTo>
                    <a:pt x="1206212" y="565782"/>
                    <a:pt x="1227285" y="566812"/>
                    <a:pt x="1249289" y="566800"/>
                  </a:cubicBezTo>
                  <a:cubicBezTo>
                    <a:pt x="1275038" y="566800"/>
                    <a:pt x="1279806" y="579011"/>
                    <a:pt x="1279364" y="584919"/>
                  </a:cubicBezTo>
                  <a:cubicBezTo>
                    <a:pt x="1278922" y="590781"/>
                    <a:pt x="1274944" y="591409"/>
                    <a:pt x="1269549" y="591107"/>
                  </a:cubicBezTo>
                  <a:cubicBezTo>
                    <a:pt x="1208724" y="587734"/>
                    <a:pt x="1125873" y="591479"/>
                    <a:pt x="1090820" y="588594"/>
                  </a:cubicBezTo>
                  <a:cubicBezTo>
                    <a:pt x="1097961" y="572150"/>
                    <a:pt x="1106753" y="567800"/>
                    <a:pt x="1118011" y="566800"/>
                  </a:cubicBezTo>
                  <a:cubicBezTo>
                    <a:pt x="1141503" y="564741"/>
                    <a:pt x="1163321" y="564747"/>
                    <a:pt x="1184766" y="565265"/>
                  </a:cubicBezTo>
                  <a:close/>
                  <a:moveTo>
                    <a:pt x="1192271" y="524927"/>
                  </a:moveTo>
                  <a:cubicBezTo>
                    <a:pt x="1210829" y="522926"/>
                    <a:pt x="1231204" y="527991"/>
                    <a:pt x="1252359" y="543261"/>
                  </a:cubicBezTo>
                  <a:cubicBezTo>
                    <a:pt x="1217633" y="547890"/>
                    <a:pt x="1181719" y="547192"/>
                    <a:pt x="1143085" y="548983"/>
                  </a:cubicBezTo>
                  <a:cubicBezTo>
                    <a:pt x="1156971" y="535993"/>
                    <a:pt x="1173712" y="526927"/>
                    <a:pt x="1192271" y="524927"/>
                  </a:cubicBezTo>
                  <a:close/>
                  <a:moveTo>
                    <a:pt x="1210477" y="497881"/>
                  </a:moveTo>
                  <a:cubicBezTo>
                    <a:pt x="1180661" y="495951"/>
                    <a:pt x="1148191" y="504347"/>
                    <a:pt x="1117918" y="523630"/>
                  </a:cubicBezTo>
                  <a:cubicBezTo>
                    <a:pt x="1067979" y="555426"/>
                    <a:pt x="1032112" y="601038"/>
                    <a:pt x="1000921" y="650465"/>
                  </a:cubicBezTo>
                  <a:cubicBezTo>
                    <a:pt x="953262" y="726036"/>
                    <a:pt x="919698" y="809493"/>
                    <a:pt x="870713" y="884459"/>
                  </a:cubicBezTo>
                  <a:cubicBezTo>
                    <a:pt x="862525" y="896973"/>
                    <a:pt x="837428" y="913487"/>
                    <a:pt x="857781" y="927512"/>
                  </a:cubicBezTo>
                  <a:cubicBezTo>
                    <a:pt x="875132" y="939491"/>
                    <a:pt x="886134" y="913719"/>
                    <a:pt x="895648" y="900531"/>
                  </a:cubicBezTo>
                  <a:cubicBezTo>
                    <a:pt x="932351" y="849453"/>
                    <a:pt x="958728" y="792443"/>
                    <a:pt x="986221" y="736247"/>
                  </a:cubicBezTo>
                  <a:cubicBezTo>
                    <a:pt x="999037" y="710034"/>
                    <a:pt x="1011458" y="695240"/>
                    <a:pt x="1041719" y="698962"/>
                  </a:cubicBezTo>
                  <a:cubicBezTo>
                    <a:pt x="1058187" y="700986"/>
                    <a:pt x="1104962" y="709429"/>
                    <a:pt x="1108474" y="692519"/>
                  </a:cubicBezTo>
                  <a:cubicBezTo>
                    <a:pt x="1111824" y="676423"/>
                    <a:pt x="1068933" y="676168"/>
                    <a:pt x="1058885" y="675446"/>
                  </a:cubicBezTo>
                  <a:cubicBezTo>
                    <a:pt x="1048092" y="674679"/>
                    <a:pt x="1025158" y="675842"/>
                    <a:pt x="1026437" y="668585"/>
                  </a:cubicBezTo>
                  <a:cubicBezTo>
                    <a:pt x="1032578" y="641836"/>
                    <a:pt x="1175183" y="669306"/>
                    <a:pt x="1178649" y="650791"/>
                  </a:cubicBezTo>
                  <a:cubicBezTo>
                    <a:pt x="1179556" y="626996"/>
                    <a:pt x="1046091" y="648372"/>
                    <a:pt x="1053302" y="629462"/>
                  </a:cubicBezTo>
                  <a:cubicBezTo>
                    <a:pt x="1058559" y="617041"/>
                    <a:pt x="1059722" y="611133"/>
                    <a:pt x="1072399" y="611133"/>
                  </a:cubicBezTo>
                  <a:cubicBezTo>
                    <a:pt x="1136479" y="611133"/>
                    <a:pt x="1275782" y="602643"/>
                    <a:pt x="1275340" y="613110"/>
                  </a:cubicBezTo>
                  <a:cubicBezTo>
                    <a:pt x="1272456" y="630020"/>
                    <a:pt x="1258384" y="634602"/>
                    <a:pt x="1246545" y="641650"/>
                  </a:cubicBezTo>
                  <a:cubicBezTo>
                    <a:pt x="1241683" y="644534"/>
                    <a:pt x="1236543" y="647791"/>
                    <a:pt x="1239078" y="654396"/>
                  </a:cubicBezTo>
                  <a:cubicBezTo>
                    <a:pt x="1241567" y="660816"/>
                    <a:pt x="1248033" y="659281"/>
                    <a:pt x="1253336" y="659560"/>
                  </a:cubicBezTo>
                  <a:cubicBezTo>
                    <a:pt x="1263129" y="660048"/>
                    <a:pt x="1270967" y="655629"/>
                    <a:pt x="1278317" y="649651"/>
                  </a:cubicBezTo>
                  <a:cubicBezTo>
                    <a:pt x="1313812" y="620762"/>
                    <a:pt x="1317789" y="568451"/>
                    <a:pt x="1287109" y="534097"/>
                  </a:cubicBezTo>
                  <a:cubicBezTo>
                    <a:pt x="1267455" y="512070"/>
                    <a:pt x="1240293" y="499812"/>
                    <a:pt x="1210477" y="497881"/>
                  </a:cubicBezTo>
                  <a:close/>
                  <a:moveTo>
                    <a:pt x="240212" y="244055"/>
                  </a:moveTo>
                  <a:cubicBezTo>
                    <a:pt x="248312" y="245156"/>
                    <a:pt x="256951" y="248293"/>
                    <a:pt x="266145" y="253515"/>
                  </a:cubicBezTo>
                  <a:cubicBezTo>
                    <a:pt x="235605" y="264285"/>
                    <a:pt x="210554" y="274077"/>
                    <a:pt x="181526" y="287777"/>
                  </a:cubicBezTo>
                  <a:cubicBezTo>
                    <a:pt x="196476" y="255766"/>
                    <a:pt x="215914" y="240750"/>
                    <a:pt x="240212" y="244055"/>
                  </a:cubicBezTo>
                  <a:close/>
                  <a:moveTo>
                    <a:pt x="227734" y="217093"/>
                  </a:moveTo>
                  <a:cubicBezTo>
                    <a:pt x="206286" y="218393"/>
                    <a:pt x="185585" y="228162"/>
                    <a:pt x="170873" y="246189"/>
                  </a:cubicBezTo>
                  <a:cubicBezTo>
                    <a:pt x="158545" y="261237"/>
                    <a:pt x="154894" y="276985"/>
                    <a:pt x="166430" y="295685"/>
                  </a:cubicBezTo>
                  <a:cubicBezTo>
                    <a:pt x="184177" y="324458"/>
                    <a:pt x="243769" y="280566"/>
                    <a:pt x="266447" y="272426"/>
                  </a:cubicBezTo>
                  <a:cubicBezTo>
                    <a:pt x="277356" y="268518"/>
                    <a:pt x="280403" y="266983"/>
                    <a:pt x="282683" y="272542"/>
                  </a:cubicBezTo>
                  <a:cubicBezTo>
                    <a:pt x="285683" y="279869"/>
                    <a:pt x="279658" y="282520"/>
                    <a:pt x="272843" y="284637"/>
                  </a:cubicBezTo>
                  <a:cubicBezTo>
                    <a:pt x="257981" y="289359"/>
                    <a:pt x="212810" y="312665"/>
                    <a:pt x="204390" y="319410"/>
                  </a:cubicBezTo>
                  <a:cubicBezTo>
                    <a:pt x="200017" y="322946"/>
                    <a:pt x="196807" y="328109"/>
                    <a:pt x="199622" y="333971"/>
                  </a:cubicBezTo>
                  <a:cubicBezTo>
                    <a:pt x="202506" y="339949"/>
                    <a:pt x="208740" y="339740"/>
                    <a:pt x="214066" y="338623"/>
                  </a:cubicBezTo>
                  <a:cubicBezTo>
                    <a:pt x="220253" y="337344"/>
                    <a:pt x="263609" y="315154"/>
                    <a:pt x="280985" y="306757"/>
                  </a:cubicBezTo>
                  <a:cubicBezTo>
                    <a:pt x="286125" y="304268"/>
                    <a:pt x="296685" y="295406"/>
                    <a:pt x="300476" y="304757"/>
                  </a:cubicBezTo>
                  <a:cubicBezTo>
                    <a:pt x="303058" y="311107"/>
                    <a:pt x="296824" y="313921"/>
                    <a:pt x="287079" y="319550"/>
                  </a:cubicBezTo>
                  <a:cubicBezTo>
                    <a:pt x="272634" y="327877"/>
                    <a:pt x="258771" y="331715"/>
                    <a:pt x="244327" y="339902"/>
                  </a:cubicBezTo>
                  <a:cubicBezTo>
                    <a:pt x="238070" y="343507"/>
                    <a:pt x="232395" y="348625"/>
                    <a:pt x="235232" y="354184"/>
                  </a:cubicBezTo>
                  <a:cubicBezTo>
                    <a:pt x="238675" y="360952"/>
                    <a:pt x="245909" y="360487"/>
                    <a:pt x="252445" y="358115"/>
                  </a:cubicBezTo>
                  <a:cubicBezTo>
                    <a:pt x="268820" y="352090"/>
                    <a:pt x="285520" y="346648"/>
                    <a:pt x="299197" y="335134"/>
                  </a:cubicBezTo>
                  <a:cubicBezTo>
                    <a:pt x="302081" y="332692"/>
                    <a:pt x="305291" y="330086"/>
                    <a:pt x="308152" y="334459"/>
                  </a:cubicBezTo>
                  <a:cubicBezTo>
                    <a:pt x="311199" y="339111"/>
                    <a:pt x="309803" y="341623"/>
                    <a:pt x="304221" y="344763"/>
                  </a:cubicBezTo>
                  <a:cubicBezTo>
                    <a:pt x="288032" y="353882"/>
                    <a:pt x="270215" y="361999"/>
                    <a:pt x="275449" y="372885"/>
                  </a:cubicBezTo>
                  <a:cubicBezTo>
                    <a:pt x="278914" y="380095"/>
                    <a:pt x="291149" y="378955"/>
                    <a:pt x="301337" y="374187"/>
                  </a:cubicBezTo>
                  <a:cubicBezTo>
                    <a:pt x="317479" y="366721"/>
                    <a:pt x="318084" y="378234"/>
                    <a:pt x="319735" y="391911"/>
                  </a:cubicBezTo>
                  <a:cubicBezTo>
                    <a:pt x="331295" y="486276"/>
                    <a:pt x="324759" y="578989"/>
                    <a:pt x="296057" y="669865"/>
                  </a:cubicBezTo>
                  <a:cubicBezTo>
                    <a:pt x="293964" y="676564"/>
                    <a:pt x="287590" y="686473"/>
                    <a:pt x="295452" y="689683"/>
                  </a:cubicBezTo>
                  <a:cubicBezTo>
                    <a:pt x="306733" y="694288"/>
                    <a:pt x="307245" y="681449"/>
                    <a:pt x="309826" y="674354"/>
                  </a:cubicBezTo>
                  <a:cubicBezTo>
                    <a:pt x="349531" y="564917"/>
                    <a:pt x="360649" y="452898"/>
                    <a:pt x="338529" y="338274"/>
                  </a:cubicBezTo>
                  <a:cubicBezTo>
                    <a:pt x="331272" y="300919"/>
                    <a:pt x="318898" y="265448"/>
                    <a:pt x="289079" y="238815"/>
                  </a:cubicBezTo>
                  <a:cubicBezTo>
                    <a:pt x="271378" y="222964"/>
                    <a:pt x="249183" y="215794"/>
                    <a:pt x="227734" y="217093"/>
                  </a:cubicBezTo>
                  <a:close/>
                  <a:moveTo>
                    <a:pt x="1328480" y="156155"/>
                  </a:moveTo>
                  <a:cubicBezTo>
                    <a:pt x="1311512" y="157072"/>
                    <a:pt x="1294198" y="159847"/>
                    <a:pt x="1276642" y="164290"/>
                  </a:cubicBezTo>
                  <a:cubicBezTo>
                    <a:pt x="1185487" y="187340"/>
                    <a:pt x="1111265" y="239604"/>
                    <a:pt x="1044207" y="302685"/>
                  </a:cubicBezTo>
                  <a:cubicBezTo>
                    <a:pt x="953052" y="388421"/>
                    <a:pt x="878621" y="487880"/>
                    <a:pt x="813261" y="594200"/>
                  </a:cubicBezTo>
                  <a:cubicBezTo>
                    <a:pt x="767346" y="668911"/>
                    <a:pt x="727083" y="746435"/>
                    <a:pt x="704987" y="832101"/>
                  </a:cubicBezTo>
                  <a:cubicBezTo>
                    <a:pt x="702312" y="842289"/>
                    <a:pt x="697775" y="853151"/>
                    <a:pt x="712011" y="856919"/>
                  </a:cubicBezTo>
                  <a:cubicBezTo>
                    <a:pt x="724316" y="860199"/>
                    <a:pt x="726641" y="849616"/>
                    <a:pt x="729689" y="840591"/>
                  </a:cubicBezTo>
                  <a:cubicBezTo>
                    <a:pt x="772952" y="711778"/>
                    <a:pt x="840801" y="596154"/>
                    <a:pt x="921814" y="487996"/>
                  </a:cubicBezTo>
                  <a:cubicBezTo>
                    <a:pt x="996687" y="388048"/>
                    <a:pt x="1078143" y="294126"/>
                    <a:pt x="1188581" y="231091"/>
                  </a:cubicBezTo>
                  <a:cubicBezTo>
                    <a:pt x="1245405" y="198644"/>
                    <a:pt x="1304950" y="177152"/>
                    <a:pt x="1372845" y="188666"/>
                  </a:cubicBezTo>
                  <a:cubicBezTo>
                    <a:pt x="1446904" y="201202"/>
                    <a:pt x="1496122" y="256119"/>
                    <a:pt x="1498564" y="330946"/>
                  </a:cubicBezTo>
                  <a:cubicBezTo>
                    <a:pt x="1499820" y="370371"/>
                    <a:pt x="1492795" y="408145"/>
                    <a:pt x="1479281" y="444523"/>
                  </a:cubicBezTo>
                  <a:cubicBezTo>
                    <a:pt x="1410828" y="628997"/>
                    <a:pt x="1313695" y="797677"/>
                    <a:pt x="1194233" y="953634"/>
                  </a:cubicBezTo>
                  <a:cubicBezTo>
                    <a:pt x="1152854" y="1007642"/>
                    <a:pt x="1110056" y="1060535"/>
                    <a:pt x="1063746" y="1119174"/>
                  </a:cubicBezTo>
                  <a:cubicBezTo>
                    <a:pt x="1086168" y="1116359"/>
                    <a:pt x="1093821" y="1103775"/>
                    <a:pt x="1103148" y="1094658"/>
                  </a:cubicBezTo>
                  <a:cubicBezTo>
                    <a:pt x="1207700" y="991873"/>
                    <a:pt x="1291948" y="873434"/>
                    <a:pt x="1365378" y="747273"/>
                  </a:cubicBezTo>
                  <a:cubicBezTo>
                    <a:pt x="1428901" y="638114"/>
                    <a:pt x="1488772" y="526654"/>
                    <a:pt x="1520009" y="403260"/>
                  </a:cubicBezTo>
                  <a:cubicBezTo>
                    <a:pt x="1538780" y="329108"/>
                    <a:pt x="1531686" y="256887"/>
                    <a:pt x="1469047" y="203226"/>
                  </a:cubicBezTo>
                  <a:cubicBezTo>
                    <a:pt x="1427180" y="167377"/>
                    <a:pt x="1379385" y="153404"/>
                    <a:pt x="1328480" y="156155"/>
                  </a:cubicBezTo>
                  <a:close/>
                  <a:moveTo>
                    <a:pt x="249210" y="1259"/>
                  </a:moveTo>
                  <a:cubicBezTo>
                    <a:pt x="202531" y="6654"/>
                    <a:pt x="159290" y="29371"/>
                    <a:pt x="121701" y="69367"/>
                  </a:cubicBezTo>
                  <a:cubicBezTo>
                    <a:pt x="80973" y="112747"/>
                    <a:pt x="60830" y="167430"/>
                    <a:pt x="43547" y="222928"/>
                  </a:cubicBezTo>
                  <a:cubicBezTo>
                    <a:pt x="16915" y="308548"/>
                    <a:pt x="4727" y="396842"/>
                    <a:pt x="750" y="485997"/>
                  </a:cubicBezTo>
                  <a:cubicBezTo>
                    <a:pt x="-2902" y="567127"/>
                    <a:pt x="6890" y="647419"/>
                    <a:pt x="27778" y="726107"/>
                  </a:cubicBezTo>
                  <a:cubicBezTo>
                    <a:pt x="29987" y="734411"/>
                    <a:pt x="32011" y="748018"/>
                    <a:pt x="43664" y="745413"/>
                  </a:cubicBezTo>
                  <a:cubicBezTo>
                    <a:pt x="57690" y="742273"/>
                    <a:pt x="56526" y="723084"/>
                    <a:pt x="52526" y="707290"/>
                  </a:cubicBezTo>
                  <a:cubicBezTo>
                    <a:pt x="35825" y="641233"/>
                    <a:pt x="30918" y="575384"/>
                    <a:pt x="32429" y="506256"/>
                  </a:cubicBezTo>
                  <a:cubicBezTo>
                    <a:pt x="34570" y="444780"/>
                    <a:pt x="38128" y="385026"/>
                    <a:pt x="49851" y="326411"/>
                  </a:cubicBezTo>
                  <a:cubicBezTo>
                    <a:pt x="64574" y="253422"/>
                    <a:pt x="81182" y="180549"/>
                    <a:pt x="122863" y="116864"/>
                  </a:cubicBezTo>
                  <a:cubicBezTo>
                    <a:pt x="177664" y="33128"/>
                    <a:pt x="268609" y="8124"/>
                    <a:pt x="359346" y="50619"/>
                  </a:cubicBezTo>
                  <a:cubicBezTo>
                    <a:pt x="444500" y="90510"/>
                    <a:pt x="491485" y="162825"/>
                    <a:pt x="523816" y="246165"/>
                  </a:cubicBezTo>
                  <a:cubicBezTo>
                    <a:pt x="582826" y="398330"/>
                    <a:pt x="596014" y="548682"/>
                    <a:pt x="561962" y="708430"/>
                  </a:cubicBezTo>
                  <a:cubicBezTo>
                    <a:pt x="560125" y="716827"/>
                    <a:pt x="552751" y="733574"/>
                    <a:pt x="563335" y="738086"/>
                  </a:cubicBezTo>
                  <a:cubicBezTo>
                    <a:pt x="571708" y="741668"/>
                    <a:pt x="577104" y="727596"/>
                    <a:pt x="579267" y="719572"/>
                  </a:cubicBezTo>
                  <a:cubicBezTo>
                    <a:pt x="602341" y="633929"/>
                    <a:pt x="611552" y="545634"/>
                    <a:pt x="602853" y="456224"/>
                  </a:cubicBezTo>
                  <a:cubicBezTo>
                    <a:pt x="592665" y="351369"/>
                    <a:pt x="566591" y="251863"/>
                    <a:pt x="514396" y="160173"/>
                  </a:cubicBezTo>
                  <a:cubicBezTo>
                    <a:pt x="479017" y="97977"/>
                    <a:pt x="430637" y="48782"/>
                    <a:pt x="363323" y="20126"/>
                  </a:cubicBezTo>
                  <a:cubicBezTo>
                    <a:pt x="340796" y="10537"/>
                    <a:pt x="318608" y="4376"/>
                    <a:pt x="296952" y="1640"/>
                  </a:cubicBezTo>
                  <a:cubicBezTo>
                    <a:pt x="280711" y="-413"/>
                    <a:pt x="264769" y="-539"/>
                    <a:pt x="249210" y="125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77">
              <a:extLst>
                <a:ext uri="{FF2B5EF4-FFF2-40B4-BE49-F238E27FC236}">
                  <a16:creationId xmlns:a16="http://schemas.microsoft.com/office/drawing/2014/main" id="{A0F37D38-18C2-4F54-9F6D-A5E2AB9BB442}"/>
                </a:ext>
              </a:extLst>
            </p:cNvPr>
            <p:cNvSpPr/>
            <p:nvPr/>
          </p:nvSpPr>
          <p:spPr>
            <a:xfrm rot="8100000">
              <a:off x="5556080" y="79037"/>
              <a:ext cx="347727" cy="567154"/>
            </a:xfrm>
            <a:custGeom>
              <a:avLst/>
              <a:gdLst>
                <a:gd name="connsiteX0" fmla="*/ 144668 w 480298"/>
                <a:gd name="connsiteY0" fmla="*/ 325657 h 783382"/>
                <a:gd name="connsiteX1" fmla="*/ 251509 w 480298"/>
                <a:gd name="connsiteY1" fmla="*/ 439239 h 783382"/>
                <a:gd name="connsiteX2" fmla="*/ 396198 w 480298"/>
                <a:gd name="connsiteY2" fmla="*/ 450869 h 783382"/>
                <a:gd name="connsiteX3" fmla="*/ 480290 w 480298"/>
                <a:gd name="connsiteY3" fmla="*/ 334370 h 783382"/>
                <a:gd name="connsiteX4" fmla="*/ 387761 w 480298"/>
                <a:gd name="connsiteY4" fmla="*/ 206594 h 783382"/>
                <a:gd name="connsiteX5" fmla="*/ 192215 w 480298"/>
                <a:gd name="connsiteY5" fmla="*/ 209512 h 783382"/>
                <a:gd name="connsiteX6" fmla="*/ 163356 w 480298"/>
                <a:gd name="connsiteY6" fmla="*/ 186330 h 783382"/>
                <a:gd name="connsiteX7" fmla="*/ 218511 w 480298"/>
                <a:gd name="connsiteY7" fmla="*/ 75192 h 783382"/>
                <a:gd name="connsiteX8" fmla="*/ 324997 w 480298"/>
                <a:gd name="connsiteY8" fmla="*/ 482 h 783382"/>
                <a:gd name="connsiteX9" fmla="*/ 124010 w 480298"/>
                <a:gd name="connsiteY9" fmla="*/ 201193 h 783382"/>
                <a:gd name="connsiteX10" fmla="*/ 93653 w 480298"/>
                <a:gd name="connsiteY10" fmla="*/ 269161 h 783382"/>
                <a:gd name="connsiteX11" fmla="*/ 926 w 480298"/>
                <a:gd name="connsiteY11" fmla="*/ 456625 h 783382"/>
                <a:gd name="connsiteX12" fmla="*/ 926 w 480298"/>
                <a:gd name="connsiteY12" fmla="*/ 456625 h 783382"/>
                <a:gd name="connsiteX13" fmla="*/ 103272 w 480298"/>
                <a:gd name="connsiteY13" fmla="*/ 715527 h 783382"/>
                <a:gd name="connsiteX14" fmla="*/ 352121 w 480298"/>
                <a:gd name="connsiteY14" fmla="*/ 775334 h 783382"/>
                <a:gd name="connsiteX15" fmla="*/ 398957 w 480298"/>
                <a:gd name="connsiteY15" fmla="*/ 739655 h 783382"/>
                <a:gd name="connsiteX16" fmla="*/ 280210 w 480298"/>
                <a:gd name="connsiteY16" fmla="*/ 731415 h 783382"/>
                <a:gd name="connsiteX17" fmla="*/ 103667 w 480298"/>
                <a:gd name="connsiteY17" fmla="*/ 644760 h 783382"/>
                <a:gd name="connsiteX18" fmla="*/ 48433 w 480298"/>
                <a:gd name="connsiteY18" fmla="*/ 475391 h 783382"/>
                <a:gd name="connsiteX19" fmla="*/ 48433 w 480298"/>
                <a:gd name="connsiteY19" fmla="*/ 475391 h 783382"/>
                <a:gd name="connsiteX20" fmla="*/ 106505 w 480298"/>
                <a:gd name="connsiteY20" fmla="*/ 321438 h 783382"/>
                <a:gd name="connsiteX21" fmla="*/ 144668 w 480298"/>
                <a:gd name="connsiteY21" fmla="*/ 325657 h 783382"/>
                <a:gd name="connsiteX22" fmla="*/ 144668 w 480298"/>
                <a:gd name="connsiteY22" fmla="*/ 325657 h 783382"/>
                <a:gd name="connsiteX23" fmla="*/ 192648 w 480298"/>
                <a:gd name="connsiteY23" fmla="*/ 259660 h 783382"/>
                <a:gd name="connsiteX24" fmla="*/ 283207 w 480298"/>
                <a:gd name="connsiteY24" fmla="*/ 239948 h 783382"/>
                <a:gd name="connsiteX25" fmla="*/ 370295 w 480298"/>
                <a:gd name="connsiteY25" fmla="*/ 250750 h 783382"/>
                <a:gd name="connsiteX26" fmla="*/ 432941 w 480298"/>
                <a:gd name="connsiteY26" fmla="*/ 351086 h 783382"/>
                <a:gd name="connsiteX27" fmla="*/ 337613 w 480298"/>
                <a:gd name="connsiteY27" fmla="*/ 418778 h 783382"/>
                <a:gd name="connsiteX28" fmla="*/ 177273 w 480298"/>
                <a:gd name="connsiteY28" fmla="*/ 292619 h 783382"/>
                <a:gd name="connsiteX29" fmla="*/ 192648 w 480298"/>
                <a:gd name="connsiteY29" fmla="*/ 259660 h 783382"/>
                <a:gd name="connsiteX30" fmla="*/ 192648 w 480298"/>
                <a:gd name="connsiteY30" fmla="*/ 259660 h 7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98" h="783382">
                  <a:moveTo>
                    <a:pt x="144668" y="325657"/>
                  </a:moveTo>
                  <a:cubicBezTo>
                    <a:pt x="165090" y="376830"/>
                    <a:pt x="205067" y="412115"/>
                    <a:pt x="251509" y="439239"/>
                  </a:cubicBezTo>
                  <a:cubicBezTo>
                    <a:pt x="297202" y="465890"/>
                    <a:pt x="347705" y="465614"/>
                    <a:pt x="396198" y="450869"/>
                  </a:cubicBezTo>
                  <a:cubicBezTo>
                    <a:pt x="450249" y="434548"/>
                    <a:pt x="479620" y="389840"/>
                    <a:pt x="480290" y="334370"/>
                  </a:cubicBezTo>
                  <a:cubicBezTo>
                    <a:pt x="480961" y="280594"/>
                    <a:pt x="443113" y="228475"/>
                    <a:pt x="387761" y="206594"/>
                  </a:cubicBezTo>
                  <a:cubicBezTo>
                    <a:pt x="322198" y="180692"/>
                    <a:pt x="256476" y="187276"/>
                    <a:pt x="192215" y="209512"/>
                  </a:cubicBezTo>
                  <a:cubicBezTo>
                    <a:pt x="164302" y="219171"/>
                    <a:pt x="157757" y="212508"/>
                    <a:pt x="163356" y="186330"/>
                  </a:cubicBezTo>
                  <a:cubicBezTo>
                    <a:pt x="172344" y="144658"/>
                    <a:pt x="187326" y="106732"/>
                    <a:pt x="218511" y="75192"/>
                  </a:cubicBezTo>
                  <a:cubicBezTo>
                    <a:pt x="249617" y="43731"/>
                    <a:pt x="283049" y="16725"/>
                    <a:pt x="324997" y="482"/>
                  </a:cubicBezTo>
                  <a:cubicBezTo>
                    <a:pt x="223557" y="-8703"/>
                    <a:pt x="116164" y="115287"/>
                    <a:pt x="124010" y="201193"/>
                  </a:cubicBezTo>
                  <a:cubicBezTo>
                    <a:pt x="126730" y="230407"/>
                    <a:pt x="115849" y="249922"/>
                    <a:pt x="93653" y="269161"/>
                  </a:cubicBezTo>
                  <a:cubicBezTo>
                    <a:pt x="37197" y="318166"/>
                    <a:pt x="6091" y="381324"/>
                    <a:pt x="926" y="456625"/>
                  </a:cubicBezTo>
                  <a:lnTo>
                    <a:pt x="926" y="456625"/>
                  </a:lnTo>
                  <a:cubicBezTo>
                    <a:pt x="-6289" y="559405"/>
                    <a:pt x="28721" y="645312"/>
                    <a:pt x="103272" y="715527"/>
                  </a:cubicBezTo>
                  <a:cubicBezTo>
                    <a:pt x="178928" y="766109"/>
                    <a:pt x="259000" y="799541"/>
                    <a:pt x="352121" y="775334"/>
                  </a:cubicBezTo>
                  <a:cubicBezTo>
                    <a:pt x="372070" y="770169"/>
                    <a:pt x="402703" y="764335"/>
                    <a:pt x="398957" y="739655"/>
                  </a:cubicBezTo>
                  <a:cubicBezTo>
                    <a:pt x="395961" y="719942"/>
                    <a:pt x="332566" y="736580"/>
                    <a:pt x="280210" y="731415"/>
                  </a:cubicBezTo>
                  <a:cubicBezTo>
                    <a:pt x="207906" y="724240"/>
                    <a:pt x="148453" y="702399"/>
                    <a:pt x="103667" y="644760"/>
                  </a:cubicBezTo>
                  <a:cubicBezTo>
                    <a:pt x="58250" y="597174"/>
                    <a:pt x="41297" y="540284"/>
                    <a:pt x="48433" y="475391"/>
                  </a:cubicBezTo>
                  <a:lnTo>
                    <a:pt x="48433" y="475391"/>
                  </a:lnTo>
                  <a:cubicBezTo>
                    <a:pt x="45358" y="415584"/>
                    <a:pt x="71299" y="366580"/>
                    <a:pt x="106505" y="321438"/>
                  </a:cubicBezTo>
                  <a:cubicBezTo>
                    <a:pt x="120343" y="303894"/>
                    <a:pt x="132328" y="294787"/>
                    <a:pt x="144668" y="325657"/>
                  </a:cubicBezTo>
                  <a:lnTo>
                    <a:pt x="144668" y="325657"/>
                  </a:lnTo>
                  <a:close/>
                  <a:moveTo>
                    <a:pt x="192648" y="259660"/>
                  </a:moveTo>
                  <a:cubicBezTo>
                    <a:pt x="221231" y="245309"/>
                    <a:pt x="251548" y="240145"/>
                    <a:pt x="283207" y="239948"/>
                  </a:cubicBezTo>
                  <a:cubicBezTo>
                    <a:pt x="312617" y="239869"/>
                    <a:pt x="341910" y="240027"/>
                    <a:pt x="370295" y="250750"/>
                  </a:cubicBezTo>
                  <a:cubicBezTo>
                    <a:pt x="420601" y="269634"/>
                    <a:pt x="440629" y="301174"/>
                    <a:pt x="432941" y="351086"/>
                  </a:cubicBezTo>
                  <a:cubicBezTo>
                    <a:pt x="427422" y="386962"/>
                    <a:pt x="381453" y="419527"/>
                    <a:pt x="337613" y="418778"/>
                  </a:cubicBezTo>
                  <a:cubicBezTo>
                    <a:pt x="273193" y="417634"/>
                    <a:pt x="195920" y="355698"/>
                    <a:pt x="177273" y="292619"/>
                  </a:cubicBezTo>
                  <a:cubicBezTo>
                    <a:pt x="171832" y="274405"/>
                    <a:pt x="178416" y="266796"/>
                    <a:pt x="192648" y="259660"/>
                  </a:cubicBezTo>
                  <a:lnTo>
                    <a:pt x="192648" y="2596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78">
              <a:extLst>
                <a:ext uri="{FF2B5EF4-FFF2-40B4-BE49-F238E27FC236}">
                  <a16:creationId xmlns:a16="http://schemas.microsoft.com/office/drawing/2014/main" id="{0CEC8B6A-6940-4963-A6D8-91D11FDCDAFB}"/>
                </a:ext>
              </a:extLst>
            </p:cNvPr>
            <p:cNvSpPr/>
            <p:nvPr/>
          </p:nvSpPr>
          <p:spPr>
            <a:xfrm rot="8100000">
              <a:off x="6995272" y="376411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79">
              <a:extLst>
                <a:ext uri="{FF2B5EF4-FFF2-40B4-BE49-F238E27FC236}">
                  <a16:creationId xmlns:a16="http://schemas.microsoft.com/office/drawing/2014/main" id="{228FF18E-9BF1-4ACD-A4F3-76C3D4B3F1A7}"/>
                </a:ext>
              </a:extLst>
            </p:cNvPr>
            <p:cNvSpPr/>
            <p:nvPr/>
          </p:nvSpPr>
          <p:spPr>
            <a:xfrm>
              <a:off x="6540685" y="152637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160">
              <a:extLst>
                <a:ext uri="{FF2B5EF4-FFF2-40B4-BE49-F238E27FC236}">
                  <a16:creationId xmlns:a16="http://schemas.microsoft.com/office/drawing/2014/main" id="{B0972AAB-B20B-43E8-8988-131C77812EF8}"/>
                </a:ext>
              </a:extLst>
            </p:cNvPr>
            <p:cNvSpPr/>
            <p:nvPr/>
          </p:nvSpPr>
          <p:spPr>
            <a:xfrm>
              <a:off x="10403605" y="248740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7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95">
              <a:extLst>
                <a:ext uri="{FF2B5EF4-FFF2-40B4-BE49-F238E27FC236}">
                  <a16:creationId xmlns:a16="http://schemas.microsoft.com/office/drawing/2014/main" id="{15EC1488-9985-41D7-A327-5B573E095C50}"/>
                </a:ext>
              </a:extLst>
            </p:cNvPr>
            <p:cNvSpPr/>
            <p:nvPr/>
          </p:nvSpPr>
          <p:spPr>
            <a:xfrm>
              <a:off x="7552504" y="143048"/>
              <a:ext cx="867768" cy="728580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96">
              <a:extLst>
                <a:ext uri="{FF2B5EF4-FFF2-40B4-BE49-F238E27FC236}">
                  <a16:creationId xmlns:a16="http://schemas.microsoft.com/office/drawing/2014/main" id="{1756A3AF-EADD-4A59-9165-E6DFC9B4043B}"/>
                </a:ext>
              </a:extLst>
            </p:cNvPr>
            <p:cNvSpPr/>
            <p:nvPr/>
          </p:nvSpPr>
          <p:spPr>
            <a:xfrm>
              <a:off x="7786458" y="1003304"/>
              <a:ext cx="399861" cy="320525"/>
            </a:xfrm>
            <a:custGeom>
              <a:avLst/>
              <a:gdLst>
                <a:gd name="connsiteX0" fmla="*/ 250976 w 552309"/>
                <a:gd name="connsiteY0" fmla="*/ 442576 h 442726"/>
                <a:gd name="connsiteX1" fmla="*/ 10565 w 552309"/>
                <a:gd name="connsiteY1" fmla="*/ 138849 h 442726"/>
                <a:gd name="connsiteX2" fmla="*/ 163848 w 552309"/>
                <a:gd name="connsiteY2" fmla="*/ 4490 h 442726"/>
                <a:gd name="connsiteX3" fmla="*/ 350248 w 552309"/>
                <a:gd name="connsiteY3" fmla="*/ 64415 h 442726"/>
                <a:gd name="connsiteX4" fmla="*/ 296157 w 552309"/>
                <a:gd name="connsiteY4" fmla="*/ 279437 h 442726"/>
                <a:gd name="connsiteX5" fmla="*/ 201932 w 552309"/>
                <a:gd name="connsiteY5" fmla="*/ 244191 h 442726"/>
                <a:gd name="connsiteX6" fmla="*/ 197911 w 552309"/>
                <a:gd name="connsiteY6" fmla="*/ 147325 h 442726"/>
                <a:gd name="connsiteX7" fmla="*/ 231106 w 552309"/>
                <a:gd name="connsiteY7" fmla="*/ 127731 h 442726"/>
                <a:gd name="connsiteX8" fmla="*/ 233077 w 552309"/>
                <a:gd name="connsiteY8" fmla="*/ 162622 h 442726"/>
                <a:gd name="connsiteX9" fmla="*/ 260083 w 552309"/>
                <a:gd name="connsiteY9" fmla="*/ 234177 h 442726"/>
                <a:gd name="connsiteX10" fmla="*/ 337159 w 552309"/>
                <a:gd name="connsiteY10" fmla="*/ 184778 h 442726"/>
                <a:gd name="connsiteX11" fmla="*/ 234970 w 552309"/>
                <a:gd name="connsiteY11" fmla="*/ 47778 h 442726"/>
                <a:gd name="connsiteX12" fmla="*/ 57007 w 552309"/>
                <a:gd name="connsiteY12" fmla="*/ 144368 h 442726"/>
                <a:gd name="connsiteX13" fmla="*/ 122728 w 552309"/>
                <a:gd name="connsiteY13" fmla="*/ 357498 h 442726"/>
                <a:gd name="connsiteX14" fmla="*/ 440490 w 552309"/>
                <a:gd name="connsiteY14" fmla="*/ 302264 h 442726"/>
                <a:gd name="connsiteX15" fmla="*/ 504713 w 552309"/>
                <a:gd name="connsiteY15" fmla="*/ 95994 h 442726"/>
                <a:gd name="connsiteX16" fmla="*/ 523282 w 552309"/>
                <a:gd name="connsiteY16" fmla="*/ 60157 h 442726"/>
                <a:gd name="connsiteX17" fmla="*/ 551707 w 552309"/>
                <a:gd name="connsiteY17" fmla="*/ 96349 h 442726"/>
                <a:gd name="connsiteX18" fmla="*/ 250976 w 552309"/>
                <a:gd name="connsiteY18" fmla="*/ 442576 h 442726"/>
                <a:gd name="connsiteX19" fmla="*/ 250976 w 552309"/>
                <a:gd name="connsiteY19" fmla="*/ 442576 h 44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309" h="442726">
                  <a:moveTo>
                    <a:pt x="250976" y="442576"/>
                  </a:moveTo>
                  <a:cubicBezTo>
                    <a:pt x="79952" y="442852"/>
                    <a:pt x="-36666" y="296468"/>
                    <a:pt x="10565" y="138849"/>
                  </a:cubicBezTo>
                  <a:cubicBezTo>
                    <a:pt x="33273" y="63074"/>
                    <a:pt x="87719" y="18722"/>
                    <a:pt x="163848" y="4490"/>
                  </a:cubicBezTo>
                  <a:cubicBezTo>
                    <a:pt x="235404" y="-8836"/>
                    <a:pt x="300651" y="6461"/>
                    <a:pt x="350248" y="64415"/>
                  </a:cubicBezTo>
                  <a:cubicBezTo>
                    <a:pt x="416441" y="141766"/>
                    <a:pt x="387386" y="257201"/>
                    <a:pt x="296157" y="279437"/>
                  </a:cubicBezTo>
                  <a:cubicBezTo>
                    <a:pt x="257245" y="288899"/>
                    <a:pt x="224167" y="277269"/>
                    <a:pt x="201932" y="244191"/>
                  </a:cubicBezTo>
                  <a:cubicBezTo>
                    <a:pt x="181510" y="213795"/>
                    <a:pt x="178317" y="179850"/>
                    <a:pt x="197911" y="147325"/>
                  </a:cubicBezTo>
                  <a:cubicBezTo>
                    <a:pt x="204652" y="136089"/>
                    <a:pt x="215257" y="121147"/>
                    <a:pt x="231106" y="127731"/>
                  </a:cubicBezTo>
                  <a:cubicBezTo>
                    <a:pt x="251252" y="136089"/>
                    <a:pt x="238715" y="150321"/>
                    <a:pt x="233077" y="162622"/>
                  </a:cubicBezTo>
                  <a:cubicBezTo>
                    <a:pt x="217899" y="195541"/>
                    <a:pt x="226060" y="221798"/>
                    <a:pt x="260083" y="234177"/>
                  </a:cubicBezTo>
                  <a:cubicBezTo>
                    <a:pt x="292806" y="246162"/>
                    <a:pt x="329550" y="220773"/>
                    <a:pt x="337159" y="184778"/>
                  </a:cubicBezTo>
                  <a:cubicBezTo>
                    <a:pt x="350642" y="120910"/>
                    <a:pt x="301440" y="54914"/>
                    <a:pt x="234970" y="47778"/>
                  </a:cubicBezTo>
                  <a:cubicBezTo>
                    <a:pt x="148906" y="38474"/>
                    <a:pt x="83185" y="74232"/>
                    <a:pt x="57007" y="144368"/>
                  </a:cubicBezTo>
                  <a:cubicBezTo>
                    <a:pt x="29804" y="217146"/>
                    <a:pt x="58899" y="311174"/>
                    <a:pt x="122728" y="357498"/>
                  </a:cubicBezTo>
                  <a:cubicBezTo>
                    <a:pt x="217347" y="426057"/>
                    <a:pt x="367910" y="399327"/>
                    <a:pt x="440490" y="302264"/>
                  </a:cubicBezTo>
                  <a:cubicBezTo>
                    <a:pt x="486420" y="240761"/>
                    <a:pt x="500692" y="170152"/>
                    <a:pt x="504713" y="95994"/>
                  </a:cubicBezTo>
                  <a:cubicBezTo>
                    <a:pt x="505541" y="81368"/>
                    <a:pt x="500416" y="60354"/>
                    <a:pt x="523282" y="60157"/>
                  </a:cubicBezTo>
                  <a:cubicBezTo>
                    <a:pt x="544098" y="59960"/>
                    <a:pt x="550564" y="77859"/>
                    <a:pt x="551707" y="96349"/>
                  </a:cubicBezTo>
                  <a:cubicBezTo>
                    <a:pt x="562155" y="265796"/>
                    <a:pt x="435759" y="448726"/>
                    <a:pt x="250976" y="442576"/>
                  </a:cubicBezTo>
                  <a:lnTo>
                    <a:pt x="250976" y="4425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97">
              <a:extLst>
                <a:ext uri="{FF2B5EF4-FFF2-40B4-BE49-F238E27FC236}">
                  <a16:creationId xmlns:a16="http://schemas.microsoft.com/office/drawing/2014/main" id="{485F85A4-C65C-4D3B-A9EE-957B5962DABC}"/>
                </a:ext>
              </a:extLst>
            </p:cNvPr>
            <p:cNvSpPr/>
            <p:nvPr/>
          </p:nvSpPr>
          <p:spPr>
            <a:xfrm>
              <a:off x="9139746" y="1451977"/>
              <a:ext cx="350963" cy="299868"/>
            </a:xfrm>
            <a:custGeom>
              <a:avLst/>
              <a:gdLst>
                <a:gd name="connsiteX0" fmla="*/ 203043 w 484768"/>
                <a:gd name="connsiteY0" fmla="*/ 413968 h 414193"/>
                <a:gd name="connsiteX1" fmla="*/ 20783 w 484768"/>
                <a:gd name="connsiteY1" fmla="*/ 303264 h 414193"/>
                <a:gd name="connsiteX2" fmla="*/ 54215 w 484768"/>
                <a:gd name="connsiteY2" fmla="*/ 80988 h 414193"/>
                <a:gd name="connsiteX3" fmla="*/ 470776 w 484768"/>
                <a:gd name="connsiteY3" fmla="*/ 145368 h 414193"/>
                <a:gd name="connsiteX4" fmla="*/ 475468 w 484768"/>
                <a:gd name="connsiteY4" fmla="*/ 195556 h 414193"/>
                <a:gd name="connsiteX5" fmla="*/ 435846 w 484768"/>
                <a:gd name="connsiteY5" fmla="*/ 167486 h 414193"/>
                <a:gd name="connsiteX6" fmla="*/ 206276 w 484768"/>
                <a:gd name="connsiteY6" fmla="*/ 44284 h 414193"/>
                <a:gd name="connsiteX7" fmla="*/ 63520 w 484768"/>
                <a:gd name="connsiteY7" fmla="*/ 296286 h 414193"/>
                <a:gd name="connsiteX8" fmla="*/ 301368 w 484768"/>
                <a:gd name="connsiteY8" fmla="*/ 320217 h 414193"/>
                <a:gd name="connsiteX9" fmla="*/ 312920 w 484768"/>
                <a:gd name="connsiteY9" fmla="*/ 206674 h 414193"/>
                <a:gd name="connsiteX10" fmla="*/ 255084 w 484768"/>
                <a:gd name="connsiteY10" fmla="*/ 176948 h 414193"/>
                <a:gd name="connsiteX11" fmla="*/ 214634 w 484768"/>
                <a:gd name="connsiteY11" fmla="*/ 226307 h 414193"/>
                <a:gd name="connsiteX12" fmla="*/ 199337 w 484768"/>
                <a:gd name="connsiteY12" fmla="*/ 258477 h 414193"/>
                <a:gd name="connsiteX13" fmla="*/ 172213 w 484768"/>
                <a:gd name="connsiteY13" fmla="*/ 216727 h 414193"/>
                <a:gd name="connsiteX14" fmla="*/ 228512 w 484768"/>
                <a:gd name="connsiteY14" fmla="*/ 141741 h 414193"/>
                <a:gd name="connsiteX15" fmla="*/ 320134 w 484768"/>
                <a:gd name="connsiteY15" fmla="*/ 154121 h 414193"/>
                <a:gd name="connsiteX16" fmla="*/ 329320 w 484768"/>
                <a:gd name="connsiteY16" fmla="*/ 347577 h 414193"/>
                <a:gd name="connsiteX17" fmla="*/ 203043 w 484768"/>
                <a:gd name="connsiteY17" fmla="*/ 413968 h 414193"/>
                <a:gd name="connsiteX18" fmla="*/ 203043 w 484768"/>
                <a:gd name="connsiteY18" fmla="*/ 413968 h 4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4768" h="414193">
                  <a:moveTo>
                    <a:pt x="203043" y="413968"/>
                  </a:moveTo>
                  <a:cubicBezTo>
                    <a:pt x="103260" y="411445"/>
                    <a:pt x="51732" y="371390"/>
                    <a:pt x="20783" y="303264"/>
                  </a:cubicBezTo>
                  <a:cubicBezTo>
                    <a:pt x="-15921" y="222562"/>
                    <a:pt x="-3542" y="146472"/>
                    <a:pt x="54215" y="80988"/>
                  </a:cubicBezTo>
                  <a:cubicBezTo>
                    <a:pt x="170715" y="-51203"/>
                    <a:pt x="395041" y="-15839"/>
                    <a:pt x="470776" y="145368"/>
                  </a:cubicBezTo>
                  <a:cubicBezTo>
                    <a:pt x="478109" y="160941"/>
                    <a:pt x="495456" y="183177"/>
                    <a:pt x="475468" y="195556"/>
                  </a:cubicBezTo>
                  <a:cubicBezTo>
                    <a:pt x="452838" y="209631"/>
                    <a:pt x="445071" y="181560"/>
                    <a:pt x="435846" y="167486"/>
                  </a:cubicBezTo>
                  <a:cubicBezTo>
                    <a:pt x="381400" y="84654"/>
                    <a:pt x="311185" y="34073"/>
                    <a:pt x="206276" y="44284"/>
                  </a:cubicBezTo>
                  <a:cubicBezTo>
                    <a:pt x="81615" y="56387"/>
                    <a:pt x="7379" y="185976"/>
                    <a:pt x="63520" y="296286"/>
                  </a:cubicBezTo>
                  <a:cubicBezTo>
                    <a:pt x="110435" y="388500"/>
                    <a:pt x="236791" y="401471"/>
                    <a:pt x="301368" y="320217"/>
                  </a:cubicBezTo>
                  <a:cubicBezTo>
                    <a:pt x="329163" y="285208"/>
                    <a:pt x="334879" y="246650"/>
                    <a:pt x="312920" y="206674"/>
                  </a:cubicBezTo>
                  <a:cubicBezTo>
                    <a:pt x="300816" y="184635"/>
                    <a:pt x="282050" y="170640"/>
                    <a:pt x="255084" y="176948"/>
                  </a:cubicBezTo>
                  <a:cubicBezTo>
                    <a:pt x="229655" y="182861"/>
                    <a:pt x="214161" y="197961"/>
                    <a:pt x="214634" y="226307"/>
                  </a:cubicBezTo>
                  <a:cubicBezTo>
                    <a:pt x="214831" y="239160"/>
                    <a:pt x="220627" y="259345"/>
                    <a:pt x="199337" y="258477"/>
                  </a:cubicBezTo>
                  <a:cubicBezTo>
                    <a:pt x="175407" y="257531"/>
                    <a:pt x="170045" y="234744"/>
                    <a:pt x="172213" y="216727"/>
                  </a:cubicBezTo>
                  <a:cubicBezTo>
                    <a:pt x="176156" y="182112"/>
                    <a:pt x="196065" y="156289"/>
                    <a:pt x="228512" y="141741"/>
                  </a:cubicBezTo>
                  <a:cubicBezTo>
                    <a:pt x="261471" y="126996"/>
                    <a:pt x="292261" y="130466"/>
                    <a:pt x="320134" y="154121"/>
                  </a:cubicBezTo>
                  <a:cubicBezTo>
                    <a:pt x="376078" y="201588"/>
                    <a:pt x="380691" y="286863"/>
                    <a:pt x="329320" y="347577"/>
                  </a:cubicBezTo>
                  <a:cubicBezTo>
                    <a:pt x="290724" y="393428"/>
                    <a:pt x="241443" y="416767"/>
                    <a:pt x="203043" y="413968"/>
                  </a:cubicBezTo>
                  <a:lnTo>
                    <a:pt x="203043" y="41396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Freeform: Shape 98">
              <a:extLst>
                <a:ext uri="{FF2B5EF4-FFF2-40B4-BE49-F238E27FC236}">
                  <a16:creationId xmlns:a16="http://schemas.microsoft.com/office/drawing/2014/main" id="{71A84F30-991D-4337-A9A6-FB79D43870F7}"/>
                </a:ext>
              </a:extLst>
            </p:cNvPr>
            <p:cNvSpPr/>
            <p:nvPr/>
          </p:nvSpPr>
          <p:spPr>
            <a:xfrm>
              <a:off x="8317161" y="1246800"/>
              <a:ext cx="574857" cy="505045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99">
              <a:extLst>
                <a:ext uri="{FF2B5EF4-FFF2-40B4-BE49-F238E27FC236}">
                  <a16:creationId xmlns:a16="http://schemas.microsoft.com/office/drawing/2014/main" id="{170EFCD6-4940-4FF2-8D62-02B6A08F6660}"/>
                </a:ext>
              </a:extLst>
            </p:cNvPr>
            <p:cNvSpPr/>
            <p:nvPr/>
          </p:nvSpPr>
          <p:spPr>
            <a:xfrm>
              <a:off x="10131157" y="1108484"/>
              <a:ext cx="485683" cy="664235"/>
            </a:xfrm>
            <a:custGeom>
              <a:avLst/>
              <a:gdLst>
                <a:gd name="connsiteX0" fmla="*/ 276568 w 670851"/>
                <a:gd name="connsiteY0" fmla="*/ 512333 h 917476"/>
                <a:gd name="connsiteX1" fmla="*/ 328688 w 670851"/>
                <a:gd name="connsiteY1" fmla="*/ 399105 h 917476"/>
                <a:gd name="connsiteX2" fmla="*/ 360740 w 670851"/>
                <a:gd name="connsiteY2" fmla="*/ 399381 h 917476"/>
                <a:gd name="connsiteX3" fmla="*/ 360740 w 670851"/>
                <a:gd name="connsiteY3" fmla="*/ 399381 h 917476"/>
                <a:gd name="connsiteX4" fmla="*/ 502905 w 670851"/>
                <a:gd name="connsiteY4" fmla="*/ 359365 h 917476"/>
                <a:gd name="connsiteX5" fmla="*/ 552028 w 670851"/>
                <a:gd name="connsiteY5" fmla="*/ 339258 h 917476"/>
                <a:gd name="connsiteX6" fmla="*/ 659421 w 670851"/>
                <a:gd name="connsiteY6" fmla="*/ 296838 h 917476"/>
                <a:gd name="connsiteX7" fmla="*/ 634386 w 670851"/>
                <a:gd name="connsiteY7" fmla="*/ 186803 h 917476"/>
                <a:gd name="connsiteX8" fmla="*/ 629419 w 670851"/>
                <a:gd name="connsiteY8" fmla="*/ 139967 h 917476"/>
                <a:gd name="connsiteX9" fmla="*/ 571977 w 670851"/>
                <a:gd name="connsiteY9" fmla="*/ 2848 h 917476"/>
                <a:gd name="connsiteX10" fmla="*/ 509647 w 670851"/>
                <a:gd name="connsiteY10" fmla="*/ 5135 h 917476"/>
                <a:gd name="connsiteX11" fmla="*/ 509647 w 670851"/>
                <a:gd name="connsiteY11" fmla="*/ 5135 h 917476"/>
                <a:gd name="connsiteX12" fmla="*/ 447040 w 670851"/>
                <a:gd name="connsiteY12" fmla="*/ 52641 h 917476"/>
                <a:gd name="connsiteX13" fmla="*/ 411598 w 670851"/>
                <a:gd name="connsiteY13" fmla="*/ 52444 h 917476"/>
                <a:gd name="connsiteX14" fmla="*/ 395276 w 670851"/>
                <a:gd name="connsiteY14" fmla="*/ 35728 h 917476"/>
                <a:gd name="connsiteX15" fmla="*/ 249996 w 670851"/>
                <a:gd name="connsiteY15" fmla="*/ 29341 h 917476"/>
                <a:gd name="connsiteX16" fmla="*/ 245975 w 670851"/>
                <a:gd name="connsiteY16" fmla="*/ 157235 h 917476"/>
                <a:gd name="connsiteX17" fmla="*/ 232019 w 670851"/>
                <a:gd name="connsiteY17" fmla="*/ 194885 h 917476"/>
                <a:gd name="connsiteX18" fmla="*/ 260799 w 670851"/>
                <a:gd name="connsiteY18" fmla="*/ 339968 h 917476"/>
                <a:gd name="connsiteX19" fmla="*/ 277199 w 670851"/>
                <a:gd name="connsiteY19" fmla="*/ 389091 h 917476"/>
                <a:gd name="connsiteX20" fmla="*/ 208521 w 670851"/>
                <a:gd name="connsiteY20" fmla="*/ 758461 h 917476"/>
                <a:gd name="connsiteX21" fmla="*/ 182383 w 670851"/>
                <a:gd name="connsiteY21" fmla="*/ 785033 h 917476"/>
                <a:gd name="connsiteX22" fmla="*/ 30835 w 670851"/>
                <a:gd name="connsiteY22" fmla="*/ 820988 h 917476"/>
                <a:gd name="connsiteX23" fmla="*/ 27287 w 670851"/>
                <a:gd name="connsiteY23" fmla="*/ 877405 h 917476"/>
                <a:gd name="connsiteX24" fmla="*/ 207615 w 670851"/>
                <a:gd name="connsiteY24" fmla="*/ 901730 h 917476"/>
                <a:gd name="connsiteX25" fmla="*/ 316033 w 670851"/>
                <a:gd name="connsiteY25" fmla="*/ 898812 h 917476"/>
                <a:gd name="connsiteX26" fmla="*/ 257369 w 670851"/>
                <a:gd name="connsiteY26" fmla="*/ 755070 h 917476"/>
                <a:gd name="connsiteX27" fmla="*/ 257369 w 670851"/>
                <a:gd name="connsiteY27" fmla="*/ 755070 h 917476"/>
                <a:gd name="connsiteX28" fmla="*/ 276568 w 670851"/>
                <a:gd name="connsiteY28" fmla="*/ 512333 h 917476"/>
                <a:gd name="connsiteX29" fmla="*/ 628354 w 670851"/>
                <a:gd name="connsiteY29" fmla="*/ 256664 h 917476"/>
                <a:gd name="connsiteX30" fmla="*/ 581045 w 670851"/>
                <a:gd name="connsiteY30" fmla="*/ 303619 h 917476"/>
                <a:gd name="connsiteX31" fmla="*/ 515521 w 670851"/>
                <a:gd name="connsiteY31" fmla="*/ 256782 h 917476"/>
                <a:gd name="connsiteX32" fmla="*/ 565038 w 670851"/>
                <a:gd name="connsiteY32" fmla="*/ 201588 h 917476"/>
                <a:gd name="connsiteX33" fmla="*/ 628354 w 670851"/>
                <a:gd name="connsiteY33" fmla="*/ 256664 h 917476"/>
                <a:gd name="connsiteX34" fmla="*/ 628354 w 670851"/>
                <a:gd name="connsiteY34" fmla="*/ 256664 h 917476"/>
                <a:gd name="connsiteX35" fmla="*/ 536613 w 670851"/>
                <a:gd name="connsiteY35" fmla="*/ 44835 h 917476"/>
                <a:gd name="connsiteX36" fmla="*/ 594331 w 670851"/>
                <a:gd name="connsiteY36" fmla="*/ 97704 h 917476"/>
                <a:gd name="connsiteX37" fmla="*/ 544380 w 670851"/>
                <a:gd name="connsiteY37" fmla="*/ 169141 h 917476"/>
                <a:gd name="connsiteX38" fmla="*/ 474007 w 670851"/>
                <a:gd name="connsiteY38" fmla="*/ 102947 h 917476"/>
                <a:gd name="connsiteX39" fmla="*/ 536613 w 670851"/>
                <a:gd name="connsiteY39" fmla="*/ 44835 h 917476"/>
                <a:gd name="connsiteX40" fmla="*/ 536613 w 670851"/>
                <a:gd name="connsiteY40" fmla="*/ 44835 h 917476"/>
                <a:gd name="connsiteX41" fmla="*/ 472351 w 670851"/>
                <a:gd name="connsiteY41" fmla="*/ 316077 h 917476"/>
                <a:gd name="connsiteX42" fmla="*/ 416013 w 670851"/>
                <a:gd name="connsiteY42" fmla="*/ 370916 h 917476"/>
                <a:gd name="connsiteX43" fmla="*/ 372843 w 670851"/>
                <a:gd name="connsiteY43" fmla="*/ 332635 h 917476"/>
                <a:gd name="connsiteX44" fmla="*/ 434937 w 670851"/>
                <a:gd name="connsiteY44" fmla="*/ 279097 h 917476"/>
                <a:gd name="connsiteX45" fmla="*/ 472351 w 670851"/>
                <a:gd name="connsiteY45" fmla="*/ 316077 h 917476"/>
                <a:gd name="connsiteX46" fmla="*/ 472351 w 670851"/>
                <a:gd name="connsiteY46" fmla="*/ 316077 h 917476"/>
                <a:gd name="connsiteX47" fmla="*/ 430640 w 670851"/>
                <a:gd name="connsiteY47" fmla="*/ 155619 h 917476"/>
                <a:gd name="connsiteX48" fmla="*/ 478304 w 670851"/>
                <a:gd name="connsiteY48" fmla="*/ 188459 h 917476"/>
                <a:gd name="connsiteX49" fmla="*/ 456621 w 670851"/>
                <a:gd name="connsiteY49" fmla="*/ 247557 h 917476"/>
                <a:gd name="connsiteX50" fmla="*/ 407852 w 670851"/>
                <a:gd name="connsiteY50" fmla="*/ 247557 h 917476"/>
                <a:gd name="connsiteX51" fmla="*/ 384592 w 670851"/>
                <a:gd name="connsiteY51" fmla="*/ 223153 h 917476"/>
                <a:gd name="connsiteX52" fmla="*/ 430640 w 670851"/>
                <a:gd name="connsiteY52" fmla="*/ 155619 h 917476"/>
                <a:gd name="connsiteX53" fmla="*/ 430640 w 670851"/>
                <a:gd name="connsiteY53" fmla="*/ 155619 h 917476"/>
                <a:gd name="connsiteX54" fmla="*/ 305033 w 670851"/>
                <a:gd name="connsiteY54" fmla="*/ 51104 h 917476"/>
                <a:gd name="connsiteX55" fmla="*/ 393226 w 670851"/>
                <a:gd name="connsiteY55" fmla="*/ 112330 h 917476"/>
                <a:gd name="connsiteX56" fmla="*/ 338110 w 670851"/>
                <a:gd name="connsiteY56" fmla="*/ 162676 h 917476"/>
                <a:gd name="connsiteX57" fmla="*/ 261548 w 670851"/>
                <a:gd name="connsiteY57" fmla="*/ 99478 h 917476"/>
                <a:gd name="connsiteX58" fmla="*/ 305033 w 670851"/>
                <a:gd name="connsiteY58" fmla="*/ 51104 h 917476"/>
                <a:gd name="connsiteX59" fmla="*/ 305033 w 670851"/>
                <a:gd name="connsiteY59" fmla="*/ 51104 h 917476"/>
                <a:gd name="connsiteX60" fmla="*/ 284887 w 670851"/>
                <a:gd name="connsiteY60" fmla="*/ 303146 h 917476"/>
                <a:gd name="connsiteX61" fmla="*/ 242900 w 670851"/>
                <a:gd name="connsiteY61" fmla="*/ 256782 h 917476"/>
                <a:gd name="connsiteX62" fmla="*/ 294546 w 670851"/>
                <a:gd name="connsiteY62" fmla="*/ 211996 h 917476"/>
                <a:gd name="connsiteX63" fmla="*/ 347217 w 670851"/>
                <a:gd name="connsiteY63" fmla="*/ 257255 h 917476"/>
                <a:gd name="connsiteX64" fmla="*/ 284887 w 670851"/>
                <a:gd name="connsiteY64" fmla="*/ 303146 h 917476"/>
                <a:gd name="connsiteX65" fmla="*/ 284887 w 670851"/>
                <a:gd name="connsiteY65" fmla="*/ 303146 h 9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70851" h="917476">
                  <a:moveTo>
                    <a:pt x="276568" y="512333"/>
                  </a:moveTo>
                  <a:cubicBezTo>
                    <a:pt x="289697" y="472474"/>
                    <a:pt x="309291" y="435888"/>
                    <a:pt x="328688" y="399105"/>
                  </a:cubicBezTo>
                  <a:cubicBezTo>
                    <a:pt x="340200" y="377146"/>
                    <a:pt x="350253" y="381364"/>
                    <a:pt x="360740" y="399381"/>
                  </a:cubicBezTo>
                  <a:lnTo>
                    <a:pt x="360740" y="399381"/>
                  </a:lnTo>
                  <a:cubicBezTo>
                    <a:pt x="405408" y="430921"/>
                    <a:pt x="478620" y="414954"/>
                    <a:pt x="502905" y="359365"/>
                  </a:cubicBezTo>
                  <a:cubicBezTo>
                    <a:pt x="516231" y="328850"/>
                    <a:pt x="525299" y="329678"/>
                    <a:pt x="552028" y="339258"/>
                  </a:cubicBezTo>
                  <a:cubicBezTo>
                    <a:pt x="594962" y="354752"/>
                    <a:pt x="638053" y="335040"/>
                    <a:pt x="659421" y="296838"/>
                  </a:cubicBezTo>
                  <a:cubicBezTo>
                    <a:pt x="680316" y="259463"/>
                    <a:pt x="672904" y="213652"/>
                    <a:pt x="634386" y="186803"/>
                  </a:cubicBezTo>
                  <a:cubicBezTo>
                    <a:pt x="609470" y="169417"/>
                    <a:pt x="623978" y="156092"/>
                    <a:pt x="629419" y="139967"/>
                  </a:cubicBezTo>
                  <a:cubicBezTo>
                    <a:pt x="649644" y="80436"/>
                    <a:pt x="627369" y="17948"/>
                    <a:pt x="571977" y="2848"/>
                  </a:cubicBezTo>
                  <a:cubicBezTo>
                    <a:pt x="553053" y="-2316"/>
                    <a:pt x="534169" y="207"/>
                    <a:pt x="509647" y="5135"/>
                  </a:cubicBezTo>
                  <a:lnTo>
                    <a:pt x="509647" y="5135"/>
                  </a:lnTo>
                  <a:cubicBezTo>
                    <a:pt x="484809" y="15661"/>
                    <a:pt x="463244" y="31234"/>
                    <a:pt x="447040" y="52641"/>
                  </a:cubicBezTo>
                  <a:cubicBezTo>
                    <a:pt x="433912" y="69909"/>
                    <a:pt x="423701" y="69279"/>
                    <a:pt x="411598" y="52444"/>
                  </a:cubicBezTo>
                  <a:cubicBezTo>
                    <a:pt x="407103" y="46136"/>
                    <a:pt x="400993" y="40972"/>
                    <a:pt x="395276" y="35728"/>
                  </a:cubicBezTo>
                  <a:cubicBezTo>
                    <a:pt x="353289" y="-2671"/>
                    <a:pt x="292575" y="-5313"/>
                    <a:pt x="249996" y="29341"/>
                  </a:cubicBezTo>
                  <a:cubicBezTo>
                    <a:pt x="211202" y="60881"/>
                    <a:pt x="207654" y="104919"/>
                    <a:pt x="245975" y="157235"/>
                  </a:cubicBezTo>
                  <a:cubicBezTo>
                    <a:pt x="264899" y="183058"/>
                    <a:pt x="242505" y="185108"/>
                    <a:pt x="232019" y="194885"/>
                  </a:cubicBezTo>
                  <a:cubicBezTo>
                    <a:pt x="180570" y="242786"/>
                    <a:pt x="194053" y="325223"/>
                    <a:pt x="260799" y="339968"/>
                  </a:cubicBezTo>
                  <a:cubicBezTo>
                    <a:pt x="307201" y="350218"/>
                    <a:pt x="288711" y="367684"/>
                    <a:pt x="277199" y="389091"/>
                  </a:cubicBezTo>
                  <a:cubicBezTo>
                    <a:pt x="214317" y="504881"/>
                    <a:pt x="184433" y="626664"/>
                    <a:pt x="208521" y="758461"/>
                  </a:cubicBezTo>
                  <a:cubicBezTo>
                    <a:pt x="212661" y="781287"/>
                    <a:pt x="207299" y="788896"/>
                    <a:pt x="182383" y="785033"/>
                  </a:cubicBezTo>
                  <a:cubicBezTo>
                    <a:pt x="127543" y="776596"/>
                    <a:pt x="77987" y="794219"/>
                    <a:pt x="30835" y="820988"/>
                  </a:cubicBezTo>
                  <a:cubicBezTo>
                    <a:pt x="-9181" y="843697"/>
                    <a:pt x="-10127" y="848309"/>
                    <a:pt x="27287" y="877405"/>
                  </a:cubicBezTo>
                  <a:cubicBezTo>
                    <a:pt x="82481" y="920299"/>
                    <a:pt x="144811" y="929327"/>
                    <a:pt x="207615" y="901730"/>
                  </a:cubicBezTo>
                  <a:cubicBezTo>
                    <a:pt x="241441" y="886906"/>
                    <a:pt x="270576" y="865656"/>
                    <a:pt x="316033" y="898812"/>
                  </a:cubicBezTo>
                  <a:cubicBezTo>
                    <a:pt x="287450" y="844722"/>
                    <a:pt x="260089" y="804627"/>
                    <a:pt x="257369" y="755070"/>
                  </a:cubicBezTo>
                  <a:lnTo>
                    <a:pt x="257369" y="755070"/>
                  </a:lnTo>
                  <a:cubicBezTo>
                    <a:pt x="254333" y="729602"/>
                    <a:pt x="232886" y="644799"/>
                    <a:pt x="276568" y="512333"/>
                  </a:cubicBezTo>
                  <a:close/>
                  <a:moveTo>
                    <a:pt x="628354" y="256664"/>
                  </a:moveTo>
                  <a:cubicBezTo>
                    <a:pt x="628433" y="282014"/>
                    <a:pt x="611402" y="306615"/>
                    <a:pt x="581045" y="303619"/>
                  </a:cubicBezTo>
                  <a:cubicBezTo>
                    <a:pt x="551910" y="300701"/>
                    <a:pt x="515994" y="291239"/>
                    <a:pt x="515521" y="256782"/>
                  </a:cubicBezTo>
                  <a:cubicBezTo>
                    <a:pt x="515127" y="233600"/>
                    <a:pt x="533972" y="202061"/>
                    <a:pt x="565038" y="201588"/>
                  </a:cubicBezTo>
                  <a:cubicBezTo>
                    <a:pt x="601112" y="201036"/>
                    <a:pt x="628276" y="222404"/>
                    <a:pt x="628354" y="256664"/>
                  </a:cubicBezTo>
                  <a:lnTo>
                    <a:pt x="628354" y="256664"/>
                  </a:lnTo>
                  <a:close/>
                  <a:moveTo>
                    <a:pt x="536613" y="44835"/>
                  </a:moveTo>
                  <a:cubicBezTo>
                    <a:pt x="568666" y="47083"/>
                    <a:pt x="592202" y="62103"/>
                    <a:pt x="594331" y="97704"/>
                  </a:cubicBezTo>
                  <a:cubicBezTo>
                    <a:pt x="592912" y="133107"/>
                    <a:pt x="578837" y="164450"/>
                    <a:pt x="544380" y="169141"/>
                  </a:cubicBezTo>
                  <a:cubicBezTo>
                    <a:pt x="503891" y="174661"/>
                    <a:pt x="465452" y="145092"/>
                    <a:pt x="474007" y="102947"/>
                  </a:cubicBezTo>
                  <a:cubicBezTo>
                    <a:pt x="478817" y="79292"/>
                    <a:pt x="508031" y="42864"/>
                    <a:pt x="536613" y="44835"/>
                  </a:cubicBezTo>
                  <a:lnTo>
                    <a:pt x="536613" y="44835"/>
                  </a:lnTo>
                  <a:close/>
                  <a:moveTo>
                    <a:pt x="472351" y="316077"/>
                  </a:moveTo>
                  <a:cubicBezTo>
                    <a:pt x="469434" y="351007"/>
                    <a:pt x="451022" y="370877"/>
                    <a:pt x="416013" y="370916"/>
                  </a:cubicBezTo>
                  <a:cubicBezTo>
                    <a:pt x="393265" y="370916"/>
                    <a:pt x="370241" y="353215"/>
                    <a:pt x="372843" y="332635"/>
                  </a:cubicBezTo>
                  <a:cubicBezTo>
                    <a:pt x="376983" y="299952"/>
                    <a:pt x="398469" y="276100"/>
                    <a:pt x="434937" y="279097"/>
                  </a:cubicBezTo>
                  <a:cubicBezTo>
                    <a:pt x="457528" y="280989"/>
                    <a:pt x="474401" y="291121"/>
                    <a:pt x="472351" y="316077"/>
                  </a:cubicBezTo>
                  <a:lnTo>
                    <a:pt x="472351" y="316077"/>
                  </a:lnTo>
                  <a:close/>
                  <a:moveTo>
                    <a:pt x="430640" y="155619"/>
                  </a:moveTo>
                  <a:cubicBezTo>
                    <a:pt x="442625" y="155145"/>
                    <a:pt x="472509" y="163543"/>
                    <a:pt x="478304" y="188459"/>
                  </a:cubicBezTo>
                  <a:cubicBezTo>
                    <a:pt x="485953" y="221261"/>
                    <a:pt x="473810" y="237267"/>
                    <a:pt x="456621" y="247557"/>
                  </a:cubicBezTo>
                  <a:cubicBezTo>
                    <a:pt x="439865" y="257571"/>
                    <a:pt x="422558" y="257571"/>
                    <a:pt x="407852" y="247557"/>
                  </a:cubicBezTo>
                  <a:cubicBezTo>
                    <a:pt x="395039" y="238844"/>
                    <a:pt x="388258" y="233482"/>
                    <a:pt x="384592" y="223153"/>
                  </a:cubicBezTo>
                  <a:cubicBezTo>
                    <a:pt x="374499" y="194136"/>
                    <a:pt x="400283" y="156762"/>
                    <a:pt x="430640" y="155619"/>
                  </a:cubicBezTo>
                  <a:lnTo>
                    <a:pt x="430640" y="155619"/>
                  </a:lnTo>
                  <a:close/>
                  <a:moveTo>
                    <a:pt x="305033" y="51104"/>
                  </a:moveTo>
                  <a:cubicBezTo>
                    <a:pt x="352816" y="50552"/>
                    <a:pt x="391925" y="86034"/>
                    <a:pt x="393226" y="112330"/>
                  </a:cubicBezTo>
                  <a:cubicBezTo>
                    <a:pt x="394172" y="131294"/>
                    <a:pt x="370872" y="169811"/>
                    <a:pt x="338110" y="162676"/>
                  </a:cubicBezTo>
                  <a:cubicBezTo>
                    <a:pt x="311223" y="156801"/>
                    <a:pt x="259931" y="124828"/>
                    <a:pt x="261548" y="99478"/>
                  </a:cubicBezTo>
                  <a:cubicBezTo>
                    <a:pt x="263637" y="65770"/>
                    <a:pt x="285833" y="51695"/>
                    <a:pt x="305033" y="51104"/>
                  </a:cubicBezTo>
                  <a:lnTo>
                    <a:pt x="305033" y="51104"/>
                  </a:lnTo>
                  <a:close/>
                  <a:moveTo>
                    <a:pt x="284887" y="303146"/>
                  </a:moveTo>
                  <a:cubicBezTo>
                    <a:pt x="257448" y="302751"/>
                    <a:pt x="241126" y="282566"/>
                    <a:pt x="242900" y="256782"/>
                  </a:cubicBezTo>
                  <a:cubicBezTo>
                    <a:pt x="244871" y="229067"/>
                    <a:pt x="263992" y="212824"/>
                    <a:pt x="294546" y="211996"/>
                  </a:cubicBezTo>
                  <a:cubicBezTo>
                    <a:pt x="319305" y="218304"/>
                    <a:pt x="352264" y="223350"/>
                    <a:pt x="347217" y="257255"/>
                  </a:cubicBezTo>
                  <a:cubicBezTo>
                    <a:pt x="342999" y="286035"/>
                    <a:pt x="315362" y="303500"/>
                    <a:pt x="284887" y="303146"/>
                  </a:cubicBezTo>
                  <a:lnTo>
                    <a:pt x="284887" y="30314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00">
              <a:extLst>
                <a:ext uri="{FF2B5EF4-FFF2-40B4-BE49-F238E27FC236}">
                  <a16:creationId xmlns:a16="http://schemas.microsoft.com/office/drawing/2014/main" id="{7BE42933-1BB1-4B98-B7B0-95279F91A1A1}"/>
                </a:ext>
              </a:extLst>
            </p:cNvPr>
            <p:cNvSpPr/>
            <p:nvPr/>
          </p:nvSpPr>
          <p:spPr>
            <a:xfrm>
              <a:off x="8287781" y="515455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4" name="Freeform: Shape 152">
              <a:extLst>
                <a:ext uri="{FF2B5EF4-FFF2-40B4-BE49-F238E27FC236}">
                  <a16:creationId xmlns:a16="http://schemas.microsoft.com/office/drawing/2014/main" id="{522EBB2F-3D1E-4756-A560-02E512AAAA3F}"/>
                </a:ext>
              </a:extLst>
            </p:cNvPr>
            <p:cNvSpPr/>
            <p:nvPr/>
          </p:nvSpPr>
          <p:spPr>
            <a:xfrm>
              <a:off x="8707346" y="417828"/>
              <a:ext cx="1529125" cy="1119174"/>
            </a:xfrm>
            <a:custGeom>
              <a:avLst/>
              <a:gdLst>
                <a:gd name="connsiteX0" fmla="*/ 1184766 w 1529125"/>
                <a:gd name="connsiteY0" fmla="*/ 565265 h 1119174"/>
                <a:gd name="connsiteX1" fmla="*/ 1118010 w 1529125"/>
                <a:gd name="connsiteY1" fmla="*/ 566800 h 1119174"/>
                <a:gd name="connsiteX2" fmla="*/ 1090820 w 1529125"/>
                <a:gd name="connsiteY2" fmla="*/ 588594 h 1119174"/>
                <a:gd name="connsiteX3" fmla="*/ 1269548 w 1529125"/>
                <a:gd name="connsiteY3" fmla="*/ 591106 h 1119174"/>
                <a:gd name="connsiteX4" fmla="*/ 1279364 w 1529125"/>
                <a:gd name="connsiteY4" fmla="*/ 584919 h 1119174"/>
                <a:gd name="connsiteX5" fmla="*/ 1249289 w 1529125"/>
                <a:gd name="connsiteY5" fmla="*/ 566800 h 1119174"/>
                <a:gd name="connsiteX6" fmla="*/ 1184766 w 1529125"/>
                <a:gd name="connsiteY6" fmla="*/ 565265 h 1119174"/>
                <a:gd name="connsiteX7" fmla="*/ 1192270 w 1529125"/>
                <a:gd name="connsiteY7" fmla="*/ 524927 h 1119174"/>
                <a:gd name="connsiteX8" fmla="*/ 1143085 w 1529125"/>
                <a:gd name="connsiteY8" fmla="*/ 548983 h 1119174"/>
                <a:gd name="connsiteX9" fmla="*/ 1252359 w 1529125"/>
                <a:gd name="connsiteY9" fmla="*/ 543261 h 1119174"/>
                <a:gd name="connsiteX10" fmla="*/ 1192270 w 1529125"/>
                <a:gd name="connsiteY10" fmla="*/ 524927 h 1119174"/>
                <a:gd name="connsiteX11" fmla="*/ 1210477 w 1529125"/>
                <a:gd name="connsiteY11" fmla="*/ 497881 h 1119174"/>
                <a:gd name="connsiteX12" fmla="*/ 1287109 w 1529125"/>
                <a:gd name="connsiteY12" fmla="*/ 534097 h 1119174"/>
                <a:gd name="connsiteX13" fmla="*/ 1278317 w 1529125"/>
                <a:gd name="connsiteY13" fmla="*/ 649651 h 1119174"/>
                <a:gd name="connsiteX14" fmla="*/ 1253336 w 1529125"/>
                <a:gd name="connsiteY14" fmla="*/ 659560 h 1119174"/>
                <a:gd name="connsiteX15" fmla="*/ 1239078 w 1529125"/>
                <a:gd name="connsiteY15" fmla="*/ 654396 h 1119174"/>
                <a:gd name="connsiteX16" fmla="*/ 1246544 w 1529125"/>
                <a:gd name="connsiteY16" fmla="*/ 641650 h 1119174"/>
                <a:gd name="connsiteX17" fmla="*/ 1275340 w 1529125"/>
                <a:gd name="connsiteY17" fmla="*/ 613110 h 1119174"/>
                <a:gd name="connsiteX18" fmla="*/ 1072398 w 1529125"/>
                <a:gd name="connsiteY18" fmla="*/ 611133 h 1119174"/>
                <a:gd name="connsiteX19" fmla="*/ 1053302 w 1529125"/>
                <a:gd name="connsiteY19" fmla="*/ 629462 h 1119174"/>
                <a:gd name="connsiteX20" fmla="*/ 1178649 w 1529125"/>
                <a:gd name="connsiteY20" fmla="*/ 650791 h 1119174"/>
                <a:gd name="connsiteX21" fmla="*/ 1026437 w 1529125"/>
                <a:gd name="connsiteY21" fmla="*/ 668585 h 1119174"/>
                <a:gd name="connsiteX22" fmla="*/ 1058884 w 1529125"/>
                <a:gd name="connsiteY22" fmla="*/ 675446 h 1119174"/>
                <a:gd name="connsiteX23" fmla="*/ 1108474 w 1529125"/>
                <a:gd name="connsiteY23" fmla="*/ 692519 h 1119174"/>
                <a:gd name="connsiteX24" fmla="*/ 1041718 w 1529125"/>
                <a:gd name="connsiteY24" fmla="*/ 698962 h 1119174"/>
                <a:gd name="connsiteX25" fmla="*/ 986221 w 1529125"/>
                <a:gd name="connsiteY25" fmla="*/ 736247 h 1119174"/>
                <a:gd name="connsiteX26" fmla="*/ 895647 w 1529125"/>
                <a:gd name="connsiteY26" fmla="*/ 900531 h 1119174"/>
                <a:gd name="connsiteX27" fmla="*/ 857781 w 1529125"/>
                <a:gd name="connsiteY27" fmla="*/ 927512 h 1119174"/>
                <a:gd name="connsiteX28" fmla="*/ 870713 w 1529125"/>
                <a:gd name="connsiteY28" fmla="*/ 884459 h 1119174"/>
                <a:gd name="connsiteX29" fmla="*/ 1000921 w 1529125"/>
                <a:gd name="connsiteY29" fmla="*/ 650465 h 1119174"/>
                <a:gd name="connsiteX30" fmla="*/ 1117918 w 1529125"/>
                <a:gd name="connsiteY30" fmla="*/ 523630 h 1119174"/>
                <a:gd name="connsiteX31" fmla="*/ 1210477 w 1529125"/>
                <a:gd name="connsiteY31" fmla="*/ 497881 h 1119174"/>
                <a:gd name="connsiteX32" fmla="*/ 240213 w 1529125"/>
                <a:gd name="connsiteY32" fmla="*/ 244055 h 1119174"/>
                <a:gd name="connsiteX33" fmla="*/ 181526 w 1529125"/>
                <a:gd name="connsiteY33" fmla="*/ 287777 h 1119174"/>
                <a:gd name="connsiteX34" fmla="*/ 266145 w 1529125"/>
                <a:gd name="connsiteY34" fmla="*/ 253515 h 1119174"/>
                <a:gd name="connsiteX35" fmla="*/ 240213 w 1529125"/>
                <a:gd name="connsiteY35" fmla="*/ 244055 h 1119174"/>
                <a:gd name="connsiteX36" fmla="*/ 227735 w 1529125"/>
                <a:gd name="connsiteY36" fmla="*/ 217093 h 1119174"/>
                <a:gd name="connsiteX37" fmla="*/ 289079 w 1529125"/>
                <a:gd name="connsiteY37" fmla="*/ 238815 h 1119174"/>
                <a:gd name="connsiteX38" fmla="*/ 338529 w 1529125"/>
                <a:gd name="connsiteY38" fmla="*/ 338274 h 1119174"/>
                <a:gd name="connsiteX39" fmla="*/ 309827 w 1529125"/>
                <a:gd name="connsiteY39" fmla="*/ 674354 h 1119174"/>
                <a:gd name="connsiteX40" fmla="*/ 295452 w 1529125"/>
                <a:gd name="connsiteY40" fmla="*/ 689683 h 1119174"/>
                <a:gd name="connsiteX41" fmla="*/ 296057 w 1529125"/>
                <a:gd name="connsiteY41" fmla="*/ 669865 h 1119174"/>
                <a:gd name="connsiteX42" fmla="*/ 319735 w 1529125"/>
                <a:gd name="connsiteY42" fmla="*/ 391911 h 1119174"/>
                <a:gd name="connsiteX43" fmla="*/ 301337 w 1529125"/>
                <a:gd name="connsiteY43" fmla="*/ 374187 h 1119174"/>
                <a:gd name="connsiteX44" fmla="*/ 275449 w 1529125"/>
                <a:gd name="connsiteY44" fmla="*/ 372885 h 1119174"/>
                <a:gd name="connsiteX45" fmla="*/ 304221 w 1529125"/>
                <a:gd name="connsiteY45" fmla="*/ 344763 h 1119174"/>
                <a:gd name="connsiteX46" fmla="*/ 308152 w 1529125"/>
                <a:gd name="connsiteY46" fmla="*/ 334459 h 1119174"/>
                <a:gd name="connsiteX47" fmla="*/ 299197 w 1529125"/>
                <a:gd name="connsiteY47" fmla="*/ 335134 h 1119174"/>
                <a:gd name="connsiteX48" fmla="*/ 252445 w 1529125"/>
                <a:gd name="connsiteY48" fmla="*/ 358115 h 1119174"/>
                <a:gd name="connsiteX49" fmla="*/ 235232 w 1529125"/>
                <a:gd name="connsiteY49" fmla="*/ 354184 h 1119174"/>
                <a:gd name="connsiteX50" fmla="*/ 244327 w 1529125"/>
                <a:gd name="connsiteY50" fmla="*/ 339902 h 1119174"/>
                <a:gd name="connsiteX51" fmla="*/ 287079 w 1529125"/>
                <a:gd name="connsiteY51" fmla="*/ 319550 h 1119174"/>
                <a:gd name="connsiteX52" fmla="*/ 300476 w 1529125"/>
                <a:gd name="connsiteY52" fmla="*/ 304757 h 1119174"/>
                <a:gd name="connsiteX53" fmla="*/ 280985 w 1529125"/>
                <a:gd name="connsiteY53" fmla="*/ 306757 h 1119174"/>
                <a:gd name="connsiteX54" fmla="*/ 214066 w 1529125"/>
                <a:gd name="connsiteY54" fmla="*/ 338623 h 1119174"/>
                <a:gd name="connsiteX55" fmla="*/ 199622 w 1529125"/>
                <a:gd name="connsiteY55" fmla="*/ 333971 h 1119174"/>
                <a:gd name="connsiteX56" fmla="*/ 204390 w 1529125"/>
                <a:gd name="connsiteY56" fmla="*/ 319410 h 1119174"/>
                <a:gd name="connsiteX57" fmla="*/ 272844 w 1529125"/>
                <a:gd name="connsiteY57" fmla="*/ 284637 h 1119174"/>
                <a:gd name="connsiteX58" fmla="*/ 282683 w 1529125"/>
                <a:gd name="connsiteY58" fmla="*/ 272542 h 1119174"/>
                <a:gd name="connsiteX59" fmla="*/ 266447 w 1529125"/>
                <a:gd name="connsiteY59" fmla="*/ 272426 h 1119174"/>
                <a:gd name="connsiteX60" fmla="*/ 166430 w 1529125"/>
                <a:gd name="connsiteY60" fmla="*/ 295685 h 1119174"/>
                <a:gd name="connsiteX61" fmla="*/ 170873 w 1529125"/>
                <a:gd name="connsiteY61" fmla="*/ 246189 h 1119174"/>
                <a:gd name="connsiteX62" fmla="*/ 227735 w 1529125"/>
                <a:gd name="connsiteY62" fmla="*/ 217093 h 1119174"/>
                <a:gd name="connsiteX63" fmla="*/ 1328480 w 1529125"/>
                <a:gd name="connsiteY63" fmla="*/ 156155 h 1119174"/>
                <a:gd name="connsiteX64" fmla="*/ 1469047 w 1529125"/>
                <a:gd name="connsiteY64" fmla="*/ 203226 h 1119174"/>
                <a:gd name="connsiteX65" fmla="*/ 1520009 w 1529125"/>
                <a:gd name="connsiteY65" fmla="*/ 403260 h 1119174"/>
                <a:gd name="connsiteX66" fmla="*/ 1365378 w 1529125"/>
                <a:gd name="connsiteY66" fmla="*/ 747273 h 1119174"/>
                <a:gd name="connsiteX67" fmla="*/ 1103147 w 1529125"/>
                <a:gd name="connsiteY67" fmla="*/ 1094658 h 1119174"/>
                <a:gd name="connsiteX68" fmla="*/ 1063746 w 1529125"/>
                <a:gd name="connsiteY68" fmla="*/ 1119174 h 1119174"/>
                <a:gd name="connsiteX69" fmla="*/ 1194233 w 1529125"/>
                <a:gd name="connsiteY69" fmla="*/ 953634 h 1119174"/>
                <a:gd name="connsiteX70" fmla="*/ 1479281 w 1529125"/>
                <a:gd name="connsiteY70" fmla="*/ 444523 h 1119174"/>
                <a:gd name="connsiteX71" fmla="*/ 1498564 w 1529125"/>
                <a:gd name="connsiteY71" fmla="*/ 330946 h 1119174"/>
                <a:gd name="connsiteX72" fmla="*/ 1372844 w 1529125"/>
                <a:gd name="connsiteY72" fmla="*/ 188666 h 1119174"/>
                <a:gd name="connsiteX73" fmla="*/ 1188581 w 1529125"/>
                <a:gd name="connsiteY73" fmla="*/ 231091 h 1119174"/>
                <a:gd name="connsiteX74" fmla="*/ 921814 w 1529125"/>
                <a:gd name="connsiteY74" fmla="*/ 487996 h 1119174"/>
                <a:gd name="connsiteX75" fmla="*/ 729688 w 1529125"/>
                <a:gd name="connsiteY75" fmla="*/ 840591 h 1119174"/>
                <a:gd name="connsiteX76" fmla="*/ 712011 w 1529125"/>
                <a:gd name="connsiteY76" fmla="*/ 856919 h 1119174"/>
                <a:gd name="connsiteX77" fmla="*/ 704986 w 1529125"/>
                <a:gd name="connsiteY77" fmla="*/ 832101 h 1119174"/>
                <a:gd name="connsiteX78" fmla="*/ 813261 w 1529125"/>
                <a:gd name="connsiteY78" fmla="*/ 594200 h 1119174"/>
                <a:gd name="connsiteX79" fmla="*/ 1044207 w 1529125"/>
                <a:gd name="connsiteY79" fmla="*/ 302685 h 1119174"/>
                <a:gd name="connsiteX80" fmla="*/ 1276642 w 1529125"/>
                <a:gd name="connsiteY80" fmla="*/ 164290 h 1119174"/>
                <a:gd name="connsiteX81" fmla="*/ 1328480 w 1529125"/>
                <a:gd name="connsiteY81" fmla="*/ 156155 h 1119174"/>
                <a:gd name="connsiteX82" fmla="*/ 249210 w 1529125"/>
                <a:gd name="connsiteY82" fmla="*/ 1259 h 1119174"/>
                <a:gd name="connsiteX83" fmla="*/ 296953 w 1529125"/>
                <a:gd name="connsiteY83" fmla="*/ 1640 h 1119174"/>
                <a:gd name="connsiteX84" fmla="*/ 363324 w 1529125"/>
                <a:gd name="connsiteY84" fmla="*/ 20126 h 1119174"/>
                <a:gd name="connsiteX85" fmla="*/ 514396 w 1529125"/>
                <a:gd name="connsiteY85" fmla="*/ 160173 h 1119174"/>
                <a:gd name="connsiteX86" fmla="*/ 602853 w 1529125"/>
                <a:gd name="connsiteY86" fmla="*/ 456224 h 1119174"/>
                <a:gd name="connsiteX87" fmla="*/ 579267 w 1529125"/>
                <a:gd name="connsiteY87" fmla="*/ 719572 h 1119174"/>
                <a:gd name="connsiteX88" fmla="*/ 563335 w 1529125"/>
                <a:gd name="connsiteY88" fmla="*/ 738086 h 1119174"/>
                <a:gd name="connsiteX89" fmla="*/ 561963 w 1529125"/>
                <a:gd name="connsiteY89" fmla="*/ 708430 h 1119174"/>
                <a:gd name="connsiteX90" fmla="*/ 523816 w 1529125"/>
                <a:gd name="connsiteY90" fmla="*/ 246165 h 1119174"/>
                <a:gd name="connsiteX91" fmla="*/ 359346 w 1529125"/>
                <a:gd name="connsiteY91" fmla="*/ 50619 h 1119174"/>
                <a:gd name="connsiteX92" fmla="*/ 122864 w 1529125"/>
                <a:gd name="connsiteY92" fmla="*/ 116864 h 1119174"/>
                <a:gd name="connsiteX93" fmla="*/ 49852 w 1529125"/>
                <a:gd name="connsiteY93" fmla="*/ 326411 h 1119174"/>
                <a:gd name="connsiteX94" fmla="*/ 32430 w 1529125"/>
                <a:gd name="connsiteY94" fmla="*/ 506256 h 1119174"/>
                <a:gd name="connsiteX95" fmla="*/ 52526 w 1529125"/>
                <a:gd name="connsiteY95" fmla="*/ 707290 h 1119174"/>
                <a:gd name="connsiteX96" fmla="*/ 43665 w 1529125"/>
                <a:gd name="connsiteY96" fmla="*/ 745413 h 1119174"/>
                <a:gd name="connsiteX97" fmla="*/ 27778 w 1529125"/>
                <a:gd name="connsiteY97" fmla="*/ 726107 h 1119174"/>
                <a:gd name="connsiteX98" fmla="*/ 750 w 1529125"/>
                <a:gd name="connsiteY98" fmla="*/ 485997 h 1119174"/>
                <a:gd name="connsiteX99" fmla="*/ 43548 w 1529125"/>
                <a:gd name="connsiteY99" fmla="*/ 222928 h 1119174"/>
                <a:gd name="connsiteX100" fmla="*/ 121701 w 1529125"/>
                <a:gd name="connsiteY100" fmla="*/ 69367 h 1119174"/>
                <a:gd name="connsiteX101" fmla="*/ 249210 w 1529125"/>
                <a:gd name="connsiteY101" fmla="*/ 1259 h 11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529125" h="1119174">
                  <a:moveTo>
                    <a:pt x="1184766" y="565265"/>
                  </a:moveTo>
                  <a:cubicBezTo>
                    <a:pt x="1163320" y="564747"/>
                    <a:pt x="1141503" y="564741"/>
                    <a:pt x="1118010" y="566800"/>
                  </a:cubicBezTo>
                  <a:cubicBezTo>
                    <a:pt x="1106753" y="567800"/>
                    <a:pt x="1097961" y="572150"/>
                    <a:pt x="1090820" y="588594"/>
                  </a:cubicBezTo>
                  <a:cubicBezTo>
                    <a:pt x="1125873" y="591479"/>
                    <a:pt x="1208724" y="587734"/>
                    <a:pt x="1269548" y="591106"/>
                  </a:cubicBezTo>
                  <a:cubicBezTo>
                    <a:pt x="1274944" y="591409"/>
                    <a:pt x="1278922" y="590781"/>
                    <a:pt x="1279364" y="584919"/>
                  </a:cubicBezTo>
                  <a:cubicBezTo>
                    <a:pt x="1279806" y="579011"/>
                    <a:pt x="1275037" y="566800"/>
                    <a:pt x="1249289" y="566800"/>
                  </a:cubicBezTo>
                  <a:cubicBezTo>
                    <a:pt x="1227285" y="566812"/>
                    <a:pt x="1206211" y="565782"/>
                    <a:pt x="1184766" y="565265"/>
                  </a:cubicBezTo>
                  <a:close/>
                  <a:moveTo>
                    <a:pt x="1192270" y="524927"/>
                  </a:moveTo>
                  <a:cubicBezTo>
                    <a:pt x="1173712" y="526927"/>
                    <a:pt x="1156971" y="535993"/>
                    <a:pt x="1143085" y="548983"/>
                  </a:cubicBezTo>
                  <a:cubicBezTo>
                    <a:pt x="1181719" y="547192"/>
                    <a:pt x="1217632" y="547890"/>
                    <a:pt x="1252359" y="543261"/>
                  </a:cubicBezTo>
                  <a:cubicBezTo>
                    <a:pt x="1231204" y="527991"/>
                    <a:pt x="1210829" y="522926"/>
                    <a:pt x="1192270" y="524927"/>
                  </a:cubicBezTo>
                  <a:close/>
                  <a:moveTo>
                    <a:pt x="1210477" y="497881"/>
                  </a:moveTo>
                  <a:cubicBezTo>
                    <a:pt x="1240293" y="499812"/>
                    <a:pt x="1267454" y="512070"/>
                    <a:pt x="1287109" y="534097"/>
                  </a:cubicBezTo>
                  <a:cubicBezTo>
                    <a:pt x="1317789" y="568451"/>
                    <a:pt x="1313812" y="620762"/>
                    <a:pt x="1278317" y="649651"/>
                  </a:cubicBezTo>
                  <a:cubicBezTo>
                    <a:pt x="1270967" y="655629"/>
                    <a:pt x="1263129" y="660048"/>
                    <a:pt x="1253336" y="659560"/>
                  </a:cubicBezTo>
                  <a:cubicBezTo>
                    <a:pt x="1248033" y="659281"/>
                    <a:pt x="1241567" y="660816"/>
                    <a:pt x="1239078" y="654396"/>
                  </a:cubicBezTo>
                  <a:cubicBezTo>
                    <a:pt x="1236542" y="647791"/>
                    <a:pt x="1241683" y="644534"/>
                    <a:pt x="1246544" y="641650"/>
                  </a:cubicBezTo>
                  <a:cubicBezTo>
                    <a:pt x="1258384" y="634602"/>
                    <a:pt x="1272456" y="630020"/>
                    <a:pt x="1275340" y="613110"/>
                  </a:cubicBezTo>
                  <a:cubicBezTo>
                    <a:pt x="1275782" y="602643"/>
                    <a:pt x="1136479" y="611133"/>
                    <a:pt x="1072398" y="611133"/>
                  </a:cubicBezTo>
                  <a:cubicBezTo>
                    <a:pt x="1059722" y="611133"/>
                    <a:pt x="1058559" y="617041"/>
                    <a:pt x="1053302" y="629462"/>
                  </a:cubicBezTo>
                  <a:cubicBezTo>
                    <a:pt x="1046091" y="648372"/>
                    <a:pt x="1179556" y="626996"/>
                    <a:pt x="1178649" y="650791"/>
                  </a:cubicBezTo>
                  <a:cubicBezTo>
                    <a:pt x="1175183" y="669306"/>
                    <a:pt x="1032578" y="641836"/>
                    <a:pt x="1026437" y="668585"/>
                  </a:cubicBezTo>
                  <a:cubicBezTo>
                    <a:pt x="1025158" y="675842"/>
                    <a:pt x="1048092" y="674679"/>
                    <a:pt x="1058884" y="675446"/>
                  </a:cubicBezTo>
                  <a:cubicBezTo>
                    <a:pt x="1068932" y="676168"/>
                    <a:pt x="1111823" y="676423"/>
                    <a:pt x="1108474" y="692519"/>
                  </a:cubicBezTo>
                  <a:cubicBezTo>
                    <a:pt x="1104962" y="709429"/>
                    <a:pt x="1058186" y="700986"/>
                    <a:pt x="1041718" y="698962"/>
                  </a:cubicBezTo>
                  <a:cubicBezTo>
                    <a:pt x="1011458" y="695240"/>
                    <a:pt x="999037" y="710034"/>
                    <a:pt x="986221" y="736247"/>
                  </a:cubicBezTo>
                  <a:cubicBezTo>
                    <a:pt x="958727" y="792443"/>
                    <a:pt x="932351" y="849453"/>
                    <a:pt x="895647" y="900531"/>
                  </a:cubicBezTo>
                  <a:cubicBezTo>
                    <a:pt x="886134" y="913719"/>
                    <a:pt x="875132" y="939491"/>
                    <a:pt x="857781" y="927512"/>
                  </a:cubicBezTo>
                  <a:cubicBezTo>
                    <a:pt x="837428" y="913487"/>
                    <a:pt x="862525" y="896973"/>
                    <a:pt x="870713" y="884459"/>
                  </a:cubicBezTo>
                  <a:cubicBezTo>
                    <a:pt x="919698" y="809493"/>
                    <a:pt x="953262" y="726036"/>
                    <a:pt x="1000921" y="650465"/>
                  </a:cubicBezTo>
                  <a:cubicBezTo>
                    <a:pt x="1032112" y="601038"/>
                    <a:pt x="1067979" y="555426"/>
                    <a:pt x="1117918" y="523630"/>
                  </a:cubicBezTo>
                  <a:cubicBezTo>
                    <a:pt x="1148190" y="504347"/>
                    <a:pt x="1180661" y="495951"/>
                    <a:pt x="1210477" y="497881"/>
                  </a:cubicBezTo>
                  <a:close/>
                  <a:moveTo>
                    <a:pt x="240213" y="244055"/>
                  </a:moveTo>
                  <a:cubicBezTo>
                    <a:pt x="215914" y="240750"/>
                    <a:pt x="196477" y="255766"/>
                    <a:pt x="181526" y="287777"/>
                  </a:cubicBezTo>
                  <a:cubicBezTo>
                    <a:pt x="210554" y="274077"/>
                    <a:pt x="235605" y="264285"/>
                    <a:pt x="266145" y="253515"/>
                  </a:cubicBezTo>
                  <a:cubicBezTo>
                    <a:pt x="256952" y="248293"/>
                    <a:pt x="248312" y="245156"/>
                    <a:pt x="240213" y="244055"/>
                  </a:cubicBezTo>
                  <a:close/>
                  <a:moveTo>
                    <a:pt x="227735" y="217093"/>
                  </a:moveTo>
                  <a:cubicBezTo>
                    <a:pt x="249183" y="215794"/>
                    <a:pt x="271379" y="222964"/>
                    <a:pt x="289079" y="238815"/>
                  </a:cubicBezTo>
                  <a:cubicBezTo>
                    <a:pt x="318898" y="265448"/>
                    <a:pt x="331272" y="300919"/>
                    <a:pt x="338529" y="338274"/>
                  </a:cubicBezTo>
                  <a:cubicBezTo>
                    <a:pt x="360649" y="452898"/>
                    <a:pt x="349531" y="564917"/>
                    <a:pt x="309827" y="674354"/>
                  </a:cubicBezTo>
                  <a:cubicBezTo>
                    <a:pt x="307245" y="681449"/>
                    <a:pt x="306733" y="694288"/>
                    <a:pt x="295452" y="689683"/>
                  </a:cubicBezTo>
                  <a:cubicBezTo>
                    <a:pt x="287590" y="686473"/>
                    <a:pt x="293964" y="676564"/>
                    <a:pt x="296057" y="669865"/>
                  </a:cubicBezTo>
                  <a:cubicBezTo>
                    <a:pt x="324760" y="578989"/>
                    <a:pt x="331295" y="486276"/>
                    <a:pt x="319735" y="391911"/>
                  </a:cubicBezTo>
                  <a:cubicBezTo>
                    <a:pt x="318084" y="378234"/>
                    <a:pt x="317479" y="366721"/>
                    <a:pt x="301337" y="374187"/>
                  </a:cubicBezTo>
                  <a:cubicBezTo>
                    <a:pt x="291149" y="378955"/>
                    <a:pt x="278915" y="380095"/>
                    <a:pt x="275449" y="372885"/>
                  </a:cubicBezTo>
                  <a:cubicBezTo>
                    <a:pt x="270215" y="361999"/>
                    <a:pt x="288032" y="353882"/>
                    <a:pt x="304221" y="344763"/>
                  </a:cubicBezTo>
                  <a:cubicBezTo>
                    <a:pt x="309804" y="341623"/>
                    <a:pt x="311199" y="339111"/>
                    <a:pt x="308152" y="334459"/>
                  </a:cubicBezTo>
                  <a:cubicBezTo>
                    <a:pt x="305291" y="330086"/>
                    <a:pt x="302081" y="332692"/>
                    <a:pt x="299197" y="335134"/>
                  </a:cubicBezTo>
                  <a:cubicBezTo>
                    <a:pt x="285520" y="346648"/>
                    <a:pt x="268820" y="352090"/>
                    <a:pt x="252445" y="358115"/>
                  </a:cubicBezTo>
                  <a:cubicBezTo>
                    <a:pt x="245909" y="360487"/>
                    <a:pt x="238675" y="360952"/>
                    <a:pt x="235232" y="354184"/>
                  </a:cubicBezTo>
                  <a:cubicBezTo>
                    <a:pt x="232395" y="348625"/>
                    <a:pt x="238070" y="343507"/>
                    <a:pt x="244327" y="339902"/>
                  </a:cubicBezTo>
                  <a:cubicBezTo>
                    <a:pt x="258772" y="331715"/>
                    <a:pt x="272634" y="327877"/>
                    <a:pt x="287079" y="319550"/>
                  </a:cubicBezTo>
                  <a:cubicBezTo>
                    <a:pt x="296825" y="313921"/>
                    <a:pt x="303058" y="311107"/>
                    <a:pt x="300476" y="304757"/>
                  </a:cubicBezTo>
                  <a:cubicBezTo>
                    <a:pt x="296685" y="295406"/>
                    <a:pt x="286125" y="304268"/>
                    <a:pt x="280985" y="306757"/>
                  </a:cubicBezTo>
                  <a:cubicBezTo>
                    <a:pt x="263609" y="315154"/>
                    <a:pt x="220254" y="337344"/>
                    <a:pt x="214066" y="338623"/>
                  </a:cubicBezTo>
                  <a:cubicBezTo>
                    <a:pt x="208740" y="339740"/>
                    <a:pt x="202506" y="339949"/>
                    <a:pt x="199622" y="333971"/>
                  </a:cubicBezTo>
                  <a:cubicBezTo>
                    <a:pt x="196808" y="328109"/>
                    <a:pt x="200017" y="322946"/>
                    <a:pt x="204390" y="319410"/>
                  </a:cubicBezTo>
                  <a:cubicBezTo>
                    <a:pt x="212810" y="312665"/>
                    <a:pt x="257981" y="289359"/>
                    <a:pt x="272844" y="284637"/>
                  </a:cubicBezTo>
                  <a:cubicBezTo>
                    <a:pt x="279659" y="282520"/>
                    <a:pt x="285683" y="279869"/>
                    <a:pt x="282683" y="272542"/>
                  </a:cubicBezTo>
                  <a:cubicBezTo>
                    <a:pt x="280403" y="266983"/>
                    <a:pt x="277356" y="268518"/>
                    <a:pt x="266447" y="272426"/>
                  </a:cubicBezTo>
                  <a:cubicBezTo>
                    <a:pt x="243769" y="280566"/>
                    <a:pt x="184177" y="324458"/>
                    <a:pt x="166430" y="295685"/>
                  </a:cubicBezTo>
                  <a:cubicBezTo>
                    <a:pt x="154894" y="276985"/>
                    <a:pt x="158545" y="261237"/>
                    <a:pt x="170873" y="246189"/>
                  </a:cubicBezTo>
                  <a:cubicBezTo>
                    <a:pt x="185585" y="228162"/>
                    <a:pt x="206286" y="218393"/>
                    <a:pt x="227735" y="217093"/>
                  </a:cubicBezTo>
                  <a:close/>
                  <a:moveTo>
                    <a:pt x="1328480" y="156155"/>
                  </a:moveTo>
                  <a:cubicBezTo>
                    <a:pt x="1379385" y="153404"/>
                    <a:pt x="1427180" y="167377"/>
                    <a:pt x="1469047" y="203226"/>
                  </a:cubicBezTo>
                  <a:cubicBezTo>
                    <a:pt x="1531686" y="256887"/>
                    <a:pt x="1538780" y="329108"/>
                    <a:pt x="1520009" y="403260"/>
                  </a:cubicBezTo>
                  <a:cubicBezTo>
                    <a:pt x="1488772" y="526654"/>
                    <a:pt x="1428901" y="638114"/>
                    <a:pt x="1365378" y="747273"/>
                  </a:cubicBezTo>
                  <a:cubicBezTo>
                    <a:pt x="1291947" y="873434"/>
                    <a:pt x="1207700" y="991873"/>
                    <a:pt x="1103147" y="1094658"/>
                  </a:cubicBezTo>
                  <a:cubicBezTo>
                    <a:pt x="1093820" y="1103775"/>
                    <a:pt x="1086168" y="1116359"/>
                    <a:pt x="1063746" y="1119174"/>
                  </a:cubicBezTo>
                  <a:cubicBezTo>
                    <a:pt x="1110056" y="1060535"/>
                    <a:pt x="1152853" y="1007642"/>
                    <a:pt x="1194233" y="953634"/>
                  </a:cubicBezTo>
                  <a:cubicBezTo>
                    <a:pt x="1313695" y="797677"/>
                    <a:pt x="1410828" y="628997"/>
                    <a:pt x="1479281" y="444523"/>
                  </a:cubicBezTo>
                  <a:cubicBezTo>
                    <a:pt x="1492795" y="408145"/>
                    <a:pt x="1499820" y="370371"/>
                    <a:pt x="1498564" y="330946"/>
                  </a:cubicBezTo>
                  <a:cubicBezTo>
                    <a:pt x="1496121" y="256119"/>
                    <a:pt x="1446904" y="201202"/>
                    <a:pt x="1372844" y="188666"/>
                  </a:cubicBezTo>
                  <a:cubicBezTo>
                    <a:pt x="1304949" y="177152"/>
                    <a:pt x="1245404" y="198644"/>
                    <a:pt x="1188581" y="231091"/>
                  </a:cubicBezTo>
                  <a:cubicBezTo>
                    <a:pt x="1078143" y="294126"/>
                    <a:pt x="996687" y="388048"/>
                    <a:pt x="921814" y="487996"/>
                  </a:cubicBezTo>
                  <a:cubicBezTo>
                    <a:pt x="840801" y="596154"/>
                    <a:pt x="772952" y="711778"/>
                    <a:pt x="729688" y="840591"/>
                  </a:cubicBezTo>
                  <a:cubicBezTo>
                    <a:pt x="726641" y="849616"/>
                    <a:pt x="724315" y="860199"/>
                    <a:pt x="712011" y="856919"/>
                  </a:cubicBezTo>
                  <a:cubicBezTo>
                    <a:pt x="697776" y="853151"/>
                    <a:pt x="702311" y="842289"/>
                    <a:pt x="704986" y="832101"/>
                  </a:cubicBezTo>
                  <a:cubicBezTo>
                    <a:pt x="727083" y="746435"/>
                    <a:pt x="767346" y="668911"/>
                    <a:pt x="813261" y="594200"/>
                  </a:cubicBezTo>
                  <a:cubicBezTo>
                    <a:pt x="878621" y="487880"/>
                    <a:pt x="953052" y="388421"/>
                    <a:pt x="1044207" y="302685"/>
                  </a:cubicBezTo>
                  <a:cubicBezTo>
                    <a:pt x="1111265" y="239604"/>
                    <a:pt x="1185487" y="187340"/>
                    <a:pt x="1276642" y="164290"/>
                  </a:cubicBezTo>
                  <a:cubicBezTo>
                    <a:pt x="1294197" y="159847"/>
                    <a:pt x="1311511" y="157072"/>
                    <a:pt x="1328480" y="156155"/>
                  </a:cubicBezTo>
                  <a:close/>
                  <a:moveTo>
                    <a:pt x="249210" y="1259"/>
                  </a:moveTo>
                  <a:cubicBezTo>
                    <a:pt x="264770" y="-539"/>
                    <a:pt x="280712" y="-413"/>
                    <a:pt x="296953" y="1640"/>
                  </a:cubicBezTo>
                  <a:cubicBezTo>
                    <a:pt x="318608" y="4376"/>
                    <a:pt x="340797" y="10537"/>
                    <a:pt x="363324" y="20126"/>
                  </a:cubicBezTo>
                  <a:cubicBezTo>
                    <a:pt x="430637" y="48782"/>
                    <a:pt x="479018" y="97977"/>
                    <a:pt x="514396" y="160173"/>
                  </a:cubicBezTo>
                  <a:cubicBezTo>
                    <a:pt x="566591" y="251863"/>
                    <a:pt x="592665" y="351369"/>
                    <a:pt x="602853" y="456224"/>
                  </a:cubicBezTo>
                  <a:cubicBezTo>
                    <a:pt x="611552" y="545634"/>
                    <a:pt x="602342" y="633929"/>
                    <a:pt x="579267" y="719572"/>
                  </a:cubicBezTo>
                  <a:cubicBezTo>
                    <a:pt x="577104" y="727596"/>
                    <a:pt x="571708" y="741668"/>
                    <a:pt x="563335" y="738086"/>
                  </a:cubicBezTo>
                  <a:cubicBezTo>
                    <a:pt x="552751" y="733574"/>
                    <a:pt x="560125" y="716827"/>
                    <a:pt x="561963" y="708430"/>
                  </a:cubicBezTo>
                  <a:cubicBezTo>
                    <a:pt x="596015" y="548682"/>
                    <a:pt x="582826" y="398330"/>
                    <a:pt x="523816" y="246165"/>
                  </a:cubicBezTo>
                  <a:cubicBezTo>
                    <a:pt x="491485" y="162825"/>
                    <a:pt x="444500" y="90510"/>
                    <a:pt x="359346" y="50619"/>
                  </a:cubicBezTo>
                  <a:cubicBezTo>
                    <a:pt x="268610" y="8124"/>
                    <a:pt x="177664" y="33128"/>
                    <a:pt x="122864" y="116864"/>
                  </a:cubicBezTo>
                  <a:cubicBezTo>
                    <a:pt x="81182" y="180549"/>
                    <a:pt x="64575" y="253422"/>
                    <a:pt x="49852" y="326411"/>
                  </a:cubicBezTo>
                  <a:cubicBezTo>
                    <a:pt x="38128" y="385026"/>
                    <a:pt x="34570" y="444780"/>
                    <a:pt x="32430" y="506256"/>
                  </a:cubicBezTo>
                  <a:cubicBezTo>
                    <a:pt x="30918" y="575384"/>
                    <a:pt x="35825" y="641233"/>
                    <a:pt x="52526" y="707290"/>
                  </a:cubicBezTo>
                  <a:cubicBezTo>
                    <a:pt x="56527" y="723084"/>
                    <a:pt x="57690" y="742273"/>
                    <a:pt x="43665" y="745413"/>
                  </a:cubicBezTo>
                  <a:cubicBezTo>
                    <a:pt x="32011" y="748018"/>
                    <a:pt x="29988" y="734411"/>
                    <a:pt x="27778" y="726107"/>
                  </a:cubicBezTo>
                  <a:cubicBezTo>
                    <a:pt x="6890" y="647419"/>
                    <a:pt x="-2902" y="567127"/>
                    <a:pt x="750" y="485997"/>
                  </a:cubicBezTo>
                  <a:cubicBezTo>
                    <a:pt x="4728" y="396842"/>
                    <a:pt x="16915" y="308548"/>
                    <a:pt x="43548" y="222928"/>
                  </a:cubicBezTo>
                  <a:cubicBezTo>
                    <a:pt x="60830" y="167430"/>
                    <a:pt x="80973" y="112747"/>
                    <a:pt x="121701" y="69367"/>
                  </a:cubicBezTo>
                  <a:cubicBezTo>
                    <a:pt x="159290" y="29371"/>
                    <a:pt x="202532" y="6654"/>
                    <a:pt x="249210" y="125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106">
              <a:extLst>
                <a:ext uri="{FF2B5EF4-FFF2-40B4-BE49-F238E27FC236}">
                  <a16:creationId xmlns:a16="http://schemas.microsoft.com/office/drawing/2014/main" id="{0CD319E1-67E6-43B8-B973-82400AF9243F}"/>
                </a:ext>
              </a:extLst>
            </p:cNvPr>
            <p:cNvSpPr/>
            <p:nvPr/>
          </p:nvSpPr>
          <p:spPr>
            <a:xfrm>
              <a:off x="9346060" y="33819"/>
              <a:ext cx="347727" cy="567154"/>
            </a:xfrm>
            <a:custGeom>
              <a:avLst/>
              <a:gdLst>
                <a:gd name="connsiteX0" fmla="*/ 144668 w 480298"/>
                <a:gd name="connsiteY0" fmla="*/ 325657 h 783382"/>
                <a:gd name="connsiteX1" fmla="*/ 251509 w 480298"/>
                <a:gd name="connsiteY1" fmla="*/ 439239 h 783382"/>
                <a:gd name="connsiteX2" fmla="*/ 396198 w 480298"/>
                <a:gd name="connsiteY2" fmla="*/ 450869 h 783382"/>
                <a:gd name="connsiteX3" fmla="*/ 480290 w 480298"/>
                <a:gd name="connsiteY3" fmla="*/ 334370 h 783382"/>
                <a:gd name="connsiteX4" fmla="*/ 387761 w 480298"/>
                <a:gd name="connsiteY4" fmla="*/ 206594 h 783382"/>
                <a:gd name="connsiteX5" fmla="*/ 192215 w 480298"/>
                <a:gd name="connsiteY5" fmla="*/ 209512 h 783382"/>
                <a:gd name="connsiteX6" fmla="*/ 163356 w 480298"/>
                <a:gd name="connsiteY6" fmla="*/ 186330 h 783382"/>
                <a:gd name="connsiteX7" fmla="*/ 218511 w 480298"/>
                <a:gd name="connsiteY7" fmla="*/ 75192 h 783382"/>
                <a:gd name="connsiteX8" fmla="*/ 324997 w 480298"/>
                <a:gd name="connsiteY8" fmla="*/ 482 h 783382"/>
                <a:gd name="connsiteX9" fmla="*/ 124010 w 480298"/>
                <a:gd name="connsiteY9" fmla="*/ 201193 h 783382"/>
                <a:gd name="connsiteX10" fmla="*/ 93653 w 480298"/>
                <a:gd name="connsiteY10" fmla="*/ 269161 h 783382"/>
                <a:gd name="connsiteX11" fmla="*/ 926 w 480298"/>
                <a:gd name="connsiteY11" fmla="*/ 456625 h 783382"/>
                <a:gd name="connsiteX12" fmla="*/ 926 w 480298"/>
                <a:gd name="connsiteY12" fmla="*/ 456625 h 783382"/>
                <a:gd name="connsiteX13" fmla="*/ 103272 w 480298"/>
                <a:gd name="connsiteY13" fmla="*/ 715527 h 783382"/>
                <a:gd name="connsiteX14" fmla="*/ 352121 w 480298"/>
                <a:gd name="connsiteY14" fmla="*/ 775334 h 783382"/>
                <a:gd name="connsiteX15" fmla="*/ 398957 w 480298"/>
                <a:gd name="connsiteY15" fmla="*/ 739655 h 783382"/>
                <a:gd name="connsiteX16" fmla="*/ 280210 w 480298"/>
                <a:gd name="connsiteY16" fmla="*/ 731415 h 783382"/>
                <a:gd name="connsiteX17" fmla="*/ 103667 w 480298"/>
                <a:gd name="connsiteY17" fmla="*/ 644760 h 783382"/>
                <a:gd name="connsiteX18" fmla="*/ 48433 w 480298"/>
                <a:gd name="connsiteY18" fmla="*/ 475391 h 783382"/>
                <a:gd name="connsiteX19" fmla="*/ 48433 w 480298"/>
                <a:gd name="connsiteY19" fmla="*/ 475391 h 783382"/>
                <a:gd name="connsiteX20" fmla="*/ 106505 w 480298"/>
                <a:gd name="connsiteY20" fmla="*/ 321438 h 783382"/>
                <a:gd name="connsiteX21" fmla="*/ 144668 w 480298"/>
                <a:gd name="connsiteY21" fmla="*/ 325657 h 783382"/>
                <a:gd name="connsiteX22" fmla="*/ 144668 w 480298"/>
                <a:gd name="connsiteY22" fmla="*/ 325657 h 783382"/>
                <a:gd name="connsiteX23" fmla="*/ 192648 w 480298"/>
                <a:gd name="connsiteY23" fmla="*/ 259660 h 783382"/>
                <a:gd name="connsiteX24" fmla="*/ 283207 w 480298"/>
                <a:gd name="connsiteY24" fmla="*/ 239948 h 783382"/>
                <a:gd name="connsiteX25" fmla="*/ 370295 w 480298"/>
                <a:gd name="connsiteY25" fmla="*/ 250750 h 783382"/>
                <a:gd name="connsiteX26" fmla="*/ 432941 w 480298"/>
                <a:gd name="connsiteY26" fmla="*/ 351086 h 783382"/>
                <a:gd name="connsiteX27" fmla="*/ 337613 w 480298"/>
                <a:gd name="connsiteY27" fmla="*/ 418778 h 783382"/>
                <a:gd name="connsiteX28" fmla="*/ 177273 w 480298"/>
                <a:gd name="connsiteY28" fmla="*/ 292619 h 783382"/>
                <a:gd name="connsiteX29" fmla="*/ 192648 w 480298"/>
                <a:gd name="connsiteY29" fmla="*/ 259660 h 783382"/>
                <a:gd name="connsiteX30" fmla="*/ 192648 w 480298"/>
                <a:gd name="connsiteY30" fmla="*/ 259660 h 7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98" h="783382">
                  <a:moveTo>
                    <a:pt x="144668" y="325657"/>
                  </a:moveTo>
                  <a:cubicBezTo>
                    <a:pt x="165090" y="376830"/>
                    <a:pt x="205067" y="412115"/>
                    <a:pt x="251509" y="439239"/>
                  </a:cubicBezTo>
                  <a:cubicBezTo>
                    <a:pt x="297202" y="465890"/>
                    <a:pt x="347705" y="465614"/>
                    <a:pt x="396198" y="450869"/>
                  </a:cubicBezTo>
                  <a:cubicBezTo>
                    <a:pt x="450249" y="434548"/>
                    <a:pt x="479620" y="389840"/>
                    <a:pt x="480290" y="334370"/>
                  </a:cubicBezTo>
                  <a:cubicBezTo>
                    <a:pt x="480961" y="280594"/>
                    <a:pt x="443113" y="228475"/>
                    <a:pt x="387761" y="206594"/>
                  </a:cubicBezTo>
                  <a:cubicBezTo>
                    <a:pt x="322198" y="180692"/>
                    <a:pt x="256476" y="187276"/>
                    <a:pt x="192215" y="209512"/>
                  </a:cubicBezTo>
                  <a:cubicBezTo>
                    <a:pt x="164302" y="219171"/>
                    <a:pt x="157757" y="212508"/>
                    <a:pt x="163356" y="186330"/>
                  </a:cubicBezTo>
                  <a:cubicBezTo>
                    <a:pt x="172344" y="144658"/>
                    <a:pt x="187326" y="106732"/>
                    <a:pt x="218511" y="75192"/>
                  </a:cubicBezTo>
                  <a:cubicBezTo>
                    <a:pt x="249617" y="43731"/>
                    <a:pt x="283049" y="16725"/>
                    <a:pt x="324997" y="482"/>
                  </a:cubicBezTo>
                  <a:cubicBezTo>
                    <a:pt x="223557" y="-8703"/>
                    <a:pt x="116164" y="115287"/>
                    <a:pt x="124010" y="201193"/>
                  </a:cubicBezTo>
                  <a:cubicBezTo>
                    <a:pt x="126730" y="230407"/>
                    <a:pt x="115849" y="249922"/>
                    <a:pt x="93653" y="269161"/>
                  </a:cubicBezTo>
                  <a:cubicBezTo>
                    <a:pt x="37197" y="318166"/>
                    <a:pt x="6091" y="381324"/>
                    <a:pt x="926" y="456625"/>
                  </a:cubicBezTo>
                  <a:lnTo>
                    <a:pt x="926" y="456625"/>
                  </a:lnTo>
                  <a:cubicBezTo>
                    <a:pt x="-6289" y="559405"/>
                    <a:pt x="28721" y="645312"/>
                    <a:pt x="103272" y="715527"/>
                  </a:cubicBezTo>
                  <a:cubicBezTo>
                    <a:pt x="178928" y="766109"/>
                    <a:pt x="259000" y="799541"/>
                    <a:pt x="352121" y="775334"/>
                  </a:cubicBezTo>
                  <a:cubicBezTo>
                    <a:pt x="372070" y="770169"/>
                    <a:pt x="402703" y="764335"/>
                    <a:pt x="398957" y="739655"/>
                  </a:cubicBezTo>
                  <a:cubicBezTo>
                    <a:pt x="395961" y="719942"/>
                    <a:pt x="332566" y="736580"/>
                    <a:pt x="280210" y="731415"/>
                  </a:cubicBezTo>
                  <a:cubicBezTo>
                    <a:pt x="207906" y="724240"/>
                    <a:pt x="148453" y="702399"/>
                    <a:pt x="103667" y="644760"/>
                  </a:cubicBezTo>
                  <a:cubicBezTo>
                    <a:pt x="58250" y="597174"/>
                    <a:pt x="41297" y="540284"/>
                    <a:pt x="48433" y="475391"/>
                  </a:cubicBezTo>
                  <a:lnTo>
                    <a:pt x="48433" y="475391"/>
                  </a:lnTo>
                  <a:cubicBezTo>
                    <a:pt x="45358" y="415584"/>
                    <a:pt x="71299" y="366580"/>
                    <a:pt x="106505" y="321438"/>
                  </a:cubicBezTo>
                  <a:cubicBezTo>
                    <a:pt x="120343" y="303894"/>
                    <a:pt x="132328" y="294787"/>
                    <a:pt x="144668" y="325657"/>
                  </a:cubicBezTo>
                  <a:lnTo>
                    <a:pt x="144668" y="325657"/>
                  </a:lnTo>
                  <a:close/>
                  <a:moveTo>
                    <a:pt x="192648" y="259660"/>
                  </a:moveTo>
                  <a:cubicBezTo>
                    <a:pt x="221231" y="245309"/>
                    <a:pt x="251548" y="240145"/>
                    <a:pt x="283207" y="239948"/>
                  </a:cubicBezTo>
                  <a:cubicBezTo>
                    <a:pt x="312617" y="239869"/>
                    <a:pt x="341910" y="240027"/>
                    <a:pt x="370295" y="250750"/>
                  </a:cubicBezTo>
                  <a:cubicBezTo>
                    <a:pt x="420601" y="269634"/>
                    <a:pt x="440629" y="301174"/>
                    <a:pt x="432941" y="351086"/>
                  </a:cubicBezTo>
                  <a:cubicBezTo>
                    <a:pt x="427422" y="386962"/>
                    <a:pt x="381453" y="419527"/>
                    <a:pt x="337613" y="418778"/>
                  </a:cubicBezTo>
                  <a:cubicBezTo>
                    <a:pt x="273193" y="417634"/>
                    <a:pt x="195920" y="355698"/>
                    <a:pt x="177273" y="292619"/>
                  </a:cubicBezTo>
                  <a:cubicBezTo>
                    <a:pt x="171832" y="274405"/>
                    <a:pt x="178416" y="266796"/>
                    <a:pt x="192648" y="259660"/>
                  </a:cubicBezTo>
                  <a:lnTo>
                    <a:pt x="192648" y="2596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07">
              <a:extLst>
                <a:ext uri="{FF2B5EF4-FFF2-40B4-BE49-F238E27FC236}">
                  <a16:creationId xmlns:a16="http://schemas.microsoft.com/office/drawing/2014/main" id="{729066A1-1701-4FDA-A9CA-F0F8CA5413B0}"/>
                </a:ext>
              </a:extLst>
            </p:cNvPr>
            <p:cNvSpPr/>
            <p:nvPr/>
          </p:nvSpPr>
          <p:spPr>
            <a:xfrm rot="11700000">
              <a:off x="10783470" y="573648"/>
              <a:ext cx="555060" cy="1245827"/>
            </a:xfrm>
            <a:custGeom>
              <a:avLst/>
              <a:gdLst>
                <a:gd name="connsiteX0" fmla="*/ 620474 w 766677"/>
                <a:gd name="connsiteY0" fmla="*/ 310019 h 1720801"/>
                <a:gd name="connsiteX1" fmla="*/ 657888 w 766677"/>
                <a:gd name="connsiteY1" fmla="*/ 286640 h 1720801"/>
                <a:gd name="connsiteX2" fmla="*/ 764374 w 766677"/>
                <a:gd name="connsiteY2" fmla="*/ 48595 h 1720801"/>
                <a:gd name="connsiteX3" fmla="*/ 759879 w 766677"/>
                <a:gd name="connsiteY3" fmla="*/ 4124 h 1720801"/>
                <a:gd name="connsiteX4" fmla="*/ 711742 w 766677"/>
                <a:gd name="connsiteY4" fmla="*/ 7672 h 1720801"/>
                <a:gd name="connsiteX5" fmla="*/ 511544 w 766677"/>
                <a:gd name="connsiteY5" fmla="*/ 252696 h 1720801"/>
                <a:gd name="connsiteX6" fmla="*/ 504211 w 766677"/>
                <a:gd name="connsiteY6" fmla="*/ 353150 h 1720801"/>
                <a:gd name="connsiteX7" fmla="*/ 424258 w 766677"/>
                <a:gd name="connsiteY7" fmla="*/ 523858 h 1720801"/>
                <a:gd name="connsiteX8" fmla="*/ 340047 w 766677"/>
                <a:gd name="connsiteY8" fmla="*/ 275168 h 1720801"/>
                <a:gd name="connsiteX9" fmla="*/ 292461 w 766677"/>
                <a:gd name="connsiteY9" fmla="*/ 248004 h 1720801"/>
                <a:gd name="connsiteX10" fmla="*/ 281146 w 766677"/>
                <a:gd name="connsiteY10" fmla="*/ 302883 h 1720801"/>
                <a:gd name="connsiteX11" fmla="*/ 389012 w 766677"/>
                <a:gd name="connsiteY11" fmla="*/ 557448 h 1720801"/>
                <a:gd name="connsiteX12" fmla="*/ 402337 w 766677"/>
                <a:gd name="connsiteY12" fmla="*/ 584572 h 1720801"/>
                <a:gd name="connsiteX13" fmla="*/ 333344 w 766677"/>
                <a:gd name="connsiteY13" fmla="*/ 811500 h 1720801"/>
                <a:gd name="connsiteX14" fmla="*/ 324119 w 766677"/>
                <a:gd name="connsiteY14" fmla="*/ 740851 h 1720801"/>
                <a:gd name="connsiteX15" fmla="*/ 188892 w 766677"/>
                <a:gd name="connsiteY15" fmla="*/ 502135 h 1720801"/>
                <a:gd name="connsiteX16" fmla="*/ 147300 w 766677"/>
                <a:gd name="connsiteY16" fmla="*/ 491727 h 1720801"/>
                <a:gd name="connsiteX17" fmla="*/ 140243 w 766677"/>
                <a:gd name="connsiteY17" fmla="*/ 534976 h 1720801"/>
                <a:gd name="connsiteX18" fmla="*/ 247162 w 766677"/>
                <a:gd name="connsiteY18" fmla="*/ 766675 h 1720801"/>
                <a:gd name="connsiteX19" fmla="*/ 307521 w 766677"/>
                <a:gd name="connsiteY19" fmla="*/ 981578 h 1720801"/>
                <a:gd name="connsiteX20" fmla="*/ 282723 w 766677"/>
                <a:gd name="connsiteY20" fmla="*/ 1202869 h 1720801"/>
                <a:gd name="connsiteX21" fmla="*/ 260212 w 766677"/>
                <a:gd name="connsiteY21" fmla="*/ 1126700 h 1720801"/>
                <a:gd name="connsiteX22" fmla="*/ 85363 w 766677"/>
                <a:gd name="connsiteY22" fmla="*/ 793405 h 1720801"/>
                <a:gd name="connsiteX23" fmla="*/ 37384 w 766677"/>
                <a:gd name="connsiteY23" fmla="*/ 825851 h 1720801"/>
                <a:gd name="connsiteX24" fmla="*/ 264509 w 766677"/>
                <a:gd name="connsiteY24" fmla="*/ 1247852 h 1720801"/>
                <a:gd name="connsiteX25" fmla="*/ 287020 w 766677"/>
                <a:gd name="connsiteY25" fmla="*/ 1304978 h 1720801"/>
                <a:gd name="connsiteX26" fmla="*/ 302238 w 766677"/>
                <a:gd name="connsiteY26" fmla="*/ 1448681 h 1720801"/>
                <a:gd name="connsiteX27" fmla="*/ 242352 w 766677"/>
                <a:gd name="connsiteY27" fmla="*/ 1447459 h 1720801"/>
                <a:gd name="connsiteX28" fmla="*/ 67662 w 766677"/>
                <a:gd name="connsiteY28" fmla="*/ 1218954 h 1720801"/>
                <a:gd name="connsiteX29" fmla="*/ 13335 w 766677"/>
                <a:gd name="connsiteY29" fmla="*/ 1192421 h 1720801"/>
                <a:gd name="connsiteX30" fmla="*/ 1428 w 766677"/>
                <a:gd name="connsiteY30" fmla="*/ 1255816 h 1720801"/>
                <a:gd name="connsiteX31" fmla="*/ 107875 w 766677"/>
                <a:gd name="connsiteY31" fmla="*/ 1488342 h 1720801"/>
                <a:gd name="connsiteX32" fmla="*/ 295418 w 766677"/>
                <a:gd name="connsiteY32" fmla="*/ 1576417 h 1720801"/>
                <a:gd name="connsiteX33" fmla="*/ 346670 w 766677"/>
                <a:gd name="connsiteY33" fmla="*/ 1623963 h 1720801"/>
                <a:gd name="connsiteX34" fmla="*/ 365870 w 766677"/>
                <a:gd name="connsiteY34" fmla="*/ 1713654 h 1720801"/>
                <a:gd name="connsiteX35" fmla="*/ 376238 w 766677"/>
                <a:gd name="connsiteY35" fmla="*/ 1714758 h 1720801"/>
                <a:gd name="connsiteX36" fmla="*/ 451736 w 766677"/>
                <a:gd name="connsiteY36" fmla="*/ 1529699 h 1720801"/>
                <a:gd name="connsiteX37" fmla="*/ 566620 w 766677"/>
                <a:gd name="connsiteY37" fmla="*/ 1450061 h 1720801"/>
                <a:gd name="connsiteX38" fmla="*/ 753414 w 766677"/>
                <a:gd name="connsiteY38" fmla="*/ 1227943 h 1720801"/>
                <a:gd name="connsiteX39" fmla="*/ 758381 w 766677"/>
                <a:gd name="connsiteY39" fmla="*/ 1189307 h 1720801"/>
                <a:gd name="connsiteX40" fmla="*/ 715842 w 766677"/>
                <a:gd name="connsiteY40" fmla="*/ 1187611 h 1720801"/>
                <a:gd name="connsiteX41" fmla="*/ 415781 w 766677"/>
                <a:gd name="connsiteY41" fmla="*/ 1460863 h 1720801"/>
                <a:gd name="connsiteX42" fmla="*/ 348010 w 766677"/>
                <a:gd name="connsiteY42" fmla="*/ 1468945 h 1720801"/>
                <a:gd name="connsiteX43" fmla="*/ 338548 w 766677"/>
                <a:gd name="connsiteY43" fmla="*/ 1324139 h 1720801"/>
                <a:gd name="connsiteX44" fmla="*/ 430920 w 766677"/>
                <a:gd name="connsiteY44" fmla="*/ 1247221 h 1720801"/>
                <a:gd name="connsiteX45" fmla="*/ 671450 w 766677"/>
                <a:gd name="connsiteY45" fmla="*/ 924886 h 1720801"/>
                <a:gd name="connsiteX46" fmla="*/ 676812 w 766677"/>
                <a:gd name="connsiteY46" fmla="*/ 877142 h 1720801"/>
                <a:gd name="connsiteX47" fmla="*/ 629896 w 766677"/>
                <a:gd name="connsiteY47" fmla="*/ 881637 h 1720801"/>
                <a:gd name="connsiteX48" fmla="*/ 383335 w 766677"/>
                <a:gd name="connsiteY48" fmla="*/ 1204406 h 1720801"/>
                <a:gd name="connsiteX49" fmla="*/ 325972 w 766677"/>
                <a:gd name="connsiteY49" fmla="*/ 1278682 h 1720801"/>
                <a:gd name="connsiteX50" fmla="*/ 339219 w 766677"/>
                <a:gd name="connsiteY50" fmla="*/ 995968 h 1720801"/>
                <a:gd name="connsiteX51" fmla="*/ 391969 w 766677"/>
                <a:gd name="connsiteY51" fmla="*/ 932731 h 1720801"/>
                <a:gd name="connsiteX52" fmla="*/ 714107 w 766677"/>
                <a:gd name="connsiteY52" fmla="*/ 660228 h 1720801"/>
                <a:gd name="connsiteX53" fmla="*/ 723766 w 766677"/>
                <a:gd name="connsiteY53" fmla="*/ 612485 h 1720801"/>
                <a:gd name="connsiteX54" fmla="*/ 675668 w 766677"/>
                <a:gd name="connsiteY54" fmla="*/ 607793 h 1720801"/>
                <a:gd name="connsiteX55" fmla="*/ 379668 w 766677"/>
                <a:gd name="connsiteY55" fmla="*/ 869691 h 1720801"/>
                <a:gd name="connsiteX56" fmla="*/ 365200 w 766677"/>
                <a:gd name="connsiteY56" fmla="*/ 884515 h 1720801"/>
                <a:gd name="connsiteX57" fmla="*/ 359246 w 766677"/>
                <a:gd name="connsiteY57" fmla="*/ 853212 h 1720801"/>
                <a:gd name="connsiteX58" fmla="*/ 436321 w 766677"/>
                <a:gd name="connsiteY58" fmla="*/ 601525 h 1720801"/>
                <a:gd name="connsiteX59" fmla="*/ 473105 w 766677"/>
                <a:gd name="connsiteY59" fmla="*/ 579565 h 1720801"/>
                <a:gd name="connsiteX60" fmla="*/ 728892 w 766677"/>
                <a:gd name="connsiteY60" fmla="*/ 454234 h 1720801"/>
                <a:gd name="connsiteX61" fmla="*/ 757908 w 766677"/>
                <a:gd name="connsiteY61" fmla="*/ 406215 h 1720801"/>
                <a:gd name="connsiteX62" fmla="*/ 684854 w 766677"/>
                <a:gd name="connsiteY62" fmla="*/ 393047 h 1720801"/>
                <a:gd name="connsiteX63" fmla="*/ 477717 w 766677"/>
                <a:gd name="connsiteY63" fmla="*/ 507142 h 1720801"/>
                <a:gd name="connsiteX64" fmla="*/ 620474 w 766677"/>
                <a:gd name="connsiteY64" fmla="*/ 310019 h 1720801"/>
                <a:gd name="connsiteX65" fmla="*/ 396936 w 766677"/>
                <a:gd name="connsiteY65" fmla="*/ 515816 h 1720801"/>
                <a:gd name="connsiteX66" fmla="*/ 315288 w 766677"/>
                <a:gd name="connsiteY66" fmla="*/ 302923 h 1720801"/>
                <a:gd name="connsiteX67" fmla="*/ 396936 w 766677"/>
                <a:gd name="connsiteY67" fmla="*/ 515816 h 1720801"/>
                <a:gd name="connsiteX68" fmla="*/ 287927 w 766677"/>
                <a:gd name="connsiteY68" fmla="*/ 753113 h 1720801"/>
                <a:gd name="connsiteX69" fmla="*/ 184083 w 766677"/>
                <a:gd name="connsiteY69" fmla="*/ 546488 h 1720801"/>
                <a:gd name="connsiteX70" fmla="*/ 287927 w 766677"/>
                <a:gd name="connsiteY70" fmla="*/ 753113 h 1720801"/>
                <a:gd name="connsiteX71" fmla="*/ 205332 w 766677"/>
                <a:gd name="connsiteY71" fmla="*/ 1126109 h 1720801"/>
                <a:gd name="connsiteX72" fmla="*/ 84890 w 766677"/>
                <a:gd name="connsiteY72" fmla="*/ 847140 h 1720801"/>
                <a:gd name="connsiteX73" fmla="*/ 205332 w 766677"/>
                <a:gd name="connsiteY73" fmla="*/ 1126109 h 1720801"/>
                <a:gd name="connsiteX74" fmla="*/ 196265 w 766677"/>
                <a:gd name="connsiteY74" fmla="*/ 1488263 h 1720801"/>
                <a:gd name="connsiteX75" fmla="*/ 150808 w 766677"/>
                <a:gd name="connsiteY75" fmla="*/ 1470286 h 1720801"/>
                <a:gd name="connsiteX76" fmla="*/ 72353 w 766677"/>
                <a:gd name="connsiteY76" fmla="*/ 1361001 h 1720801"/>
                <a:gd name="connsiteX77" fmla="*/ 47397 w 766677"/>
                <a:gd name="connsiteY77" fmla="*/ 1271428 h 1720801"/>
                <a:gd name="connsiteX78" fmla="*/ 200326 w 766677"/>
                <a:gd name="connsiteY78" fmla="*/ 1460548 h 1720801"/>
                <a:gd name="connsiteX79" fmla="*/ 196265 w 766677"/>
                <a:gd name="connsiteY79" fmla="*/ 1488263 h 1720801"/>
                <a:gd name="connsiteX80" fmla="*/ 707799 w 766677"/>
                <a:gd name="connsiteY80" fmla="*/ 1232122 h 1720801"/>
                <a:gd name="connsiteX81" fmla="*/ 464983 w 766677"/>
                <a:gd name="connsiteY81" fmla="*/ 1473479 h 1720801"/>
                <a:gd name="connsiteX82" fmla="*/ 707799 w 766677"/>
                <a:gd name="connsiteY82" fmla="*/ 1232122 h 1720801"/>
                <a:gd name="connsiteX83" fmla="*/ 620908 w 766677"/>
                <a:gd name="connsiteY83" fmla="*/ 939749 h 1720801"/>
                <a:gd name="connsiteX84" fmla="*/ 428437 w 766677"/>
                <a:gd name="connsiteY84" fmla="*/ 1206850 h 1720801"/>
                <a:gd name="connsiteX85" fmla="*/ 620908 w 766677"/>
                <a:gd name="connsiteY85" fmla="*/ 939749 h 1720801"/>
                <a:gd name="connsiteX86" fmla="*/ 675629 w 766677"/>
                <a:gd name="connsiteY86" fmla="*/ 647770 h 1720801"/>
                <a:gd name="connsiteX87" fmla="*/ 424652 w 766677"/>
                <a:gd name="connsiteY87" fmla="*/ 869888 h 1720801"/>
                <a:gd name="connsiteX88" fmla="*/ 675629 w 766677"/>
                <a:gd name="connsiteY88" fmla="*/ 647770 h 1720801"/>
                <a:gd name="connsiteX89" fmla="*/ 714423 w 766677"/>
                <a:gd name="connsiteY89" fmla="*/ 423404 h 1720801"/>
                <a:gd name="connsiteX90" fmla="*/ 485642 w 766677"/>
                <a:gd name="connsiteY90" fmla="*/ 542427 h 1720801"/>
                <a:gd name="connsiteX91" fmla="*/ 714423 w 766677"/>
                <a:gd name="connsiteY91" fmla="*/ 423404 h 1720801"/>
                <a:gd name="connsiteX92" fmla="*/ 718484 w 766677"/>
                <a:gd name="connsiteY92" fmla="*/ 53444 h 1720801"/>
                <a:gd name="connsiteX93" fmla="*/ 559366 w 766677"/>
                <a:gd name="connsiteY93" fmla="*/ 296536 h 1720801"/>
                <a:gd name="connsiteX94" fmla="*/ 718484 w 766677"/>
                <a:gd name="connsiteY94" fmla="*/ 53444 h 17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66677" h="1720801">
                  <a:moveTo>
                    <a:pt x="620474" y="310019"/>
                  </a:moveTo>
                  <a:cubicBezTo>
                    <a:pt x="631473" y="306471"/>
                    <a:pt x="648781" y="295117"/>
                    <a:pt x="657888" y="286640"/>
                  </a:cubicBezTo>
                  <a:cubicBezTo>
                    <a:pt x="727551" y="222930"/>
                    <a:pt x="744031" y="135526"/>
                    <a:pt x="764374" y="48595"/>
                  </a:cubicBezTo>
                  <a:cubicBezTo>
                    <a:pt x="767764" y="34165"/>
                    <a:pt x="768277" y="10195"/>
                    <a:pt x="759879" y="4124"/>
                  </a:cubicBezTo>
                  <a:cubicBezTo>
                    <a:pt x="749156" y="-3604"/>
                    <a:pt x="727236" y="654"/>
                    <a:pt x="711742" y="7672"/>
                  </a:cubicBezTo>
                  <a:cubicBezTo>
                    <a:pt x="605098" y="56716"/>
                    <a:pt x="536657" y="129928"/>
                    <a:pt x="511544" y="252696"/>
                  </a:cubicBezTo>
                  <a:cubicBezTo>
                    <a:pt x="504447" y="287311"/>
                    <a:pt x="514737" y="323226"/>
                    <a:pt x="504211" y="353150"/>
                  </a:cubicBezTo>
                  <a:cubicBezTo>
                    <a:pt x="483473" y="412168"/>
                    <a:pt x="451539" y="467205"/>
                    <a:pt x="424258" y="523858"/>
                  </a:cubicBezTo>
                  <a:cubicBezTo>
                    <a:pt x="438135" y="418595"/>
                    <a:pt x="415505" y="346250"/>
                    <a:pt x="340047" y="275168"/>
                  </a:cubicBezTo>
                  <a:cubicBezTo>
                    <a:pt x="329993" y="265706"/>
                    <a:pt x="304564" y="243746"/>
                    <a:pt x="292461" y="248004"/>
                  </a:cubicBezTo>
                  <a:cubicBezTo>
                    <a:pt x="281619" y="251828"/>
                    <a:pt x="279372" y="288533"/>
                    <a:pt x="281146" y="302883"/>
                  </a:cubicBezTo>
                  <a:cubicBezTo>
                    <a:pt x="293723" y="403456"/>
                    <a:pt x="317614" y="480728"/>
                    <a:pt x="389012" y="557448"/>
                  </a:cubicBezTo>
                  <a:cubicBezTo>
                    <a:pt x="396345" y="565215"/>
                    <a:pt x="406674" y="570971"/>
                    <a:pt x="402337" y="584572"/>
                  </a:cubicBezTo>
                  <a:cubicBezTo>
                    <a:pt x="379708" y="655970"/>
                    <a:pt x="357472" y="734859"/>
                    <a:pt x="333344" y="811500"/>
                  </a:cubicBezTo>
                  <a:cubicBezTo>
                    <a:pt x="313001" y="776018"/>
                    <a:pt x="324277" y="755754"/>
                    <a:pt x="324119" y="740851"/>
                  </a:cubicBezTo>
                  <a:cubicBezTo>
                    <a:pt x="323015" y="635903"/>
                    <a:pt x="283827" y="564229"/>
                    <a:pt x="188892" y="502135"/>
                  </a:cubicBezTo>
                  <a:cubicBezTo>
                    <a:pt x="176434" y="493974"/>
                    <a:pt x="155579" y="486247"/>
                    <a:pt x="147300" y="491727"/>
                  </a:cubicBezTo>
                  <a:cubicBezTo>
                    <a:pt x="140164" y="496458"/>
                    <a:pt x="137364" y="519758"/>
                    <a:pt x="140243" y="534976"/>
                  </a:cubicBezTo>
                  <a:cubicBezTo>
                    <a:pt x="158851" y="632237"/>
                    <a:pt x="187828" y="703635"/>
                    <a:pt x="247162" y="766675"/>
                  </a:cubicBezTo>
                  <a:cubicBezTo>
                    <a:pt x="307797" y="831134"/>
                    <a:pt x="329284" y="894332"/>
                    <a:pt x="307521" y="981578"/>
                  </a:cubicBezTo>
                  <a:cubicBezTo>
                    <a:pt x="289859" y="1052306"/>
                    <a:pt x="290450" y="1127646"/>
                    <a:pt x="282723" y="1202869"/>
                  </a:cubicBezTo>
                  <a:cubicBezTo>
                    <a:pt x="249409" y="1176415"/>
                    <a:pt x="249409" y="1176415"/>
                    <a:pt x="260212" y="1126700"/>
                  </a:cubicBezTo>
                  <a:cubicBezTo>
                    <a:pt x="288755" y="995456"/>
                    <a:pt x="206318" y="838427"/>
                    <a:pt x="85363" y="793405"/>
                  </a:cubicBezTo>
                  <a:cubicBezTo>
                    <a:pt x="47831" y="779409"/>
                    <a:pt x="31943" y="789462"/>
                    <a:pt x="37384" y="825851"/>
                  </a:cubicBezTo>
                  <a:cubicBezTo>
                    <a:pt x="62458" y="993642"/>
                    <a:pt x="124867" y="1146334"/>
                    <a:pt x="264509" y="1247852"/>
                  </a:cubicBezTo>
                  <a:cubicBezTo>
                    <a:pt x="284537" y="1262400"/>
                    <a:pt x="284024" y="1273557"/>
                    <a:pt x="287020" y="1304978"/>
                  </a:cubicBezTo>
                  <a:cubicBezTo>
                    <a:pt x="291633" y="1352919"/>
                    <a:pt x="298335" y="1400623"/>
                    <a:pt x="302238" y="1448681"/>
                  </a:cubicBezTo>
                  <a:cubicBezTo>
                    <a:pt x="305235" y="1485661"/>
                    <a:pt x="272709" y="1503403"/>
                    <a:pt x="242352" y="1447459"/>
                  </a:cubicBezTo>
                  <a:cubicBezTo>
                    <a:pt x="195910" y="1361868"/>
                    <a:pt x="138626" y="1285384"/>
                    <a:pt x="67662" y="1218954"/>
                  </a:cubicBezTo>
                  <a:cubicBezTo>
                    <a:pt x="52365" y="1204682"/>
                    <a:pt x="28750" y="1185522"/>
                    <a:pt x="13335" y="1192421"/>
                  </a:cubicBezTo>
                  <a:cubicBezTo>
                    <a:pt x="-3027" y="1199754"/>
                    <a:pt x="-543" y="1233305"/>
                    <a:pt x="1428" y="1255816"/>
                  </a:cubicBezTo>
                  <a:cubicBezTo>
                    <a:pt x="9313" y="1345941"/>
                    <a:pt x="46767" y="1422582"/>
                    <a:pt x="107875" y="1488342"/>
                  </a:cubicBezTo>
                  <a:cubicBezTo>
                    <a:pt x="139651" y="1516294"/>
                    <a:pt x="244442" y="1569281"/>
                    <a:pt x="295418" y="1576417"/>
                  </a:cubicBezTo>
                  <a:cubicBezTo>
                    <a:pt x="323685" y="1580359"/>
                    <a:pt x="328534" y="1570622"/>
                    <a:pt x="346670" y="1623963"/>
                  </a:cubicBezTo>
                  <a:cubicBezTo>
                    <a:pt x="356644" y="1653334"/>
                    <a:pt x="359601" y="1675964"/>
                    <a:pt x="365870" y="1713654"/>
                  </a:cubicBezTo>
                  <a:cubicBezTo>
                    <a:pt x="367723" y="1724732"/>
                    <a:pt x="377185" y="1721184"/>
                    <a:pt x="376238" y="1714758"/>
                  </a:cubicBezTo>
                  <a:cubicBezTo>
                    <a:pt x="350731" y="1544720"/>
                    <a:pt x="343516" y="1588323"/>
                    <a:pt x="451736" y="1529699"/>
                  </a:cubicBezTo>
                  <a:cubicBezTo>
                    <a:pt x="493054" y="1507384"/>
                    <a:pt x="529916" y="1478841"/>
                    <a:pt x="566620" y="1450061"/>
                  </a:cubicBezTo>
                  <a:cubicBezTo>
                    <a:pt x="579945" y="1439574"/>
                    <a:pt x="700388" y="1340737"/>
                    <a:pt x="753414" y="1227943"/>
                  </a:cubicBezTo>
                  <a:cubicBezTo>
                    <a:pt x="758815" y="1216470"/>
                    <a:pt x="766700" y="1196955"/>
                    <a:pt x="758381" y="1189307"/>
                  </a:cubicBezTo>
                  <a:cubicBezTo>
                    <a:pt x="746554" y="1178386"/>
                    <a:pt x="730232" y="1183196"/>
                    <a:pt x="715842" y="1187611"/>
                  </a:cubicBezTo>
                  <a:cubicBezTo>
                    <a:pt x="589526" y="1226090"/>
                    <a:pt x="486272" y="1277539"/>
                    <a:pt x="415781" y="1460863"/>
                  </a:cubicBezTo>
                  <a:cubicBezTo>
                    <a:pt x="404664" y="1489762"/>
                    <a:pt x="365515" y="1493034"/>
                    <a:pt x="348010" y="1468945"/>
                  </a:cubicBezTo>
                  <a:cubicBezTo>
                    <a:pt x="341150" y="1459523"/>
                    <a:pt x="317496" y="1339633"/>
                    <a:pt x="338548" y="1324139"/>
                  </a:cubicBezTo>
                  <a:cubicBezTo>
                    <a:pt x="383571" y="1290943"/>
                    <a:pt x="388775" y="1283807"/>
                    <a:pt x="430920" y="1247221"/>
                  </a:cubicBezTo>
                  <a:cubicBezTo>
                    <a:pt x="584321" y="1175547"/>
                    <a:pt x="636086" y="1025497"/>
                    <a:pt x="671450" y="924886"/>
                  </a:cubicBezTo>
                  <a:cubicBezTo>
                    <a:pt x="677088" y="908800"/>
                    <a:pt x="686352" y="885776"/>
                    <a:pt x="676812" y="877142"/>
                  </a:cubicBezTo>
                  <a:cubicBezTo>
                    <a:pt x="667113" y="868390"/>
                    <a:pt x="644444" y="874619"/>
                    <a:pt x="629896" y="881637"/>
                  </a:cubicBezTo>
                  <a:cubicBezTo>
                    <a:pt x="493881" y="948067"/>
                    <a:pt x="415624" y="1059954"/>
                    <a:pt x="383335" y="1204406"/>
                  </a:cubicBezTo>
                  <a:cubicBezTo>
                    <a:pt x="375647" y="1239021"/>
                    <a:pt x="358537" y="1258339"/>
                    <a:pt x="325972" y="1278682"/>
                  </a:cubicBezTo>
                  <a:cubicBezTo>
                    <a:pt x="321832" y="1180476"/>
                    <a:pt x="328968" y="1088458"/>
                    <a:pt x="339219" y="995968"/>
                  </a:cubicBezTo>
                  <a:cubicBezTo>
                    <a:pt x="343358" y="958357"/>
                    <a:pt x="359010" y="945032"/>
                    <a:pt x="391969" y="932731"/>
                  </a:cubicBezTo>
                  <a:cubicBezTo>
                    <a:pt x="531453" y="880651"/>
                    <a:pt x="639555" y="789699"/>
                    <a:pt x="714107" y="660228"/>
                  </a:cubicBezTo>
                  <a:cubicBezTo>
                    <a:pt x="722465" y="645680"/>
                    <a:pt x="730035" y="622302"/>
                    <a:pt x="723766" y="612485"/>
                  </a:cubicBezTo>
                  <a:cubicBezTo>
                    <a:pt x="716315" y="600776"/>
                    <a:pt x="689625" y="606571"/>
                    <a:pt x="675668" y="607793"/>
                  </a:cubicBezTo>
                  <a:cubicBezTo>
                    <a:pt x="528772" y="620843"/>
                    <a:pt x="413376" y="724293"/>
                    <a:pt x="379668" y="869691"/>
                  </a:cubicBezTo>
                  <a:cubicBezTo>
                    <a:pt x="377894" y="877182"/>
                    <a:pt x="370522" y="884042"/>
                    <a:pt x="365200" y="884515"/>
                  </a:cubicBezTo>
                  <a:cubicBezTo>
                    <a:pt x="357393" y="879468"/>
                    <a:pt x="358182" y="857272"/>
                    <a:pt x="359246" y="853212"/>
                  </a:cubicBezTo>
                  <a:cubicBezTo>
                    <a:pt x="383374" y="763402"/>
                    <a:pt x="403954" y="689402"/>
                    <a:pt x="436321" y="601525"/>
                  </a:cubicBezTo>
                  <a:cubicBezTo>
                    <a:pt x="443181" y="582956"/>
                    <a:pt x="456980" y="582010"/>
                    <a:pt x="473105" y="579565"/>
                  </a:cubicBezTo>
                  <a:cubicBezTo>
                    <a:pt x="571666" y="565215"/>
                    <a:pt x="658479" y="525711"/>
                    <a:pt x="728892" y="454234"/>
                  </a:cubicBezTo>
                  <a:cubicBezTo>
                    <a:pt x="742217" y="440712"/>
                    <a:pt x="760747" y="415244"/>
                    <a:pt x="757908" y="406215"/>
                  </a:cubicBezTo>
                  <a:cubicBezTo>
                    <a:pt x="754005" y="393797"/>
                    <a:pt x="722032" y="387725"/>
                    <a:pt x="684854" y="393047"/>
                  </a:cubicBezTo>
                  <a:cubicBezTo>
                    <a:pt x="602812" y="404796"/>
                    <a:pt x="535159" y="445167"/>
                    <a:pt x="477717" y="507142"/>
                  </a:cubicBezTo>
                  <a:cubicBezTo>
                    <a:pt x="517891" y="434128"/>
                    <a:pt x="524357" y="341244"/>
                    <a:pt x="620474" y="310019"/>
                  </a:cubicBezTo>
                  <a:close/>
                  <a:moveTo>
                    <a:pt x="396936" y="515816"/>
                  </a:moveTo>
                  <a:cubicBezTo>
                    <a:pt x="353687" y="480058"/>
                    <a:pt x="309335" y="361705"/>
                    <a:pt x="315288" y="302923"/>
                  </a:cubicBezTo>
                  <a:cubicBezTo>
                    <a:pt x="362755" y="315815"/>
                    <a:pt x="419329" y="440909"/>
                    <a:pt x="396936" y="515816"/>
                  </a:cubicBezTo>
                  <a:close/>
                  <a:moveTo>
                    <a:pt x="287927" y="753113"/>
                  </a:moveTo>
                  <a:cubicBezTo>
                    <a:pt x="247280" y="714674"/>
                    <a:pt x="183412" y="626323"/>
                    <a:pt x="184083" y="546488"/>
                  </a:cubicBezTo>
                  <a:cubicBezTo>
                    <a:pt x="242825" y="568684"/>
                    <a:pt x="299755" y="690625"/>
                    <a:pt x="287927" y="753113"/>
                  </a:cubicBezTo>
                  <a:close/>
                  <a:moveTo>
                    <a:pt x="205332" y="1126109"/>
                  </a:moveTo>
                  <a:cubicBezTo>
                    <a:pt x="141307" y="1043002"/>
                    <a:pt x="101528" y="951655"/>
                    <a:pt x="84890" y="847140"/>
                  </a:cubicBezTo>
                  <a:cubicBezTo>
                    <a:pt x="184043" y="889640"/>
                    <a:pt x="255087" y="1054159"/>
                    <a:pt x="205332" y="1126109"/>
                  </a:cubicBezTo>
                  <a:close/>
                  <a:moveTo>
                    <a:pt x="196265" y="1488263"/>
                  </a:moveTo>
                  <a:cubicBezTo>
                    <a:pt x="180692" y="1492758"/>
                    <a:pt x="164173" y="1482310"/>
                    <a:pt x="150808" y="1470286"/>
                  </a:cubicBezTo>
                  <a:cubicBezTo>
                    <a:pt x="116627" y="1439535"/>
                    <a:pt x="91198" y="1402554"/>
                    <a:pt x="72353" y="1361001"/>
                  </a:cubicBezTo>
                  <a:cubicBezTo>
                    <a:pt x="59501" y="1332773"/>
                    <a:pt x="50197" y="1303204"/>
                    <a:pt x="47397" y="1271428"/>
                  </a:cubicBezTo>
                  <a:cubicBezTo>
                    <a:pt x="89345" y="1292993"/>
                    <a:pt x="195082" y="1423686"/>
                    <a:pt x="200326" y="1460548"/>
                  </a:cubicBezTo>
                  <a:cubicBezTo>
                    <a:pt x="201232" y="1467092"/>
                    <a:pt x="203559" y="1486095"/>
                    <a:pt x="196265" y="1488263"/>
                  </a:cubicBezTo>
                  <a:close/>
                  <a:moveTo>
                    <a:pt x="707799" y="1232122"/>
                  </a:moveTo>
                  <a:cubicBezTo>
                    <a:pt x="674919" y="1300878"/>
                    <a:pt x="568670" y="1438470"/>
                    <a:pt x="464983" y="1473479"/>
                  </a:cubicBezTo>
                  <a:cubicBezTo>
                    <a:pt x="492659" y="1355560"/>
                    <a:pt x="557710" y="1263543"/>
                    <a:pt x="707799" y="1232122"/>
                  </a:cubicBezTo>
                  <a:close/>
                  <a:moveTo>
                    <a:pt x="620908" y="939749"/>
                  </a:moveTo>
                  <a:cubicBezTo>
                    <a:pt x="596149" y="1038429"/>
                    <a:pt x="544858" y="1124414"/>
                    <a:pt x="428437" y="1206850"/>
                  </a:cubicBezTo>
                  <a:cubicBezTo>
                    <a:pt x="445823" y="1099655"/>
                    <a:pt x="533345" y="972274"/>
                    <a:pt x="620908" y="939749"/>
                  </a:cubicBezTo>
                  <a:close/>
                  <a:moveTo>
                    <a:pt x="675629" y="647770"/>
                  </a:moveTo>
                  <a:cubicBezTo>
                    <a:pt x="646415" y="726146"/>
                    <a:pt x="512647" y="842922"/>
                    <a:pt x="424652" y="869888"/>
                  </a:cubicBezTo>
                  <a:cubicBezTo>
                    <a:pt x="433168" y="800028"/>
                    <a:pt x="548485" y="659952"/>
                    <a:pt x="675629" y="647770"/>
                  </a:cubicBezTo>
                  <a:close/>
                  <a:moveTo>
                    <a:pt x="714423" y="423404"/>
                  </a:moveTo>
                  <a:cubicBezTo>
                    <a:pt x="691123" y="480334"/>
                    <a:pt x="550692" y="539471"/>
                    <a:pt x="485642" y="542427"/>
                  </a:cubicBezTo>
                  <a:cubicBezTo>
                    <a:pt x="522228" y="491057"/>
                    <a:pt x="639831" y="411577"/>
                    <a:pt x="714423" y="423404"/>
                  </a:cubicBezTo>
                  <a:close/>
                  <a:moveTo>
                    <a:pt x="718484" y="53444"/>
                  </a:moveTo>
                  <a:cubicBezTo>
                    <a:pt x="712649" y="144869"/>
                    <a:pt x="668966" y="261882"/>
                    <a:pt x="559366" y="296536"/>
                  </a:cubicBezTo>
                  <a:cubicBezTo>
                    <a:pt x="543990" y="220092"/>
                    <a:pt x="623983" y="97599"/>
                    <a:pt x="718484" y="534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15">
              <a:extLst>
                <a:ext uri="{FF2B5EF4-FFF2-40B4-BE49-F238E27FC236}">
                  <a16:creationId xmlns:a16="http://schemas.microsoft.com/office/drawing/2014/main" id="{A343F884-A413-43BF-8058-56B8722D1E58}"/>
                </a:ext>
              </a:extLst>
            </p:cNvPr>
            <p:cNvSpPr/>
            <p:nvPr/>
          </p:nvSpPr>
          <p:spPr>
            <a:xfrm>
              <a:off x="68469" y="1442411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09">
              <a:extLst>
                <a:ext uri="{FF2B5EF4-FFF2-40B4-BE49-F238E27FC236}">
                  <a16:creationId xmlns:a16="http://schemas.microsoft.com/office/drawing/2014/main" id="{52DB1AE2-673F-4264-863D-14DE31180E8C}"/>
                </a:ext>
              </a:extLst>
            </p:cNvPr>
            <p:cNvSpPr/>
            <p:nvPr/>
          </p:nvSpPr>
          <p:spPr>
            <a:xfrm rot="17100000">
              <a:off x="11341961" y="312737"/>
              <a:ext cx="867768" cy="728580"/>
            </a:xfrm>
            <a:custGeom>
              <a:avLst/>
              <a:gdLst>
                <a:gd name="connsiteX0" fmla="*/ 719396 w 1198606"/>
                <a:gd name="connsiteY0" fmla="*/ 669711 h 1006353"/>
                <a:gd name="connsiteX1" fmla="*/ 578334 w 1198606"/>
                <a:gd name="connsiteY1" fmla="*/ 712565 h 1006353"/>
                <a:gd name="connsiteX2" fmla="*/ 486120 w 1198606"/>
                <a:gd name="connsiteY2" fmla="*/ 776078 h 1006353"/>
                <a:gd name="connsiteX3" fmla="*/ 541078 w 1198606"/>
                <a:gd name="connsiteY3" fmla="*/ 800167 h 1006353"/>
                <a:gd name="connsiteX4" fmla="*/ 582316 w 1198606"/>
                <a:gd name="connsiteY4" fmla="*/ 801665 h 1006353"/>
                <a:gd name="connsiteX5" fmla="*/ 610741 w 1198606"/>
                <a:gd name="connsiteY5" fmla="*/ 849329 h 1006353"/>
                <a:gd name="connsiteX6" fmla="*/ 583381 w 1198606"/>
                <a:gd name="connsiteY6" fmla="*/ 887019 h 1006353"/>
                <a:gd name="connsiteX7" fmla="*/ 520498 w 1198606"/>
                <a:gd name="connsiteY7" fmla="*/ 852207 h 1006353"/>
                <a:gd name="connsiteX8" fmla="*/ 485371 w 1198606"/>
                <a:gd name="connsiteY8" fmla="*/ 820470 h 1006353"/>
                <a:gd name="connsiteX9" fmla="*/ 385942 w 1198606"/>
                <a:gd name="connsiteY9" fmla="*/ 833638 h 1006353"/>
                <a:gd name="connsiteX10" fmla="*/ 269048 w 1198606"/>
                <a:gd name="connsiteY10" fmla="*/ 893485 h 1006353"/>
                <a:gd name="connsiteX11" fmla="*/ 311351 w 1198606"/>
                <a:gd name="connsiteY11" fmla="*/ 922856 h 1006353"/>
                <a:gd name="connsiteX12" fmla="*/ 357399 w 1198606"/>
                <a:gd name="connsiteY12" fmla="*/ 962636 h 1006353"/>
                <a:gd name="connsiteX13" fmla="*/ 326726 w 1198606"/>
                <a:gd name="connsiteY13" fmla="*/ 1005214 h 1006353"/>
                <a:gd name="connsiteX14" fmla="*/ 271847 w 1198606"/>
                <a:gd name="connsiteY14" fmla="*/ 969850 h 1006353"/>
                <a:gd name="connsiteX15" fmla="*/ 151681 w 1198606"/>
                <a:gd name="connsiteY15" fmla="*/ 935788 h 1006353"/>
                <a:gd name="connsiteX16" fmla="*/ 93 w 1198606"/>
                <a:gd name="connsiteY16" fmla="*/ 969732 h 1006353"/>
                <a:gd name="connsiteX17" fmla="*/ 153849 w 1198606"/>
                <a:gd name="connsiteY17" fmla="*/ 909334 h 1006353"/>
                <a:gd name="connsiteX18" fmla="*/ 198991 w 1198606"/>
                <a:gd name="connsiteY18" fmla="*/ 857411 h 1006353"/>
                <a:gd name="connsiteX19" fmla="*/ 191579 w 1198606"/>
                <a:gd name="connsiteY19" fmla="*/ 756208 h 1006353"/>
                <a:gd name="connsiteX20" fmla="*/ 224301 w 1198606"/>
                <a:gd name="connsiteY20" fmla="*/ 680158 h 1006353"/>
                <a:gd name="connsiteX21" fmla="*/ 287538 w 1198606"/>
                <a:gd name="connsiteY21" fmla="*/ 709056 h 1006353"/>
                <a:gd name="connsiteX22" fmla="*/ 271966 w 1198606"/>
                <a:gd name="connsiteY22" fmla="*/ 771426 h 1006353"/>
                <a:gd name="connsiteX23" fmla="*/ 238179 w 1198606"/>
                <a:gd name="connsiteY23" fmla="*/ 800049 h 1006353"/>
                <a:gd name="connsiteX24" fmla="*/ 242791 w 1198606"/>
                <a:gd name="connsiteY24" fmla="*/ 858752 h 1006353"/>
                <a:gd name="connsiteX25" fmla="*/ 292979 w 1198606"/>
                <a:gd name="connsiteY25" fmla="*/ 847516 h 1006353"/>
                <a:gd name="connsiteX26" fmla="*/ 405260 w 1198606"/>
                <a:gd name="connsiteY26" fmla="*/ 680001 h 1006353"/>
                <a:gd name="connsiteX27" fmla="*/ 388544 w 1198606"/>
                <a:gd name="connsiteY27" fmla="*/ 612979 h 1006353"/>
                <a:gd name="connsiteX28" fmla="*/ 400135 w 1198606"/>
                <a:gd name="connsiteY28" fmla="*/ 534169 h 1006353"/>
                <a:gd name="connsiteX29" fmla="*/ 467866 w 1198606"/>
                <a:gd name="connsiteY29" fmla="*/ 548125 h 1006353"/>
                <a:gd name="connsiteX30" fmla="*/ 455014 w 1198606"/>
                <a:gd name="connsiteY30" fmla="*/ 621770 h 1006353"/>
                <a:gd name="connsiteX31" fmla="*/ 434829 w 1198606"/>
                <a:gd name="connsiteY31" fmla="*/ 742686 h 1006353"/>
                <a:gd name="connsiteX32" fmla="*/ 463924 w 1198606"/>
                <a:gd name="connsiteY32" fmla="*/ 751674 h 1006353"/>
                <a:gd name="connsiteX33" fmla="*/ 607272 w 1198606"/>
                <a:gd name="connsiteY33" fmla="*/ 647357 h 1006353"/>
                <a:gd name="connsiteX34" fmla="*/ 641847 w 1198606"/>
                <a:gd name="connsiteY34" fmla="*/ 611205 h 1006353"/>
                <a:gd name="connsiteX35" fmla="*/ 584169 w 1198606"/>
                <a:gd name="connsiteY35" fmla="*/ 485755 h 1006353"/>
                <a:gd name="connsiteX36" fmla="*/ 545178 w 1198606"/>
                <a:gd name="connsiteY36" fmla="*/ 423859 h 1006353"/>
                <a:gd name="connsiteX37" fmla="*/ 640467 w 1198606"/>
                <a:gd name="connsiteY37" fmla="*/ 389638 h 1006353"/>
                <a:gd name="connsiteX38" fmla="*/ 651940 w 1198606"/>
                <a:gd name="connsiteY38" fmla="*/ 463205 h 1006353"/>
                <a:gd name="connsiteX39" fmla="*/ 670667 w 1198606"/>
                <a:gd name="connsiteY39" fmla="*/ 589836 h 1006353"/>
                <a:gd name="connsiteX40" fmla="*/ 787482 w 1198606"/>
                <a:gd name="connsiteY40" fmla="*/ 436080 h 1006353"/>
                <a:gd name="connsiteX41" fmla="*/ 779439 w 1198606"/>
                <a:gd name="connsiteY41" fmla="*/ 340988 h 1006353"/>
                <a:gd name="connsiteX42" fmla="*/ 737965 w 1198606"/>
                <a:gd name="connsiteY42" fmla="*/ 305979 h 1006353"/>
                <a:gd name="connsiteX43" fmla="*/ 749122 w 1198606"/>
                <a:gd name="connsiteY43" fmla="*/ 227840 h 1006353"/>
                <a:gd name="connsiteX44" fmla="*/ 816656 w 1198606"/>
                <a:gd name="connsiteY44" fmla="*/ 220152 h 1006353"/>
                <a:gd name="connsiteX45" fmla="*/ 834042 w 1198606"/>
                <a:gd name="connsiteY45" fmla="*/ 308936 h 1006353"/>
                <a:gd name="connsiteX46" fmla="*/ 829233 w 1198606"/>
                <a:gd name="connsiteY46" fmla="*/ 425593 h 1006353"/>
                <a:gd name="connsiteX47" fmla="*/ 939661 w 1198606"/>
                <a:gd name="connsiteY47" fmla="*/ 291905 h 1006353"/>
                <a:gd name="connsiteX48" fmla="*/ 906505 w 1198606"/>
                <a:gd name="connsiteY48" fmla="*/ 161094 h 1006353"/>
                <a:gd name="connsiteX49" fmla="*/ 870707 w 1198606"/>
                <a:gd name="connsiteY49" fmla="*/ 89025 h 1006353"/>
                <a:gd name="connsiteX50" fmla="*/ 937966 w 1198606"/>
                <a:gd name="connsiteY50" fmla="*/ 62374 h 1006353"/>
                <a:gd name="connsiteX51" fmla="*/ 965642 w 1198606"/>
                <a:gd name="connsiteY51" fmla="*/ 137439 h 1006353"/>
                <a:gd name="connsiteX52" fmla="*/ 976720 w 1198606"/>
                <a:gd name="connsiteY52" fmla="*/ 231309 h 1006353"/>
                <a:gd name="connsiteX53" fmla="*/ 1049892 w 1198606"/>
                <a:gd name="connsiteY53" fmla="*/ 79012 h 1006353"/>
                <a:gd name="connsiteX54" fmla="*/ 1076504 w 1198606"/>
                <a:gd name="connsiteY54" fmla="*/ 2961 h 1006353"/>
                <a:gd name="connsiteX55" fmla="*/ 1135641 w 1198606"/>
                <a:gd name="connsiteY55" fmla="*/ 19875 h 1006353"/>
                <a:gd name="connsiteX56" fmla="*/ 1102642 w 1198606"/>
                <a:gd name="connsiteY56" fmla="*/ 101286 h 1006353"/>
                <a:gd name="connsiteX57" fmla="*/ 1002583 w 1198606"/>
                <a:gd name="connsiteY57" fmla="*/ 249760 h 1006353"/>
                <a:gd name="connsiteX58" fmla="*/ 1107531 w 1198606"/>
                <a:gd name="connsiteY58" fmla="*/ 240455 h 1006353"/>
                <a:gd name="connsiteX59" fmla="*/ 1192570 w 1198606"/>
                <a:gd name="connsiteY59" fmla="*/ 249760 h 1006353"/>
                <a:gd name="connsiteX60" fmla="*/ 1176051 w 1198606"/>
                <a:gd name="connsiteY60" fmla="*/ 314968 h 1006353"/>
                <a:gd name="connsiteX61" fmla="*/ 1103904 w 1198606"/>
                <a:gd name="connsiteY61" fmla="*/ 298173 h 1006353"/>
                <a:gd name="connsiteX62" fmla="*/ 982594 w 1198606"/>
                <a:gd name="connsiteY62" fmla="*/ 297227 h 1006353"/>
                <a:gd name="connsiteX63" fmla="*/ 875438 w 1198606"/>
                <a:gd name="connsiteY63" fmla="*/ 432335 h 1006353"/>
                <a:gd name="connsiteX64" fmla="*/ 966351 w 1198606"/>
                <a:gd name="connsiteY64" fmla="*/ 418300 h 1006353"/>
                <a:gd name="connsiteX65" fmla="*/ 1039445 w 1198606"/>
                <a:gd name="connsiteY65" fmla="*/ 439431 h 1006353"/>
                <a:gd name="connsiteX66" fmla="*/ 1028445 w 1198606"/>
                <a:gd name="connsiteY66" fmla="*/ 498135 h 1006353"/>
                <a:gd name="connsiteX67" fmla="*/ 949951 w 1198606"/>
                <a:gd name="connsiteY67" fmla="*/ 477121 h 1006353"/>
                <a:gd name="connsiteX68" fmla="*/ 821466 w 1198606"/>
                <a:gd name="connsiteY68" fmla="*/ 481852 h 1006353"/>
                <a:gd name="connsiteX69" fmla="*/ 717976 w 1198606"/>
                <a:gd name="connsiteY69" fmla="*/ 593464 h 1006353"/>
                <a:gd name="connsiteX70" fmla="*/ 766784 w 1198606"/>
                <a:gd name="connsiteY70" fmla="*/ 644479 h 1006353"/>
                <a:gd name="connsiteX71" fmla="*/ 811886 w 1198606"/>
                <a:gd name="connsiteY71" fmla="*/ 628197 h 1006353"/>
                <a:gd name="connsiteX72" fmla="*/ 865109 w 1198606"/>
                <a:gd name="connsiteY72" fmla="*/ 653350 h 1006353"/>
                <a:gd name="connsiteX73" fmla="*/ 848117 w 1198606"/>
                <a:gd name="connsiteY73" fmla="*/ 713985 h 1006353"/>
                <a:gd name="connsiteX74" fmla="*/ 783815 w 1198606"/>
                <a:gd name="connsiteY74" fmla="*/ 710279 h 1006353"/>
                <a:gd name="connsiteX75" fmla="*/ 755706 w 1198606"/>
                <a:gd name="connsiteY75" fmla="*/ 680710 h 1006353"/>
                <a:gd name="connsiteX76" fmla="*/ 719396 w 1198606"/>
                <a:gd name="connsiteY76" fmla="*/ 669711 h 100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98606" h="1006353">
                  <a:moveTo>
                    <a:pt x="719396" y="669711"/>
                  </a:moveTo>
                  <a:cubicBezTo>
                    <a:pt x="655804" y="635687"/>
                    <a:pt x="664674" y="652719"/>
                    <a:pt x="578334" y="712565"/>
                  </a:cubicBezTo>
                  <a:cubicBezTo>
                    <a:pt x="549239" y="732711"/>
                    <a:pt x="519710" y="753291"/>
                    <a:pt x="486120" y="776078"/>
                  </a:cubicBezTo>
                  <a:cubicBezTo>
                    <a:pt x="503861" y="791099"/>
                    <a:pt x="521011" y="798196"/>
                    <a:pt x="541078" y="800167"/>
                  </a:cubicBezTo>
                  <a:cubicBezTo>
                    <a:pt x="550382" y="800995"/>
                    <a:pt x="567098" y="794608"/>
                    <a:pt x="582316" y="801665"/>
                  </a:cubicBezTo>
                  <a:cubicBezTo>
                    <a:pt x="603014" y="811285"/>
                    <a:pt x="612358" y="823624"/>
                    <a:pt x="610741" y="849329"/>
                  </a:cubicBezTo>
                  <a:cubicBezTo>
                    <a:pt x="609913" y="863128"/>
                    <a:pt x="597455" y="883668"/>
                    <a:pt x="583381" y="887019"/>
                  </a:cubicBezTo>
                  <a:cubicBezTo>
                    <a:pt x="560475" y="892460"/>
                    <a:pt x="528659" y="892933"/>
                    <a:pt x="520498" y="852207"/>
                  </a:cubicBezTo>
                  <a:cubicBezTo>
                    <a:pt x="515137" y="825596"/>
                    <a:pt x="504965" y="830879"/>
                    <a:pt x="485371" y="820470"/>
                  </a:cubicBezTo>
                  <a:cubicBezTo>
                    <a:pt x="444212" y="798629"/>
                    <a:pt x="435578" y="801980"/>
                    <a:pt x="385942" y="833638"/>
                  </a:cubicBezTo>
                  <a:cubicBezTo>
                    <a:pt x="349711" y="856741"/>
                    <a:pt x="309301" y="873221"/>
                    <a:pt x="269048" y="893485"/>
                  </a:cubicBezTo>
                  <a:cubicBezTo>
                    <a:pt x="275869" y="910635"/>
                    <a:pt x="284148" y="927942"/>
                    <a:pt x="311351" y="922856"/>
                  </a:cubicBezTo>
                  <a:cubicBezTo>
                    <a:pt x="334059" y="918598"/>
                    <a:pt x="358897" y="938587"/>
                    <a:pt x="357399" y="962636"/>
                  </a:cubicBezTo>
                  <a:cubicBezTo>
                    <a:pt x="356177" y="981757"/>
                    <a:pt x="347818" y="999498"/>
                    <a:pt x="326726" y="1005214"/>
                  </a:cubicBezTo>
                  <a:cubicBezTo>
                    <a:pt x="303939" y="1011404"/>
                    <a:pt x="275159" y="991337"/>
                    <a:pt x="271847" y="969850"/>
                  </a:cubicBezTo>
                  <a:cubicBezTo>
                    <a:pt x="264790" y="923842"/>
                    <a:pt x="255920" y="899556"/>
                    <a:pt x="151681" y="935788"/>
                  </a:cubicBezTo>
                  <a:cubicBezTo>
                    <a:pt x="103938" y="952385"/>
                    <a:pt x="14" y="982348"/>
                    <a:pt x="93" y="969732"/>
                  </a:cubicBezTo>
                  <a:cubicBezTo>
                    <a:pt x="-3573" y="958693"/>
                    <a:pt x="101769" y="926956"/>
                    <a:pt x="153849" y="909334"/>
                  </a:cubicBezTo>
                  <a:cubicBezTo>
                    <a:pt x="183418" y="899280"/>
                    <a:pt x="203051" y="887335"/>
                    <a:pt x="198991" y="857411"/>
                  </a:cubicBezTo>
                  <a:cubicBezTo>
                    <a:pt x="193077" y="813808"/>
                    <a:pt x="217441" y="798353"/>
                    <a:pt x="191579" y="756208"/>
                  </a:cubicBezTo>
                  <a:cubicBezTo>
                    <a:pt x="178174" y="734367"/>
                    <a:pt x="196428" y="686427"/>
                    <a:pt x="224301" y="680158"/>
                  </a:cubicBezTo>
                  <a:cubicBezTo>
                    <a:pt x="252056" y="673890"/>
                    <a:pt x="274213" y="684929"/>
                    <a:pt x="287538" y="709056"/>
                  </a:cubicBezTo>
                  <a:cubicBezTo>
                    <a:pt x="300864" y="733263"/>
                    <a:pt x="290811" y="753330"/>
                    <a:pt x="271966" y="771426"/>
                  </a:cubicBezTo>
                  <a:cubicBezTo>
                    <a:pt x="261163" y="781755"/>
                    <a:pt x="240544" y="779903"/>
                    <a:pt x="238179" y="800049"/>
                  </a:cubicBezTo>
                  <a:cubicBezTo>
                    <a:pt x="235498" y="822915"/>
                    <a:pt x="228322" y="844322"/>
                    <a:pt x="242791" y="858752"/>
                  </a:cubicBezTo>
                  <a:cubicBezTo>
                    <a:pt x="259310" y="875271"/>
                    <a:pt x="277722" y="856110"/>
                    <a:pt x="292979" y="847516"/>
                  </a:cubicBezTo>
                  <a:cubicBezTo>
                    <a:pt x="422252" y="774620"/>
                    <a:pt x="412633" y="792361"/>
                    <a:pt x="405260" y="680001"/>
                  </a:cubicBezTo>
                  <a:cubicBezTo>
                    <a:pt x="402698" y="640812"/>
                    <a:pt x="413658" y="632218"/>
                    <a:pt x="388544" y="612979"/>
                  </a:cubicBezTo>
                  <a:cubicBezTo>
                    <a:pt x="368280" y="597485"/>
                    <a:pt x="372183" y="547692"/>
                    <a:pt x="400135" y="534169"/>
                  </a:cubicBezTo>
                  <a:cubicBezTo>
                    <a:pt x="424223" y="522539"/>
                    <a:pt x="448903" y="525732"/>
                    <a:pt x="467866" y="548125"/>
                  </a:cubicBezTo>
                  <a:cubicBezTo>
                    <a:pt x="487461" y="571386"/>
                    <a:pt x="480916" y="608681"/>
                    <a:pt x="455014" y="621770"/>
                  </a:cubicBezTo>
                  <a:cubicBezTo>
                    <a:pt x="418546" y="640221"/>
                    <a:pt x="435105" y="698215"/>
                    <a:pt x="434829" y="742686"/>
                  </a:cubicBezTo>
                  <a:cubicBezTo>
                    <a:pt x="434632" y="768193"/>
                    <a:pt x="452727" y="759559"/>
                    <a:pt x="463924" y="751674"/>
                  </a:cubicBezTo>
                  <a:cubicBezTo>
                    <a:pt x="512219" y="717612"/>
                    <a:pt x="559884" y="682642"/>
                    <a:pt x="607272" y="647357"/>
                  </a:cubicBezTo>
                  <a:cubicBezTo>
                    <a:pt x="612910" y="643217"/>
                    <a:pt x="643346" y="615778"/>
                    <a:pt x="641847" y="611205"/>
                  </a:cubicBezTo>
                  <a:cubicBezTo>
                    <a:pt x="624777" y="557824"/>
                    <a:pt x="621228" y="492852"/>
                    <a:pt x="584169" y="485755"/>
                  </a:cubicBezTo>
                  <a:cubicBezTo>
                    <a:pt x="556099" y="480354"/>
                    <a:pt x="543522" y="449682"/>
                    <a:pt x="545178" y="423859"/>
                  </a:cubicBezTo>
                  <a:cubicBezTo>
                    <a:pt x="548687" y="369492"/>
                    <a:pt x="601201" y="351041"/>
                    <a:pt x="640467" y="389638"/>
                  </a:cubicBezTo>
                  <a:cubicBezTo>
                    <a:pt x="654030" y="402964"/>
                    <a:pt x="664004" y="438288"/>
                    <a:pt x="651940" y="463205"/>
                  </a:cubicBezTo>
                  <a:cubicBezTo>
                    <a:pt x="631676" y="505113"/>
                    <a:pt x="656198" y="545760"/>
                    <a:pt x="670667" y="589836"/>
                  </a:cubicBezTo>
                  <a:cubicBezTo>
                    <a:pt x="777941" y="470853"/>
                    <a:pt x="779794" y="479526"/>
                    <a:pt x="787482" y="436080"/>
                  </a:cubicBezTo>
                  <a:cubicBezTo>
                    <a:pt x="791937" y="410927"/>
                    <a:pt x="786733" y="379900"/>
                    <a:pt x="779439" y="340988"/>
                  </a:cubicBezTo>
                  <a:cubicBezTo>
                    <a:pt x="775891" y="322104"/>
                    <a:pt x="749674" y="331960"/>
                    <a:pt x="737965" y="305979"/>
                  </a:cubicBezTo>
                  <a:cubicBezTo>
                    <a:pt x="724994" y="277278"/>
                    <a:pt x="727083" y="251889"/>
                    <a:pt x="749122" y="227840"/>
                  </a:cubicBezTo>
                  <a:cubicBezTo>
                    <a:pt x="768992" y="206156"/>
                    <a:pt x="792804" y="204540"/>
                    <a:pt x="816656" y="220152"/>
                  </a:cubicBezTo>
                  <a:cubicBezTo>
                    <a:pt x="849576" y="241638"/>
                    <a:pt x="855371" y="290643"/>
                    <a:pt x="834042" y="308936"/>
                  </a:cubicBezTo>
                  <a:cubicBezTo>
                    <a:pt x="802976" y="335548"/>
                    <a:pt x="821900" y="382029"/>
                    <a:pt x="829233" y="425593"/>
                  </a:cubicBezTo>
                  <a:cubicBezTo>
                    <a:pt x="874256" y="385262"/>
                    <a:pt x="908516" y="339687"/>
                    <a:pt x="939661" y="291905"/>
                  </a:cubicBezTo>
                  <a:cubicBezTo>
                    <a:pt x="955510" y="267619"/>
                    <a:pt x="944944" y="166258"/>
                    <a:pt x="906505" y="161094"/>
                  </a:cubicBezTo>
                  <a:cubicBezTo>
                    <a:pt x="875990" y="156993"/>
                    <a:pt x="855135" y="120250"/>
                    <a:pt x="870707" y="89025"/>
                  </a:cubicBezTo>
                  <a:cubicBezTo>
                    <a:pt x="884309" y="61744"/>
                    <a:pt x="910093" y="51414"/>
                    <a:pt x="937966" y="62374"/>
                  </a:cubicBezTo>
                  <a:cubicBezTo>
                    <a:pt x="967416" y="74005"/>
                    <a:pt x="984842" y="101957"/>
                    <a:pt x="965642" y="137439"/>
                  </a:cubicBezTo>
                  <a:cubicBezTo>
                    <a:pt x="949359" y="167480"/>
                    <a:pt x="972305" y="186247"/>
                    <a:pt x="976720" y="231309"/>
                  </a:cubicBezTo>
                  <a:cubicBezTo>
                    <a:pt x="1023793" y="160147"/>
                    <a:pt x="1072837" y="102666"/>
                    <a:pt x="1049892" y="79012"/>
                  </a:cubicBezTo>
                  <a:cubicBezTo>
                    <a:pt x="1033846" y="62453"/>
                    <a:pt x="1042323" y="11201"/>
                    <a:pt x="1076504" y="2961"/>
                  </a:cubicBezTo>
                  <a:cubicBezTo>
                    <a:pt x="1099883" y="-2676"/>
                    <a:pt x="1121487" y="-1888"/>
                    <a:pt x="1135641" y="19875"/>
                  </a:cubicBezTo>
                  <a:cubicBezTo>
                    <a:pt x="1151411" y="44160"/>
                    <a:pt x="1148099" y="104716"/>
                    <a:pt x="1102642" y="101286"/>
                  </a:cubicBezTo>
                  <a:cubicBezTo>
                    <a:pt x="1072088" y="98960"/>
                    <a:pt x="1042520" y="186956"/>
                    <a:pt x="1002583" y="249760"/>
                  </a:cubicBezTo>
                  <a:cubicBezTo>
                    <a:pt x="1066884" y="251258"/>
                    <a:pt x="1081826" y="269472"/>
                    <a:pt x="1107531" y="240455"/>
                  </a:cubicBezTo>
                  <a:cubicBezTo>
                    <a:pt x="1132684" y="212030"/>
                    <a:pt x="1176524" y="218417"/>
                    <a:pt x="1192570" y="249760"/>
                  </a:cubicBezTo>
                  <a:cubicBezTo>
                    <a:pt x="1203845" y="271719"/>
                    <a:pt x="1199864" y="300223"/>
                    <a:pt x="1176051" y="314968"/>
                  </a:cubicBezTo>
                  <a:cubicBezTo>
                    <a:pt x="1148572" y="332039"/>
                    <a:pt x="1122867" y="327939"/>
                    <a:pt x="1103904" y="298173"/>
                  </a:cubicBezTo>
                  <a:cubicBezTo>
                    <a:pt x="1089080" y="274913"/>
                    <a:pt x="1006289" y="265293"/>
                    <a:pt x="982594" y="297227"/>
                  </a:cubicBezTo>
                  <a:cubicBezTo>
                    <a:pt x="950542" y="340476"/>
                    <a:pt x="910684" y="385065"/>
                    <a:pt x="875438" y="432335"/>
                  </a:cubicBezTo>
                  <a:cubicBezTo>
                    <a:pt x="949359" y="438998"/>
                    <a:pt x="942578" y="434582"/>
                    <a:pt x="966351" y="418300"/>
                  </a:cubicBezTo>
                  <a:cubicBezTo>
                    <a:pt x="988153" y="403358"/>
                    <a:pt x="1025922" y="411006"/>
                    <a:pt x="1039445" y="439431"/>
                  </a:cubicBezTo>
                  <a:cubicBezTo>
                    <a:pt x="1049853" y="461273"/>
                    <a:pt x="1047960" y="482286"/>
                    <a:pt x="1028445" y="498135"/>
                  </a:cubicBezTo>
                  <a:cubicBezTo>
                    <a:pt x="1002543" y="519069"/>
                    <a:pt x="959058" y="503694"/>
                    <a:pt x="949951" y="477121"/>
                  </a:cubicBezTo>
                  <a:cubicBezTo>
                    <a:pt x="941948" y="453782"/>
                    <a:pt x="850285" y="456739"/>
                    <a:pt x="821466" y="481852"/>
                  </a:cubicBezTo>
                  <a:cubicBezTo>
                    <a:pt x="780346" y="517689"/>
                    <a:pt x="775142" y="509134"/>
                    <a:pt x="717976" y="593464"/>
                  </a:cubicBezTo>
                  <a:cubicBezTo>
                    <a:pt x="698185" y="622677"/>
                    <a:pt x="717227" y="631903"/>
                    <a:pt x="766784" y="644479"/>
                  </a:cubicBezTo>
                  <a:cubicBezTo>
                    <a:pt x="778651" y="647475"/>
                    <a:pt x="799664" y="630089"/>
                    <a:pt x="811886" y="628197"/>
                  </a:cubicBezTo>
                  <a:cubicBezTo>
                    <a:pt x="833648" y="624924"/>
                    <a:pt x="854977" y="630641"/>
                    <a:pt x="865109" y="653350"/>
                  </a:cubicBezTo>
                  <a:cubicBezTo>
                    <a:pt x="874965" y="675506"/>
                    <a:pt x="864163" y="699437"/>
                    <a:pt x="848117" y="713985"/>
                  </a:cubicBezTo>
                  <a:cubicBezTo>
                    <a:pt x="830297" y="730109"/>
                    <a:pt x="799191" y="727271"/>
                    <a:pt x="783815" y="710279"/>
                  </a:cubicBezTo>
                  <a:cubicBezTo>
                    <a:pt x="765601" y="689817"/>
                    <a:pt x="780504" y="684731"/>
                    <a:pt x="755706" y="680710"/>
                  </a:cubicBezTo>
                  <a:lnTo>
                    <a:pt x="719396" y="6697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10">
              <a:extLst>
                <a:ext uri="{FF2B5EF4-FFF2-40B4-BE49-F238E27FC236}">
                  <a16:creationId xmlns:a16="http://schemas.microsoft.com/office/drawing/2014/main" id="{8CBD6257-54A8-4669-9320-E5A3EBFE8C92}"/>
                </a:ext>
              </a:extLst>
            </p:cNvPr>
            <p:cNvSpPr/>
            <p:nvPr/>
          </p:nvSpPr>
          <p:spPr>
            <a:xfrm>
              <a:off x="11407145" y="987473"/>
              <a:ext cx="396397" cy="417167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141">
              <a:extLst>
                <a:ext uri="{FF2B5EF4-FFF2-40B4-BE49-F238E27FC236}">
                  <a16:creationId xmlns:a16="http://schemas.microsoft.com/office/drawing/2014/main" id="{06E2DCC7-97FC-491D-B248-48FA8FFC3C53}"/>
                </a:ext>
              </a:extLst>
            </p:cNvPr>
            <p:cNvSpPr/>
            <p:nvPr/>
          </p:nvSpPr>
          <p:spPr>
            <a:xfrm>
              <a:off x="7674954" y="1442411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6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6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149">
              <a:extLst>
                <a:ext uri="{FF2B5EF4-FFF2-40B4-BE49-F238E27FC236}">
                  <a16:creationId xmlns:a16="http://schemas.microsoft.com/office/drawing/2014/main" id="{3B4CB3AE-780C-4108-B79A-F129D7AC8199}"/>
                </a:ext>
              </a:extLst>
            </p:cNvPr>
            <p:cNvSpPr/>
            <p:nvPr/>
          </p:nvSpPr>
          <p:spPr>
            <a:xfrm>
              <a:off x="11605373" y="1440601"/>
              <a:ext cx="514408" cy="516953"/>
            </a:xfrm>
            <a:custGeom>
              <a:avLst/>
              <a:gdLst>
                <a:gd name="connsiteX0" fmla="*/ 375316 w 514408"/>
                <a:gd name="connsiteY0" fmla="*/ 279568 h 516953"/>
                <a:gd name="connsiteX1" fmla="*/ 306081 w 514408"/>
                <a:gd name="connsiteY1" fmla="*/ 293558 h 516953"/>
                <a:gd name="connsiteX2" fmla="*/ 181333 w 514408"/>
                <a:gd name="connsiteY2" fmla="*/ 428029 h 516953"/>
                <a:gd name="connsiteX3" fmla="*/ 201194 w 514408"/>
                <a:gd name="connsiteY3" fmla="*/ 487954 h 516953"/>
                <a:gd name="connsiteX4" fmla="*/ 230088 w 514408"/>
                <a:gd name="connsiteY4" fmla="*/ 470715 h 516953"/>
                <a:gd name="connsiteX5" fmla="*/ 228984 w 514408"/>
                <a:gd name="connsiteY5" fmla="*/ 436649 h 516953"/>
                <a:gd name="connsiteX6" fmla="*/ 216641 w 514408"/>
                <a:gd name="connsiteY6" fmla="*/ 405548 h 516953"/>
                <a:gd name="connsiteX7" fmla="*/ 254982 w 514408"/>
                <a:gd name="connsiteY7" fmla="*/ 403204 h 516953"/>
                <a:gd name="connsiteX8" fmla="*/ 349732 w 514408"/>
                <a:gd name="connsiteY8" fmla="*/ 406307 h 516953"/>
                <a:gd name="connsiteX9" fmla="*/ 463101 w 514408"/>
                <a:gd name="connsiteY9" fmla="*/ 323142 h 516953"/>
                <a:gd name="connsiteX10" fmla="*/ 447447 w 514408"/>
                <a:gd name="connsiteY10" fmla="*/ 285283 h 516953"/>
                <a:gd name="connsiteX11" fmla="*/ 375316 w 514408"/>
                <a:gd name="connsiteY11" fmla="*/ 279568 h 516953"/>
                <a:gd name="connsiteX12" fmla="*/ 383315 w 514408"/>
                <a:gd name="connsiteY12" fmla="*/ 250675 h 516953"/>
                <a:gd name="connsiteX13" fmla="*/ 465101 w 514408"/>
                <a:gd name="connsiteY13" fmla="*/ 254390 h 516953"/>
                <a:gd name="connsiteX14" fmla="*/ 502063 w 514408"/>
                <a:gd name="connsiteY14" fmla="*/ 320246 h 516953"/>
                <a:gd name="connsiteX15" fmla="*/ 295530 w 514408"/>
                <a:gd name="connsiteY15" fmla="*/ 446027 h 516953"/>
                <a:gd name="connsiteX16" fmla="*/ 259602 w 514408"/>
                <a:gd name="connsiteY16" fmla="*/ 472646 h 516953"/>
                <a:gd name="connsiteX17" fmla="*/ 214641 w 514408"/>
                <a:gd name="connsiteY17" fmla="*/ 516504 h 516953"/>
                <a:gd name="connsiteX18" fmla="*/ 159749 w 514408"/>
                <a:gd name="connsiteY18" fmla="*/ 485196 h 516953"/>
                <a:gd name="connsiteX19" fmla="*/ 232915 w 514408"/>
                <a:gd name="connsiteY19" fmla="*/ 295214 h 516953"/>
                <a:gd name="connsiteX20" fmla="*/ 303184 w 514408"/>
                <a:gd name="connsiteY20" fmla="*/ 263768 h 516953"/>
                <a:gd name="connsiteX21" fmla="*/ 383315 w 514408"/>
                <a:gd name="connsiteY21" fmla="*/ 250675 h 516953"/>
                <a:gd name="connsiteX22" fmla="*/ 364765 w 514408"/>
                <a:gd name="connsiteY22" fmla="*/ 147917 h 516953"/>
                <a:gd name="connsiteX23" fmla="*/ 370971 w 514408"/>
                <a:gd name="connsiteY23" fmla="*/ 166053 h 516953"/>
                <a:gd name="connsiteX24" fmla="*/ 337871 w 514408"/>
                <a:gd name="connsiteY24" fmla="*/ 219428 h 516953"/>
                <a:gd name="connsiteX25" fmla="*/ 266912 w 514408"/>
                <a:gd name="connsiteY25" fmla="*/ 255976 h 516953"/>
                <a:gd name="connsiteX26" fmla="*/ 350560 w 514408"/>
                <a:gd name="connsiteY26" fmla="*/ 154468 h 516953"/>
                <a:gd name="connsiteX27" fmla="*/ 364765 w 514408"/>
                <a:gd name="connsiteY27" fmla="*/ 147917 h 516953"/>
                <a:gd name="connsiteX28" fmla="*/ 374488 w 514408"/>
                <a:gd name="connsiteY28" fmla="*/ 96336 h 516953"/>
                <a:gd name="connsiteX29" fmla="*/ 395935 w 514408"/>
                <a:gd name="connsiteY29" fmla="*/ 117782 h 516953"/>
                <a:gd name="connsiteX30" fmla="*/ 374488 w 514408"/>
                <a:gd name="connsiteY30" fmla="*/ 139229 h 516953"/>
                <a:gd name="connsiteX31" fmla="*/ 353042 w 514408"/>
                <a:gd name="connsiteY31" fmla="*/ 117782 h 516953"/>
                <a:gd name="connsiteX32" fmla="*/ 374488 w 514408"/>
                <a:gd name="connsiteY32" fmla="*/ 96336 h 516953"/>
                <a:gd name="connsiteX33" fmla="*/ 248293 w 514408"/>
                <a:gd name="connsiteY33" fmla="*/ 60339 h 516953"/>
                <a:gd name="connsiteX34" fmla="*/ 244293 w 514408"/>
                <a:gd name="connsiteY34" fmla="*/ 259700 h 516953"/>
                <a:gd name="connsiteX35" fmla="*/ 248293 w 514408"/>
                <a:gd name="connsiteY35" fmla="*/ 60339 h 516953"/>
                <a:gd name="connsiteX36" fmla="*/ 124881 w 514408"/>
                <a:gd name="connsiteY36" fmla="*/ 58227 h 516953"/>
                <a:gd name="connsiteX37" fmla="*/ 138440 w 514408"/>
                <a:gd name="connsiteY37" fmla="*/ 64959 h 516953"/>
                <a:gd name="connsiteX38" fmla="*/ 232707 w 514408"/>
                <a:gd name="connsiteY38" fmla="*/ 231288 h 516953"/>
                <a:gd name="connsiteX39" fmla="*/ 218571 w 514408"/>
                <a:gd name="connsiteY39" fmla="*/ 272043 h 516953"/>
                <a:gd name="connsiteX40" fmla="*/ 204572 w 514408"/>
                <a:gd name="connsiteY40" fmla="*/ 248735 h 516953"/>
                <a:gd name="connsiteX41" fmla="*/ 139612 w 514408"/>
                <a:gd name="connsiteY41" fmla="*/ 108886 h 516953"/>
                <a:gd name="connsiteX42" fmla="*/ 114029 w 514408"/>
                <a:gd name="connsiteY42" fmla="*/ 104334 h 516953"/>
                <a:gd name="connsiteX43" fmla="*/ 73963 w 514408"/>
                <a:gd name="connsiteY43" fmla="*/ 301006 h 516953"/>
                <a:gd name="connsiteX44" fmla="*/ 121062 w 514408"/>
                <a:gd name="connsiteY44" fmla="*/ 344657 h 516953"/>
                <a:gd name="connsiteX45" fmla="*/ 141267 w 514408"/>
                <a:gd name="connsiteY45" fmla="*/ 368931 h 516953"/>
                <a:gd name="connsiteX46" fmla="*/ 100788 w 514408"/>
                <a:gd name="connsiteY46" fmla="*/ 380171 h 516953"/>
                <a:gd name="connsiteX47" fmla="*/ 49483 w 514408"/>
                <a:gd name="connsiteY47" fmla="*/ 411617 h 516953"/>
                <a:gd name="connsiteX48" fmla="*/ 41483 w 514408"/>
                <a:gd name="connsiteY48" fmla="*/ 441545 h 516953"/>
                <a:gd name="connsiteX49" fmla="*/ 70860 w 514408"/>
                <a:gd name="connsiteY49" fmla="*/ 453613 h 516953"/>
                <a:gd name="connsiteX50" fmla="*/ 103892 w 514408"/>
                <a:gd name="connsiteY50" fmla="*/ 445062 h 516953"/>
                <a:gd name="connsiteX51" fmla="*/ 131820 w 514408"/>
                <a:gd name="connsiteY51" fmla="*/ 451682 h 516953"/>
                <a:gd name="connsiteX52" fmla="*/ 116097 w 514408"/>
                <a:gd name="connsiteY52" fmla="*/ 478714 h 516953"/>
                <a:gd name="connsiteX53" fmla="*/ 42449 w 514408"/>
                <a:gd name="connsiteY53" fmla="*/ 487265 h 516953"/>
                <a:gd name="connsiteX54" fmla="*/ 19692 w 514408"/>
                <a:gd name="connsiteY54" fmla="*/ 397066 h 516953"/>
                <a:gd name="connsiteX55" fmla="*/ 35484 w 514408"/>
                <a:gd name="connsiteY55" fmla="*/ 299420 h 516953"/>
                <a:gd name="connsiteX56" fmla="*/ 110443 w 514408"/>
                <a:gd name="connsiteY56" fmla="*/ 62614 h 516953"/>
                <a:gd name="connsiteX57" fmla="*/ 124881 w 514408"/>
                <a:gd name="connsiteY57" fmla="*/ 58227 h 516953"/>
                <a:gd name="connsiteX58" fmla="*/ 236777 w 514408"/>
                <a:gd name="connsiteY58" fmla="*/ 0 h 516953"/>
                <a:gd name="connsiteX59" fmla="*/ 260981 w 514408"/>
                <a:gd name="connsiteY59" fmla="*/ 24205 h 516953"/>
                <a:gd name="connsiteX60" fmla="*/ 236777 w 514408"/>
                <a:gd name="connsiteY60" fmla="*/ 48409 h 516953"/>
                <a:gd name="connsiteX61" fmla="*/ 212572 w 514408"/>
                <a:gd name="connsiteY61" fmla="*/ 24205 h 516953"/>
                <a:gd name="connsiteX62" fmla="*/ 236777 w 514408"/>
                <a:gd name="connsiteY62" fmla="*/ 0 h 5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4408" h="516953">
                  <a:moveTo>
                    <a:pt x="375316" y="279568"/>
                  </a:moveTo>
                  <a:cubicBezTo>
                    <a:pt x="352577" y="280284"/>
                    <a:pt x="330320" y="284283"/>
                    <a:pt x="306081" y="293558"/>
                  </a:cubicBezTo>
                  <a:cubicBezTo>
                    <a:pt x="244155" y="317280"/>
                    <a:pt x="208503" y="327624"/>
                    <a:pt x="181333" y="428029"/>
                  </a:cubicBezTo>
                  <a:cubicBezTo>
                    <a:pt x="173748" y="456164"/>
                    <a:pt x="184161" y="481265"/>
                    <a:pt x="201194" y="487954"/>
                  </a:cubicBezTo>
                  <a:cubicBezTo>
                    <a:pt x="213055" y="492644"/>
                    <a:pt x="226571" y="481955"/>
                    <a:pt x="230088" y="470715"/>
                  </a:cubicBezTo>
                  <a:cubicBezTo>
                    <a:pt x="233191" y="460785"/>
                    <a:pt x="233536" y="446510"/>
                    <a:pt x="228984" y="436649"/>
                  </a:cubicBezTo>
                  <a:cubicBezTo>
                    <a:pt x="224364" y="426650"/>
                    <a:pt x="210227" y="418926"/>
                    <a:pt x="216641" y="405548"/>
                  </a:cubicBezTo>
                  <a:cubicBezTo>
                    <a:pt x="222778" y="392860"/>
                    <a:pt x="241604" y="399273"/>
                    <a:pt x="254982" y="403204"/>
                  </a:cubicBezTo>
                  <a:cubicBezTo>
                    <a:pt x="286220" y="412375"/>
                    <a:pt x="317459" y="415271"/>
                    <a:pt x="349732" y="406307"/>
                  </a:cubicBezTo>
                  <a:cubicBezTo>
                    <a:pt x="398348" y="392860"/>
                    <a:pt x="436069" y="366035"/>
                    <a:pt x="463101" y="323142"/>
                  </a:cubicBezTo>
                  <a:cubicBezTo>
                    <a:pt x="476824" y="301420"/>
                    <a:pt x="477582" y="289766"/>
                    <a:pt x="447447" y="285283"/>
                  </a:cubicBezTo>
                  <a:cubicBezTo>
                    <a:pt x="421277" y="281422"/>
                    <a:pt x="398055" y="278853"/>
                    <a:pt x="375316" y="279568"/>
                  </a:cubicBezTo>
                  <a:close/>
                  <a:moveTo>
                    <a:pt x="383315" y="250675"/>
                  </a:moveTo>
                  <a:cubicBezTo>
                    <a:pt x="410295" y="249183"/>
                    <a:pt x="437552" y="250494"/>
                    <a:pt x="465101" y="254390"/>
                  </a:cubicBezTo>
                  <a:cubicBezTo>
                    <a:pt x="518751" y="261975"/>
                    <a:pt x="524474" y="271147"/>
                    <a:pt x="502063" y="320246"/>
                  </a:cubicBezTo>
                  <a:cubicBezTo>
                    <a:pt x="464687" y="402514"/>
                    <a:pt x="386694" y="450923"/>
                    <a:pt x="295530" y="446027"/>
                  </a:cubicBezTo>
                  <a:cubicBezTo>
                    <a:pt x="273532" y="444855"/>
                    <a:pt x="259878" y="442441"/>
                    <a:pt x="259602" y="472646"/>
                  </a:cubicBezTo>
                  <a:cubicBezTo>
                    <a:pt x="259395" y="497264"/>
                    <a:pt x="240845" y="513676"/>
                    <a:pt x="214641" y="516504"/>
                  </a:cubicBezTo>
                  <a:cubicBezTo>
                    <a:pt x="189195" y="519193"/>
                    <a:pt x="170990" y="509952"/>
                    <a:pt x="159749" y="485196"/>
                  </a:cubicBezTo>
                  <a:cubicBezTo>
                    <a:pt x="132717" y="425477"/>
                    <a:pt x="171541" y="333831"/>
                    <a:pt x="232915" y="295214"/>
                  </a:cubicBezTo>
                  <a:cubicBezTo>
                    <a:pt x="258361" y="279077"/>
                    <a:pt x="284703" y="268871"/>
                    <a:pt x="303184" y="263768"/>
                  </a:cubicBezTo>
                  <a:cubicBezTo>
                    <a:pt x="329630" y="256459"/>
                    <a:pt x="356335" y="252166"/>
                    <a:pt x="383315" y="250675"/>
                  </a:cubicBezTo>
                  <a:close/>
                  <a:moveTo>
                    <a:pt x="364765" y="147917"/>
                  </a:moveTo>
                  <a:cubicBezTo>
                    <a:pt x="371316" y="150193"/>
                    <a:pt x="372075" y="156054"/>
                    <a:pt x="370971" y="166053"/>
                  </a:cubicBezTo>
                  <a:cubicBezTo>
                    <a:pt x="365041" y="190534"/>
                    <a:pt x="354076" y="200671"/>
                    <a:pt x="337871" y="219428"/>
                  </a:cubicBezTo>
                  <a:cubicBezTo>
                    <a:pt x="326907" y="232047"/>
                    <a:pt x="298909" y="251977"/>
                    <a:pt x="266912" y="255976"/>
                  </a:cubicBezTo>
                  <a:cubicBezTo>
                    <a:pt x="300357" y="225772"/>
                    <a:pt x="331182" y="194465"/>
                    <a:pt x="350560" y="154468"/>
                  </a:cubicBezTo>
                  <a:cubicBezTo>
                    <a:pt x="352835" y="149779"/>
                    <a:pt x="358283" y="145641"/>
                    <a:pt x="364765" y="147917"/>
                  </a:cubicBezTo>
                  <a:close/>
                  <a:moveTo>
                    <a:pt x="374488" y="96336"/>
                  </a:moveTo>
                  <a:cubicBezTo>
                    <a:pt x="386333" y="96336"/>
                    <a:pt x="395935" y="105938"/>
                    <a:pt x="395935" y="117782"/>
                  </a:cubicBezTo>
                  <a:cubicBezTo>
                    <a:pt x="395935" y="129627"/>
                    <a:pt x="386333" y="139229"/>
                    <a:pt x="374488" y="139229"/>
                  </a:cubicBezTo>
                  <a:cubicBezTo>
                    <a:pt x="362644" y="139229"/>
                    <a:pt x="353042" y="129627"/>
                    <a:pt x="353042" y="117782"/>
                  </a:cubicBezTo>
                  <a:cubicBezTo>
                    <a:pt x="353042" y="105938"/>
                    <a:pt x="362644" y="96336"/>
                    <a:pt x="374488" y="96336"/>
                  </a:cubicBezTo>
                  <a:close/>
                  <a:moveTo>
                    <a:pt x="248293" y="60339"/>
                  </a:moveTo>
                  <a:cubicBezTo>
                    <a:pt x="304701" y="87095"/>
                    <a:pt x="292633" y="215980"/>
                    <a:pt x="244293" y="259700"/>
                  </a:cubicBezTo>
                  <a:cubicBezTo>
                    <a:pt x="259602" y="190810"/>
                    <a:pt x="285393" y="125781"/>
                    <a:pt x="248293" y="60339"/>
                  </a:cubicBezTo>
                  <a:close/>
                  <a:moveTo>
                    <a:pt x="124881" y="58227"/>
                  </a:moveTo>
                  <a:cubicBezTo>
                    <a:pt x="129510" y="59080"/>
                    <a:pt x="133992" y="61787"/>
                    <a:pt x="138440" y="64959"/>
                  </a:cubicBezTo>
                  <a:cubicBezTo>
                    <a:pt x="195883" y="105714"/>
                    <a:pt x="230708" y="159226"/>
                    <a:pt x="232707" y="231288"/>
                  </a:cubicBezTo>
                  <a:cubicBezTo>
                    <a:pt x="232707" y="237012"/>
                    <a:pt x="238707" y="270733"/>
                    <a:pt x="218571" y="272043"/>
                  </a:cubicBezTo>
                  <a:cubicBezTo>
                    <a:pt x="204365" y="272940"/>
                    <a:pt x="206020" y="258665"/>
                    <a:pt x="204572" y="248735"/>
                  </a:cubicBezTo>
                  <a:cubicBezTo>
                    <a:pt x="197055" y="195568"/>
                    <a:pt x="182712" y="145503"/>
                    <a:pt x="139612" y="108886"/>
                  </a:cubicBezTo>
                  <a:cubicBezTo>
                    <a:pt x="132096" y="102473"/>
                    <a:pt x="126855" y="94129"/>
                    <a:pt x="114029" y="104334"/>
                  </a:cubicBezTo>
                  <a:cubicBezTo>
                    <a:pt x="58930" y="148468"/>
                    <a:pt x="38932" y="242046"/>
                    <a:pt x="73963" y="301006"/>
                  </a:cubicBezTo>
                  <a:cubicBezTo>
                    <a:pt x="85273" y="320039"/>
                    <a:pt x="82652" y="328038"/>
                    <a:pt x="121062" y="344657"/>
                  </a:cubicBezTo>
                  <a:cubicBezTo>
                    <a:pt x="131751" y="349278"/>
                    <a:pt x="143336" y="355001"/>
                    <a:pt x="141267" y="368931"/>
                  </a:cubicBezTo>
                  <a:cubicBezTo>
                    <a:pt x="139130" y="383137"/>
                    <a:pt x="116304" y="385481"/>
                    <a:pt x="100788" y="380171"/>
                  </a:cubicBezTo>
                  <a:cubicBezTo>
                    <a:pt x="79204" y="372862"/>
                    <a:pt x="67481" y="396446"/>
                    <a:pt x="49483" y="411617"/>
                  </a:cubicBezTo>
                  <a:cubicBezTo>
                    <a:pt x="40311" y="419409"/>
                    <a:pt x="36312" y="428925"/>
                    <a:pt x="41483" y="441545"/>
                  </a:cubicBezTo>
                  <a:cubicBezTo>
                    <a:pt x="46862" y="454578"/>
                    <a:pt x="59344" y="455199"/>
                    <a:pt x="70860" y="453613"/>
                  </a:cubicBezTo>
                  <a:cubicBezTo>
                    <a:pt x="82100" y="452096"/>
                    <a:pt x="93341" y="449062"/>
                    <a:pt x="103892" y="445062"/>
                  </a:cubicBezTo>
                  <a:cubicBezTo>
                    <a:pt x="117270" y="439959"/>
                    <a:pt x="126510" y="438994"/>
                    <a:pt x="131820" y="451682"/>
                  </a:cubicBezTo>
                  <a:cubicBezTo>
                    <a:pt x="134992" y="459336"/>
                    <a:pt x="125131" y="473956"/>
                    <a:pt x="116097" y="478714"/>
                  </a:cubicBezTo>
                  <a:cubicBezTo>
                    <a:pt x="92720" y="491058"/>
                    <a:pt x="67343" y="492989"/>
                    <a:pt x="42449" y="487265"/>
                  </a:cubicBezTo>
                  <a:cubicBezTo>
                    <a:pt x="453" y="477542"/>
                    <a:pt x="-16304" y="422719"/>
                    <a:pt x="19692" y="397066"/>
                  </a:cubicBezTo>
                  <a:cubicBezTo>
                    <a:pt x="64240" y="365345"/>
                    <a:pt x="57206" y="342520"/>
                    <a:pt x="35484" y="299420"/>
                  </a:cubicBezTo>
                  <a:cubicBezTo>
                    <a:pt x="-12098" y="205222"/>
                    <a:pt x="53344" y="110679"/>
                    <a:pt x="110443" y="62614"/>
                  </a:cubicBezTo>
                  <a:cubicBezTo>
                    <a:pt x="115477" y="58373"/>
                    <a:pt x="120252" y="57373"/>
                    <a:pt x="124881" y="58227"/>
                  </a:cubicBezTo>
                  <a:close/>
                  <a:moveTo>
                    <a:pt x="236777" y="0"/>
                  </a:moveTo>
                  <a:cubicBezTo>
                    <a:pt x="250145" y="0"/>
                    <a:pt x="260981" y="10837"/>
                    <a:pt x="260981" y="24205"/>
                  </a:cubicBezTo>
                  <a:cubicBezTo>
                    <a:pt x="260981" y="37573"/>
                    <a:pt x="250145" y="48409"/>
                    <a:pt x="236777" y="48409"/>
                  </a:cubicBezTo>
                  <a:cubicBezTo>
                    <a:pt x="223409" y="48409"/>
                    <a:pt x="212572" y="37573"/>
                    <a:pt x="212572" y="24205"/>
                  </a:cubicBezTo>
                  <a:cubicBezTo>
                    <a:pt x="212572" y="10837"/>
                    <a:pt x="223409" y="0"/>
                    <a:pt x="23677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64">
              <a:extLst>
                <a:ext uri="{FF2B5EF4-FFF2-40B4-BE49-F238E27FC236}">
                  <a16:creationId xmlns:a16="http://schemas.microsoft.com/office/drawing/2014/main" id="{9A207083-98DD-473D-822D-4BC51B0A8D42}"/>
                </a:ext>
              </a:extLst>
            </p:cNvPr>
            <p:cNvSpPr/>
            <p:nvPr/>
          </p:nvSpPr>
          <p:spPr>
            <a:xfrm rot="3620752">
              <a:off x="7380135" y="171580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3" name="Freeform: Shape 165">
              <a:extLst>
                <a:ext uri="{FF2B5EF4-FFF2-40B4-BE49-F238E27FC236}">
                  <a16:creationId xmlns:a16="http://schemas.microsoft.com/office/drawing/2014/main" id="{19596983-B61C-4953-AF94-433CD7F8F8A3}"/>
                </a:ext>
              </a:extLst>
            </p:cNvPr>
            <p:cNvSpPr/>
            <p:nvPr/>
          </p:nvSpPr>
          <p:spPr>
            <a:xfrm rot="18629358">
              <a:off x="2473515" y="184248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4" name="Freeform: Shape 166">
              <a:extLst>
                <a:ext uri="{FF2B5EF4-FFF2-40B4-BE49-F238E27FC236}">
                  <a16:creationId xmlns:a16="http://schemas.microsoft.com/office/drawing/2014/main" id="{46DE39B0-1F7F-4EF2-A06B-38015485AF1C}"/>
                </a:ext>
              </a:extLst>
            </p:cNvPr>
            <p:cNvSpPr/>
            <p:nvPr/>
          </p:nvSpPr>
          <p:spPr>
            <a:xfrm rot="20250254">
              <a:off x="7110047" y="1484283"/>
              <a:ext cx="169211" cy="33278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5" name="Freeform: Shape 167">
              <a:extLst>
                <a:ext uri="{FF2B5EF4-FFF2-40B4-BE49-F238E27FC236}">
                  <a16:creationId xmlns:a16="http://schemas.microsoft.com/office/drawing/2014/main" id="{56F75578-352F-4312-A842-AEAC4EB3D829}"/>
                </a:ext>
              </a:extLst>
            </p:cNvPr>
            <p:cNvSpPr/>
            <p:nvPr/>
          </p:nvSpPr>
          <p:spPr>
            <a:xfrm rot="1800000">
              <a:off x="11234540" y="1460610"/>
              <a:ext cx="169211" cy="33278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5000">
                  <a:schemeClr val="accent1">
                    <a:lumMod val="7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57150" cap="flat">
              <a:noFill/>
              <a:prstDash val="solid"/>
              <a:miter/>
            </a:ln>
            <a:effectLst>
              <a:outerShdw blurRad="38100" dist="25400" dir="8100000" algn="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86" name="Group 2">
            <a:extLst>
              <a:ext uri="{FF2B5EF4-FFF2-40B4-BE49-F238E27FC236}">
                <a16:creationId xmlns:a16="http://schemas.microsoft.com/office/drawing/2014/main" id="{C3C41E52-D261-4C1E-9869-B2A49F3CAA9B}"/>
              </a:ext>
            </a:extLst>
          </p:cNvPr>
          <p:cNvGrpSpPr/>
          <p:nvPr/>
        </p:nvGrpSpPr>
        <p:grpSpPr>
          <a:xfrm>
            <a:off x="2222205" y="2485618"/>
            <a:ext cx="1968211" cy="2352846"/>
            <a:chOff x="4110178" y="1057298"/>
            <a:chExt cx="3969024" cy="4744664"/>
          </a:xfrm>
          <a:solidFill>
            <a:schemeClr val="accent1"/>
          </a:solidFill>
        </p:grpSpPr>
        <p:sp>
          <p:nvSpPr>
            <p:cNvPr id="87" name="Freeform: Shape 3">
              <a:extLst>
                <a:ext uri="{FF2B5EF4-FFF2-40B4-BE49-F238E27FC236}">
                  <a16:creationId xmlns:a16="http://schemas.microsoft.com/office/drawing/2014/main" id="{BA52DBC6-F5BF-4F1D-AA65-FAED77606527}"/>
                </a:ext>
              </a:extLst>
            </p:cNvPr>
            <p:cNvSpPr/>
            <p:nvPr/>
          </p:nvSpPr>
          <p:spPr>
            <a:xfrm>
              <a:off x="7594567" y="3688746"/>
              <a:ext cx="109918" cy="109918"/>
            </a:xfrm>
            <a:custGeom>
              <a:avLst/>
              <a:gdLst>
                <a:gd name="connsiteX0" fmla="*/ 109918 w 109918"/>
                <a:gd name="connsiteY0" fmla="*/ 54959 h 109918"/>
                <a:gd name="connsiteX1" fmla="*/ 54959 w 109918"/>
                <a:gd name="connsiteY1" fmla="*/ 109918 h 109918"/>
                <a:gd name="connsiteX2" fmla="*/ 0 w 109918"/>
                <a:gd name="connsiteY2" fmla="*/ 54959 h 109918"/>
                <a:gd name="connsiteX3" fmla="*/ 54959 w 109918"/>
                <a:gd name="connsiteY3" fmla="*/ 0 h 109918"/>
                <a:gd name="connsiteX4" fmla="*/ 109918 w 109918"/>
                <a:gd name="connsiteY4" fmla="*/ 54959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18" h="109918">
                  <a:moveTo>
                    <a:pt x="109918" y="54959"/>
                  </a:moveTo>
                  <a:cubicBezTo>
                    <a:pt x="109918" y="85312"/>
                    <a:pt x="85312" y="109918"/>
                    <a:pt x="54959" y="109918"/>
                  </a:cubicBezTo>
                  <a:cubicBezTo>
                    <a:pt x="24606" y="109918"/>
                    <a:pt x="0" y="85312"/>
                    <a:pt x="0" y="54959"/>
                  </a:cubicBezTo>
                  <a:cubicBezTo>
                    <a:pt x="0" y="24606"/>
                    <a:pt x="24606" y="0"/>
                    <a:pt x="54959" y="0"/>
                  </a:cubicBezTo>
                  <a:cubicBezTo>
                    <a:pt x="85312" y="0"/>
                    <a:pt x="109918" y="24606"/>
                    <a:pt x="109918" y="5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">
              <a:extLst>
                <a:ext uri="{FF2B5EF4-FFF2-40B4-BE49-F238E27FC236}">
                  <a16:creationId xmlns:a16="http://schemas.microsoft.com/office/drawing/2014/main" id="{224A73D5-2C8F-4BF1-A5D3-575318CF5E57}"/>
                </a:ext>
              </a:extLst>
            </p:cNvPr>
            <p:cNvSpPr/>
            <p:nvPr/>
          </p:nvSpPr>
          <p:spPr>
            <a:xfrm>
              <a:off x="6599491" y="2455640"/>
              <a:ext cx="109918" cy="109918"/>
            </a:xfrm>
            <a:custGeom>
              <a:avLst/>
              <a:gdLst>
                <a:gd name="connsiteX0" fmla="*/ 109918 w 109918"/>
                <a:gd name="connsiteY0" fmla="*/ 54959 h 109918"/>
                <a:gd name="connsiteX1" fmla="*/ 54959 w 109918"/>
                <a:gd name="connsiteY1" fmla="*/ 109919 h 109918"/>
                <a:gd name="connsiteX2" fmla="*/ 0 w 109918"/>
                <a:gd name="connsiteY2" fmla="*/ 54959 h 109918"/>
                <a:gd name="connsiteX3" fmla="*/ 54959 w 109918"/>
                <a:gd name="connsiteY3" fmla="*/ 0 h 109918"/>
                <a:gd name="connsiteX4" fmla="*/ 109918 w 109918"/>
                <a:gd name="connsiteY4" fmla="*/ 54959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18" h="109918">
                  <a:moveTo>
                    <a:pt x="109918" y="54959"/>
                  </a:moveTo>
                  <a:cubicBezTo>
                    <a:pt x="109918" y="85312"/>
                    <a:pt x="85312" y="109919"/>
                    <a:pt x="54959" y="109919"/>
                  </a:cubicBezTo>
                  <a:cubicBezTo>
                    <a:pt x="24606" y="109919"/>
                    <a:pt x="0" y="85313"/>
                    <a:pt x="0" y="54959"/>
                  </a:cubicBezTo>
                  <a:cubicBezTo>
                    <a:pt x="0" y="24606"/>
                    <a:pt x="24606" y="0"/>
                    <a:pt x="54959" y="0"/>
                  </a:cubicBezTo>
                  <a:cubicBezTo>
                    <a:pt x="85312" y="0"/>
                    <a:pt x="109918" y="24606"/>
                    <a:pt x="109918" y="5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5">
              <a:extLst>
                <a:ext uri="{FF2B5EF4-FFF2-40B4-BE49-F238E27FC236}">
                  <a16:creationId xmlns:a16="http://schemas.microsoft.com/office/drawing/2014/main" id="{B53EEDDC-BAC1-4F02-AC72-935D50415CCC}"/>
                </a:ext>
              </a:extLst>
            </p:cNvPr>
            <p:cNvSpPr/>
            <p:nvPr/>
          </p:nvSpPr>
          <p:spPr>
            <a:xfrm>
              <a:off x="5061464" y="3173852"/>
              <a:ext cx="3017738" cy="2572745"/>
            </a:xfrm>
            <a:custGeom>
              <a:avLst/>
              <a:gdLst>
                <a:gd name="connsiteX0" fmla="*/ 1355718 w 3017738"/>
                <a:gd name="connsiteY0" fmla="*/ 1742095 h 2572745"/>
                <a:gd name="connsiteX1" fmla="*/ 1738242 w 3017738"/>
                <a:gd name="connsiteY1" fmla="*/ 1772290 h 2572745"/>
                <a:gd name="connsiteX2" fmla="*/ 1929599 w 3017738"/>
                <a:gd name="connsiteY2" fmla="*/ 2005843 h 2572745"/>
                <a:gd name="connsiteX3" fmla="*/ 1866258 w 3017738"/>
                <a:gd name="connsiteY3" fmla="*/ 2251397 h 2572745"/>
                <a:gd name="connsiteX4" fmla="*/ 1813394 w 3017738"/>
                <a:gd name="connsiteY4" fmla="*/ 2282925 h 2572745"/>
                <a:gd name="connsiteX5" fmla="*/ 1699761 w 3017738"/>
                <a:gd name="connsiteY5" fmla="*/ 2292164 h 2572745"/>
                <a:gd name="connsiteX6" fmla="*/ 1429632 w 3017738"/>
                <a:gd name="connsiteY6" fmla="*/ 2369984 h 2572745"/>
                <a:gd name="connsiteX7" fmla="*/ 1258087 w 3017738"/>
                <a:gd name="connsiteY7" fmla="*/ 2472282 h 2572745"/>
                <a:gd name="connsiteX8" fmla="*/ 957002 w 3017738"/>
                <a:gd name="connsiteY8" fmla="*/ 2566961 h 2572745"/>
                <a:gd name="connsiteX9" fmla="*/ 311397 w 3017738"/>
                <a:gd name="connsiteY9" fmla="*/ 2483522 h 2572745"/>
                <a:gd name="connsiteX10" fmla="*/ 86702 w 3017738"/>
                <a:gd name="connsiteY10" fmla="*/ 2336075 h 2572745"/>
                <a:gd name="connsiteX11" fmla="*/ 120 w 3017738"/>
                <a:gd name="connsiteY11" fmla="*/ 2140336 h 2572745"/>
                <a:gd name="connsiteX12" fmla="*/ 95180 w 3017738"/>
                <a:gd name="connsiteY12" fmla="*/ 1192408 h 2572745"/>
                <a:gd name="connsiteX13" fmla="*/ 242817 w 3017738"/>
                <a:gd name="connsiteY13" fmla="*/ 870463 h 2572745"/>
                <a:gd name="connsiteX14" fmla="*/ 470846 w 3017738"/>
                <a:gd name="connsiteY14" fmla="*/ 697298 h 2572745"/>
                <a:gd name="connsiteX15" fmla="*/ 1130357 w 3017738"/>
                <a:gd name="connsiteY15" fmla="*/ 547756 h 2572745"/>
                <a:gd name="connsiteX16" fmla="*/ 1336763 w 3017738"/>
                <a:gd name="connsiteY16" fmla="*/ 572521 h 2572745"/>
                <a:gd name="connsiteX17" fmla="*/ 1411630 w 3017738"/>
                <a:gd name="connsiteY17" fmla="*/ 544422 h 2572745"/>
                <a:gd name="connsiteX18" fmla="*/ 1552600 w 3017738"/>
                <a:gd name="connsiteY18" fmla="*/ 324394 h 2572745"/>
                <a:gd name="connsiteX19" fmla="*/ 1758530 w 3017738"/>
                <a:gd name="connsiteY19" fmla="*/ 76745 h 2572745"/>
                <a:gd name="connsiteX20" fmla="*/ 1966271 w 3017738"/>
                <a:gd name="connsiteY20" fmla="*/ 68 h 2572745"/>
                <a:gd name="connsiteX21" fmla="*/ 2628449 w 3017738"/>
                <a:gd name="connsiteY21" fmla="*/ 88270 h 2572745"/>
                <a:gd name="connsiteX22" fmla="*/ 2927343 w 3017738"/>
                <a:gd name="connsiteY22" fmla="*/ 274198 h 2572745"/>
                <a:gd name="connsiteX23" fmla="*/ 3017259 w 3017738"/>
                <a:gd name="connsiteY23" fmla="*/ 489749 h 2572745"/>
                <a:gd name="connsiteX24" fmla="*/ 2998590 w 3017738"/>
                <a:gd name="connsiteY24" fmla="*/ 608620 h 2572745"/>
                <a:gd name="connsiteX25" fmla="*/ 2878480 w 3017738"/>
                <a:gd name="connsiteY25" fmla="*/ 918278 h 2572745"/>
                <a:gd name="connsiteX26" fmla="*/ 2380227 w 3017738"/>
                <a:gd name="connsiteY26" fmla="*/ 1258892 h 2572745"/>
                <a:gd name="connsiteX27" fmla="*/ 2233161 w 3017738"/>
                <a:gd name="connsiteY27" fmla="*/ 1255368 h 2572745"/>
                <a:gd name="connsiteX28" fmla="*/ 2491384 w 3017738"/>
                <a:gd name="connsiteY28" fmla="*/ 1228031 h 2572745"/>
                <a:gd name="connsiteX29" fmla="*/ 2807709 w 3017738"/>
                <a:gd name="connsiteY29" fmla="*/ 983525 h 2572745"/>
                <a:gd name="connsiteX30" fmla="*/ 2924867 w 3017738"/>
                <a:gd name="connsiteY30" fmla="*/ 662723 h 2572745"/>
                <a:gd name="connsiteX31" fmla="*/ 2914675 w 3017738"/>
                <a:gd name="connsiteY31" fmla="*/ 627766 h 2572745"/>
                <a:gd name="connsiteX32" fmla="*/ 2888576 w 3017738"/>
                <a:gd name="connsiteY32" fmla="*/ 525277 h 2572745"/>
                <a:gd name="connsiteX33" fmla="*/ 2960109 w 3017738"/>
                <a:gd name="connsiteY33" fmla="*/ 457554 h 2572745"/>
                <a:gd name="connsiteX34" fmla="*/ 2808471 w 3017738"/>
                <a:gd name="connsiteY34" fmla="*/ 240670 h 2572745"/>
                <a:gd name="connsiteX35" fmla="*/ 2403849 w 3017738"/>
                <a:gd name="connsiteY35" fmla="*/ 99700 h 2572745"/>
                <a:gd name="connsiteX36" fmla="*/ 1972367 w 3017738"/>
                <a:gd name="connsiteY36" fmla="*/ 69029 h 2572745"/>
                <a:gd name="connsiteX37" fmla="*/ 1789677 w 3017738"/>
                <a:gd name="connsiteY37" fmla="*/ 143038 h 2572745"/>
                <a:gd name="connsiteX38" fmla="*/ 1592319 w 3017738"/>
                <a:gd name="connsiteY38" fmla="*/ 397927 h 2572745"/>
                <a:gd name="connsiteX39" fmla="*/ 1473542 w 3017738"/>
                <a:gd name="connsiteY39" fmla="*/ 586999 h 2572745"/>
                <a:gd name="connsiteX40" fmla="*/ 1312856 w 3017738"/>
                <a:gd name="connsiteY40" fmla="*/ 642149 h 2572745"/>
                <a:gd name="connsiteX41" fmla="*/ 1019962 w 3017738"/>
                <a:gd name="connsiteY41" fmla="*/ 632624 h 2572745"/>
                <a:gd name="connsiteX42" fmla="*/ 550094 w 3017738"/>
                <a:gd name="connsiteY42" fmla="*/ 748257 h 2572745"/>
                <a:gd name="connsiteX43" fmla="*/ 209765 w 3017738"/>
                <a:gd name="connsiteY43" fmla="*/ 1095253 h 2572745"/>
                <a:gd name="connsiteX44" fmla="*/ 106610 w 3017738"/>
                <a:gd name="connsiteY44" fmla="*/ 1600744 h 2572745"/>
                <a:gd name="connsiteX45" fmla="*/ 74320 w 3017738"/>
                <a:gd name="connsiteY45" fmla="*/ 2070041 h 2572745"/>
                <a:gd name="connsiteX46" fmla="*/ 203098 w 3017738"/>
                <a:gd name="connsiteY46" fmla="*/ 2343504 h 2572745"/>
                <a:gd name="connsiteX47" fmla="*/ 531044 w 3017738"/>
                <a:gd name="connsiteY47" fmla="*/ 2476283 h 2572745"/>
                <a:gd name="connsiteX48" fmla="*/ 1032059 w 3017738"/>
                <a:gd name="connsiteY48" fmla="*/ 2492189 h 2572745"/>
                <a:gd name="connsiteX49" fmla="*/ 1210462 w 3017738"/>
                <a:gd name="connsiteY49" fmla="*/ 2430563 h 2572745"/>
                <a:gd name="connsiteX50" fmla="*/ 1363529 w 3017738"/>
                <a:gd name="connsiteY50" fmla="*/ 2343980 h 2572745"/>
                <a:gd name="connsiteX51" fmla="*/ 1723859 w 3017738"/>
                <a:gd name="connsiteY51" fmla="*/ 2242063 h 2572745"/>
                <a:gd name="connsiteX52" fmla="*/ 1864544 w 3017738"/>
                <a:gd name="connsiteY52" fmla="*/ 2144432 h 2572745"/>
                <a:gd name="connsiteX53" fmla="*/ 1890738 w 3017738"/>
                <a:gd name="connsiteY53" fmla="*/ 1986698 h 2572745"/>
                <a:gd name="connsiteX54" fmla="*/ 1744433 w 3017738"/>
                <a:gd name="connsiteY54" fmla="*/ 1802389 h 2572745"/>
                <a:gd name="connsiteX55" fmla="*/ 1433823 w 3017738"/>
                <a:gd name="connsiteY55" fmla="*/ 1763241 h 2572745"/>
                <a:gd name="connsiteX56" fmla="*/ 1353813 w 3017738"/>
                <a:gd name="connsiteY56" fmla="*/ 1762765 h 2572745"/>
                <a:gd name="connsiteX57" fmla="*/ 1355718 w 3017738"/>
                <a:gd name="connsiteY57" fmla="*/ 1742095 h 2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017738" h="2572745">
                  <a:moveTo>
                    <a:pt x="1355718" y="1742095"/>
                  </a:moveTo>
                  <a:cubicBezTo>
                    <a:pt x="1483353" y="1751430"/>
                    <a:pt x="1612226" y="1752668"/>
                    <a:pt x="1738242" y="1772290"/>
                  </a:cubicBezTo>
                  <a:cubicBezTo>
                    <a:pt x="1867687" y="1792483"/>
                    <a:pt x="1927885" y="1875826"/>
                    <a:pt x="1929599" y="2005843"/>
                  </a:cubicBezTo>
                  <a:cubicBezTo>
                    <a:pt x="1930742" y="2093377"/>
                    <a:pt x="1907311" y="2175293"/>
                    <a:pt x="1866258" y="2251397"/>
                  </a:cubicBezTo>
                  <a:cubicBezTo>
                    <a:pt x="1857781" y="2267209"/>
                    <a:pt x="1832730" y="2279210"/>
                    <a:pt x="1813394" y="2282925"/>
                  </a:cubicBezTo>
                  <a:cubicBezTo>
                    <a:pt x="1776247" y="2290069"/>
                    <a:pt x="1737480" y="2293974"/>
                    <a:pt x="1699761" y="2292164"/>
                  </a:cubicBezTo>
                  <a:cubicBezTo>
                    <a:pt x="1600225" y="2287402"/>
                    <a:pt x="1512881" y="2321025"/>
                    <a:pt x="1429632" y="2369984"/>
                  </a:cubicBezTo>
                  <a:cubicBezTo>
                    <a:pt x="1372196" y="2403702"/>
                    <a:pt x="1314570" y="2437135"/>
                    <a:pt x="1258087" y="2472282"/>
                  </a:cubicBezTo>
                  <a:cubicBezTo>
                    <a:pt x="1165694" y="2529718"/>
                    <a:pt x="1064253" y="2558674"/>
                    <a:pt x="957002" y="2566961"/>
                  </a:cubicBezTo>
                  <a:cubicBezTo>
                    <a:pt x="736212" y="2584010"/>
                    <a:pt x="519423" y="2565436"/>
                    <a:pt x="311397" y="2483522"/>
                  </a:cubicBezTo>
                  <a:cubicBezTo>
                    <a:pt x="226529" y="2450089"/>
                    <a:pt x="148520" y="2404750"/>
                    <a:pt x="86702" y="2336075"/>
                  </a:cubicBezTo>
                  <a:cubicBezTo>
                    <a:pt x="36601" y="2280353"/>
                    <a:pt x="-2452" y="2215583"/>
                    <a:pt x="120" y="2140336"/>
                  </a:cubicBezTo>
                  <a:cubicBezTo>
                    <a:pt x="10693" y="1822391"/>
                    <a:pt x="14979" y="1503399"/>
                    <a:pt x="95180" y="1192408"/>
                  </a:cubicBezTo>
                  <a:cubicBezTo>
                    <a:pt x="124993" y="1076679"/>
                    <a:pt x="171951" y="968189"/>
                    <a:pt x="242817" y="870463"/>
                  </a:cubicBezTo>
                  <a:cubicBezTo>
                    <a:pt x="301586" y="789405"/>
                    <a:pt x="380168" y="735589"/>
                    <a:pt x="470846" y="697298"/>
                  </a:cubicBezTo>
                  <a:cubicBezTo>
                    <a:pt x="681729" y="608144"/>
                    <a:pt x="901661" y="555947"/>
                    <a:pt x="1130357" y="547756"/>
                  </a:cubicBezTo>
                  <a:cubicBezTo>
                    <a:pt x="1198937" y="545279"/>
                    <a:pt x="1269326" y="557281"/>
                    <a:pt x="1336763" y="572521"/>
                  </a:cubicBezTo>
                  <a:cubicBezTo>
                    <a:pt x="1374006" y="580903"/>
                    <a:pt x="1393818" y="572425"/>
                    <a:pt x="1411630" y="544422"/>
                  </a:cubicBezTo>
                  <a:cubicBezTo>
                    <a:pt x="1458398" y="470889"/>
                    <a:pt x="1500689" y="394117"/>
                    <a:pt x="1552600" y="324394"/>
                  </a:cubicBezTo>
                  <a:cubicBezTo>
                    <a:pt x="1616703" y="238384"/>
                    <a:pt x="1684997" y="154849"/>
                    <a:pt x="1758530" y="76745"/>
                  </a:cubicBezTo>
                  <a:cubicBezTo>
                    <a:pt x="1812442" y="19499"/>
                    <a:pt x="1884832" y="-1360"/>
                    <a:pt x="1966271" y="68"/>
                  </a:cubicBezTo>
                  <a:cubicBezTo>
                    <a:pt x="2190680" y="3878"/>
                    <a:pt x="2413374" y="17785"/>
                    <a:pt x="2628449" y="88270"/>
                  </a:cubicBezTo>
                  <a:cubicBezTo>
                    <a:pt x="2742844" y="125798"/>
                    <a:pt x="2847809" y="179995"/>
                    <a:pt x="2927343" y="274198"/>
                  </a:cubicBezTo>
                  <a:cubicBezTo>
                    <a:pt x="2980207" y="336682"/>
                    <a:pt x="3011925" y="409167"/>
                    <a:pt x="3017259" y="489749"/>
                  </a:cubicBezTo>
                  <a:cubicBezTo>
                    <a:pt x="3019831" y="528896"/>
                    <a:pt x="3011830" y="571283"/>
                    <a:pt x="2998590" y="608620"/>
                  </a:cubicBezTo>
                  <a:cubicBezTo>
                    <a:pt x="2961443" y="712824"/>
                    <a:pt x="2920104" y="815694"/>
                    <a:pt x="2878480" y="918278"/>
                  </a:cubicBezTo>
                  <a:cubicBezTo>
                    <a:pt x="2779706" y="1161928"/>
                    <a:pt x="2642165" y="1255559"/>
                    <a:pt x="2380227" y="1258892"/>
                  </a:cubicBezTo>
                  <a:cubicBezTo>
                    <a:pt x="2331173" y="1259559"/>
                    <a:pt x="2282120" y="1258988"/>
                    <a:pt x="2233161" y="1255368"/>
                  </a:cubicBezTo>
                  <a:cubicBezTo>
                    <a:pt x="2319267" y="1246510"/>
                    <a:pt x="2406040" y="1241747"/>
                    <a:pt x="2491384" y="1228031"/>
                  </a:cubicBezTo>
                  <a:cubicBezTo>
                    <a:pt x="2639974" y="1204219"/>
                    <a:pt x="2749226" y="1122590"/>
                    <a:pt x="2807709" y="983525"/>
                  </a:cubicBezTo>
                  <a:cubicBezTo>
                    <a:pt x="2851810" y="878654"/>
                    <a:pt x="2887243" y="770165"/>
                    <a:pt x="2924867" y="662723"/>
                  </a:cubicBezTo>
                  <a:cubicBezTo>
                    <a:pt x="2928105" y="653388"/>
                    <a:pt x="2918009" y="639577"/>
                    <a:pt x="2914675" y="627766"/>
                  </a:cubicBezTo>
                  <a:cubicBezTo>
                    <a:pt x="2905150" y="593666"/>
                    <a:pt x="2888291" y="559376"/>
                    <a:pt x="2888576" y="525277"/>
                  </a:cubicBezTo>
                  <a:cubicBezTo>
                    <a:pt x="2888957" y="487653"/>
                    <a:pt x="2910865" y="455935"/>
                    <a:pt x="2960109" y="457554"/>
                  </a:cubicBezTo>
                  <a:cubicBezTo>
                    <a:pt x="2939249" y="362780"/>
                    <a:pt x="2884481" y="293915"/>
                    <a:pt x="2808471" y="240670"/>
                  </a:cubicBezTo>
                  <a:cubicBezTo>
                    <a:pt x="2687123" y="155707"/>
                    <a:pt x="2547867" y="116559"/>
                    <a:pt x="2403849" y="99700"/>
                  </a:cubicBezTo>
                  <a:cubicBezTo>
                    <a:pt x="2260784" y="82936"/>
                    <a:pt x="2116194" y="80078"/>
                    <a:pt x="1972367" y="69029"/>
                  </a:cubicBezTo>
                  <a:cubicBezTo>
                    <a:pt x="1898072" y="63314"/>
                    <a:pt x="1835492" y="89603"/>
                    <a:pt x="1789677" y="143038"/>
                  </a:cubicBezTo>
                  <a:cubicBezTo>
                    <a:pt x="1719764" y="224572"/>
                    <a:pt x="1654994" y="310678"/>
                    <a:pt x="1592319" y="397927"/>
                  </a:cubicBezTo>
                  <a:cubicBezTo>
                    <a:pt x="1548980" y="458316"/>
                    <a:pt x="1514214" y="524610"/>
                    <a:pt x="1473542" y="586999"/>
                  </a:cubicBezTo>
                  <a:cubicBezTo>
                    <a:pt x="1429918" y="653769"/>
                    <a:pt x="1389341" y="665485"/>
                    <a:pt x="1312856" y="642149"/>
                  </a:cubicBezTo>
                  <a:cubicBezTo>
                    <a:pt x="1216367" y="612621"/>
                    <a:pt x="1117688" y="620717"/>
                    <a:pt x="1019962" y="632624"/>
                  </a:cubicBezTo>
                  <a:cubicBezTo>
                    <a:pt x="858894" y="652150"/>
                    <a:pt x="703541" y="694917"/>
                    <a:pt x="550094" y="748257"/>
                  </a:cubicBezTo>
                  <a:cubicBezTo>
                    <a:pt x="377120" y="808455"/>
                    <a:pt x="273011" y="930184"/>
                    <a:pt x="209765" y="1095253"/>
                  </a:cubicBezTo>
                  <a:cubicBezTo>
                    <a:pt x="147377" y="1258130"/>
                    <a:pt x="121469" y="1428533"/>
                    <a:pt x="106610" y="1600744"/>
                  </a:cubicBezTo>
                  <a:cubicBezTo>
                    <a:pt x="93179" y="1756955"/>
                    <a:pt x="87941" y="1913831"/>
                    <a:pt x="74320" y="2070041"/>
                  </a:cubicBezTo>
                  <a:cubicBezTo>
                    <a:pt x="64033" y="2188151"/>
                    <a:pt x="110420" y="2275877"/>
                    <a:pt x="203098" y="2343504"/>
                  </a:cubicBezTo>
                  <a:cubicBezTo>
                    <a:pt x="301301" y="2415132"/>
                    <a:pt x="413791" y="2451899"/>
                    <a:pt x="531044" y="2476283"/>
                  </a:cubicBezTo>
                  <a:cubicBezTo>
                    <a:pt x="697064" y="2510858"/>
                    <a:pt x="864609" y="2523431"/>
                    <a:pt x="1032059" y="2492189"/>
                  </a:cubicBezTo>
                  <a:cubicBezTo>
                    <a:pt x="1093304" y="2480759"/>
                    <a:pt x="1153217" y="2456280"/>
                    <a:pt x="1210462" y="2430563"/>
                  </a:cubicBezTo>
                  <a:cubicBezTo>
                    <a:pt x="1263707" y="2406655"/>
                    <a:pt x="1313141" y="2374079"/>
                    <a:pt x="1363529" y="2343980"/>
                  </a:cubicBezTo>
                  <a:cubicBezTo>
                    <a:pt x="1474495" y="2277591"/>
                    <a:pt x="1590986" y="2239967"/>
                    <a:pt x="1723859" y="2242063"/>
                  </a:cubicBezTo>
                  <a:cubicBezTo>
                    <a:pt x="1838159" y="2236443"/>
                    <a:pt x="1823015" y="2241777"/>
                    <a:pt x="1864544" y="2144432"/>
                  </a:cubicBezTo>
                  <a:cubicBezTo>
                    <a:pt x="1885022" y="2096426"/>
                    <a:pt x="1890738" y="2039466"/>
                    <a:pt x="1890738" y="1986698"/>
                  </a:cubicBezTo>
                  <a:cubicBezTo>
                    <a:pt x="1890738" y="1887638"/>
                    <a:pt x="1844255" y="1824010"/>
                    <a:pt x="1744433" y="1802389"/>
                  </a:cubicBezTo>
                  <a:cubicBezTo>
                    <a:pt x="1642802" y="1780386"/>
                    <a:pt x="1537646" y="1774671"/>
                    <a:pt x="1433823" y="1763241"/>
                  </a:cubicBezTo>
                  <a:cubicBezTo>
                    <a:pt x="1407439" y="1760384"/>
                    <a:pt x="1380483" y="1762765"/>
                    <a:pt x="1353813" y="1762765"/>
                  </a:cubicBezTo>
                  <a:cubicBezTo>
                    <a:pt x="1354289" y="1755811"/>
                    <a:pt x="1354956" y="1748953"/>
                    <a:pt x="1355718" y="17420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6">
              <a:extLst>
                <a:ext uri="{FF2B5EF4-FFF2-40B4-BE49-F238E27FC236}">
                  <a16:creationId xmlns:a16="http://schemas.microsoft.com/office/drawing/2014/main" id="{15653D78-F0C7-4D3B-A6B5-EDB70F6B7FA5}"/>
                </a:ext>
              </a:extLst>
            </p:cNvPr>
            <p:cNvSpPr/>
            <p:nvPr/>
          </p:nvSpPr>
          <p:spPr>
            <a:xfrm>
              <a:off x="5887103" y="1062070"/>
              <a:ext cx="1206749" cy="2182104"/>
            </a:xfrm>
            <a:custGeom>
              <a:avLst/>
              <a:gdLst>
                <a:gd name="connsiteX0" fmla="*/ 682669 w 1206749"/>
                <a:gd name="connsiteY0" fmla="*/ 948752 h 2182104"/>
                <a:gd name="connsiteX1" fmla="*/ 913365 w 1206749"/>
                <a:gd name="connsiteY1" fmla="*/ 1085341 h 2182104"/>
                <a:gd name="connsiteX2" fmla="*/ 1199496 w 1206749"/>
                <a:gd name="connsiteY2" fmla="*/ 1730565 h 2182104"/>
                <a:gd name="connsiteX3" fmla="*/ 1181017 w 1206749"/>
                <a:gd name="connsiteY3" fmla="*/ 1838102 h 2182104"/>
                <a:gd name="connsiteX4" fmla="*/ 757441 w 1206749"/>
                <a:gd name="connsiteY4" fmla="*/ 2180811 h 2182104"/>
                <a:gd name="connsiteX5" fmla="*/ 570846 w 1206749"/>
                <a:gd name="connsiteY5" fmla="*/ 2181192 h 2182104"/>
                <a:gd name="connsiteX6" fmla="*/ 571608 w 1206749"/>
                <a:gd name="connsiteY6" fmla="*/ 2168619 h 2182104"/>
                <a:gd name="connsiteX7" fmla="*/ 807637 w 1206749"/>
                <a:gd name="connsiteY7" fmla="*/ 2124233 h 2182104"/>
                <a:gd name="connsiteX8" fmla="*/ 1114628 w 1206749"/>
                <a:gd name="connsiteY8" fmla="*/ 1775427 h 2182104"/>
                <a:gd name="connsiteX9" fmla="*/ 1124344 w 1206749"/>
                <a:gd name="connsiteY9" fmla="*/ 1543303 h 2182104"/>
                <a:gd name="connsiteX10" fmla="*/ 1003472 w 1206749"/>
                <a:gd name="connsiteY10" fmla="*/ 1239551 h 2182104"/>
                <a:gd name="connsiteX11" fmla="*/ 676859 w 1206749"/>
                <a:gd name="connsiteY11" fmla="*/ 962659 h 2182104"/>
                <a:gd name="connsiteX12" fmla="*/ 464642 w 1206749"/>
                <a:gd name="connsiteY12" fmla="*/ 1185163 h 2182104"/>
                <a:gd name="connsiteX13" fmla="*/ 278905 w 1206749"/>
                <a:gd name="connsiteY13" fmla="*/ 1287557 h 2182104"/>
                <a:gd name="connsiteX14" fmla="*/ 701053 w 1206749"/>
                <a:gd name="connsiteY14" fmla="*/ 763872 h 2182104"/>
                <a:gd name="connsiteX15" fmla="*/ 690004 w 1206749"/>
                <a:gd name="connsiteY15" fmla="*/ 104361 h 2182104"/>
                <a:gd name="connsiteX16" fmla="*/ 581228 w 1206749"/>
                <a:gd name="connsiteY16" fmla="*/ 186848 h 2182104"/>
                <a:gd name="connsiteX17" fmla="*/ 297955 w 1206749"/>
                <a:gd name="connsiteY17" fmla="*/ 403446 h 2182104"/>
                <a:gd name="connsiteX18" fmla="*/ 65830 w 1206749"/>
                <a:gd name="connsiteY18" fmla="*/ 763491 h 2182104"/>
                <a:gd name="connsiteX19" fmla="*/ 130600 w 1206749"/>
                <a:gd name="connsiteY19" fmla="*/ 1187925 h 2182104"/>
                <a:gd name="connsiteX20" fmla="*/ 202705 w 1206749"/>
                <a:gd name="connsiteY20" fmla="*/ 1283461 h 2182104"/>
                <a:gd name="connsiteX21" fmla="*/ 126124 w 1206749"/>
                <a:gd name="connsiteY21" fmla="*/ 1224692 h 2182104"/>
                <a:gd name="connsiteX22" fmla="*/ 11824 w 1206749"/>
                <a:gd name="connsiteY22" fmla="*/ 952181 h 2182104"/>
                <a:gd name="connsiteX23" fmla="*/ 199752 w 1206749"/>
                <a:gd name="connsiteY23" fmla="*/ 396874 h 2182104"/>
                <a:gd name="connsiteX24" fmla="*/ 492931 w 1206749"/>
                <a:gd name="connsiteY24" fmla="*/ 155320 h 2182104"/>
                <a:gd name="connsiteX25" fmla="*/ 656571 w 1206749"/>
                <a:gd name="connsiteY25" fmla="*/ 25018 h 2182104"/>
                <a:gd name="connsiteX26" fmla="*/ 746392 w 1206749"/>
                <a:gd name="connsiteY26" fmla="*/ 43401 h 2182104"/>
                <a:gd name="connsiteX27" fmla="*/ 750487 w 1206749"/>
                <a:gd name="connsiteY27" fmla="*/ 812069 h 2182104"/>
                <a:gd name="connsiteX28" fmla="*/ 682669 w 1206749"/>
                <a:gd name="connsiteY28" fmla="*/ 948752 h 218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6749" h="2182104">
                  <a:moveTo>
                    <a:pt x="682669" y="948752"/>
                  </a:moveTo>
                  <a:cubicBezTo>
                    <a:pt x="761060" y="994949"/>
                    <a:pt x="838403" y="1038192"/>
                    <a:pt x="913365" y="1085341"/>
                  </a:cubicBezTo>
                  <a:cubicBezTo>
                    <a:pt x="1153014" y="1236217"/>
                    <a:pt x="1232929" y="1458721"/>
                    <a:pt x="1199496" y="1730565"/>
                  </a:cubicBezTo>
                  <a:cubicBezTo>
                    <a:pt x="1195019" y="1766664"/>
                    <a:pt x="1189685" y="1802859"/>
                    <a:pt x="1181017" y="1838102"/>
                  </a:cubicBezTo>
                  <a:cubicBezTo>
                    <a:pt x="1129201" y="2048509"/>
                    <a:pt x="977564" y="2171477"/>
                    <a:pt x="757441" y="2180811"/>
                  </a:cubicBezTo>
                  <a:cubicBezTo>
                    <a:pt x="695338" y="2183478"/>
                    <a:pt x="633044" y="2181192"/>
                    <a:pt x="570846" y="2181192"/>
                  </a:cubicBezTo>
                  <a:cubicBezTo>
                    <a:pt x="571132" y="2177001"/>
                    <a:pt x="571322" y="2172810"/>
                    <a:pt x="571608" y="2168619"/>
                  </a:cubicBezTo>
                  <a:cubicBezTo>
                    <a:pt x="650284" y="2154046"/>
                    <a:pt x="729723" y="2142235"/>
                    <a:pt x="807637" y="2124233"/>
                  </a:cubicBezTo>
                  <a:cubicBezTo>
                    <a:pt x="992423" y="2081370"/>
                    <a:pt x="1091101" y="1958879"/>
                    <a:pt x="1114628" y="1775427"/>
                  </a:cubicBezTo>
                  <a:cubicBezTo>
                    <a:pt x="1124439" y="1698846"/>
                    <a:pt x="1127392" y="1620551"/>
                    <a:pt x="1124344" y="1543303"/>
                  </a:cubicBezTo>
                  <a:cubicBezTo>
                    <a:pt x="1119962" y="1430813"/>
                    <a:pt x="1087387" y="1330610"/>
                    <a:pt x="1003472" y="1239551"/>
                  </a:cubicBezTo>
                  <a:cubicBezTo>
                    <a:pt x="897268" y="1124394"/>
                    <a:pt x="786206" y="1057338"/>
                    <a:pt x="676859" y="962659"/>
                  </a:cubicBezTo>
                  <a:cubicBezTo>
                    <a:pt x="594468" y="1063719"/>
                    <a:pt x="522173" y="1148111"/>
                    <a:pt x="464642" y="1185163"/>
                  </a:cubicBezTo>
                  <a:cubicBezTo>
                    <a:pt x="412159" y="1218882"/>
                    <a:pt x="338626" y="1265173"/>
                    <a:pt x="278905" y="1287557"/>
                  </a:cubicBezTo>
                  <a:cubicBezTo>
                    <a:pt x="486359" y="1173733"/>
                    <a:pt x="624091" y="983519"/>
                    <a:pt x="701053" y="763872"/>
                  </a:cubicBezTo>
                  <a:cubicBezTo>
                    <a:pt x="777539" y="545750"/>
                    <a:pt x="779158" y="327532"/>
                    <a:pt x="690004" y="104361"/>
                  </a:cubicBezTo>
                  <a:cubicBezTo>
                    <a:pt x="650665" y="134174"/>
                    <a:pt x="615899" y="160463"/>
                    <a:pt x="581228" y="186848"/>
                  </a:cubicBezTo>
                  <a:cubicBezTo>
                    <a:pt x="486550" y="258761"/>
                    <a:pt x="389299" y="327532"/>
                    <a:pt x="297955" y="403446"/>
                  </a:cubicBezTo>
                  <a:cubicBezTo>
                    <a:pt x="183655" y="498506"/>
                    <a:pt x="93072" y="612425"/>
                    <a:pt x="65830" y="763491"/>
                  </a:cubicBezTo>
                  <a:cubicBezTo>
                    <a:pt x="39160" y="911510"/>
                    <a:pt x="64497" y="1054004"/>
                    <a:pt x="130600" y="1187925"/>
                  </a:cubicBezTo>
                  <a:cubicBezTo>
                    <a:pt x="147269" y="1221739"/>
                    <a:pt x="172034" y="1251266"/>
                    <a:pt x="202705" y="1283461"/>
                  </a:cubicBezTo>
                  <a:cubicBezTo>
                    <a:pt x="171939" y="1266507"/>
                    <a:pt x="146888" y="1248409"/>
                    <a:pt x="126124" y="1224692"/>
                  </a:cubicBezTo>
                  <a:cubicBezTo>
                    <a:pt x="58115" y="1147063"/>
                    <a:pt x="30778" y="1050480"/>
                    <a:pt x="11824" y="952181"/>
                  </a:cubicBezTo>
                  <a:cubicBezTo>
                    <a:pt x="-30563" y="732249"/>
                    <a:pt x="43066" y="547559"/>
                    <a:pt x="199752" y="396874"/>
                  </a:cubicBezTo>
                  <a:cubicBezTo>
                    <a:pt x="290716" y="309339"/>
                    <a:pt x="394538" y="235044"/>
                    <a:pt x="492931" y="155320"/>
                  </a:cubicBezTo>
                  <a:cubicBezTo>
                    <a:pt x="547129" y="111410"/>
                    <a:pt x="602755" y="69309"/>
                    <a:pt x="656571" y="25018"/>
                  </a:cubicBezTo>
                  <a:cubicBezTo>
                    <a:pt x="701529" y="-12034"/>
                    <a:pt x="721817" y="-9558"/>
                    <a:pt x="746392" y="43401"/>
                  </a:cubicBezTo>
                  <a:cubicBezTo>
                    <a:pt x="865168" y="298862"/>
                    <a:pt x="856120" y="555560"/>
                    <a:pt x="750487" y="812069"/>
                  </a:cubicBezTo>
                  <a:cubicBezTo>
                    <a:pt x="731247" y="858551"/>
                    <a:pt x="705720" y="902556"/>
                    <a:pt x="682669" y="948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7">
              <a:extLst>
                <a:ext uri="{FF2B5EF4-FFF2-40B4-BE49-F238E27FC236}">
                  <a16:creationId xmlns:a16="http://schemas.microsoft.com/office/drawing/2014/main" id="{FECD77A6-E287-4E62-9FEC-498FEEB6DF4A}"/>
                </a:ext>
              </a:extLst>
            </p:cNvPr>
            <p:cNvSpPr/>
            <p:nvPr/>
          </p:nvSpPr>
          <p:spPr>
            <a:xfrm>
              <a:off x="4110178" y="3038475"/>
              <a:ext cx="1524143" cy="2380965"/>
            </a:xfrm>
            <a:custGeom>
              <a:avLst/>
              <a:gdLst>
                <a:gd name="connsiteX0" fmla="*/ 104919 w 1524143"/>
                <a:gd name="connsiteY0" fmla="*/ 1700213 h 2380965"/>
                <a:gd name="connsiteX1" fmla="*/ 96632 w 1524143"/>
                <a:gd name="connsiteY1" fmla="*/ 1229392 h 2380965"/>
                <a:gd name="connsiteX2" fmla="*/ 663655 w 1524143"/>
                <a:gd name="connsiteY2" fmla="*/ 352806 h 2380965"/>
                <a:gd name="connsiteX3" fmla="*/ 943976 w 1524143"/>
                <a:gd name="connsiteY3" fmla="*/ 255461 h 2380965"/>
                <a:gd name="connsiteX4" fmla="*/ 1490711 w 1524143"/>
                <a:gd name="connsiteY4" fmla="*/ 28004 h 2380965"/>
                <a:gd name="connsiteX5" fmla="*/ 1524144 w 1524143"/>
                <a:gd name="connsiteY5" fmla="*/ 0 h 2380965"/>
                <a:gd name="connsiteX6" fmla="*/ 1492045 w 1524143"/>
                <a:gd name="connsiteY6" fmla="*/ 47720 h 2380965"/>
                <a:gd name="connsiteX7" fmla="*/ 1007889 w 1524143"/>
                <a:gd name="connsiteY7" fmla="*/ 300704 h 2380965"/>
                <a:gd name="connsiteX8" fmla="*/ 903781 w 1524143"/>
                <a:gd name="connsiteY8" fmla="*/ 311277 h 2380965"/>
                <a:gd name="connsiteX9" fmla="*/ 714519 w 1524143"/>
                <a:gd name="connsiteY9" fmla="*/ 390049 h 2380965"/>
                <a:gd name="connsiteX10" fmla="*/ 157878 w 1524143"/>
                <a:gd name="connsiteY10" fmla="*/ 1304830 h 2380965"/>
                <a:gd name="connsiteX11" fmla="*/ 158068 w 1524143"/>
                <a:gd name="connsiteY11" fmla="*/ 1622584 h 2380965"/>
                <a:gd name="connsiteX12" fmla="*/ 259129 w 1524143"/>
                <a:gd name="connsiteY12" fmla="*/ 1693736 h 2380965"/>
                <a:gd name="connsiteX13" fmla="*/ 633556 w 1524143"/>
                <a:gd name="connsiteY13" fmla="*/ 1786890 h 2380965"/>
                <a:gd name="connsiteX14" fmla="*/ 758048 w 1524143"/>
                <a:gd name="connsiteY14" fmla="*/ 1949768 h 2380965"/>
                <a:gd name="connsiteX15" fmla="*/ 811864 w 1524143"/>
                <a:gd name="connsiteY15" fmla="*/ 2272284 h 2380965"/>
                <a:gd name="connsiteX16" fmla="*/ 731473 w 1524143"/>
                <a:gd name="connsiteY16" fmla="*/ 2370391 h 2380965"/>
                <a:gd name="connsiteX17" fmla="*/ 232935 w 1524143"/>
                <a:gd name="connsiteY17" fmla="*/ 2309051 h 2380965"/>
                <a:gd name="connsiteX18" fmla="*/ 1001 w 1524143"/>
                <a:gd name="connsiteY18" fmla="*/ 2023110 h 2380965"/>
                <a:gd name="connsiteX19" fmla="*/ 49 w 1524143"/>
                <a:gd name="connsiteY19" fmla="*/ 2008918 h 2380965"/>
                <a:gd name="connsiteX20" fmla="*/ 2430 w 1524143"/>
                <a:gd name="connsiteY20" fmla="*/ 1999583 h 2380965"/>
                <a:gd name="connsiteX21" fmla="*/ 8050 w 1524143"/>
                <a:gd name="connsiteY21" fmla="*/ 2005013 h 2380965"/>
                <a:gd name="connsiteX22" fmla="*/ 356379 w 1524143"/>
                <a:gd name="connsiteY22" fmla="*/ 2305717 h 2380965"/>
                <a:gd name="connsiteX23" fmla="*/ 758048 w 1524143"/>
                <a:gd name="connsiteY23" fmla="*/ 2304003 h 2380965"/>
                <a:gd name="connsiteX24" fmla="*/ 717567 w 1524143"/>
                <a:gd name="connsiteY24" fmla="*/ 2078069 h 2380965"/>
                <a:gd name="connsiteX25" fmla="*/ 689468 w 1524143"/>
                <a:gd name="connsiteY25" fmla="*/ 1962912 h 2380965"/>
                <a:gd name="connsiteX26" fmla="*/ 606220 w 1524143"/>
                <a:gd name="connsiteY26" fmla="*/ 1854803 h 2380965"/>
                <a:gd name="connsiteX27" fmla="*/ 225410 w 1524143"/>
                <a:gd name="connsiteY27" fmla="*/ 1773841 h 2380965"/>
                <a:gd name="connsiteX28" fmla="*/ 180357 w 1524143"/>
                <a:gd name="connsiteY28" fmla="*/ 1794796 h 2380965"/>
                <a:gd name="connsiteX29" fmla="*/ 108157 w 1524143"/>
                <a:gd name="connsiteY29" fmla="*/ 1863566 h 2380965"/>
                <a:gd name="connsiteX30" fmla="*/ 55579 w 1524143"/>
                <a:gd name="connsiteY30" fmla="*/ 1877473 h 2380965"/>
                <a:gd name="connsiteX31" fmla="*/ 35291 w 1524143"/>
                <a:gd name="connsiteY31" fmla="*/ 1827086 h 2380965"/>
                <a:gd name="connsiteX32" fmla="*/ 104919 w 1524143"/>
                <a:gd name="connsiteY32" fmla="*/ 1700213 h 238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4143" h="2380965">
                  <a:moveTo>
                    <a:pt x="104919" y="1700213"/>
                  </a:moveTo>
                  <a:cubicBezTo>
                    <a:pt x="24718" y="1554766"/>
                    <a:pt x="43768" y="1390460"/>
                    <a:pt x="96632" y="1229392"/>
                  </a:cubicBezTo>
                  <a:cubicBezTo>
                    <a:pt x="208551" y="888492"/>
                    <a:pt x="403718" y="599599"/>
                    <a:pt x="663655" y="352806"/>
                  </a:cubicBezTo>
                  <a:cubicBezTo>
                    <a:pt x="743475" y="276987"/>
                    <a:pt x="840820" y="256318"/>
                    <a:pt x="943976" y="255461"/>
                  </a:cubicBezTo>
                  <a:cubicBezTo>
                    <a:pt x="1157908" y="253651"/>
                    <a:pt x="1340407" y="180404"/>
                    <a:pt x="1490711" y="28004"/>
                  </a:cubicBezTo>
                  <a:cubicBezTo>
                    <a:pt x="1492711" y="26003"/>
                    <a:pt x="1512714" y="7811"/>
                    <a:pt x="1524144" y="0"/>
                  </a:cubicBezTo>
                  <a:cubicBezTo>
                    <a:pt x="1518810" y="17240"/>
                    <a:pt x="1497093" y="41720"/>
                    <a:pt x="1492045" y="47720"/>
                  </a:cubicBezTo>
                  <a:cubicBezTo>
                    <a:pt x="1364600" y="196691"/>
                    <a:pt x="1204580" y="283655"/>
                    <a:pt x="1007889" y="300704"/>
                  </a:cubicBezTo>
                  <a:cubicBezTo>
                    <a:pt x="973123" y="303752"/>
                    <a:pt x="938356" y="307276"/>
                    <a:pt x="903781" y="311277"/>
                  </a:cubicBezTo>
                  <a:cubicBezTo>
                    <a:pt x="833200" y="319468"/>
                    <a:pt x="767097" y="337757"/>
                    <a:pt x="714519" y="390049"/>
                  </a:cubicBezTo>
                  <a:cubicBezTo>
                    <a:pt x="453343" y="649129"/>
                    <a:pt x="257795" y="948404"/>
                    <a:pt x="157878" y="1304830"/>
                  </a:cubicBezTo>
                  <a:cubicBezTo>
                    <a:pt x="128446" y="1409605"/>
                    <a:pt x="118825" y="1516856"/>
                    <a:pt x="158068" y="1622584"/>
                  </a:cubicBezTo>
                  <a:cubicBezTo>
                    <a:pt x="184167" y="1692783"/>
                    <a:pt x="186548" y="1693831"/>
                    <a:pt x="259129" y="1693736"/>
                  </a:cubicBezTo>
                  <a:cubicBezTo>
                    <a:pt x="391717" y="1693450"/>
                    <a:pt x="516875" y="1723644"/>
                    <a:pt x="633556" y="1786890"/>
                  </a:cubicBezTo>
                  <a:cubicBezTo>
                    <a:pt x="698993" y="1822418"/>
                    <a:pt x="746428" y="1870901"/>
                    <a:pt x="758048" y="1949768"/>
                  </a:cubicBezTo>
                  <a:cubicBezTo>
                    <a:pt x="773955" y="2057590"/>
                    <a:pt x="798815" y="2164175"/>
                    <a:pt x="811864" y="2272284"/>
                  </a:cubicBezTo>
                  <a:cubicBezTo>
                    <a:pt x="821008" y="2347722"/>
                    <a:pt x="806626" y="2360295"/>
                    <a:pt x="731473" y="2370391"/>
                  </a:cubicBezTo>
                  <a:cubicBezTo>
                    <a:pt x="560119" y="2393347"/>
                    <a:pt x="392288" y="2381536"/>
                    <a:pt x="232935" y="2309051"/>
                  </a:cubicBezTo>
                  <a:cubicBezTo>
                    <a:pt x="108729" y="2252567"/>
                    <a:pt x="23480" y="2162747"/>
                    <a:pt x="1001" y="2023110"/>
                  </a:cubicBezTo>
                  <a:cubicBezTo>
                    <a:pt x="239" y="2018443"/>
                    <a:pt x="-142" y="2013680"/>
                    <a:pt x="49" y="2008918"/>
                  </a:cubicBezTo>
                  <a:cubicBezTo>
                    <a:pt x="144" y="2005870"/>
                    <a:pt x="1573" y="2002917"/>
                    <a:pt x="2430" y="1999583"/>
                  </a:cubicBezTo>
                  <a:cubicBezTo>
                    <a:pt x="4525" y="2001488"/>
                    <a:pt x="7573" y="2002917"/>
                    <a:pt x="8050" y="2005013"/>
                  </a:cubicBezTo>
                  <a:cubicBezTo>
                    <a:pt x="51579" y="2189036"/>
                    <a:pt x="186262" y="2268474"/>
                    <a:pt x="356379" y="2305717"/>
                  </a:cubicBezTo>
                  <a:cubicBezTo>
                    <a:pt x="486490" y="2334197"/>
                    <a:pt x="616888" y="2332673"/>
                    <a:pt x="758048" y="2304003"/>
                  </a:cubicBezTo>
                  <a:cubicBezTo>
                    <a:pt x="744237" y="2226278"/>
                    <a:pt x="732045" y="2151983"/>
                    <a:pt x="717567" y="2078069"/>
                  </a:cubicBezTo>
                  <a:cubicBezTo>
                    <a:pt x="709947" y="2039303"/>
                    <a:pt x="694993" y="2001869"/>
                    <a:pt x="689468" y="1962912"/>
                  </a:cubicBezTo>
                  <a:cubicBezTo>
                    <a:pt x="681848" y="1909667"/>
                    <a:pt x="649749" y="1878044"/>
                    <a:pt x="606220" y="1854803"/>
                  </a:cubicBezTo>
                  <a:cubicBezTo>
                    <a:pt x="487252" y="1791081"/>
                    <a:pt x="359998" y="1763935"/>
                    <a:pt x="225410" y="1773841"/>
                  </a:cubicBezTo>
                  <a:cubicBezTo>
                    <a:pt x="209789" y="1774984"/>
                    <a:pt x="192644" y="1784318"/>
                    <a:pt x="180357" y="1794796"/>
                  </a:cubicBezTo>
                  <a:cubicBezTo>
                    <a:pt x="155020" y="1816322"/>
                    <a:pt x="134446" y="1843564"/>
                    <a:pt x="108157" y="1863566"/>
                  </a:cubicBezTo>
                  <a:cubicBezTo>
                    <a:pt x="94156" y="1874234"/>
                    <a:pt x="67486" y="1883950"/>
                    <a:pt x="55579" y="1877473"/>
                  </a:cubicBezTo>
                  <a:cubicBezTo>
                    <a:pt x="42721" y="1870520"/>
                    <a:pt x="30052" y="1839944"/>
                    <a:pt x="35291" y="1827086"/>
                  </a:cubicBezTo>
                  <a:cubicBezTo>
                    <a:pt x="51674" y="1786699"/>
                    <a:pt x="76630" y="1749838"/>
                    <a:pt x="104919" y="1700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8">
              <a:extLst>
                <a:ext uri="{FF2B5EF4-FFF2-40B4-BE49-F238E27FC236}">
                  <a16:creationId xmlns:a16="http://schemas.microsoft.com/office/drawing/2014/main" id="{F2EEB543-4CC7-41D1-9CCB-665C47366565}"/>
                </a:ext>
              </a:extLst>
            </p:cNvPr>
            <p:cNvSpPr/>
            <p:nvPr/>
          </p:nvSpPr>
          <p:spPr>
            <a:xfrm>
              <a:off x="5091234" y="1057298"/>
              <a:ext cx="755850" cy="1921549"/>
            </a:xfrm>
            <a:custGeom>
              <a:avLst/>
              <a:gdLst>
                <a:gd name="connsiteX0" fmla="*/ 573759 w 755850"/>
                <a:gd name="connsiteY0" fmla="*/ 1921550 h 1921549"/>
                <a:gd name="connsiteX1" fmla="*/ 410595 w 755850"/>
                <a:gd name="connsiteY1" fmla="*/ 1200603 h 1921549"/>
                <a:gd name="connsiteX2" fmla="*/ 188472 w 755850"/>
                <a:gd name="connsiteY2" fmla="*/ 1052108 h 1921549"/>
                <a:gd name="connsiteX3" fmla="*/ 22928 w 755850"/>
                <a:gd name="connsiteY3" fmla="*/ 535281 h 1921549"/>
                <a:gd name="connsiteX4" fmla="*/ 85221 w 755850"/>
                <a:gd name="connsiteY4" fmla="*/ 311349 h 1921549"/>
                <a:gd name="connsiteX5" fmla="*/ 44835 w 755850"/>
                <a:gd name="connsiteY5" fmla="*/ 74367 h 1921549"/>
                <a:gd name="connsiteX6" fmla="*/ 33596 w 755850"/>
                <a:gd name="connsiteY6" fmla="*/ 16359 h 1921549"/>
                <a:gd name="connsiteX7" fmla="*/ 95985 w 755850"/>
                <a:gd name="connsiteY7" fmla="*/ 1500 h 1921549"/>
                <a:gd name="connsiteX8" fmla="*/ 435932 w 755850"/>
                <a:gd name="connsiteY8" fmla="*/ 91226 h 1921549"/>
                <a:gd name="connsiteX9" fmla="*/ 490605 w 755850"/>
                <a:gd name="connsiteY9" fmla="*/ 125230 h 1921549"/>
                <a:gd name="connsiteX10" fmla="*/ 754353 w 755850"/>
                <a:gd name="connsiteY10" fmla="*/ 727305 h 1921549"/>
                <a:gd name="connsiteX11" fmla="*/ 751876 w 755850"/>
                <a:gd name="connsiteY11" fmla="*/ 800076 h 1921549"/>
                <a:gd name="connsiteX12" fmla="*/ 458697 w 755850"/>
                <a:gd name="connsiteY12" fmla="*/ 195620 h 1921549"/>
                <a:gd name="connsiteX13" fmla="*/ 403071 w 755850"/>
                <a:gd name="connsiteY13" fmla="*/ 155996 h 1921549"/>
                <a:gd name="connsiteX14" fmla="*/ 149229 w 755850"/>
                <a:gd name="connsiteY14" fmla="*/ 92940 h 1921549"/>
                <a:gd name="connsiteX15" fmla="*/ 170184 w 755850"/>
                <a:gd name="connsiteY15" fmla="*/ 200382 h 1921549"/>
                <a:gd name="connsiteX16" fmla="*/ 128655 w 755850"/>
                <a:gd name="connsiteY16" fmla="*/ 451271 h 1921549"/>
                <a:gd name="connsiteX17" fmla="*/ 77220 w 755850"/>
                <a:gd name="connsiteY17" fmla="*/ 633675 h 1921549"/>
                <a:gd name="connsiteX18" fmla="*/ 182757 w 755850"/>
                <a:gd name="connsiteY18" fmla="*/ 974289 h 1921549"/>
                <a:gd name="connsiteX19" fmla="*/ 415834 w 755850"/>
                <a:gd name="connsiteY19" fmla="*/ 1180505 h 1921549"/>
                <a:gd name="connsiteX20" fmla="*/ 440123 w 755850"/>
                <a:gd name="connsiteY20" fmla="*/ 1135166 h 1921549"/>
                <a:gd name="connsiteX21" fmla="*/ 620907 w 755850"/>
                <a:gd name="connsiteY21" fmla="*/ 982194 h 1921549"/>
                <a:gd name="connsiteX22" fmla="*/ 736065 w 755850"/>
                <a:gd name="connsiteY22" fmla="*/ 830080 h 1921549"/>
                <a:gd name="connsiteX23" fmla="*/ 731588 w 755850"/>
                <a:gd name="connsiteY23" fmla="*/ 946952 h 1921549"/>
                <a:gd name="connsiteX24" fmla="*/ 660531 w 755850"/>
                <a:gd name="connsiteY24" fmla="*/ 1021628 h 1921549"/>
                <a:gd name="connsiteX25" fmla="*/ 439266 w 755850"/>
                <a:gd name="connsiteY25" fmla="*/ 1449967 h 1921549"/>
                <a:gd name="connsiteX26" fmla="*/ 546041 w 755850"/>
                <a:gd name="connsiteY26" fmla="*/ 1868496 h 1921549"/>
                <a:gd name="connsiteX27" fmla="*/ 573759 w 755850"/>
                <a:gd name="connsiteY27" fmla="*/ 1921550 h 192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55850" h="1921549">
                  <a:moveTo>
                    <a:pt x="573759" y="1921550"/>
                  </a:moveTo>
                  <a:cubicBezTo>
                    <a:pt x="378115" y="1774389"/>
                    <a:pt x="323156" y="1512832"/>
                    <a:pt x="410595" y="1200603"/>
                  </a:cubicBezTo>
                  <a:cubicBezTo>
                    <a:pt x="335062" y="1150692"/>
                    <a:pt x="256957" y="1107353"/>
                    <a:pt x="188472" y="1052108"/>
                  </a:cubicBezTo>
                  <a:cubicBezTo>
                    <a:pt x="21594" y="917424"/>
                    <a:pt x="-37080" y="744450"/>
                    <a:pt x="22928" y="535281"/>
                  </a:cubicBezTo>
                  <a:cubicBezTo>
                    <a:pt x="44264" y="460796"/>
                    <a:pt x="66648" y="386596"/>
                    <a:pt x="85221" y="311349"/>
                  </a:cubicBezTo>
                  <a:cubicBezTo>
                    <a:pt x="105986" y="227338"/>
                    <a:pt x="89317" y="148662"/>
                    <a:pt x="44835" y="74367"/>
                  </a:cubicBezTo>
                  <a:cubicBezTo>
                    <a:pt x="34739" y="57603"/>
                    <a:pt x="25595" y="23979"/>
                    <a:pt x="33596" y="16359"/>
                  </a:cubicBezTo>
                  <a:cubicBezTo>
                    <a:pt x="47217" y="3405"/>
                    <a:pt x="76554" y="-3167"/>
                    <a:pt x="95985" y="1500"/>
                  </a:cubicBezTo>
                  <a:cubicBezTo>
                    <a:pt x="209904" y="28932"/>
                    <a:pt x="323156" y="59412"/>
                    <a:pt x="435932" y="91226"/>
                  </a:cubicBezTo>
                  <a:cubicBezTo>
                    <a:pt x="456030" y="96846"/>
                    <a:pt x="478699" y="109133"/>
                    <a:pt x="490605" y="125230"/>
                  </a:cubicBezTo>
                  <a:cubicBezTo>
                    <a:pt x="623860" y="305919"/>
                    <a:pt x="723206" y="501944"/>
                    <a:pt x="754353" y="727305"/>
                  </a:cubicBezTo>
                  <a:cubicBezTo>
                    <a:pt x="757686" y="751308"/>
                    <a:pt x="754829" y="776169"/>
                    <a:pt x="751876" y="800076"/>
                  </a:cubicBezTo>
                  <a:cubicBezTo>
                    <a:pt x="703870" y="573667"/>
                    <a:pt x="591285" y="379738"/>
                    <a:pt x="458697" y="195620"/>
                  </a:cubicBezTo>
                  <a:cubicBezTo>
                    <a:pt x="445933" y="177903"/>
                    <a:pt x="423930" y="161806"/>
                    <a:pt x="403071" y="155996"/>
                  </a:cubicBezTo>
                  <a:cubicBezTo>
                    <a:pt x="320775" y="132945"/>
                    <a:pt x="237336" y="114372"/>
                    <a:pt x="149229" y="92940"/>
                  </a:cubicBezTo>
                  <a:cubicBezTo>
                    <a:pt x="156849" y="131326"/>
                    <a:pt x="166279" y="165521"/>
                    <a:pt x="170184" y="200382"/>
                  </a:cubicBezTo>
                  <a:cubicBezTo>
                    <a:pt x="179900" y="287631"/>
                    <a:pt x="154849" y="369451"/>
                    <a:pt x="128655" y="451271"/>
                  </a:cubicBezTo>
                  <a:cubicBezTo>
                    <a:pt x="109415" y="511469"/>
                    <a:pt x="88365" y="571762"/>
                    <a:pt x="77220" y="633675"/>
                  </a:cubicBezTo>
                  <a:cubicBezTo>
                    <a:pt x="53694" y="763977"/>
                    <a:pt x="91127" y="880753"/>
                    <a:pt x="182757" y="974289"/>
                  </a:cubicBezTo>
                  <a:cubicBezTo>
                    <a:pt x="254290" y="1047250"/>
                    <a:pt x="335824" y="1110496"/>
                    <a:pt x="415834" y="1180505"/>
                  </a:cubicBezTo>
                  <a:cubicBezTo>
                    <a:pt x="429741" y="1163169"/>
                    <a:pt x="434884" y="1143929"/>
                    <a:pt x="440123" y="1135166"/>
                  </a:cubicBezTo>
                  <a:cubicBezTo>
                    <a:pt x="475842" y="1076778"/>
                    <a:pt x="541659" y="1016294"/>
                    <a:pt x="620907" y="982194"/>
                  </a:cubicBezTo>
                  <a:cubicBezTo>
                    <a:pt x="682439" y="955715"/>
                    <a:pt x="727111" y="913710"/>
                    <a:pt x="736065" y="830080"/>
                  </a:cubicBezTo>
                  <a:cubicBezTo>
                    <a:pt x="759591" y="879420"/>
                    <a:pt x="751781" y="916091"/>
                    <a:pt x="731588" y="946952"/>
                  </a:cubicBezTo>
                  <a:cubicBezTo>
                    <a:pt x="713014" y="975336"/>
                    <a:pt x="688916" y="1003911"/>
                    <a:pt x="660531" y="1021628"/>
                  </a:cubicBezTo>
                  <a:cubicBezTo>
                    <a:pt x="460316" y="1135071"/>
                    <a:pt x="447171" y="1275183"/>
                    <a:pt x="439266" y="1449967"/>
                  </a:cubicBezTo>
                  <a:cubicBezTo>
                    <a:pt x="432503" y="1598938"/>
                    <a:pt x="477175" y="1737432"/>
                    <a:pt x="546041" y="1868496"/>
                  </a:cubicBezTo>
                  <a:cubicBezTo>
                    <a:pt x="555280" y="1886212"/>
                    <a:pt x="564519" y="1903833"/>
                    <a:pt x="573759" y="1921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">
              <a:extLst>
                <a:ext uri="{FF2B5EF4-FFF2-40B4-BE49-F238E27FC236}">
                  <a16:creationId xmlns:a16="http://schemas.microsoft.com/office/drawing/2014/main" id="{A1FA8915-E191-4F67-BD5D-CD2FB2115211}"/>
                </a:ext>
              </a:extLst>
            </p:cNvPr>
            <p:cNvSpPr/>
            <p:nvPr/>
          </p:nvSpPr>
          <p:spPr>
            <a:xfrm>
              <a:off x="5653679" y="3850724"/>
              <a:ext cx="1054967" cy="753909"/>
            </a:xfrm>
            <a:custGeom>
              <a:avLst/>
              <a:gdLst>
                <a:gd name="connsiteX0" fmla="*/ 1054968 w 1054967"/>
                <a:gd name="connsiteY0" fmla="*/ 97007 h 753909"/>
                <a:gd name="connsiteX1" fmla="*/ 891709 w 1054967"/>
                <a:gd name="connsiteY1" fmla="*/ 466387 h 753909"/>
                <a:gd name="connsiteX2" fmla="*/ 235342 w 1054967"/>
                <a:gd name="connsiteY2" fmla="*/ 752708 h 753909"/>
                <a:gd name="connsiteX3" fmla="*/ 169429 w 1054967"/>
                <a:gd name="connsiteY3" fmla="*/ 743945 h 753909"/>
                <a:gd name="connsiteX4" fmla="*/ 10742 w 1054967"/>
                <a:gd name="connsiteY4" fmla="*/ 506773 h 753909"/>
                <a:gd name="connsiteX5" fmla="*/ 422222 w 1054967"/>
                <a:gd name="connsiteY5" fmla="*/ 17569 h 753909"/>
                <a:gd name="connsiteX6" fmla="*/ 514138 w 1054967"/>
                <a:gd name="connsiteY6" fmla="*/ 43 h 753909"/>
                <a:gd name="connsiteX7" fmla="*/ 725498 w 1054967"/>
                <a:gd name="connsiteY7" fmla="*/ 13092 h 753909"/>
                <a:gd name="connsiteX8" fmla="*/ 725403 w 1054967"/>
                <a:gd name="connsiteY8" fmla="*/ 26141 h 753909"/>
                <a:gd name="connsiteX9" fmla="*/ 545380 w 1054967"/>
                <a:gd name="connsiteY9" fmla="*/ 36714 h 753909"/>
                <a:gd name="connsiteX10" fmla="*/ 395076 w 1054967"/>
                <a:gd name="connsiteY10" fmla="*/ 87958 h 753909"/>
                <a:gd name="connsiteX11" fmla="*/ 101896 w 1054967"/>
                <a:gd name="connsiteY11" fmla="*/ 464862 h 753909"/>
                <a:gd name="connsiteX12" fmla="*/ 243723 w 1054967"/>
                <a:gd name="connsiteY12" fmla="*/ 675270 h 753909"/>
                <a:gd name="connsiteX13" fmla="*/ 1043633 w 1054967"/>
                <a:gd name="connsiteY13" fmla="*/ 127011 h 753909"/>
                <a:gd name="connsiteX14" fmla="*/ 1054968 w 1054967"/>
                <a:gd name="connsiteY14" fmla="*/ 97007 h 75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4967" h="753909">
                  <a:moveTo>
                    <a:pt x="1054968" y="97007"/>
                  </a:moveTo>
                  <a:cubicBezTo>
                    <a:pt x="1047443" y="240739"/>
                    <a:pt x="986483" y="362278"/>
                    <a:pt x="891709" y="466387"/>
                  </a:cubicBezTo>
                  <a:cubicBezTo>
                    <a:pt x="716259" y="659077"/>
                    <a:pt x="501851" y="766615"/>
                    <a:pt x="235342" y="752708"/>
                  </a:cubicBezTo>
                  <a:cubicBezTo>
                    <a:pt x="213243" y="751565"/>
                    <a:pt x="191241" y="747850"/>
                    <a:pt x="169429" y="743945"/>
                  </a:cubicBezTo>
                  <a:cubicBezTo>
                    <a:pt x="33126" y="719561"/>
                    <a:pt x="-26120" y="639837"/>
                    <a:pt x="10742" y="506773"/>
                  </a:cubicBezTo>
                  <a:cubicBezTo>
                    <a:pt x="72655" y="283221"/>
                    <a:pt x="210672" y="117581"/>
                    <a:pt x="422222" y="17569"/>
                  </a:cubicBezTo>
                  <a:cubicBezTo>
                    <a:pt x="449654" y="4615"/>
                    <a:pt x="483468" y="-529"/>
                    <a:pt x="514138" y="43"/>
                  </a:cubicBezTo>
                  <a:cubicBezTo>
                    <a:pt x="584623" y="1376"/>
                    <a:pt x="655013" y="8329"/>
                    <a:pt x="725498" y="13092"/>
                  </a:cubicBezTo>
                  <a:cubicBezTo>
                    <a:pt x="725498" y="17473"/>
                    <a:pt x="725403" y="21760"/>
                    <a:pt x="725403" y="26141"/>
                  </a:cubicBezTo>
                  <a:cubicBezTo>
                    <a:pt x="665395" y="29951"/>
                    <a:pt x="605388" y="36714"/>
                    <a:pt x="545380" y="36714"/>
                  </a:cubicBezTo>
                  <a:cubicBezTo>
                    <a:pt x="488326" y="36619"/>
                    <a:pt x="439748" y="56431"/>
                    <a:pt x="395076" y="87958"/>
                  </a:cubicBezTo>
                  <a:cubicBezTo>
                    <a:pt x="259249" y="183875"/>
                    <a:pt x="159427" y="308843"/>
                    <a:pt x="101896" y="464862"/>
                  </a:cubicBezTo>
                  <a:cubicBezTo>
                    <a:pt x="47985" y="611167"/>
                    <a:pt x="87037" y="666983"/>
                    <a:pt x="243723" y="675270"/>
                  </a:cubicBezTo>
                  <a:cubicBezTo>
                    <a:pt x="583385" y="693367"/>
                    <a:pt x="931714" y="454576"/>
                    <a:pt x="1043633" y="127011"/>
                  </a:cubicBezTo>
                  <a:cubicBezTo>
                    <a:pt x="1047062" y="116819"/>
                    <a:pt x="1051158" y="106913"/>
                    <a:pt x="1054968" y="97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0">
              <a:extLst>
                <a:ext uri="{FF2B5EF4-FFF2-40B4-BE49-F238E27FC236}">
                  <a16:creationId xmlns:a16="http://schemas.microsoft.com/office/drawing/2014/main" id="{05335378-2027-4D34-86D0-D5813273C5BB}"/>
                </a:ext>
              </a:extLst>
            </p:cNvPr>
            <p:cNvSpPr/>
            <p:nvPr/>
          </p:nvSpPr>
          <p:spPr>
            <a:xfrm>
              <a:off x="6200869" y="5220043"/>
              <a:ext cx="1131680" cy="581919"/>
            </a:xfrm>
            <a:custGeom>
              <a:avLst/>
              <a:gdLst>
                <a:gd name="connsiteX0" fmla="*/ 0 w 1131680"/>
                <a:gd name="connsiteY0" fmla="*/ 562965 h 581919"/>
                <a:gd name="connsiteX1" fmla="*/ 262319 w 1131680"/>
                <a:gd name="connsiteY1" fmla="*/ 505910 h 581919"/>
                <a:gd name="connsiteX2" fmla="*/ 723995 w 1131680"/>
                <a:gd name="connsiteY2" fmla="*/ 273881 h 581919"/>
                <a:gd name="connsiteX3" fmla="*/ 803434 w 1131680"/>
                <a:gd name="connsiteY3" fmla="*/ 238734 h 581919"/>
                <a:gd name="connsiteX4" fmla="*/ 966883 w 1131680"/>
                <a:gd name="connsiteY4" fmla="*/ 208540 h 581919"/>
                <a:gd name="connsiteX5" fmla="*/ 1076135 w 1131680"/>
                <a:gd name="connsiteY5" fmla="*/ 40042 h 581919"/>
                <a:gd name="connsiteX6" fmla="*/ 986695 w 1131680"/>
                <a:gd name="connsiteY6" fmla="*/ 40042 h 581919"/>
                <a:gd name="connsiteX7" fmla="*/ 986504 w 1131680"/>
                <a:gd name="connsiteY7" fmla="*/ 33280 h 581919"/>
                <a:gd name="connsiteX8" fmla="*/ 1075658 w 1131680"/>
                <a:gd name="connsiteY8" fmla="*/ 3466 h 581919"/>
                <a:gd name="connsiteX9" fmla="*/ 1123760 w 1131680"/>
                <a:gd name="connsiteY9" fmla="*/ 31089 h 581919"/>
                <a:gd name="connsiteX10" fmla="*/ 1007078 w 1131680"/>
                <a:gd name="connsiteY10" fmla="*/ 266547 h 581919"/>
                <a:gd name="connsiteX11" fmla="*/ 818579 w 1131680"/>
                <a:gd name="connsiteY11" fmla="*/ 314267 h 581919"/>
                <a:gd name="connsiteX12" fmla="*/ 762476 w 1131680"/>
                <a:gd name="connsiteY12" fmla="*/ 344462 h 581919"/>
                <a:gd name="connsiteX13" fmla="*/ 267367 w 1131680"/>
                <a:gd name="connsiteY13" fmla="*/ 563537 h 581919"/>
                <a:gd name="connsiteX14" fmla="*/ 2191 w 1131680"/>
                <a:gd name="connsiteY14" fmla="*/ 581920 h 581919"/>
                <a:gd name="connsiteX15" fmla="*/ 0 w 1131680"/>
                <a:gd name="connsiteY15" fmla="*/ 562965 h 58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1680" h="581919">
                  <a:moveTo>
                    <a:pt x="0" y="562965"/>
                  </a:moveTo>
                  <a:cubicBezTo>
                    <a:pt x="87344" y="543534"/>
                    <a:pt x="173927" y="517721"/>
                    <a:pt x="262319" y="505910"/>
                  </a:cubicBezTo>
                  <a:cubicBezTo>
                    <a:pt x="444246" y="481622"/>
                    <a:pt x="598360" y="408946"/>
                    <a:pt x="723995" y="273881"/>
                  </a:cubicBezTo>
                  <a:cubicBezTo>
                    <a:pt x="742188" y="254260"/>
                    <a:pt x="775430" y="245306"/>
                    <a:pt x="803434" y="238734"/>
                  </a:cubicBezTo>
                  <a:cubicBezTo>
                    <a:pt x="857345" y="226066"/>
                    <a:pt x="913162" y="221684"/>
                    <a:pt x="966883" y="208540"/>
                  </a:cubicBezTo>
                  <a:cubicBezTo>
                    <a:pt x="1055275" y="186918"/>
                    <a:pt x="1087374" y="136055"/>
                    <a:pt x="1076135" y="40042"/>
                  </a:cubicBezTo>
                  <a:cubicBezTo>
                    <a:pt x="1046893" y="40042"/>
                    <a:pt x="1016794" y="40042"/>
                    <a:pt x="986695" y="40042"/>
                  </a:cubicBezTo>
                  <a:cubicBezTo>
                    <a:pt x="986600" y="37756"/>
                    <a:pt x="986600" y="35566"/>
                    <a:pt x="986504" y="33280"/>
                  </a:cubicBezTo>
                  <a:cubicBezTo>
                    <a:pt x="1016222" y="23374"/>
                    <a:pt x="1046035" y="13563"/>
                    <a:pt x="1075658" y="3466"/>
                  </a:cubicBezTo>
                  <a:cubicBezTo>
                    <a:pt x="1102424" y="-5678"/>
                    <a:pt x="1116425" y="3181"/>
                    <a:pt x="1123760" y="31089"/>
                  </a:cubicBezTo>
                  <a:cubicBezTo>
                    <a:pt x="1150906" y="134340"/>
                    <a:pt x="1107377" y="230066"/>
                    <a:pt x="1007078" y="266547"/>
                  </a:cubicBezTo>
                  <a:cubicBezTo>
                    <a:pt x="946499" y="288550"/>
                    <a:pt x="881063" y="297027"/>
                    <a:pt x="818579" y="314267"/>
                  </a:cubicBezTo>
                  <a:cubicBezTo>
                    <a:pt x="798481" y="319792"/>
                    <a:pt x="776383" y="329698"/>
                    <a:pt x="762476" y="344462"/>
                  </a:cubicBezTo>
                  <a:cubicBezTo>
                    <a:pt x="628079" y="487337"/>
                    <a:pt x="462629" y="557155"/>
                    <a:pt x="267367" y="563537"/>
                  </a:cubicBezTo>
                  <a:cubicBezTo>
                    <a:pt x="178879" y="566394"/>
                    <a:pt x="90583" y="575633"/>
                    <a:pt x="2191" y="581920"/>
                  </a:cubicBezTo>
                  <a:cubicBezTo>
                    <a:pt x="1619" y="575633"/>
                    <a:pt x="857" y="569251"/>
                    <a:pt x="0" y="56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1">
              <a:extLst>
                <a:ext uri="{FF2B5EF4-FFF2-40B4-BE49-F238E27FC236}">
                  <a16:creationId xmlns:a16="http://schemas.microsoft.com/office/drawing/2014/main" id="{3D1EAE11-0E24-4A82-A6BF-2ED4032D6216}"/>
                </a:ext>
              </a:extLst>
            </p:cNvPr>
            <p:cNvSpPr/>
            <p:nvPr/>
          </p:nvSpPr>
          <p:spPr>
            <a:xfrm>
              <a:off x="5813612" y="3954371"/>
              <a:ext cx="614714" cy="507699"/>
            </a:xfrm>
            <a:custGeom>
              <a:avLst/>
              <a:gdLst>
                <a:gd name="connsiteX0" fmla="*/ 614715 w 614714"/>
                <a:gd name="connsiteY0" fmla="*/ 65274 h 507699"/>
                <a:gd name="connsiteX1" fmla="*/ 99793 w 614714"/>
                <a:gd name="connsiteY1" fmla="*/ 391124 h 507699"/>
                <a:gd name="connsiteX2" fmla="*/ 576900 w 614714"/>
                <a:gd name="connsiteY2" fmla="*/ 232818 h 507699"/>
                <a:gd name="connsiteX3" fmla="*/ 554231 w 614714"/>
                <a:gd name="connsiteY3" fmla="*/ 271394 h 507699"/>
                <a:gd name="connsiteX4" fmla="*/ 248383 w 614714"/>
                <a:gd name="connsiteY4" fmla="*/ 439606 h 507699"/>
                <a:gd name="connsiteX5" fmla="*/ 61312 w 614714"/>
                <a:gd name="connsiteY5" fmla="*/ 502947 h 507699"/>
                <a:gd name="connsiteX6" fmla="*/ 924 w 614714"/>
                <a:gd name="connsiteY6" fmla="*/ 460370 h 507699"/>
                <a:gd name="connsiteX7" fmla="*/ 129130 w 614714"/>
                <a:gd name="connsiteY7" fmla="*/ 127091 h 507699"/>
                <a:gd name="connsiteX8" fmla="*/ 614715 w 614714"/>
                <a:gd name="connsiteY8" fmla="*/ 65274 h 50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714" h="507699">
                  <a:moveTo>
                    <a:pt x="614715" y="65274"/>
                  </a:moveTo>
                  <a:cubicBezTo>
                    <a:pt x="292008" y="21459"/>
                    <a:pt x="137512" y="121281"/>
                    <a:pt x="99793" y="391124"/>
                  </a:cubicBezTo>
                  <a:cubicBezTo>
                    <a:pt x="316011" y="354738"/>
                    <a:pt x="378876" y="371502"/>
                    <a:pt x="576900" y="232818"/>
                  </a:cubicBezTo>
                  <a:cubicBezTo>
                    <a:pt x="565375" y="252535"/>
                    <a:pt x="560898" y="262822"/>
                    <a:pt x="554231" y="271394"/>
                  </a:cubicBezTo>
                  <a:cubicBezTo>
                    <a:pt x="476221" y="370740"/>
                    <a:pt x="366493" y="411126"/>
                    <a:pt x="248383" y="439606"/>
                  </a:cubicBezTo>
                  <a:cubicBezTo>
                    <a:pt x="184661" y="455036"/>
                    <a:pt x="122844" y="479516"/>
                    <a:pt x="61312" y="502947"/>
                  </a:cubicBezTo>
                  <a:cubicBezTo>
                    <a:pt x="24641" y="516854"/>
                    <a:pt x="-5744" y="499518"/>
                    <a:pt x="924" y="460370"/>
                  </a:cubicBezTo>
                  <a:cubicBezTo>
                    <a:pt x="21498" y="341022"/>
                    <a:pt x="53787" y="225770"/>
                    <a:pt x="129130" y="127091"/>
                  </a:cubicBezTo>
                  <a:cubicBezTo>
                    <a:pt x="255908" y="-39121"/>
                    <a:pt x="479555" y="-22928"/>
                    <a:pt x="614715" y="652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2">
              <a:extLst>
                <a:ext uri="{FF2B5EF4-FFF2-40B4-BE49-F238E27FC236}">
                  <a16:creationId xmlns:a16="http://schemas.microsoft.com/office/drawing/2014/main" id="{C9B9989C-6BE5-4ADC-8B5D-C20F33E75842}"/>
                </a:ext>
              </a:extLst>
            </p:cNvPr>
            <p:cNvSpPr/>
            <p:nvPr/>
          </p:nvSpPr>
          <p:spPr>
            <a:xfrm>
              <a:off x="5543263" y="3452990"/>
              <a:ext cx="997838" cy="363867"/>
            </a:xfrm>
            <a:custGeom>
              <a:avLst/>
              <a:gdLst>
                <a:gd name="connsiteX0" fmla="*/ 0 w 997838"/>
                <a:gd name="connsiteY0" fmla="*/ 363867 h 363867"/>
                <a:gd name="connsiteX1" fmla="*/ 75438 w 997838"/>
                <a:gd name="connsiteY1" fmla="*/ 135267 h 363867"/>
                <a:gd name="connsiteX2" fmla="*/ 277559 w 997838"/>
                <a:gd name="connsiteY2" fmla="*/ 3156 h 363867"/>
                <a:gd name="connsiteX3" fmla="*/ 972788 w 997838"/>
                <a:gd name="connsiteY3" fmla="*/ 51352 h 363867"/>
                <a:gd name="connsiteX4" fmla="*/ 997839 w 997838"/>
                <a:gd name="connsiteY4" fmla="*/ 66782 h 363867"/>
                <a:gd name="connsiteX5" fmla="*/ 913924 w 997838"/>
                <a:gd name="connsiteY5" fmla="*/ 75450 h 363867"/>
                <a:gd name="connsiteX6" fmla="*/ 395192 w 997838"/>
                <a:gd name="connsiteY6" fmla="*/ 62210 h 363867"/>
                <a:gd name="connsiteX7" fmla="*/ 86201 w 997838"/>
                <a:gd name="connsiteY7" fmla="*/ 227755 h 363867"/>
                <a:gd name="connsiteX8" fmla="*/ 0 w 997838"/>
                <a:gd name="connsiteY8" fmla="*/ 363867 h 36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7838" h="363867">
                  <a:moveTo>
                    <a:pt x="0" y="363867"/>
                  </a:moveTo>
                  <a:cubicBezTo>
                    <a:pt x="762" y="280047"/>
                    <a:pt x="37147" y="207467"/>
                    <a:pt x="75438" y="135267"/>
                  </a:cubicBezTo>
                  <a:cubicBezTo>
                    <a:pt x="118681" y="53733"/>
                    <a:pt x="179451" y="7727"/>
                    <a:pt x="277559" y="3156"/>
                  </a:cubicBezTo>
                  <a:cubicBezTo>
                    <a:pt x="511588" y="-7703"/>
                    <a:pt x="742855" y="9728"/>
                    <a:pt x="972788" y="51352"/>
                  </a:cubicBezTo>
                  <a:cubicBezTo>
                    <a:pt x="981456" y="52971"/>
                    <a:pt x="989743" y="56876"/>
                    <a:pt x="997839" y="66782"/>
                  </a:cubicBezTo>
                  <a:cubicBezTo>
                    <a:pt x="969835" y="69831"/>
                    <a:pt x="941927" y="75260"/>
                    <a:pt x="913924" y="75450"/>
                  </a:cubicBezTo>
                  <a:cubicBezTo>
                    <a:pt x="730091" y="76689"/>
                    <a:pt x="578930" y="57257"/>
                    <a:pt x="395192" y="62210"/>
                  </a:cubicBezTo>
                  <a:cubicBezTo>
                    <a:pt x="206883" y="67259"/>
                    <a:pt x="201835" y="63639"/>
                    <a:pt x="86201" y="227755"/>
                  </a:cubicBezTo>
                  <a:cubicBezTo>
                    <a:pt x="55435" y="271665"/>
                    <a:pt x="28670" y="318433"/>
                    <a:pt x="0" y="3638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3">
              <a:extLst>
                <a:ext uri="{FF2B5EF4-FFF2-40B4-BE49-F238E27FC236}">
                  <a16:creationId xmlns:a16="http://schemas.microsoft.com/office/drawing/2014/main" id="{DA621E9D-F90E-457E-AF76-4E0C54EE0391}"/>
                </a:ext>
              </a:extLst>
            </p:cNvPr>
            <p:cNvSpPr/>
            <p:nvPr/>
          </p:nvSpPr>
          <p:spPr>
            <a:xfrm>
              <a:off x="7003255" y="4480845"/>
              <a:ext cx="459200" cy="730186"/>
            </a:xfrm>
            <a:custGeom>
              <a:avLst/>
              <a:gdLst>
                <a:gd name="connsiteX0" fmla="*/ 459200 w 459200"/>
                <a:gd name="connsiteY0" fmla="*/ 0 h 730186"/>
                <a:gd name="connsiteX1" fmla="*/ 439674 w 459200"/>
                <a:gd name="connsiteY1" fmla="*/ 189833 h 730186"/>
                <a:gd name="connsiteX2" fmla="*/ 298418 w 459200"/>
                <a:gd name="connsiteY2" fmla="*/ 534924 h 730186"/>
                <a:gd name="connsiteX3" fmla="*/ 122968 w 459200"/>
                <a:gd name="connsiteY3" fmla="*/ 687324 h 730186"/>
                <a:gd name="connsiteX4" fmla="*/ 0 w 459200"/>
                <a:gd name="connsiteY4" fmla="*/ 730187 h 730186"/>
                <a:gd name="connsiteX5" fmla="*/ 109538 w 459200"/>
                <a:gd name="connsiteY5" fmla="*/ 656082 h 730186"/>
                <a:gd name="connsiteX6" fmla="*/ 282797 w 459200"/>
                <a:gd name="connsiteY6" fmla="*/ 481965 h 730186"/>
                <a:gd name="connsiteX7" fmla="*/ 413195 w 459200"/>
                <a:gd name="connsiteY7" fmla="*/ 113157 h 730186"/>
                <a:gd name="connsiteX8" fmla="*/ 459200 w 459200"/>
                <a:gd name="connsiteY8" fmla="*/ 0 h 73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200" h="730186">
                  <a:moveTo>
                    <a:pt x="459200" y="0"/>
                  </a:moveTo>
                  <a:cubicBezTo>
                    <a:pt x="452914" y="63341"/>
                    <a:pt x="450628" y="127349"/>
                    <a:pt x="439674" y="189833"/>
                  </a:cubicBezTo>
                  <a:cubicBezTo>
                    <a:pt x="415957" y="325088"/>
                    <a:pt x="375856" y="420529"/>
                    <a:pt x="298418" y="534924"/>
                  </a:cubicBezTo>
                  <a:cubicBezTo>
                    <a:pt x="257270" y="595694"/>
                    <a:pt x="198025" y="655225"/>
                    <a:pt x="122968" y="687324"/>
                  </a:cubicBezTo>
                  <a:cubicBezTo>
                    <a:pt x="82772" y="707898"/>
                    <a:pt x="50387" y="713899"/>
                    <a:pt x="0" y="730187"/>
                  </a:cubicBezTo>
                  <a:cubicBezTo>
                    <a:pt x="35147" y="700373"/>
                    <a:pt x="66389" y="681800"/>
                    <a:pt x="109538" y="656082"/>
                  </a:cubicBezTo>
                  <a:cubicBezTo>
                    <a:pt x="180308" y="604171"/>
                    <a:pt x="253270" y="539115"/>
                    <a:pt x="282797" y="481965"/>
                  </a:cubicBezTo>
                  <a:cubicBezTo>
                    <a:pt x="352425" y="343567"/>
                    <a:pt x="374809" y="305181"/>
                    <a:pt x="413195" y="113157"/>
                  </a:cubicBezTo>
                  <a:cubicBezTo>
                    <a:pt x="417671" y="81820"/>
                    <a:pt x="439007" y="23527"/>
                    <a:pt x="4592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4">
              <a:extLst>
                <a:ext uri="{FF2B5EF4-FFF2-40B4-BE49-F238E27FC236}">
                  <a16:creationId xmlns:a16="http://schemas.microsoft.com/office/drawing/2014/main" id="{3FAA046D-1B5E-4DB6-8E16-007B957F7156}"/>
                </a:ext>
              </a:extLst>
            </p:cNvPr>
            <p:cNvSpPr/>
            <p:nvPr/>
          </p:nvSpPr>
          <p:spPr>
            <a:xfrm>
              <a:off x="5253322" y="5189580"/>
              <a:ext cx="475492" cy="399879"/>
            </a:xfrm>
            <a:custGeom>
              <a:avLst/>
              <a:gdLst>
                <a:gd name="connsiteX0" fmla="*/ 438626 w 475492"/>
                <a:gd name="connsiteY0" fmla="*/ 399880 h 399879"/>
                <a:gd name="connsiteX1" fmla="*/ 428816 w 475492"/>
                <a:gd name="connsiteY1" fmla="*/ 338158 h 399879"/>
                <a:gd name="connsiteX2" fmla="*/ 289941 w 475492"/>
                <a:gd name="connsiteY2" fmla="*/ 137371 h 399879"/>
                <a:gd name="connsiteX3" fmla="*/ 94964 w 475492"/>
                <a:gd name="connsiteY3" fmla="*/ 51265 h 399879"/>
                <a:gd name="connsiteX4" fmla="*/ 0 w 475492"/>
                <a:gd name="connsiteY4" fmla="*/ 4116 h 399879"/>
                <a:gd name="connsiteX5" fmla="*/ 437007 w 475492"/>
                <a:gd name="connsiteY5" fmla="*/ 161564 h 399879"/>
                <a:gd name="connsiteX6" fmla="*/ 438626 w 475492"/>
                <a:gd name="connsiteY6" fmla="*/ 399880 h 39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492" h="399879">
                  <a:moveTo>
                    <a:pt x="438626" y="399880"/>
                  </a:moveTo>
                  <a:cubicBezTo>
                    <a:pt x="434721" y="375496"/>
                    <a:pt x="430435" y="356922"/>
                    <a:pt x="428816" y="338158"/>
                  </a:cubicBezTo>
                  <a:cubicBezTo>
                    <a:pt x="421100" y="244432"/>
                    <a:pt x="371475" y="178424"/>
                    <a:pt x="289941" y="137371"/>
                  </a:cubicBezTo>
                  <a:cubicBezTo>
                    <a:pt x="226600" y="105462"/>
                    <a:pt x="159829" y="80316"/>
                    <a:pt x="94964" y="51265"/>
                  </a:cubicBezTo>
                  <a:cubicBezTo>
                    <a:pt x="65913" y="38216"/>
                    <a:pt x="37719" y="22976"/>
                    <a:pt x="0" y="4116"/>
                  </a:cubicBezTo>
                  <a:cubicBezTo>
                    <a:pt x="139827" y="-17696"/>
                    <a:pt x="363855" y="48979"/>
                    <a:pt x="437007" y="161564"/>
                  </a:cubicBezTo>
                  <a:cubicBezTo>
                    <a:pt x="486061" y="236907"/>
                    <a:pt x="489966" y="333014"/>
                    <a:pt x="438626" y="399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5">
              <a:extLst>
                <a:ext uri="{FF2B5EF4-FFF2-40B4-BE49-F238E27FC236}">
                  <a16:creationId xmlns:a16="http://schemas.microsoft.com/office/drawing/2014/main" id="{AC2C01A9-3763-40D5-A7F5-C665B9982FBD}"/>
                </a:ext>
              </a:extLst>
            </p:cNvPr>
            <p:cNvSpPr/>
            <p:nvPr/>
          </p:nvSpPr>
          <p:spPr>
            <a:xfrm>
              <a:off x="6950533" y="2690097"/>
              <a:ext cx="79904" cy="147019"/>
            </a:xfrm>
            <a:custGeom>
              <a:avLst/>
              <a:gdLst>
                <a:gd name="connsiteX0" fmla="*/ 79678 w 79904"/>
                <a:gd name="connsiteY0" fmla="*/ 22527 h 147019"/>
                <a:gd name="connsiteX1" fmla="*/ 61962 w 79904"/>
                <a:gd name="connsiteY1" fmla="*/ 127969 h 147019"/>
                <a:gd name="connsiteX2" fmla="*/ 53580 w 79904"/>
                <a:gd name="connsiteY2" fmla="*/ 147019 h 147019"/>
                <a:gd name="connsiteX3" fmla="*/ 2335 w 79904"/>
                <a:gd name="connsiteY3" fmla="*/ 48340 h 147019"/>
                <a:gd name="connsiteX4" fmla="*/ 19195 w 79904"/>
                <a:gd name="connsiteY4" fmla="*/ 16908 h 147019"/>
                <a:gd name="connsiteX5" fmla="*/ 69677 w 79904"/>
                <a:gd name="connsiteY5" fmla="*/ 48 h 147019"/>
                <a:gd name="connsiteX6" fmla="*/ 79678 w 79904"/>
                <a:gd name="connsiteY6" fmla="*/ 22527 h 14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04" h="147019">
                  <a:moveTo>
                    <a:pt x="79678" y="22527"/>
                  </a:moveTo>
                  <a:cubicBezTo>
                    <a:pt x="73011" y="62532"/>
                    <a:pt x="67486" y="95203"/>
                    <a:pt x="61962" y="127969"/>
                  </a:cubicBezTo>
                  <a:cubicBezTo>
                    <a:pt x="51484" y="129398"/>
                    <a:pt x="64057" y="145590"/>
                    <a:pt x="53580" y="147019"/>
                  </a:cubicBezTo>
                  <a:cubicBezTo>
                    <a:pt x="40912" y="120444"/>
                    <a:pt x="16337" y="77677"/>
                    <a:pt x="2335" y="48340"/>
                  </a:cubicBezTo>
                  <a:cubicBezTo>
                    <a:pt x="-4046" y="34815"/>
                    <a:pt x="3002" y="22623"/>
                    <a:pt x="19195" y="16908"/>
                  </a:cubicBezTo>
                  <a:lnTo>
                    <a:pt x="69677" y="48"/>
                  </a:lnTo>
                  <a:cubicBezTo>
                    <a:pt x="77011" y="-999"/>
                    <a:pt x="80917" y="15288"/>
                    <a:pt x="79678" y="22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6">
              <a:extLst>
                <a:ext uri="{FF2B5EF4-FFF2-40B4-BE49-F238E27FC236}">
                  <a16:creationId xmlns:a16="http://schemas.microsoft.com/office/drawing/2014/main" id="{D0F3A5DC-C9FC-42ED-8E25-1E3A2C2F3C5E}"/>
                </a:ext>
              </a:extLst>
            </p:cNvPr>
            <p:cNvSpPr/>
            <p:nvPr/>
          </p:nvSpPr>
          <p:spPr>
            <a:xfrm>
              <a:off x="6662951" y="4215860"/>
              <a:ext cx="295822" cy="154019"/>
            </a:xfrm>
            <a:custGeom>
              <a:avLst/>
              <a:gdLst>
                <a:gd name="connsiteX0" fmla="*/ 292489 w 295822"/>
                <a:gd name="connsiteY0" fmla="*/ 154019 h 154019"/>
                <a:gd name="connsiteX1" fmla="*/ 96369 w 295822"/>
                <a:gd name="connsiteY1" fmla="*/ 127540 h 154019"/>
                <a:gd name="connsiteX2" fmla="*/ 262 w 295822"/>
                <a:gd name="connsiteY2" fmla="*/ 0 h 154019"/>
                <a:gd name="connsiteX3" fmla="*/ 222766 w 295822"/>
                <a:gd name="connsiteY3" fmla="*/ 128492 h 154019"/>
                <a:gd name="connsiteX4" fmla="*/ 295822 w 295822"/>
                <a:gd name="connsiteY4" fmla="*/ 138399 h 154019"/>
                <a:gd name="connsiteX5" fmla="*/ 292489 w 295822"/>
                <a:gd name="connsiteY5" fmla="*/ 154019 h 15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822" h="154019">
                  <a:moveTo>
                    <a:pt x="292489" y="154019"/>
                  </a:moveTo>
                  <a:cubicBezTo>
                    <a:pt x="227052" y="145637"/>
                    <a:pt x="160567" y="141732"/>
                    <a:pt x="96369" y="127540"/>
                  </a:cubicBezTo>
                  <a:cubicBezTo>
                    <a:pt x="27027" y="112109"/>
                    <a:pt x="-3167" y="68009"/>
                    <a:pt x="262" y="0"/>
                  </a:cubicBezTo>
                  <a:cubicBezTo>
                    <a:pt x="29122" y="123920"/>
                    <a:pt x="133326" y="113062"/>
                    <a:pt x="222766" y="128492"/>
                  </a:cubicBezTo>
                  <a:cubicBezTo>
                    <a:pt x="246959" y="132683"/>
                    <a:pt x="271438" y="135160"/>
                    <a:pt x="295822" y="138399"/>
                  </a:cubicBezTo>
                  <a:cubicBezTo>
                    <a:pt x="294679" y="143542"/>
                    <a:pt x="293536" y="148781"/>
                    <a:pt x="292489" y="154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27">
            <a:extLst>
              <a:ext uri="{FF2B5EF4-FFF2-40B4-BE49-F238E27FC236}">
                <a16:creationId xmlns:a16="http://schemas.microsoft.com/office/drawing/2014/main" id="{36062AE7-F5EB-41C5-BD5C-393C05832CCA}"/>
              </a:ext>
            </a:extLst>
          </p:cNvPr>
          <p:cNvGrpSpPr/>
          <p:nvPr/>
        </p:nvGrpSpPr>
        <p:grpSpPr>
          <a:xfrm>
            <a:off x="6315500" y="2037514"/>
            <a:ext cx="3066785" cy="2814279"/>
            <a:chOff x="3340097" y="1456489"/>
            <a:chExt cx="2814232" cy="2582520"/>
          </a:xfrm>
        </p:grpSpPr>
        <p:sp>
          <p:nvSpPr>
            <p:cNvPr id="102" name="Freeform: Shape 22">
              <a:extLst>
                <a:ext uri="{FF2B5EF4-FFF2-40B4-BE49-F238E27FC236}">
                  <a16:creationId xmlns:a16="http://schemas.microsoft.com/office/drawing/2014/main" id="{375FEB7F-0DA6-4AF0-8E08-65DFBA4280C0}"/>
                </a:ext>
              </a:extLst>
            </p:cNvPr>
            <p:cNvSpPr/>
            <p:nvPr/>
          </p:nvSpPr>
          <p:spPr>
            <a:xfrm>
              <a:off x="3547322" y="3100393"/>
              <a:ext cx="2298651" cy="938616"/>
            </a:xfrm>
            <a:custGeom>
              <a:avLst/>
              <a:gdLst>
                <a:gd name="connsiteX0" fmla="*/ 1180327 w 2298651"/>
                <a:gd name="connsiteY0" fmla="*/ 600457 h 938616"/>
                <a:gd name="connsiteX1" fmla="*/ 1179463 w 2298651"/>
                <a:gd name="connsiteY1" fmla="*/ 589769 h 938616"/>
                <a:gd name="connsiteX2" fmla="*/ 1233543 w 2298651"/>
                <a:gd name="connsiteY2" fmla="*/ 557509 h 938616"/>
                <a:gd name="connsiteX3" fmla="*/ 1596996 w 2298651"/>
                <a:gd name="connsiteY3" fmla="*/ 389790 h 938616"/>
                <a:gd name="connsiteX4" fmla="*/ 1779821 w 2298651"/>
                <a:gd name="connsiteY4" fmla="*/ 332575 h 938616"/>
                <a:gd name="connsiteX5" fmla="*/ 1920414 w 2298651"/>
                <a:gd name="connsiteY5" fmla="*/ 309990 h 938616"/>
                <a:gd name="connsiteX6" fmla="*/ 2088182 w 2298651"/>
                <a:gd name="connsiteY6" fmla="*/ 319172 h 938616"/>
                <a:gd name="connsiteX7" fmla="*/ 2098697 w 2298651"/>
                <a:gd name="connsiteY7" fmla="*/ 319913 h 938616"/>
                <a:gd name="connsiteX8" fmla="*/ 2119603 w 2298651"/>
                <a:gd name="connsiteY8" fmla="*/ 323788 h 938616"/>
                <a:gd name="connsiteX9" fmla="*/ 2125675 w 2298651"/>
                <a:gd name="connsiteY9" fmla="*/ 318358 h 938616"/>
                <a:gd name="connsiteX10" fmla="*/ 2121825 w 2298651"/>
                <a:gd name="connsiteY10" fmla="*/ 301993 h 938616"/>
                <a:gd name="connsiteX11" fmla="*/ 2110224 w 2298651"/>
                <a:gd name="connsiteY11" fmla="*/ 270770 h 938616"/>
                <a:gd name="connsiteX12" fmla="*/ 2106349 w 2298651"/>
                <a:gd name="connsiteY12" fmla="*/ 264031 h 938616"/>
                <a:gd name="connsiteX13" fmla="*/ 2106398 w 2298651"/>
                <a:gd name="connsiteY13" fmla="*/ 264105 h 938616"/>
                <a:gd name="connsiteX14" fmla="*/ 2072188 w 2298651"/>
                <a:gd name="connsiteY14" fmla="*/ 227599 h 938616"/>
                <a:gd name="connsiteX15" fmla="*/ 2067918 w 2298651"/>
                <a:gd name="connsiteY15" fmla="*/ 225724 h 938616"/>
                <a:gd name="connsiteX16" fmla="*/ 2067868 w 2298651"/>
                <a:gd name="connsiteY16" fmla="*/ 225674 h 938616"/>
                <a:gd name="connsiteX17" fmla="*/ 2065992 w 2298651"/>
                <a:gd name="connsiteY17" fmla="*/ 223700 h 938616"/>
                <a:gd name="connsiteX18" fmla="*/ 2066067 w 2298651"/>
                <a:gd name="connsiteY18" fmla="*/ 223749 h 938616"/>
                <a:gd name="connsiteX19" fmla="*/ 2064215 w 2298651"/>
                <a:gd name="connsiteY19" fmla="*/ 222219 h 938616"/>
                <a:gd name="connsiteX20" fmla="*/ 2062364 w 2298651"/>
                <a:gd name="connsiteY20" fmla="*/ 221774 h 938616"/>
                <a:gd name="connsiteX21" fmla="*/ 2054984 w 2298651"/>
                <a:gd name="connsiteY21" fmla="*/ 215949 h 938616"/>
                <a:gd name="connsiteX22" fmla="*/ 1928756 w 2298651"/>
                <a:gd name="connsiteY22" fmla="*/ 185886 h 938616"/>
                <a:gd name="connsiteX23" fmla="*/ 1716238 w 2298651"/>
                <a:gd name="connsiteY23" fmla="*/ 217208 h 938616"/>
                <a:gd name="connsiteX24" fmla="*/ 1508459 w 2298651"/>
                <a:gd name="connsiteY24" fmla="*/ 295354 h 938616"/>
                <a:gd name="connsiteX25" fmla="*/ 1133553 w 2298651"/>
                <a:gd name="connsiteY25" fmla="*/ 498024 h 938616"/>
                <a:gd name="connsiteX26" fmla="*/ 1114646 w 2298651"/>
                <a:gd name="connsiteY26" fmla="*/ 534801 h 938616"/>
                <a:gd name="connsiteX27" fmla="*/ 1115312 w 2298651"/>
                <a:gd name="connsiteY27" fmla="*/ 548179 h 938616"/>
                <a:gd name="connsiteX28" fmla="*/ 1108204 w 2298651"/>
                <a:gd name="connsiteY28" fmla="*/ 606356 h 938616"/>
                <a:gd name="connsiteX29" fmla="*/ 1099663 w 2298651"/>
                <a:gd name="connsiteY29" fmla="*/ 645898 h 938616"/>
                <a:gd name="connsiteX30" fmla="*/ 1095862 w 2298651"/>
                <a:gd name="connsiteY30" fmla="*/ 656042 h 938616"/>
                <a:gd name="connsiteX31" fmla="*/ 1095862 w 2298651"/>
                <a:gd name="connsiteY31" fmla="*/ 655993 h 938616"/>
                <a:gd name="connsiteX32" fmla="*/ 1084656 w 2298651"/>
                <a:gd name="connsiteY32" fmla="*/ 680947 h 938616"/>
                <a:gd name="connsiteX33" fmla="*/ 967043 w 2298651"/>
                <a:gd name="connsiteY33" fmla="*/ 832672 h 938616"/>
                <a:gd name="connsiteX34" fmla="*/ 917134 w 2298651"/>
                <a:gd name="connsiteY34" fmla="*/ 869277 h 938616"/>
                <a:gd name="connsiteX35" fmla="*/ 913012 w 2298651"/>
                <a:gd name="connsiteY35" fmla="*/ 872781 h 938616"/>
                <a:gd name="connsiteX36" fmla="*/ 911063 w 2298651"/>
                <a:gd name="connsiteY36" fmla="*/ 874756 h 938616"/>
                <a:gd name="connsiteX37" fmla="*/ 885343 w 2298651"/>
                <a:gd name="connsiteY37" fmla="*/ 886110 h 938616"/>
                <a:gd name="connsiteX38" fmla="*/ 825167 w 2298651"/>
                <a:gd name="connsiteY38" fmla="*/ 912299 h 938616"/>
                <a:gd name="connsiteX39" fmla="*/ 792339 w 2298651"/>
                <a:gd name="connsiteY39" fmla="*/ 922739 h 938616"/>
                <a:gd name="connsiteX40" fmla="*/ 781157 w 2298651"/>
                <a:gd name="connsiteY40" fmla="*/ 926738 h 938616"/>
                <a:gd name="connsiteX41" fmla="*/ 736457 w 2298651"/>
                <a:gd name="connsiteY41" fmla="*/ 933699 h 938616"/>
                <a:gd name="connsiteX42" fmla="*/ 705529 w 2298651"/>
                <a:gd name="connsiteY42" fmla="*/ 936537 h 938616"/>
                <a:gd name="connsiteX43" fmla="*/ 679119 w 2298651"/>
                <a:gd name="connsiteY43" fmla="*/ 938018 h 938616"/>
                <a:gd name="connsiteX44" fmla="*/ 669789 w 2298651"/>
                <a:gd name="connsiteY44" fmla="*/ 934365 h 938616"/>
                <a:gd name="connsiteX45" fmla="*/ 677687 w 2298651"/>
                <a:gd name="connsiteY45" fmla="*/ 927182 h 938616"/>
                <a:gd name="connsiteX46" fmla="*/ 690695 w 2298651"/>
                <a:gd name="connsiteY46" fmla="*/ 925479 h 938616"/>
                <a:gd name="connsiteX47" fmla="*/ 694126 w 2298651"/>
                <a:gd name="connsiteY47" fmla="*/ 925010 h 938616"/>
                <a:gd name="connsiteX48" fmla="*/ 703925 w 2298651"/>
                <a:gd name="connsiteY48" fmla="*/ 923159 h 938616"/>
                <a:gd name="connsiteX49" fmla="*/ 703925 w 2298651"/>
                <a:gd name="connsiteY49" fmla="*/ 923184 h 938616"/>
                <a:gd name="connsiteX50" fmla="*/ 746478 w 2298651"/>
                <a:gd name="connsiteY50" fmla="*/ 914347 h 938616"/>
                <a:gd name="connsiteX51" fmla="*/ 987974 w 2298651"/>
                <a:gd name="connsiteY51" fmla="*/ 771878 h 938616"/>
                <a:gd name="connsiteX52" fmla="*/ 1031193 w 2298651"/>
                <a:gd name="connsiteY52" fmla="*/ 717083 h 938616"/>
                <a:gd name="connsiteX53" fmla="*/ 1076782 w 2298651"/>
                <a:gd name="connsiteY53" fmla="*/ 625436 h 938616"/>
                <a:gd name="connsiteX54" fmla="*/ 1088038 w 2298651"/>
                <a:gd name="connsiteY54" fmla="*/ 591300 h 938616"/>
                <a:gd name="connsiteX55" fmla="*/ 1090037 w 2298651"/>
                <a:gd name="connsiteY55" fmla="*/ 581278 h 938616"/>
                <a:gd name="connsiteX56" fmla="*/ 1092061 w 2298651"/>
                <a:gd name="connsiteY56" fmla="*/ 560249 h 938616"/>
                <a:gd name="connsiteX57" fmla="*/ 1093344 w 2298651"/>
                <a:gd name="connsiteY57" fmla="*/ 552202 h 938616"/>
                <a:gd name="connsiteX58" fmla="*/ 1095961 w 2298651"/>
                <a:gd name="connsiteY58" fmla="*/ 529519 h 938616"/>
                <a:gd name="connsiteX59" fmla="*/ 1088655 w 2298651"/>
                <a:gd name="connsiteY59" fmla="*/ 525076 h 938616"/>
                <a:gd name="connsiteX60" fmla="*/ 992392 w 2298651"/>
                <a:gd name="connsiteY60" fmla="*/ 582438 h 938616"/>
                <a:gd name="connsiteX61" fmla="*/ 643995 w 2298651"/>
                <a:gd name="connsiteY61" fmla="*/ 736854 h 938616"/>
                <a:gd name="connsiteX62" fmla="*/ 523173 w 2298651"/>
                <a:gd name="connsiteY62" fmla="*/ 761931 h 938616"/>
                <a:gd name="connsiteX63" fmla="*/ 514559 w 2298651"/>
                <a:gd name="connsiteY63" fmla="*/ 762005 h 938616"/>
                <a:gd name="connsiteX64" fmla="*/ 417556 w 2298651"/>
                <a:gd name="connsiteY64" fmla="*/ 767633 h 938616"/>
                <a:gd name="connsiteX65" fmla="*/ 323885 w 2298651"/>
                <a:gd name="connsiteY65" fmla="*/ 758476 h 938616"/>
                <a:gd name="connsiteX66" fmla="*/ 272940 w 2298651"/>
                <a:gd name="connsiteY66" fmla="*/ 742383 h 938616"/>
                <a:gd name="connsiteX67" fmla="*/ 199755 w 2298651"/>
                <a:gd name="connsiteY67" fmla="*/ 688476 h 938616"/>
                <a:gd name="connsiteX68" fmla="*/ 173493 w 2298651"/>
                <a:gd name="connsiteY68" fmla="*/ 673691 h 938616"/>
                <a:gd name="connsiteX69" fmla="*/ 136864 w 2298651"/>
                <a:gd name="connsiteY69" fmla="*/ 675887 h 938616"/>
                <a:gd name="connsiteX70" fmla="*/ 124004 w 2298651"/>
                <a:gd name="connsiteY70" fmla="*/ 675073 h 938616"/>
                <a:gd name="connsiteX71" fmla="*/ 27174 w 2298651"/>
                <a:gd name="connsiteY71" fmla="*/ 662188 h 938616"/>
                <a:gd name="connsiteX72" fmla="*/ 25915 w 2298651"/>
                <a:gd name="connsiteY72" fmla="*/ 662016 h 938616"/>
                <a:gd name="connsiteX73" fmla="*/ 22064 w 2298651"/>
                <a:gd name="connsiteY73" fmla="*/ 661596 h 938616"/>
                <a:gd name="connsiteX74" fmla="*/ 3799 w 2298651"/>
                <a:gd name="connsiteY74" fmla="*/ 654413 h 938616"/>
                <a:gd name="connsiteX75" fmla="*/ 47 w 2298651"/>
                <a:gd name="connsiteY75" fmla="*/ 649427 h 938616"/>
                <a:gd name="connsiteX76" fmla="*/ 6292 w 2298651"/>
                <a:gd name="connsiteY76" fmla="*/ 646638 h 938616"/>
                <a:gd name="connsiteX77" fmla="*/ 21423 w 2298651"/>
                <a:gd name="connsiteY77" fmla="*/ 648909 h 938616"/>
                <a:gd name="connsiteX78" fmla="*/ 168853 w 2298651"/>
                <a:gd name="connsiteY78" fmla="*/ 661571 h 938616"/>
                <a:gd name="connsiteX79" fmla="*/ 177245 w 2298651"/>
                <a:gd name="connsiteY79" fmla="*/ 650341 h 938616"/>
                <a:gd name="connsiteX80" fmla="*/ 190401 w 2298651"/>
                <a:gd name="connsiteY80" fmla="*/ 520608 h 938616"/>
                <a:gd name="connsiteX81" fmla="*/ 294512 w 2298651"/>
                <a:gd name="connsiteY81" fmla="*/ 393196 h 938616"/>
                <a:gd name="connsiteX82" fmla="*/ 303053 w 2298651"/>
                <a:gd name="connsiteY82" fmla="*/ 385520 h 938616"/>
                <a:gd name="connsiteX83" fmla="*/ 304287 w 2298651"/>
                <a:gd name="connsiteY83" fmla="*/ 384853 h 938616"/>
                <a:gd name="connsiteX84" fmla="*/ 306311 w 2298651"/>
                <a:gd name="connsiteY84" fmla="*/ 383298 h 938616"/>
                <a:gd name="connsiteX85" fmla="*/ 306409 w 2298651"/>
                <a:gd name="connsiteY85" fmla="*/ 383273 h 938616"/>
                <a:gd name="connsiteX86" fmla="*/ 325835 w 2298651"/>
                <a:gd name="connsiteY86" fmla="*/ 369501 h 938616"/>
                <a:gd name="connsiteX87" fmla="*/ 368783 w 2298651"/>
                <a:gd name="connsiteY87" fmla="*/ 339733 h 938616"/>
                <a:gd name="connsiteX88" fmla="*/ 369819 w 2298651"/>
                <a:gd name="connsiteY88" fmla="*/ 339437 h 938616"/>
                <a:gd name="connsiteX89" fmla="*/ 456332 w 2298651"/>
                <a:gd name="connsiteY89" fmla="*/ 295403 h 938616"/>
                <a:gd name="connsiteX90" fmla="*/ 465662 w 2298651"/>
                <a:gd name="connsiteY90" fmla="*/ 291108 h 938616"/>
                <a:gd name="connsiteX91" fmla="*/ 479312 w 2298651"/>
                <a:gd name="connsiteY91" fmla="*/ 285480 h 938616"/>
                <a:gd name="connsiteX92" fmla="*/ 479411 w 2298651"/>
                <a:gd name="connsiteY92" fmla="*/ 285579 h 938616"/>
                <a:gd name="connsiteX93" fmla="*/ 485433 w 2298651"/>
                <a:gd name="connsiteY93" fmla="*/ 283654 h 938616"/>
                <a:gd name="connsiteX94" fmla="*/ 599665 w 2298651"/>
                <a:gd name="connsiteY94" fmla="*/ 251468 h 938616"/>
                <a:gd name="connsiteX95" fmla="*/ 686030 w 2298651"/>
                <a:gd name="connsiteY95" fmla="*/ 240533 h 938616"/>
                <a:gd name="connsiteX96" fmla="*/ 790216 w 2298651"/>
                <a:gd name="connsiteY96" fmla="*/ 243224 h 938616"/>
                <a:gd name="connsiteX97" fmla="*/ 973855 w 2298651"/>
                <a:gd name="connsiteY97" fmla="*/ 302413 h 938616"/>
                <a:gd name="connsiteX98" fmla="*/ 987752 w 2298651"/>
                <a:gd name="connsiteY98" fmla="*/ 302413 h 938616"/>
                <a:gd name="connsiteX99" fmla="*/ 1039931 w 2298651"/>
                <a:gd name="connsiteY99" fmla="*/ 267956 h 938616"/>
                <a:gd name="connsiteX100" fmla="*/ 1177142 w 2298651"/>
                <a:gd name="connsiteY100" fmla="*/ 184108 h 938616"/>
                <a:gd name="connsiteX101" fmla="*/ 1375394 w 2298651"/>
                <a:gd name="connsiteY101" fmla="*/ 82144 h 938616"/>
                <a:gd name="connsiteX102" fmla="*/ 1537905 w 2298651"/>
                <a:gd name="connsiteY102" fmla="*/ 27694 h 938616"/>
                <a:gd name="connsiteX103" fmla="*/ 1699010 w 2298651"/>
                <a:gd name="connsiteY103" fmla="*/ 2123 h 938616"/>
                <a:gd name="connsiteX104" fmla="*/ 1724778 w 2298651"/>
                <a:gd name="connsiteY104" fmla="*/ 592 h 938616"/>
                <a:gd name="connsiteX105" fmla="*/ 1734651 w 2298651"/>
                <a:gd name="connsiteY105" fmla="*/ 395 h 938616"/>
                <a:gd name="connsiteX106" fmla="*/ 1743957 w 2298651"/>
                <a:gd name="connsiteY106" fmla="*/ 370 h 938616"/>
                <a:gd name="connsiteX107" fmla="*/ 1819708 w 2298651"/>
                <a:gd name="connsiteY107" fmla="*/ 395 h 938616"/>
                <a:gd name="connsiteX108" fmla="*/ 1821831 w 2298651"/>
                <a:gd name="connsiteY108" fmla="*/ 0 h 938616"/>
                <a:gd name="connsiteX109" fmla="*/ 1826052 w 2298651"/>
                <a:gd name="connsiteY109" fmla="*/ 148 h 938616"/>
                <a:gd name="connsiteX110" fmla="*/ 1846884 w 2298651"/>
                <a:gd name="connsiteY110" fmla="*/ 469 h 938616"/>
                <a:gd name="connsiteX111" fmla="*/ 1998485 w 2298651"/>
                <a:gd name="connsiteY111" fmla="*/ 25522 h 938616"/>
                <a:gd name="connsiteX112" fmla="*/ 2002286 w 2298651"/>
                <a:gd name="connsiteY112" fmla="*/ 25942 h 938616"/>
                <a:gd name="connsiteX113" fmla="*/ 2009716 w 2298651"/>
                <a:gd name="connsiteY113" fmla="*/ 27916 h 938616"/>
                <a:gd name="connsiteX114" fmla="*/ 2021687 w 2298651"/>
                <a:gd name="connsiteY114" fmla="*/ 31742 h 938616"/>
                <a:gd name="connsiteX115" fmla="*/ 2021613 w 2298651"/>
                <a:gd name="connsiteY115" fmla="*/ 31668 h 938616"/>
                <a:gd name="connsiteX116" fmla="*/ 2025587 w 2298651"/>
                <a:gd name="connsiteY116" fmla="*/ 33593 h 938616"/>
                <a:gd name="connsiteX117" fmla="*/ 2027487 w 2298651"/>
                <a:gd name="connsiteY117" fmla="*/ 34704 h 938616"/>
                <a:gd name="connsiteX118" fmla="*/ 2029413 w 2298651"/>
                <a:gd name="connsiteY118" fmla="*/ 35025 h 938616"/>
                <a:gd name="connsiteX119" fmla="*/ 2038200 w 2298651"/>
                <a:gd name="connsiteY119" fmla="*/ 38801 h 938616"/>
                <a:gd name="connsiteX120" fmla="*/ 2127576 w 2298651"/>
                <a:gd name="connsiteY120" fmla="*/ 83378 h 938616"/>
                <a:gd name="connsiteX121" fmla="*/ 2130933 w 2298651"/>
                <a:gd name="connsiteY121" fmla="*/ 92733 h 938616"/>
                <a:gd name="connsiteX122" fmla="*/ 2116518 w 2298651"/>
                <a:gd name="connsiteY122" fmla="*/ 89722 h 938616"/>
                <a:gd name="connsiteX123" fmla="*/ 2071275 w 2298651"/>
                <a:gd name="connsiteY123" fmla="*/ 66446 h 938616"/>
                <a:gd name="connsiteX124" fmla="*/ 2010160 w 2298651"/>
                <a:gd name="connsiteY124" fmla="*/ 45194 h 938616"/>
                <a:gd name="connsiteX125" fmla="*/ 1964176 w 2298651"/>
                <a:gd name="connsiteY125" fmla="*/ 35321 h 938616"/>
                <a:gd name="connsiteX126" fmla="*/ 1964250 w 2298651"/>
                <a:gd name="connsiteY126" fmla="*/ 35370 h 938616"/>
                <a:gd name="connsiteX127" fmla="*/ 1960573 w 2298651"/>
                <a:gd name="connsiteY127" fmla="*/ 31816 h 938616"/>
                <a:gd name="connsiteX128" fmla="*/ 1919599 w 2298651"/>
                <a:gd name="connsiteY128" fmla="*/ 27521 h 938616"/>
                <a:gd name="connsiteX129" fmla="*/ 1909306 w 2298651"/>
                <a:gd name="connsiteY129" fmla="*/ 24090 h 938616"/>
                <a:gd name="connsiteX130" fmla="*/ 1847254 w 2298651"/>
                <a:gd name="connsiteY130" fmla="*/ 23054 h 938616"/>
                <a:gd name="connsiteX131" fmla="*/ 1805269 w 2298651"/>
                <a:gd name="connsiteY131" fmla="*/ 24016 h 938616"/>
                <a:gd name="connsiteX132" fmla="*/ 1795297 w 2298651"/>
                <a:gd name="connsiteY132" fmla="*/ 25942 h 938616"/>
                <a:gd name="connsiteX133" fmla="*/ 1743068 w 2298651"/>
                <a:gd name="connsiteY133" fmla="*/ 32285 h 938616"/>
                <a:gd name="connsiteX134" fmla="*/ 1582334 w 2298651"/>
                <a:gd name="connsiteY134" fmla="*/ 71012 h 938616"/>
                <a:gd name="connsiteX135" fmla="*/ 1369273 w 2298651"/>
                <a:gd name="connsiteY135" fmla="*/ 156563 h 938616"/>
                <a:gd name="connsiteX136" fmla="*/ 1086804 w 2298651"/>
                <a:gd name="connsiteY136" fmla="*/ 310361 h 938616"/>
                <a:gd name="connsiteX137" fmla="*/ 1034896 w 2298651"/>
                <a:gd name="connsiteY137" fmla="*/ 341165 h 938616"/>
                <a:gd name="connsiteX138" fmla="*/ 1032477 w 2298651"/>
                <a:gd name="connsiteY138" fmla="*/ 348742 h 938616"/>
                <a:gd name="connsiteX139" fmla="*/ 1047657 w 2298651"/>
                <a:gd name="connsiteY139" fmla="*/ 363256 h 938616"/>
                <a:gd name="connsiteX140" fmla="*/ 1057209 w 2298651"/>
                <a:gd name="connsiteY140" fmla="*/ 373524 h 938616"/>
                <a:gd name="connsiteX141" fmla="*/ 1090111 w 2298651"/>
                <a:gd name="connsiteY141" fmla="*/ 431800 h 938616"/>
                <a:gd name="connsiteX142" fmla="*/ 1099713 w 2298651"/>
                <a:gd name="connsiteY142" fmla="*/ 423605 h 938616"/>
                <a:gd name="connsiteX143" fmla="*/ 1111289 w 2298651"/>
                <a:gd name="connsiteY143" fmla="*/ 416373 h 938616"/>
                <a:gd name="connsiteX144" fmla="*/ 1190693 w 2298651"/>
                <a:gd name="connsiteY144" fmla="*/ 368020 h 938616"/>
                <a:gd name="connsiteX145" fmla="*/ 1449270 w 2298651"/>
                <a:gd name="connsiteY145" fmla="*/ 234091 h 938616"/>
                <a:gd name="connsiteX146" fmla="*/ 1635698 w 2298651"/>
                <a:gd name="connsiteY146" fmla="*/ 170879 h 938616"/>
                <a:gd name="connsiteX147" fmla="*/ 1716362 w 2298651"/>
                <a:gd name="connsiteY147" fmla="*/ 154588 h 938616"/>
                <a:gd name="connsiteX148" fmla="*/ 1739613 w 2298651"/>
                <a:gd name="connsiteY148" fmla="*/ 150910 h 938616"/>
                <a:gd name="connsiteX149" fmla="*/ 1822497 w 2298651"/>
                <a:gd name="connsiteY149" fmla="*/ 143802 h 938616"/>
                <a:gd name="connsiteX150" fmla="*/ 1907653 w 2298651"/>
                <a:gd name="connsiteY150" fmla="*/ 145998 h 938616"/>
                <a:gd name="connsiteX151" fmla="*/ 1975185 w 2298651"/>
                <a:gd name="connsiteY151" fmla="*/ 157698 h 938616"/>
                <a:gd name="connsiteX152" fmla="*/ 1979455 w 2298651"/>
                <a:gd name="connsiteY152" fmla="*/ 156044 h 938616"/>
                <a:gd name="connsiteX153" fmla="*/ 2098500 w 2298651"/>
                <a:gd name="connsiteY153" fmla="*/ 216270 h 938616"/>
                <a:gd name="connsiteX154" fmla="*/ 2133500 w 2298651"/>
                <a:gd name="connsiteY154" fmla="*/ 261908 h 938616"/>
                <a:gd name="connsiteX155" fmla="*/ 2133796 w 2298651"/>
                <a:gd name="connsiteY155" fmla="*/ 266623 h 938616"/>
                <a:gd name="connsiteX156" fmla="*/ 2144558 w 2298651"/>
                <a:gd name="connsiteY156" fmla="*/ 324874 h 938616"/>
                <a:gd name="connsiteX157" fmla="*/ 2151716 w 2298651"/>
                <a:gd name="connsiteY157" fmla="*/ 333883 h 938616"/>
                <a:gd name="connsiteX158" fmla="*/ 2162083 w 2298651"/>
                <a:gd name="connsiteY158" fmla="*/ 335167 h 938616"/>
                <a:gd name="connsiteX159" fmla="*/ 2173807 w 2298651"/>
                <a:gd name="connsiteY159" fmla="*/ 338795 h 938616"/>
                <a:gd name="connsiteX160" fmla="*/ 2276487 w 2298651"/>
                <a:gd name="connsiteY160" fmla="*/ 381348 h 938616"/>
                <a:gd name="connsiteX161" fmla="*/ 2298652 w 2298651"/>
                <a:gd name="connsiteY161" fmla="*/ 400008 h 938616"/>
                <a:gd name="connsiteX162" fmla="*/ 2285052 w 2298651"/>
                <a:gd name="connsiteY162" fmla="*/ 400033 h 938616"/>
                <a:gd name="connsiteX163" fmla="*/ 2271600 w 2298651"/>
                <a:gd name="connsiteY163" fmla="*/ 396355 h 938616"/>
                <a:gd name="connsiteX164" fmla="*/ 2268663 w 2298651"/>
                <a:gd name="connsiteY164" fmla="*/ 393048 h 938616"/>
                <a:gd name="connsiteX165" fmla="*/ 2226159 w 2298651"/>
                <a:gd name="connsiteY165" fmla="*/ 378288 h 938616"/>
                <a:gd name="connsiteX166" fmla="*/ 2187308 w 2298651"/>
                <a:gd name="connsiteY166" fmla="*/ 369846 h 938616"/>
                <a:gd name="connsiteX167" fmla="*/ 2160059 w 2298651"/>
                <a:gd name="connsiteY167" fmla="*/ 362713 h 938616"/>
                <a:gd name="connsiteX168" fmla="*/ 2132414 w 2298651"/>
                <a:gd name="connsiteY168" fmla="*/ 380213 h 938616"/>
                <a:gd name="connsiteX169" fmla="*/ 2131772 w 2298651"/>
                <a:gd name="connsiteY169" fmla="*/ 381990 h 938616"/>
                <a:gd name="connsiteX170" fmla="*/ 2125429 w 2298651"/>
                <a:gd name="connsiteY170" fmla="*/ 399984 h 938616"/>
                <a:gd name="connsiteX171" fmla="*/ 2111236 w 2298651"/>
                <a:gd name="connsiteY171" fmla="*/ 420569 h 938616"/>
                <a:gd name="connsiteX172" fmla="*/ 2040791 w 2298651"/>
                <a:gd name="connsiteY172" fmla="*/ 492075 h 938616"/>
                <a:gd name="connsiteX173" fmla="*/ 2026451 w 2298651"/>
                <a:gd name="connsiteY173" fmla="*/ 500442 h 938616"/>
                <a:gd name="connsiteX174" fmla="*/ 2016207 w 2298651"/>
                <a:gd name="connsiteY174" fmla="*/ 500344 h 938616"/>
                <a:gd name="connsiteX175" fmla="*/ 2025883 w 2298651"/>
                <a:gd name="connsiteY175" fmla="*/ 488817 h 938616"/>
                <a:gd name="connsiteX176" fmla="*/ 2102992 w 2298651"/>
                <a:gd name="connsiteY176" fmla="*/ 408006 h 938616"/>
                <a:gd name="connsiteX177" fmla="*/ 2104448 w 2298651"/>
                <a:gd name="connsiteY177" fmla="*/ 404501 h 938616"/>
                <a:gd name="connsiteX178" fmla="*/ 2105756 w 2298651"/>
                <a:gd name="connsiteY178" fmla="*/ 402477 h 938616"/>
                <a:gd name="connsiteX179" fmla="*/ 2106201 w 2298651"/>
                <a:gd name="connsiteY179" fmla="*/ 400527 h 938616"/>
                <a:gd name="connsiteX180" fmla="*/ 2110594 w 2298651"/>
                <a:gd name="connsiteY180" fmla="*/ 391073 h 938616"/>
                <a:gd name="connsiteX181" fmla="*/ 2114149 w 2298651"/>
                <a:gd name="connsiteY181" fmla="*/ 381521 h 938616"/>
                <a:gd name="connsiteX182" fmla="*/ 2117259 w 2298651"/>
                <a:gd name="connsiteY182" fmla="*/ 376856 h 938616"/>
                <a:gd name="connsiteX183" fmla="*/ 2121084 w 2298651"/>
                <a:gd name="connsiteY183" fmla="*/ 367032 h 938616"/>
                <a:gd name="connsiteX184" fmla="*/ 2114075 w 2298651"/>
                <a:gd name="connsiteY184" fmla="*/ 356073 h 938616"/>
                <a:gd name="connsiteX185" fmla="*/ 2041409 w 2298651"/>
                <a:gd name="connsiteY185" fmla="*/ 350840 h 938616"/>
                <a:gd name="connsiteX186" fmla="*/ 1941592 w 2298651"/>
                <a:gd name="connsiteY186" fmla="*/ 352247 h 938616"/>
                <a:gd name="connsiteX187" fmla="*/ 1782684 w 2298651"/>
                <a:gd name="connsiteY187" fmla="*/ 371179 h 938616"/>
                <a:gd name="connsiteX188" fmla="*/ 1644165 w 2298651"/>
                <a:gd name="connsiteY188" fmla="*/ 405019 h 938616"/>
                <a:gd name="connsiteX189" fmla="*/ 1589838 w 2298651"/>
                <a:gd name="connsiteY189" fmla="*/ 422717 h 938616"/>
                <a:gd name="connsiteX190" fmla="*/ 1579619 w 2298651"/>
                <a:gd name="connsiteY190" fmla="*/ 427209 h 938616"/>
                <a:gd name="connsiteX191" fmla="*/ 1579520 w 2298651"/>
                <a:gd name="connsiteY191" fmla="*/ 427184 h 938616"/>
                <a:gd name="connsiteX192" fmla="*/ 1562391 w 2298651"/>
                <a:gd name="connsiteY192" fmla="*/ 431454 h 938616"/>
                <a:gd name="connsiteX193" fmla="*/ 1502412 w 2298651"/>
                <a:gd name="connsiteY193" fmla="*/ 453027 h 938616"/>
                <a:gd name="connsiteX194" fmla="*/ 1456823 w 2298651"/>
                <a:gd name="connsiteY194" fmla="*/ 470181 h 938616"/>
                <a:gd name="connsiteX195" fmla="*/ 1445296 w 2298651"/>
                <a:gd name="connsiteY195" fmla="*/ 477191 h 938616"/>
                <a:gd name="connsiteX196" fmla="*/ 1443099 w 2298651"/>
                <a:gd name="connsiteY196" fmla="*/ 477438 h 938616"/>
                <a:gd name="connsiteX197" fmla="*/ 1435595 w 2298651"/>
                <a:gd name="connsiteY197" fmla="*/ 478475 h 938616"/>
                <a:gd name="connsiteX198" fmla="*/ 1382355 w 2298651"/>
                <a:gd name="connsiteY198" fmla="*/ 501775 h 938616"/>
                <a:gd name="connsiteX199" fmla="*/ 1254646 w 2298651"/>
                <a:gd name="connsiteY199" fmla="*/ 562569 h 938616"/>
                <a:gd name="connsiteX200" fmla="*/ 1212883 w 2298651"/>
                <a:gd name="connsiteY200" fmla="*/ 584611 h 938616"/>
                <a:gd name="connsiteX201" fmla="*/ 1205133 w 2298651"/>
                <a:gd name="connsiteY201" fmla="*/ 588831 h 938616"/>
                <a:gd name="connsiteX202" fmla="*/ 1205207 w 2298651"/>
                <a:gd name="connsiteY202" fmla="*/ 588757 h 938616"/>
                <a:gd name="connsiteX203" fmla="*/ 1180327 w 2298651"/>
                <a:gd name="connsiteY203" fmla="*/ 600457 h 938616"/>
                <a:gd name="connsiteX204" fmla="*/ 927328 w 2298651"/>
                <a:gd name="connsiteY204" fmla="*/ 339289 h 938616"/>
                <a:gd name="connsiteX205" fmla="*/ 939744 w 2298651"/>
                <a:gd name="connsiteY205" fmla="*/ 331464 h 938616"/>
                <a:gd name="connsiteX206" fmla="*/ 955911 w 2298651"/>
                <a:gd name="connsiteY206" fmla="*/ 321369 h 938616"/>
                <a:gd name="connsiteX207" fmla="*/ 941743 w 2298651"/>
                <a:gd name="connsiteY207" fmla="*/ 312755 h 938616"/>
                <a:gd name="connsiteX208" fmla="*/ 937177 w 2298651"/>
                <a:gd name="connsiteY208" fmla="*/ 312089 h 938616"/>
                <a:gd name="connsiteX209" fmla="*/ 927945 w 2298651"/>
                <a:gd name="connsiteY209" fmla="*/ 307374 h 938616"/>
                <a:gd name="connsiteX210" fmla="*/ 838940 w 2298651"/>
                <a:gd name="connsiteY210" fmla="*/ 286320 h 938616"/>
                <a:gd name="connsiteX211" fmla="*/ 731866 w 2298651"/>
                <a:gd name="connsiteY211" fmla="*/ 285949 h 938616"/>
                <a:gd name="connsiteX212" fmla="*/ 547041 w 2298651"/>
                <a:gd name="connsiteY212" fmla="*/ 323443 h 938616"/>
                <a:gd name="connsiteX213" fmla="*/ 346099 w 2298651"/>
                <a:gd name="connsiteY213" fmla="*/ 412276 h 938616"/>
                <a:gd name="connsiteX214" fmla="*/ 219033 w 2298651"/>
                <a:gd name="connsiteY214" fmla="*/ 532431 h 938616"/>
                <a:gd name="connsiteX215" fmla="*/ 196374 w 2298651"/>
                <a:gd name="connsiteY215" fmla="*/ 585154 h 938616"/>
                <a:gd name="connsiteX216" fmla="*/ 190327 w 2298651"/>
                <a:gd name="connsiteY216" fmla="*/ 626546 h 938616"/>
                <a:gd name="connsiteX217" fmla="*/ 196793 w 2298651"/>
                <a:gd name="connsiteY217" fmla="*/ 650982 h 938616"/>
                <a:gd name="connsiteX218" fmla="*/ 202939 w 2298651"/>
                <a:gd name="connsiteY218" fmla="*/ 658066 h 938616"/>
                <a:gd name="connsiteX219" fmla="*/ 220045 w 2298651"/>
                <a:gd name="connsiteY219" fmla="*/ 657597 h 938616"/>
                <a:gd name="connsiteX220" fmla="*/ 235126 w 2298651"/>
                <a:gd name="connsiteY220" fmla="*/ 656067 h 938616"/>
                <a:gd name="connsiteX221" fmla="*/ 240877 w 2298651"/>
                <a:gd name="connsiteY221" fmla="*/ 655820 h 938616"/>
                <a:gd name="connsiteX222" fmla="*/ 367697 w 2298651"/>
                <a:gd name="connsiteY222" fmla="*/ 631730 h 938616"/>
                <a:gd name="connsiteX223" fmla="*/ 636763 w 2298651"/>
                <a:gd name="connsiteY223" fmla="*/ 521028 h 938616"/>
                <a:gd name="connsiteX224" fmla="*/ 840519 w 2298651"/>
                <a:gd name="connsiteY224" fmla="*/ 395121 h 938616"/>
                <a:gd name="connsiteX225" fmla="*/ 915456 w 2298651"/>
                <a:gd name="connsiteY225" fmla="*/ 347187 h 938616"/>
                <a:gd name="connsiteX226" fmla="*/ 927328 w 2298651"/>
                <a:gd name="connsiteY226" fmla="*/ 339289 h 938616"/>
                <a:gd name="connsiteX227" fmla="*/ 384678 w 2298651"/>
                <a:gd name="connsiteY227" fmla="*/ 650069 h 938616"/>
                <a:gd name="connsiteX228" fmla="*/ 380630 w 2298651"/>
                <a:gd name="connsiteY228" fmla="*/ 650316 h 938616"/>
                <a:gd name="connsiteX229" fmla="*/ 351924 w 2298651"/>
                <a:gd name="connsiteY229" fmla="*/ 655351 h 938616"/>
                <a:gd name="connsiteX230" fmla="*/ 318035 w 2298651"/>
                <a:gd name="connsiteY230" fmla="*/ 662016 h 938616"/>
                <a:gd name="connsiteX231" fmla="*/ 281208 w 2298651"/>
                <a:gd name="connsiteY231" fmla="*/ 666459 h 938616"/>
                <a:gd name="connsiteX232" fmla="*/ 227129 w 2298651"/>
                <a:gd name="connsiteY232" fmla="*/ 673542 h 938616"/>
                <a:gd name="connsiteX233" fmla="*/ 212936 w 2298651"/>
                <a:gd name="connsiteY233" fmla="*/ 673518 h 938616"/>
                <a:gd name="connsiteX234" fmla="*/ 209036 w 2298651"/>
                <a:gd name="connsiteY234" fmla="*/ 678726 h 938616"/>
                <a:gd name="connsiteX235" fmla="*/ 238853 w 2298651"/>
                <a:gd name="connsiteY235" fmla="*/ 704495 h 938616"/>
                <a:gd name="connsiteX236" fmla="*/ 254674 w 2298651"/>
                <a:gd name="connsiteY236" fmla="*/ 715281 h 938616"/>
                <a:gd name="connsiteX237" fmla="*/ 315863 w 2298651"/>
                <a:gd name="connsiteY237" fmla="*/ 736459 h 938616"/>
                <a:gd name="connsiteX238" fmla="*/ 376508 w 2298651"/>
                <a:gd name="connsiteY238" fmla="*/ 744061 h 938616"/>
                <a:gd name="connsiteX239" fmla="*/ 489284 w 2298651"/>
                <a:gd name="connsiteY239" fmla="*/ 738014 h 938616"/>
                <a:gd name="connsiteX240" fmla="*/ 673417 w 2298651"/>
                <a:gd name="connsiteY240" fmla="*/ 683860 h 938616"/>
                <a:gd name="connsiteX241" fmla="*/ 907632 w 2298651"/>
                <a:gd name="connsiteY241" fmla="*/ 555287 h 938616"/>
                <a:gd name="connsiteX242" fmla="*/ 1057308 w 2298651"/>
                <a:gd name="connsiteY242" fmla="*/ 451842 h 938616"/>
                <a:gd name="connsiteX243" fmla="*/ 1065132 w 2298651"/>
                <a:gd name="connsiteY243" fmla="*/ 446634 h 938616"/>
                <a:gd name="connsiteX244" fmla="*/ 1072710 w 2298651"/>
                <a:gd name="connsiteY244" fmla="*/ 431726 h 938616"/>
                <a:gd name="connsiteX245" fmla="*/ 1064885 w 2298651"/>
                <a:gd name="connsiteY245" fmla="*/ 419458 h 938616"/>
                <a:gd name="connsiteX246" fmla="*/ 1064392 w 2298651"/>
                <a:gd name="connsiteY246" fmla="*/ 414769 h 938616"/>
                <a:gd name="connsiteX247" fmla="*/ 1031267 w 2298651"/>
                <a:gd name="connsiteY247" fmla="*/ 373573 h 938616"/>
                <a:gd name="connsiteX248" fmla="*/ 1023986 w 2298651"/>
                <a:gd name="connsiteY248" fmla="*/ 364811 h 938616"/>
                <a:gd name="connsiteX249" fmla="*/ 999254 w 2298651"/>
                <a:gd name="connsiteY249" fmla="*/ 362145 h 938616"/>
                <a:gd name="connsiteX250" fmla="*/ 774320 w 2298651"/>
                <a:gd name="connsiteY250" fmla="*/ 491902 h 938616"/>
                <a:gd name="connsiteX251" fmla="*/ 571477 w 2298651"/>
                <a:gd name="connsiteY251" fmla="*/ 589152 h 938616"/>
                <a:gd name="connsiteX252" fmla="*/ 547683 w 2298651"/>
                <a:gd name="connsiteY252" fmla="*/ 597791 h 938616"/>
                <a:gd name="connsiteX253" fmla="*/ 461466 w 2298651"/>
                <a:gd name="connsiteY253" fmla="*/ 627460 h 938616"/>
                <a:gd name="connsiteX254" fmla="*/ 403536 w 2298651"/>
                <a:gd name="connsiteY254" fmla="*/ 643701 h 938616"/>
                <a:gd name="connsiteX255" fmla="*/ 384728 w 2298651"/>
                <a:gd name="connsiteY255" fmla="*/ 649971 h 938616"/>
                <a:gd name="connsiteX256" fmla="*/ 384678 w 2298651"/>
                <a:gd name="connsiteY256" fmla="*/ 650069 h 93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2298651" h="938616">
                  <a:moveTo>
                    <a:pt x="1180327" y="600457"/>
                  </a:moveTo>
                  <a:cubicBezTo>
                    <a:pt x="1172848" y="596730"/>
                    <a:pt x="1172428" y="594484"/>
                    <a:pt x="1179463" y="589769"/>
                  </a:cubicBezTo>
                  <a:cubicBezTo>
                    <a:pt x="1196913" y="578094"/>
                    <a:pt x="1215129" y="567629"/>
                    <a:pt x="1233543" y="557509"/>
                  </a:cubicBezTo>
                  <a:cubicBezTo>
                    <a:pt x="1350786" y="493161"/>
                    <a:pt x="1471830" y="436958"/>
                    <a:pt x="1596996" y="389790"/>
                  </a:cubicBezTo>
                  <a:cubicBezTo>
                    <a:pt x="1656802" y="367254"/>
                    <a:pt x="1717670" y="347804"/>
                    <a:pt x="1779821" y="332575"/>
                  </a:cubicBezTo>
                  <a:cubicBezTo>
                    <a:pt x="1826052" y="321246"/>
                    <a:pt x="1872825" y="313323"/>
                    <a:pt x="1920414" y="309990"/>
                  </a:cubicBezTo>
                  <a:cubicBezTo>
                    <a:pt x="1976789" y="306041"/>
                    <a:pt x="2032621" y="309546"/>
                    <a:pt x="2088182" y="319172"/>
                  </a:cubicBezTo>
                  <a:cubicBezTo>
                    <a:pt x="2091613" y="319765"/>
                    <a:pt x="2095192" y="319666"/>
                    <a:pt x="2098697" y="319913"/>
                  </a:cubicBezTo>
                  <a:cubicBezTo>
                    <a:pt x="2105065" y="324405"/>
                    <a:pt x="2112470" y="323369"/>
                    <a:pt x="2119603" y="323788"/>
                  </a:cubicBezTo>
                  <a:cubicBezTo>
                    <a:pt x="2124910" y="325590"/>
                    <a:pt x="2124960" y="322159"/>
                    <a:pt x="2125675" y="318358"/>
                  </a:cubicBezTo>
                  <a:cubicBezTo>
                    <a:pt x="2126835" y="312187"/>
                    <a:pt x="2122516" y="307596"/>
                    <a:pt x="2121825" y="301993"/>
                  </a:cubicBezTo>
                  <a:cubicBezTo>
                    <a:pt x="2120393" y="290738"/>
                    <a:pt x="2116419" y="280322"/>
                    <a:pt x="2110224" y="270770"/>
                  </a:cubicBezTo>
                  <a:cubicBezTo>
                    <a:pt x="2110224" y="267783"/>
                    <a:pt x="2109632" y="265142"/>
                    <a:pt x="2106349" y="264031"/>
                  </a:cubicBezTo>
                  <a:lnTo>
                    <a:pt x="2106398" y="264105"/>
                  </a:lnTo>
                  <a:cubicBezTo>
                    <a:pt x="2099043" y="248160"/>
                    <a:pt x="2086059" y="237472"/>
                    <a:pt x="2072188" y="227599"/>
                  </a:cubicBezTo>
                  <a:cubicBezTo>
                    <a:pt x="2070756" y="226982"/>
                    <a:pt x="2069349" y="226341"/>
                    <a:pt x="2067918" y="225724"/>
                  </a:cubicBezTo>
                  <a:lnTo>
                    <a:pt x="2067868" y="225674"/>
                  </a:lnTo>
                  <a:cubicBezTo>
                    <a:pt x="2067251" y="225008"/>
                    <a:pt x="2066609" y="224341"/>
                    <a:pt x="2065992" y="223700"/>
                  </a:cubicBezTo>
                  <a:lnTo>
                    <a:pt x="2066067" y="223749"/>
                  </a:lnTo>
                  <a:cubicBezTo>
                    <a:pt x="2065449" y="223231"/>
                    <a:pt x="2064832" y="222712"/>
                    <a:pt x="2064215" y="222219"/>
                  </a:cubicBezTo>
                  <a:cubicBezTo>
                    <a:pt x="2063623" y="221947"/>
                    <a:pt x="2063006" y="221799"/>
                    <a:pt x="2062364" y="221774"/>
                  </a:cubicBezTo>
                  <a:cubicBezTo>
                    <a:pt x="2060612" y="218936"/>
                    <a:pt x="2057847" y="217504"/>
                    <a:pt x="2054984" y="215949"/>
                  </a:cubicBezTo>
                  <a:cubicBezTo>
                    <a:pt x="2015664" y="194377"/>
                    <a:pt x="1972618" y="187293"/>
                    <a:pt x="1928756" y="185886"/>
                  </a:cubicBezTo>
                  <a:cubicBezTo>
                    <a:pt x="1856189" y="183565"/>
                    <a:pt x="1785720" y="197733"/>
                    <a:pt x="1716238" y="217208"/>
                  </a:cubicBezTo>
                  <a:cubicBezTo>
                    <a:pt x="1644757" y="237250"/>
                    <a:pt x="1575793" y="264179"/>
                    <a:pt x="1508459" y="295354"/>
                  </a:cubicBezTo>
                  <a:cubicBezTo>
                    <a:pt x="1379294" y="355160"/>
                    <a:pt x="1256102" y="425975"/>
                    <a:pt x="1133553" y="498024"/>
                  </a:cubicBezTo>
                  <a:cubicBezTo>
                    <a:pt x="1117879" y="507230"/>
                    <a:pt x="1108426" y="515820"/>
                    <a:pt x="1114646" y="534801"/>
                  </a:cubicBezTo>
                  <a:cubicBezTo>
                    <a:pt x="1115979" y="538898"/>
                    <a:pt x="1115139" y="543687"/>
                    <a:pt x="1115312" y="548179"/>
                  </a:cubicBezTo>
                  <a:cubicBezTo>
                    <a:pt x="1114942" y="567826"/>
                    <a:pt x="1111610" y="587030"/>
                    <a:pt x="1108204" y="606356"/>
                  </a:cubicBezTo>
                  <a:cubicBezTo>
                    <a:pt x="1105859" y="619709"/>
                    <a:pt x="1100922" y="632396"/>
                    <a:pt x="1099663" y="645898"/>
                  </a:cubicBezTo>
                  <a:cubicBezTo>
                    <a:pt x="1097467" y="648934"/>
                    <a:pt x="1095837" y="652167"/>
                    <a:pt x="1095862" y="656042"/>
                  </a:cubicBezTo>
                  <a:cubicBezTo>
                    <a:pt x="1095862" y="656042"/>
                    <a:pt x="1095862" y="655993"/>
                    <a:pt x="1095862" y="655993"/>
                  </a:cubicBezTo>
                  <a:cubicBezTo>
                    <a:pt x="1092110" y="664311"/>
                    <a:pt x="1088211" y="672555"/>
                    <a:pt x="1084656" y="680947"/>
                  </a:cubicBezTo>
                  <a:cubicBezTo>
                    <a:pt x="1058863" y="741938"/>
                    <a:pt x="1017322" y="790662"/>
                    <a:pt x="967043" y="832672"/>
                  </a:cubicBezTo>
                  <a:cubicBezTo>
                    <a:pt x="951172" y="845951"/>
                    <a:pt x="933524" y="856762"/>
                    <a:pt x="917134" y="869277"/>
                  </a:cubicBezTo>
                  <a:cubicBezTo>
                    <a:pt x="914543" y="869005"/>
                    <a:pt x="913185" y="870190"/>
                    <a:pt x="913012" y="872781"/>
                  </a:cubicBezTo>
                  <a:cubicBezTo>
                    <a:pt x="912371" y="873448"/>
                    <a:pt x="911704" y="874090"/>
                    <a:pt x="911063" y="874756"/>
                  </a:cubicBezTo>
                  <a:cubicBezTo>
                    <a:pt x="900967" y="875003"/>
                    <a:pt x="893859" y="882284"/>
                    <a:pt x="885343" y="886110"/>
                  </a:cubicBezTo>
                  <a:cubicBezTo>
                    <a:pt x="865375" y="895070"/>
                    <a:pt x="845703" y="904548"/>
                    <a:pt x="825167" y="912299"/>
                  </a:cubicBezTo>
                  <a:cubicBezTo>
                    <a:pt x="814380" y="916371"/>
                    <a:pt x="802705" y="917284"/>
                    <a:pt x="792339" y="922739"/>
                  </a:cubicBezTo>
                  <a:cubicBezTo>
                    <a:pt x="788957" y="924516"/>
                    <a:pt x="783700" y="921875"/>
                    <a:pt x="781157" y="926738"/>
                  </a:cubicBezTo>
                  <a:cubicBezTo>
                    <a:pt x="766249" y="929009"/>
                    <a:pt x="751242" y="930835"/>
                    <a:pt x="736457" y="933699"/>
                  </a:cubicBezTo>
                  <a:cubicBezTo>
                    <a:pt x="726189" y="935673"/>
                    <a:pt x="715526" y="932267"/>
                    <a:pt x="705529" y="936537"/>
                  </a:cubicBezTo>
                  <a:cubicBezTo>
                    <a:pt x="696742" y="936932"/>
                    <a:pt x="687906" y="935698"/>
                    <a:pt x="679119" y="938018"/>
                  </a:cubicBezTo>
                  <a:cubicBezTo>
                    <a:pt x="675787" y="938882"/>
                    <a:pt x="670603" y="939573"/>
                    <a:pt x="669789" y="934365"/>
                  </a:cubicBezTo>
                  <a:cubicBezTo>
                    <a:pt x="668974" y="929083"/>
                    <a:pt x="673146" y="927725"/>
                    <a:pt x="677687" y="927182"/>
                  </a:cubicBezTo>
                  <a:cubicBezTo>
                    <a:pt x="682031" y="926664"/>
                    <a:pt x="686598" y="927873"/>
                    <a:pt x="690695" y="925479"/>
                  </a:cubicBezTo>
                  <a:cubicBezTo>
                    <a:pt x="691830" y="925306"/>
                    <a:pt x="692991" y="925158"/>
                    <a:pt x="694126" y="925010"/>
                  </a:cubicBezTo>
                  <a:cubicBezTo>
                    <a:pt x="697532" y="925109"/>
                    <a:pt x="701012" y="925652"/>
                    <a:pt x="703925" y="923159"/>
                  </a:cubicBezTo>
                  <a:lnTo>
                    <a:pt x="703925" y="923184"/>
                  </a:lnTo>
                  <a:cubicBezTo>
                    <a:pt x="718661" y="922863"/>
                    <a:pt x="732335" y="917507"/>
                    <a:pt x="746478" y="914347"/>
                  </a:cubicBezTo>
                  <a:cubicBezTo>
                    <a:pt x="841827" y="892059"/>
                    <a:pt x="921503" y="843113"/>
                    <a:pt x="987974" y="771878"/>
                  </a:cubicBezTo>
                  <a:cubicBezTo>
                    <a:pt x="1003870" y="754823"/>
                    <a:pt x="1017766" y="736261"/>
                    <a:pt x="1031193" y="717083"/>
                  </a:cubicBezTo>
                  <a:cubicBezTo>
                    <a:pt x="1051088" y="688648"/>
                    <a:pt x="1066786" y="658585"/>
                    <a:pt x="1076782" y="625436"/>
                  </a:cubicBezTo>
                  <a:cubicBezTo>
                    <a:pt x="1084459" y="615365"/>
                    <a:pt x="1085224" y="602974"/>
                    <a:pt x="1088038" y="591300"/>
                  </a:cubicBezTo>
                  <a:cubicBezTo>
                    <a:pt x="1088828" y="587992"/>
                    <a:pt x="1087766" y="584314"/>
                    <a:pt x="1090037" y="581278"/>
                  </a:cubicBezTo>
                  <a:cubicBezTo>
                    <a:pt x="1093665" y="574565"/>
                    <a:pt x="1091345" y="567259"/>
                    <a:pt x="1092061" y="560249"/>
                  </a:cubicBezTo>
                  <a:cubicBezTo>
                    <a:pt x="1090555" y="557262"/>
                    <a:pt x="1098034" y="555707"/>
                    <a:pt x="1093344" y="552202"/>
                  </a:cubicBezTo>
                  <a:cubicBezTo>
                    <a:pt x="1095467" y="544773"/>
                    <a:pt x="1095936" y="537195"/>
                    <a:pt x="1095961" y="529519"/>
                  </a:cubicBezTo>
                  <a:cubicBezTo>
                    <a:pt x="1095986" y="523447"/>
                    <a:pt x="1095171" y="521102"/>
                    <a:pt x="1088655" y="525076"/>
                  </a:cubicBezTo>
                  <a:cubicBezTo>
                    <a:pt x="1056691" y="544402"/>
                    <a:pt x="1024702" y="563704"/>
                    <a:pt x="992392" y="582438"/>
                  </a:cubicBezTo>
                  <a:cubicBezTo>
                    <a:pt x="881863" y="646490"/>
                    <a:pt x="767557" y="702150"/>
                    <a:pt x="643995" y="736854"/>
                  </a:cubicBezTo>
                  <a:cubicBezTo>
                    <a:pt x="604305" y="748010"/>
                    <a:pt x="564048" y="756452"/>
                    <a:pt x="523173" y="761931"/>
                  </a:cubicBezTo>
                  <a:cubicBezTo>
                    <a:pt x="520310" y="761931"/>
                    <a:pt x="517348" y="761512"/>
                    <a:pt x="514559" y="762005"/>
                  </a:cubicBezTo>
                  <a:cubicBezTo>
                    <a:pt x="482447" y="767781"/>
                    <a:pt x="450038" y="768596"/>
                    <a:pt x="417556" y="767633"/>
                  </a:cubicBezTo>
                  <a:cubicBezTo>
                    <a:pt x="386135" y="766695"/>
                    <a:pt x="354862" y="765017"/>
                    <a:pt x="323885" y="758476"/>
                  </a:cubicBezTo>
                  <a:cubicBezTo>
                    <a:pt x="306237" y="754749"/>
                    <a:pt x="289477" y="749072"/>
                    <a:pt x="272940" y="742383"/>
                  </a:cubicBezTo>
                  <a:cubicBezTo>
                    <a:pt x="243987" y="730658"/>
                    <a:pt x="218243" y="713923"/>
                    <a:pt x="199755" y="688476"/>
                  </a:cubicBezTo>
                  <a:cubicBezTo>
                    <a:pt x="192622" y="678627"/>
                    <a:pt x="186205" y="672061"/>
                    <a:pt x="173493" y="673691"/>
                  </a:cubicBezTo>
                  <a:cubicBezTo>
                    <a:pt x="161349" y="675270"/>
                    <a:pt x="148860" y="671198"/>
                    <a:pt x="136864" y="675887"/>
                  </a:cubicBezTo>
                  <a:cubicBezTo>
                    <a:pt x="132816" y="672111"/>
                    <a:pt x="128299" y="675443"/>
                    <a:pt x="124004" y="675073"/>
                  </a:cubicBezTo>
                  <a:cubicBezTo>
                    <a:pt x="91522" y="672234"/>
                    <a:pt x="58916" y="670408"/>
                    <a:pt x="27174" y="662188"/>
                  </a:cubicBezTo>
                  <a:cubicBezTo>
                    <a:pt x="26779" y="662016"/>
                    <a:pt x="26334" y="661942"/>
                    <a:pt x="25915" y="662016"/>
                  </a:cubicBezTo>
                  <a:cubicBezTo>
                    <a:pt x="24631" y="661867"/>
                    <a:pt x="23348" y="661744"/>
                    <a:pt x="22064" y="661596"/>
                  </a:cubicBezTo>
                  <a:cubicBezTo>
                    <a:pt x="15301" y="660905"/>
                    <a:pt x="9402" y="658214"/>
                    <a:pt x="3799" y="654413"/>
                  </a:cubicBezTo>
                  <a:cubicBezTo>
                    <a:pt x="1800" y="653056"/>
                    <a:pt x="-348" y="651550"/>
                    <a:pt x="47" y="649427"/>
                  </a:cubicBezTo>
                  <a:cubicBezTo>
                    <a:pt x="615" y="646342"/>
                    <a:pt x="3849" y="646391"/>
                    <a:pt x="6292" y="646638"/>
                  </a:cubicBezTo>
                  <a:cubicBezTo>
                    <a:pt x="11352" y="647157"/>
                    <a:pt x="16437" y="647897"/>
                    <a:pt x="21423" y="648909"/>
                  </a:cubicBezTo>
                  <a:cubicBezTo>
                    <a:pt x="70072" y="658758"/>
                    <a:pt x="119142" y="663891"/>
                    <a:pt x="168853" y="661571"/>
                  </a:cubicBezTo>
                  <a:cubicBezTo>
                    <a:pt x="180231" y="661028"/>
                    <a:pt x="180577" y="660930"/>
                    <a:pt x="177245" y="650341"/>
                  </a:cubicBezTo>
                  <a:cubicBezTo>
                    <a:pt x="162978" y="605171"/>
                    <a:pt x="171222" y="562396"/>
                    <a:pt x="190401" y="520608"/>
                  </a:cubicBezTo>
                  <a:cubicBezTo>
                    <a:pt x="214071" y="469071"/>
                    <a:pt x="252132" y="429381"/>
                    <a:pt x="294512" y="393196"/>
                  </a:cubicBezTo>
                  <a:cubicBezTo>
                    <a:pt x="297425" y="390703"/>
                    <a:pt x="300214" y="388087"/>
                    <a:pt x="303053" y="385520"/>
                  </a:cubicBezTo>
                  <a:cubicBezTo>
                    <a:pt x="303522" y="385396"/>
                    <a:pt x="303917" y="385174"/>
                    <a:pt x="304287" y="384853"/>
                  </a:cubicBezTo>
                  <a:cubicBezTo>
                    <a:pt x="304953" y="384335"/>
                    <a:pt x="305620" y="383817"/>
                    <a:pt x="306311" y="383298"/>
                  </a:cubicBezTo>
                  <a:cubicBezTo>
                    <a:pt x="306311" y="383298"/>
                    <a:pt x="306409" y="383273"/>
                    <a:pt x="306409" y="383273"/>
                  </a:cubicBezTo>
                  <a:cubicBezTo>
                    <a:pt x="312876" y="378682"/>
                    <a:pt x="319319" y="374042"/>
                    <a:pt x="325835" y="369501"/>
                  </a:cubicBezTo>
                  <a:cubicBezTo>
                    <a:pt x="340126" y="359553"/>
                    <a:pt x="354467" y="349656"/>
                    <a:pt x="368783" y="339733"/>
                  </a:cubicBezTo>
                  <a:cubicBezTo>
                    <a:pt x="369227" y="339931"/>
                    <a:pt x="369573" y="339832"/>
                    <a:pt x="369819" y="339437"/>
                  </a:cubicBezTo>
                  <a:cubicBezTo>
                    <a:pt x="398624" y="324701"/>
                    <a:pt x="426442" y="307991"/>
                    <a:pt x="456332" y="295403"/>
                  </a:cubicBezTo>
                  <a:cubicBezTo>
                    <a:pt x="459887" y="294959"/>
                    <a:pt x="462750" y="292959"/>
                    <a:pt x="465662" y="291108"/>
                  </a:cubicBezTo>
                  <a:cubicBezTo>
                    <a:pt x="470624" y="290244"/>
                    <a:pt x="475511" y="289158"/>
                    <a:pt x="479312" y="285480"/>
                  </a:cubicBezTo>
                  <a:cubicBezTo>
                    <a:pt x="479312" y="285480"/>
                    <a:pt x="479411" y="285579"/>
                    <a:pt x="479411" y="285579"/>
                  </a:cubicBezTo>
                  <a:cubicBezTo>
                    <a:pt x="481558" y="285406"/>
                    <a:pt x="483755" y="285357"/>
                    <a:pt x="485433" y="283654"/>
                  </a:cubicBezTo>
                  <a:cubicBezTo>
                    <a:pt x="522778" y="270375"/>
                    <a:pt x="560691" y="258922"/>
                    <a:pt x="599665" y="251468"/>
                  </a:cubicBezTo>
                  <a:cubicBezTo>
                    <a:pt x="628198" y="246013"/>
                    <a:pt x="657052" y="242952"/>
                    <a:pt x="686030" y="240533"/>
                  </a:cubicBezTo>
                  <a:cubicBezTo>
                    <a:pt x="720931" y="237621"/>
                    <a:pt x="755685" y="239028"/>
                    <a:pt x="790216" y="243224"/>
                  </a:cubicBezTo>
                  <a:cubicBezTo>
                    <a:pt x="855131" y="251122"/>
                    <a:pt x="917357" y="268178"/>
                    <a:pt x="973855" y="302413"/>
                  </a:cubicBezTo>
                  <a:cubicBezTo>
                    <a:pt x="978989" y="305523"/>
                    <a:pt x="982692" y="305498"/>
                    <a:pt x="987752" y="302413"/>
                  </a:cubicBezTo>
                  <a:cubicBezTo>
                    <a:pt x="1005573" y="291503"/>
                    <a:pt x="1021913" y="278199"/>
                    <a:pt x="1039931" y="267956"/>
                  </a:cubicBezTo>
                  <a:cubicBezTo>
                    <a:pt x="1086557" y="241447"/>
                    <a:pt x="1130887" y="211210"/>
                    <a:pt x="1177142" y="184108"/>
                  </a:cubicBezTo>
                  <a:cubicBezTo>
                    <a:pt x="1241392" y="146492"/>
                    <a:pt x="1306826" y="111270"/>
                    <a:pt x="1375394" y="82144"/>
                  </a:cubicBezTo>
                  <a:cubicBezTo>
                    <a:pt x="1428116" y="59757"/>
                    <a:pt x="1482196" y="41269"/>
                    <a:pt x="1537905" y="27694"/>
                  </a:cubicBezTo>
                  <a:cubicBezTo>
                    <a:pt x="1590924" y="14760"/>
                    <a:pt x="1644535" y="5875"/>
                    <a:pt x="1699010" y="2123"/>
                  </a:cubicBezTo>
                  <a:cubicBezTo>
                    <a:pt x="1707599" y="1530"/>
                    <a:pt x="1716213" y="1185"/>
                    <a:pt x="1724778" y="592"/>
                  </a:cubicBezTo>
                  <a:cubicBezTo>
                    <a:pt x="1728061" y="543"/>
                    <a:pt x="1731369" y="469"/>
                    <a:pt x="1734651" y="395"/>
                  </a:cubicBezTo>
                  <a:cubicBezTo>
                    <a:pt x="1737761" y="395"/>
                    <a:pt x="1740847" y="370"/>
                    <a:pt x="1743957" y="370"/>
                  </a:cubicBezTo>
                  <a:cubicBezTo>
                    <a:pt x="1769207" y="370"/>
                    <a:pt x="1794458" y="395"/>
                    <a:pt x="1819708" y="395"/>
                  </a:cubicBezTo>
                  <a:cubicBezTo>
                    <a:pt x="1820424" y="271"/>
                    <a:pt x="1821140" y="148"/>
                    <a:pt x="1821831" y="0"/>
                  </a:cubicBezTo>
                  <a:cubicBezTo>
                    <a:pt x="1823238" y="49"/>
                    <a:pt x="1824645" y="99"/>
                    <a:pt x="1826052" y="148"/>
                  </a:cubicBezTo>
                  <a:cubicBezTo>
                    <a:pt x="1832987" y="271"/>
                    <a:pt x="1839923" y="370"/>
                    <a:pt x="1846884" y="469"/>
                  </a:cubicBezTo>
                  <a:cubicBezTo>
                    <a:pt x="1898397" y="2987"/>
                    <a:pt x="1948972" y="11058"/>
                    <a:pt x="1998485" y="25522"/>
                  </a:cubicBezTo>
                  <a:cubicBezTo>
                    <a:pt x="1999695" y="25867"/>
                    <a:pt x="2001028" y="25818"/>
                    <a:pt x="2002286" y="25942"/>
                  </a:cubicBezTo>
                  <a:cubicBezTo>
                    <a:pt x="2004335" y="28188"/>
                    <a:pt x="2007075" y="27842"/>
                    <a:pt x="2009716" y="27916"/>
                  </a:cubicBezTo>
                  <a:cubicBezTo>
                    <a:pt x="2013147" y="30927"/>
                    <a:pt x="2017343" y="31619"/>
                    <a:pt x="2021687" y="31742"/>
                  </a:cubicBezTo>
                  <a:lnTo>
                    <a:pt x="2021613" y="31668"/>
                  </a:lnTo>
                  <a:cubicBezTo>
                    <a:pt x="2022501" y="33223"/>
                    <a:pt x="2024032" y="33445"/>
                    <a:pt x="2025587" y="33593"/>
                  </a:cubicBezTo>
                  <a:cubicBezTo>
                    <a:pt x="2026229" y="33963"/>
                    <a:pt x="2026846" y="34334"/>
                    <a:pt x="2027487" y="34704"/>
                  </a:cubicBezTo>
                  <a:cubicBezTo>
                    <a:pt x="2028129" y="34803"/>
                    <a:pt x="2028771" y="34926"/>
                    <a:pt x="2029413" y="35025"/>
                  </a:cubicBezTo>
                  <a:cubicBezTo>
                    <a:pt x="2032350" y="36284"/>
                    <a:pt x="2035213" y="37666"/>
                    <a:pt x="2038200" y="38801"/>
                  </a:cubicBezTo>
                  <a:cubicBezTo>
                    <a:pt x="2069547" y="50550"/>
                    <a:pt x="2099512" y="65014"/>
                    <a:pt x="2127576" y="83378"/>
                  </a:cubicBezTo>
                  <a:cubicBezTo>
                    <a:pt x="2131278" y="85797"/>
                    <a:pt x="2135154" y="87698"/>
                    <a:pt x="2130933" y="92733"/>
                  </a:cubicBezTo>
                  <a:cubicBezTo>
                    <a:pt x="2125848" y="93128"/>
                    <a:pt x="2121430" y="92610"/>
                    <a:pt x="2116518" y="89722"/>
                  </a:cubicBezTo>
                  <a:cubicBezTo>
                    <a:pt x="2101906" y="81107"/>
                    <a:pt x="2087195" y="72395"/>
                    <a:pt x="2071275" y="66446"/>
                  </a:cubicBezTo>
                  <a:cubicBezTo>
                    <a:pt x="2051084" y="58893"/>
                    <a:pt x="2030770" y="51513"/>
                    <a:pt x="2010160" y="45194"/>
                  </a:cubicBezTo>
                  <a:cubicBezTo>
                    <a:pt x="1995202" y="40628"/>
                    <a:pt x="1980442" y="34210"/>
                    <a:pt x="1964176" y="35321"/>
                  </a:cubicBezTo>
                  <a:cubicBezTo>
                    <a:pt x="1964176" y="35321"/>
                    <a:pt x="1964250" y="35370"/>
                    <a:pt x="1964250" y="35370"/>
                  </a:cubicBezTo>
                  <a:cubicBezTo>
                    <a:pt x="1963979" y="33198"/>
                    <a:pt x="1962769" y="31841"/>
                    <a:pt x="1960573" y="31816"/>
                  </a:cubicBezTo>
                  <a:cubicBezTo>
                    <a:pt x="1946775" y="31767"/>
                    <a:pt x="1933520" y="26361"/>
                    <a:pt x="1919599" y="27521"/>
                  </a:cubicBezTo>
                  <a:cubicBezTo>
                    <a:pt x="1917032" y="23769"/>
                    <a:pt x="1913182" y="23819"/>
                    <a:pt x="1909306" y="24090"/>
                  </a:cubicBezTo>
                  <a:cubicBezTo>
                    <a:pt x="1888622" y="25448"/>
                    <a:pt x="1868086" y="21671"/>
                    <a:pt x="1847254" y="23054"/>
                  </a:cubicBezTo>
                  <a:cubicBezTo>
                    <a:pt x="1833407" y="23967"/>
                    <a:pt x="1819289" y="24164"/>
                    <a:pt x="1805269" y="24016"/>
                  </a:cubicBezTo>
                  <a:cubicBezTo>
                    <a:pt x="1801912" y="23992"/>
                    <a:pt x="1798135" y="22930"/>
                    <a:pt x="1795297" y="25942"/>
                  </a:cubicBezTo>
                  <a:cubicBezTo>
                    <a:pt x="1777698" y="26583"/>
                    <a:pt x="1760321" y="29372"/>
                    <a:pt x="1743068" y="32285"/>
                  </a:cubicBezTo>
                  <a:cubicBezTo>
                    <a:pt x="1688618" y="41467"/>
                    <a:pt x="1635032" y="54475"/>
                    <a:pt x="1582334" y="71012"/>
                  </a:cubicBezTo>
                  <a:cubicBezTo>
                    <a:pt x="1509101" y="94016"/>
                    <a:pt x="1438434" y="123438"/>
                    <a:pt x="1369273" y="156563"/>
                  </a:cubicBezTo>
                  <a:cubicBezTo>
                    <a:pt x="1272442" y="202917"/>
                    <a:pt x="1179339" y="256108"/>
                    <a:pt x="1086804" y="310361"/>
                  </a:cubicBezTo>
                  <a:cubicBezTo>
                    <a:pt x="1069452" y="320530"/>
                    <a:pt x="1052174" y="330847"/>
                    <a:pt x="1034896" y="341165"/>
                  </a:cubicBezTo>
                  <a:cubicBezTo>
                    <a:pt x="1031959" y="342917"/>
                    <a:pt x="1027639" y="344793"/>
                    <a:pt x="1032477" y="348742"/>
                  </a:cubicBezTo>
                  <a:cubicBezTo>
                    <a:pt x="1037956" y="353185"/>
                    <a:pt x="1041412" y="359677"/>
                    <a:pt x="1047657" y="363256"/>
                  </a:cubicBezTo>
                  <a:cubicBezTo>
                    <a:pt x="1049582" y="367871"/>
                    <a:pt x="1052322" y="371673"/>
                    <a:pt x="1057209" y="373524"/>
                  </a:cubicBezTo>
                  <a:cubicBezTo>
                    <a:pt x="1067946" y="392381"/>
                    <a:pt x="1083694" y="408302"/>
                    <a:pt x="1090111" y="431800"/>
                  </a:cubicBezTo>
                  <a:cubicBezTo>
                    <a:pt x="1092283" y="426147"/>
                    <a:pt x="1098725" y="429183"/>
                    <a:pt x="1099713" y="423605"/>
                  </a:cubicBezTo>
                  <a:cubicBezTo>
                    <a:pt x="1103316" y="420767"/>
                    <a:pt x="1108524" y="420520"/>
                    <a:pt x="1111289" y="416373"/>
                  </a:cubicBezTo>
                  <a:cubicBezTo>
                    <a:pt x="1137749" y="400230"/>
                    <a:pt x="1164061" y="383891"/>
                    <a:pt x="1190693" y="368020"/>
                  </a:cubicBezTo>
                  <a:cubicBezTo>
                    <a:pt x="1274220" y="318259"/>
                    <a:pt x="1359819" y="272522"/>
                    <a:pt x="1449270" y="234091"/>
                  </a:cubicBezTo>
                  <a:cubicBezTo>
                    <a:pt x="1509792" y="208075"/>
                    <a:pt x="1571671" y="186231"/>
                    <a:pt x="1635698" y="170879"/>
                  </a:cubicBezTo>
                  <a:cubicBezTo>
                    <a:pt x="1662356" y="164486"/>
                    <a:pt x="1689457" y="159969"/>
                    <a:pt x="1716362" y="154588"/>
                  </a:cubicBezTo>
                  <a:cubicBezTo>
                    <a:pt x="1724260" y="154317"/>
                    <a:pt x="1732060" y="153403"/>
                    <a:pt x="1739613" y="150910"/>
                  </a:cubicBezTo>
                  <a:cubicBezTo>
                    <a:pt x="1767233" y="148491"/>
                    <a:pt x="1794828" y="145628"/>
                    <a:pt x="1822497" y="143802"/>
                  </a:cubicBezTo>
                  <a:cubicBezTo>
                    <a:pt x="1850907" y="141926"/>
                    <a:pt x="1879342" y="143185"/>
                    <a:pt x="1907653" y="145998"/>
                  </a:cubicBezTo>
                  <a:cubicBezTo>
                    <a:pt x="1930410" y="148269"/>
                    <a:pt x="1953192" y="150688"/>
                    <a:pt x="1975185" y="157698"/>
                  </a:cubicBezTo>
                  <a:cubicBezTo>
                    <a:pt x="1976320" y="158068"/>
                    <a:pt x="1978023" y="156637"/>
                    <a:pt x="1979455" y="156044"/>
                  </a:cubicBezTo>
                  <a:cubicBezTo>
                    <a:pt x="2022230" y="169990"/>
                    <a:pt x="2063154" y="187589"/>
                    <a:pt x="2098500" y="216270"/>
                  </a:cubicBezTo>
                  <a:cubicBezTo>
                    <a:pt x="2110866" y="230932"/>
                    <a:pt x="2125256" y="244088"/>
                    <a:pt x="2133500" y="261908"/>
                  </a:cubicBezTo>
                  <a:cubicBezTo>
                    <a:pt x="2133574" y="263488"/>
                    <a:pt x="2133154" y="265315"/>
                    <a:pt x="2133796" y="266623"/>
                  </a:cubicBezTo>
                  <a:cubicBezTo>
                    <a:pt x="2142805" y="285061"/>
                    <a:pt x="2145668" y="304634"/>
                    <a:pt x="2144558" y="324874"/>
                  </a:cubicBezTo>
                  <a:cubicBezTo>
                    <a:pt x="2144237" y="330650"/>
                    <a:pt x="2146582" y="333118"/>
                    <a:pt x="2151716" y="333883"/>
                  </a:cubicBezTo>
                  <a:cubicBezTo>
                    <a:pt x="2155147" y="334402"/>
                    <a:pt x="2158627" y="334747"/>
                    <a:pt x="2162083" y="335167"/>
                  </a:cubicBezTo>
                  <a:cubicBezTo>
                    <a:pt x="2166254" y="335537"/>
                    <a:pt x="2169166" y="339980"/>
                    <a:pt x="2173807" y="338795"/>
                  </a:cubicBezTo>
                  <a:cubicBezTo>
                    <a:pt x="2208930" y="350791"/>
                    <a:pt x="2244177" y="362540"/>
                    <a:pt x="2276487" y="381348"/>
                  </a:cubicBezTo>
                  <a:cubicBezTo>
                    <a:pt x="2284953" y="386285"/>
                    <a:pt x="2293518" y="391098"/>
                    <a:pt x="2298652" y="400008"/>
                  </a:cubicBezTo>
                  <a:cubicBezTo>
                    <a:pt x="2294135" y="402798"/>
                    <a:pt x="2289470" y="401391"/>
                    <a:pt x="2285052" y="400033"/>
                  </a:cubicBezTo>
                  <a:cubicBezTo>
                    <a:pt x="2280609" y="398651"/>
                    <a:pt x="2276512" y="396035"/>
                    <a:pt x="2271600" y="396355"/>
                  </a:cubicBezTo>
                  <a:cubicBezTo>
                    <a:pt x="2271205" y="394726"/>
                    <a:pt x="2270440" y="393665"/>
                    <a:pt x="2268663" y="393048"/>
                  </a:cubicBezTo>
                  <a:cubicBezTo>
                    <a:pt x="2254495" y="388087"/>
                    <a:pt x="2240648" y="381842"/>
                    <a:pt x="2226159" y="378288"/>
                  </a:cubicBezTo>
                  <a:cubicBezTo>
                    <a:pt x="2213348" y="375153"/>
                    <a:pt x="2200958" y="369377"/>
                    <a:pt x="2187308" y="369846"/>
                  </a:cubicBezTo>
                  <a:cubicBezTo>
                    <a:pt x="2178225" y="367427"/>
                    <a:pt x="2169265" y="364367"/>
                    <a:pt x="2160059" y="362713"/>
                  </a:cubicBezTo>
                  <a:cubicBezTo>
                    <a:pt x="2138930" y="358961"/>
                    <a:pt x="2138881" y="359232"/>
                    <a:pt x="2132414" y="380213"/>
                  </a:cubicBezTo>
                  <a:cubicBezTo>
                    <a:pt x="2132216" y="380805"/>
                    <a:pt x="2131970" y="381398"/>
                    <a:pt x="2131772" y="381990"/>
                  </a:cubicBezTo>
                  <a:cubicBezTo>
                    <a:pt x="2128539" y="387593"/>
                    <a:pt x="2125873" y="393393"/>
                    <a:pt x="2125429" y="399984"/>
                  </a:cubicBezTo>
                  <a:cubicBezTo>
                    <a:pt x="2119307" y="405883"/>
                    <a:pt x="2115802" y="413609"/>
                    <a:pt x="2111236" y="420569"/>
                  </a:cubicBezTo>
                  <a:cubicBezTo>
                    <a:pt x="2092428" y="449053"/>
                    <a:pt x="2066289" y="470231"/>
                    <a:pt x="2040791" y="492075"/>
                  </a:cubicBezTo>
                  <a:cubicBezTo>
                    <a:pt x="2036003" y="494839"/>
                    <a:pt x="2030523" y="496320"/>
                    <a:pt x="2026451" y="500442"/>
                  </a:cubicBezTo>
                  <a:cubicBezTo>
                    <a:pt x="2023193" y="503750"/>
                    <a:pt x="2019614" y="502540"/>
                    <a:pt x="2016207" y="500344"/>
                  </a:cubicBezTo>
                  <a:cubicBezTo>
                    <a:pt x="2015220" y="492988"/>
                    <a:pt x="2021761" y="491729"/>
                    <a:pt x="2025883" y="488817"/>
                  </a:cubicBezTo>
                  <a:cubicBezTo>
                    <a:pt x="2056835" y="466874"/>
                    <a:pt x="2084208" y="441549"/>
                    <a:pt x="2102992" y="408006"/>
                  </a:cubicBezTo>
                  <a:cubicBezTo>
                    <a:pt x="2103609" y="406920"/>
                    <a:pt x="2103979" y="405685"/>
                    <a:pt x="2104448" y="404501"/>
                  </a:cubicBezTo>
                  <a:cubicBezTo>
                    <a:pt x="2104892" y="403834"/>
                    <a:pt x="2105312" y="403143"/>
                    <a:pt x="2105756" y="402477"/>
                  </a:cubicBezTo>
                  <a:cubicBezTo>
                    <a:pt x="2105905" y="401835"/>
                    <a:pt x="2106053" y="401168"/>
                    <a:pt x="2106201" y="400527"/>
                  </a:cubicBezTo>
                  <a:cubicBezTo>
                    <a:pt x="2109286" y="398132"/>
                    <a:pt x="2109953" y="394603"/>
                    <a:pt x="2110594" y="391073"/>
                  </a:cubicBezTo>
                  <a:cubicBezTo>
                    <a:pt x="2114420" y="388876"/>
                    <a:pt x="2113877" y="385051"/>
                    <a:pt x="2114149" y="381521"/>
                  </a:cubicBezTo>
                  <a:cubicBezTo>
                    <a:pt x="2116814" y="381052"/>
                    <a:pt x="2117802" y="379448"/>
                    <a:pt x="2117259" y="376856"/>
                  </a:cubicBezTo>
                  <a:cubicBezTo>
                    <a:pt x="2118542" y="373598"/>
                    <a:pt x="2120097" y="370389"/>
                    <a:pt x="2121084" y="367032"/>
                  </a:cubicBezTo>
                  <a:cubicBezTo>
                    <a:pt x="2122911" y="360886"/>
                    <a:pt x="2123256" y="356888"/>
                    <a:pt x="2114075" y="356073"/>
                  </a:cubicBezTo>
                  <a:cubicBezTo>
                    <a:pt x="2089885" y="353901"/>
                    <a:pt x="2065696" y="351359"/>
                    <a:pt x="2041409" y="350840"/>
                  </a:cubicBezTo>
                  <a:cubicBezTo>
                    <a:pt x="2008136" y="350125"/>
                    <a:pt x="1974864" y="350125"/>
                    <a:pt x="1941592" y="352247"/>
                  </a:cubicBezTo>
                  <a:cubicBezTo>
                    <a:pt x="1888252" y="355629"/>
                    <a:pt x="1835234" y="361429"/>
                    <a:pt x="1782684" y="371179"/>
                  </a:cubicBezTo>
                  <a:cubicBezTo>
                    <a:pt x="1735886" y="379867"/>
                    <a:pt x="1689680" y="391197"/>
                    <a:pt x="1644165" y="405019"/>
                  </a:cubicBezTo>
                  <a:cubicBezTo>
                    <a:pt x="1625949" y="410548"/>
                    <a:pt x="1607264" y="414744"/>
                    <a:pt x="1589838" y="422717"/>
                  </a:cubicBezTo>
                  <a:cubicBezTo>
                    <a:pt x="1586358" y="424074"/>
                    <a:pt x="1581248" y="421704"/>
                    <a:pt x="1579619" y="427209"/>
                  </a:cubicBezTo>
                  <a:lnTo>
                    <a:pt x="1579520" y="427184"/>
                  </a:lnTo>
                  <a:cubicBezTo>
                    <a:pt x="1573054" y="425506"/>
                    <a:pt x="1567895" y="429578"/>
                    <a:pt x="1562391" y="431454"/>
                  </a:cubicBezTo>
                  <a:cubicBezTo>
                    <a:pt x="1542274" y="438316"/>
                    <a:pt x="1522355" y="445696"/>
                    <a:pt x="1502412" y="453027"/>
                  </a:cubicBezTo>
                  <a:cubicBezTo>
                    <a:pt x="1487182" y="458630"/>
                    <a:pt x="1472027" y="464455"/>
                    <a:pt x="1456823" y="470181"/>
                  </a:cubicBezTo>
                  <a:cubicBezTo>
                    <a:pt x="1453367" y="473143"/>
                    <a:pt x="1447591" y="472279"/>
                    <a:pt x="1445296" y="477191"/>
                  </a:cubicBezTo>
                  <a:cubicBezTo>
                    <a:pt x="1444555" y="477265"/>
                    <a:pt x="1443839" y="477364"/>
                    <a:pt x="1443099" y="477438"/>
                  </a:cubicBezTo>
                  <a:cubicBezTo>
                    <a:pt x="1440581" y="477759"/>
                    <a:pt x="1437841" y="477512"/>
                    <a:pt x="1435595" y="478475"/>
                  </a:cubicBezTo>
                  <a:cubicBezTo>
                    <a:pt x="1417774" y="486077"/>
                    <a:pt x="1399904" y="493556"/>
                    <a:pt x="1382355" y="501775"/>
                  </a:cubicBezTo>
                  <a:cubicBezTo>
                    <a:pt x="1339654" y="521768"/>
                    <a:pt x="1296977" y="541811"/>
                    <a:pt x="1254646" y="562569"/>
                  </a:cubicBezTo>
                  <a:cubicBezTo>
                    <a:pt x="1240552" y="569480"/>
                    <a:pt x="1225767" y="575355"/>
                    <a:pt x="1212883" y="584611"/>
                  </a:cubicBezTo>
                  <a:cubicBezTo>
                    <a:pt x="1209872" y="585228"/>
                    <a:pt x="1206811" y="585771"/>
                    <a:pt x="1205133" y="588831"/>
                  </a:cubicBezTo>
                  <a:lnTo>
                    <a:pt x="1205207" y="588757"/>
                  </a:lnTo>
                  <a:cubicBezTo>
                    <a:pt x="1196420" y="591398"/>
                    <a:pt x="1188250" y="595693"/>
                    <a:pt x="1180327" y="600457"/>
                  </a:cubicBezTo>
                  <a:close/>
                  <a:moveTo>
                    <a:pt x="927328" y="339289"/>
                  </a:moveTo>
                  <a:cubicBezTo>
                    <a:pt x="932882" y="338943"/>
                    <a:pt x="936313" y="335192"/>
                    <a:pt x="939744" y="331464"/>
                  </a:cubicBezTo>
                  <a:cubicBezTo>
                    <a:pt x="946556" y="330057"/>
                    <a:pt x="955072" y="327219"/>
                    <a:pt x="955911" y="321369"/>
                  </a:cubicBezTo>
                  <a:cubicBezTo>
                    <a:pt x="956627" y="316334"/>
                    <a:pt x="946729" y="315717"/>
                    <a:pt x="941743" y="312755"/>
                  </a:cubicBezTo>
                  <a:cubicBezTo>
                    <a:pt x="940534" y="312039"/>
                    <a:pt x="938707" y="312286"/>
                    <a:pt x="937177" y="312089"/>
                  </a:cubicBezTo>
                  <a:cubicBezTo>
                    <a:pt x="934733" y="309275"/>
                    <a:pt x="931253" y="308534"/>
                    <a:pt x="927945" y="307374"/>
                  </a:cubicBezTo>
                  <a:cubicBezTo>
                    <a:pt x="898993" y="297279"/>
                    <a:pt x="869694" y="289997"/>
                    <a:pt x="838940" y="286320"/>
                  </a:cubicBezTo>
                  <a:cubicBezTo>
                    <a:pt x="803001" y="282000"/>
                    <a:pt x="767384" y="282050"/>
                    <a:pt x="731866" y="285949"/>
                  </a:cubicBezTo>
                  <a:cubicBezTo>
                    <a:pt x="669196" y="292836"/>
                    <a:pt x="607514" y="305424"/>
                    <a:pt x="547041" y="323443"/>
                  </a:cubicBezTo>
                  <a:cubicBezTo>
                    <a:pt x="476301" y="344522"/>
                    <a:pt x="408423" y="372240"/>
                    <a:pt x="346099" y="412276"/>
                  </a:cubicBezTo>
                  <a:cubicBezTo>
                    <a:pt x="296240" y="444289"/>
                    <a:pt x="251120" y="481535"/>
                    <a:pt x="219033" y="532431"/>
                  </a:cubicBezTo>
                  <a:cubicBezTo>
                    <a:pt x="208715" y="548821"/>
                    <a:pt x="201483" y="566543"/>
                    <a:pt x="196374" y="585154"/>
                  </a:cubicBezTo>
                  <a:cubicBezTo>
                    <a:pt x="191240" y="598507"/>
                    <a:pt x="188204" y="612527"/>
                    <a:pt x="190327" y="626546"/>
                  </a:cubicBezTo>
                  <a:cubicBezTo>
                    <a:pt x="191561" y="634667"/>
                    <a:pt x="190919" y="643874"/>
                    <a:pt x="196793" y="650982"/>
                  </a:cubicBezTo>
                  <a:cubicBezTo>
                    <a:pt x="196374" y="655475"/>
                    <a:pt x="197608" y="658387"/>
                    <a:pt x="202939" y="658066"/>
                  </a:cubicBezTo>
                  <a:cubicBezTo>
                    <a:pt x="208641" y="657745"/>
                    <a:pt x="214343" y="657745"/>
                    <a:pt x="220045" y="657597"/>
                  </a:cubicBezTo>
                  <a:cubicBezTo>
                    <a:pt x="225129" y="657548"/>
                    <a:pt x="230313" y="658758"/>
                    <a:pt x="235126" y="656067"/>
                  </a:cubicBezTo>
                  <a:cubicBezTo>
                    <a:pt x="237051" y="655993"/>
                    <a:pt x="238976" y="656067"/>
                    <a:pt x="240877" y="655820"/>
                  </a:cubicBezTo>
                  <a:cubicBezTo>
                    <a:pt x="283578" y="649995"/>
                    <a:pt x="325662" y="641282"/>
                    <a:pt x="367697" y="631730"/>
                  </a:cubicBezTo>
                  <a:cubicBezTo>
                    <a:pt x="463688" y="609886"/>
                    <a:pt x="552447" y="571035"/>
                    <a:pt x="636763" y="521028"/>
                  </a:cubicBezTo>
                  <a:cubicBezTo>
                    <a:pt x="705455" y="480301"/>
                    <a:pt x="772765" y="437329"/>
                    <a:pt x="840519" y="395121"/>
                  </a:cubicBezTo>
                  <a:cubicBezTo>
                    <a:pt x="865671" y="379448"/>
                    <a:pt x="891366" y="364564"/>
                    <a:pt x="915456" y="347187"/>
                  </a:cubicBezTo>
                  <a:cubicBezTo>
                    <a:pt x="920269" y="345780"/>
                    <a:pt x="924144" y="343065"/>
                    <a:pt x="927328" y="339289"/>
                  </a:cubicBezTo>
                  <a:close/>
                  <a:moveTo>
                    <a:pt x="384678" y="650069"/>
                  </a:moveTo>
                  <a:cubicBezTo>
                    <a:pt x="383321" y="650143"/>
                    <a:pt x="381988" y="650242"/>
                    <a:pt x="380630" y="650316"/>
                  </a:cubicBezTo>
                  <a:cubicBezTo>
                    <a:pt x="370708" y="649724"/>
                    <a:pt x="361649" y="654191"/>
                    <a:pt x="351924" y="655351"/>
                  </a:cubicBezTo>
                  <a:cubicBezTo>
                    <a:pt x="340595" y="656684"/>
                    <a:pt x="329611" y="660732"/>
                    <a:pt x="318035" y="662016"/>
                  </a:cubicBezTo>
                  <a:cubicBezTo>
                    <a:pt x="305743" y="663373"/>
                    <a:pt x="293377" y="664681"/>
                    <a:pt x="281208" y="666459"/>
                  </a:cubicBezTo>
                  <a:cubicBezTo>
                    <a:pt x="263215" y="669100"/>
                    <a:pt x="245270" y="671987"/>
                    <a:pt x="227129" y="673542"/>
                  </a:cubicBezTo>
                  <a:cubicBezTo>
                    <a:pt x="222389" y="673518"/>
                    <a:pt x="217675" y="673493"/>
                    <a:pt x="212936" y="673518"/>
                  </a:cubicBezTo>
                  <a:cubicBezTo>
                    <a:pt x="209332" y="673542"/>
                    <a:pt x="206667" y="675764"/>
                    <a:pt x="209036" y="678726"/>
                  </a:cubicBezTo>
                  <a:cubicBezTo>
                    <a:pt x="217329" y="689117"/>
                    <a:pt x="224882" y="700619"/>
                    <a:pt x="238853" y="704495"/>
                  </a:cubicBezTo>
                  <a:cubicBezTo>
                    <a:pt x="241938" y="711307"/>
                    <a:pt x="248652" y="712788"/>
                    <a:pt x="254674" y="715281"/>
                  </a:cubicBezTo>
                  <a:cubicBezTo>
                    <a:pt x="273902" y="725746"/>
                    <a:pt x="294093" y="733324"/>
                    <a:pt x="315863" y="736459"/>
                  </a:cubicBezTo>
                  <a:cubicBezTo>
                    <a:pt x="335683" y="742136"/>
                    <a:pt x="356195" y="743098"/>
                    <a:pt x="376508" y="744061"/>
                  </a:cubicBezTo>
                  <a:cubicBezTo>
                    <a:pt x="414224" y="745838"/>
                    <a:pt x="451914" y="743123"/>
                    <a:pt x="489284" y="738014"/>
                  </a:cubicBezTo>
                  <a:cubicBezTo>
                    <a:pt x="553336" y="729251"/>
                    <a:pt x="614277" y="709382"/>
                    <a:pt x="673417" y="683860"/>
                  </a:cubicBezTo>
                  <a:cubicBezTo>
                    <a:pt x="755561" y="648440"/>
                    <a:pt x="832695" y="603863"/>
                    <a:pt x="907632" y="555287"/>
                  </a:cubicBezTo>
                  <a:cubicBezTo>
                    <a:pt x="958527" y="522287"/>
                    <a:pt x="1008535" y="487978"/>
                    <a:pt x="1057308" y="451842"/>
                  </a:cubicBezTo>
                  <a:cubicBezTo>
                    <a:pt x="1060566" y="451102"/>
                    <a:pt x="1063182" y="449349"/>
                    <a:pt x="1065132" y="446634"/>
                  </a:cubicBezTo>
                  <a:cubicBezTo>
                    <a:pt x="1076832" y="443376"/>
                    <a:pt x="1077844" y="441623"/>
                    <a:pt x="1072710" y="431726"/>
                  </a:cubicBezTo>
                  <a:cubicBezTo>
                    <a:pt x="1070488" y="427431"/>
                    <a:pt x="1067526" y="423531"/>
                    <a:pt x="1064885" y="419458"/>
                  </a:cubicBezTo>
                  <a:cubicBezTo>
                    <a:pt x="1064737" y="417879"/>
                    <a:pt x="1065206" y="415855"/>
                    <a:pt x="1064392" y="414769"/>
                  </a:cubicBezTo>
                  <a:cubicBezTo>
                    <a:pt x="1053827" y="400650"/>
                    <a:pt x="1046200" y="384162"/>
                    <a:pt x="1031267" y="373573"/>
                  </a:cubicBezTo>
                  <a:cubicBezTo>
                    <a:pt x="1029836" y="369821"/>
                    <a:pt x="1026775" y="367427"/>
                    <a:pt x="1023986" y="364811"/>
                  </a:cubicBezTo>
                  <a:cubicBezTo>
                    <a:pt x="1012607" y="354098"/>
                    <a:pt x="1012607" y="354148"/>
                    <a:pt x="999254" y="362145"/>
                  </a:cubicBezTo>
                  <a:cubicBezTo>
                    <a:pt x="924984" y="406623"/>
                    <a:pt x="850392" y="450559"/>
                    <a:pt x="774320" y="491902"/>
                  </a:cubicBezTo>
                  <a:cubicBezTo>
                    <a:pt x="708368" y="527742"/>
                    <a:pt x="641157" y="561039"/>
                    <a:pt x="571477" y="589152"/>
                  </a:cubicBezTo>
                  <a:cubicBezTo>
                    <a:pt x="563085" y="590683"/>
                    <a:pt x="555582" y="594903"/>
                    <a:pt x="547683" y="597791"/>
                  </a:cubicBezTo>
                  <a:cubicBezTo>
                    <a:pt x="519125" y="608232"/>
                    <a:pt x="490790" y="619191"/>
                    <a:pt x="461466" y="627460"/>
                  </a:cubicBezTo>
                  <a:cubicBezTo>
                    <a:pt x="442165" y="632915"/>
                    <a:pt x="422863" y="638345"/>
                    <a:pt x="403536" y="643701"/>
                  </a:cubicBezTo>
                  <a:cubicBezTo>
                    <a:pt x="397513" y="645379"/>
                    <a:pt x="389294" y="643257"/>
                    <a:pt x="384728" y="649971"/>
                  </a:cubicBezTo>
                  <a:cubicBezTo>
                    <a:pt x="384777" y="649995"/>
                    <a:pt x="384678" y="650069"/>
                    <a:pt x="384678" y="650069"/>
                  </a:cubicBezTo>
                  <a:close/>
                </a:path>
              </a:pathLst>
            </a:custGeom>
            <a:solidFill>
              <a:schemeClr val="accent1"/>
            </a:solidFill>
            <a:ln w="2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23">
              <a:extLst>
                <a:ext uri="{FF2B5EF4-FFF2-40B4-BE49-F238E27FC236}">
                  <a16:creationId xmlns:a16="http://schemas.microsoft.com/office/drawing/2014/main" id="{84B6B716-EF4C-4156-BAB5-97F0B02BFE54}"/>
                </a:ext>
              </a:extLst>
            </p:cNvPr>
            <p:cNvSpPr/>
            <p:nvPr/>
          </p:nvSpPr>
          <p:spPr>
            <a:xfrm>
              <a:off x="3624598" y="1456489"/>
              <a:ext cx="2149268" cy="983692"/>
            </a:xfrm>
            <a:custGeom>
              <a:avLst/>
              <a:gdLst>
                <a:gd name="connsiteX0" fmla="*/ 2147082 w 2149268"/>
                <a:gd name="connsiteY0" fmla="*/ 181279 h 983692"/>
                <a:gd name="connsiteX1" fmla="*/ 2140911 w 2149268"/>
                <a:gd name="connsiteY1" fmla="*/ 157534 h 983692"/>
                <a:gd name="connsiteX2" fmla="*/ 2117413 w 2149268"/>
                <a:gd name="connsiteY2" fmla="*/ 151314 h 983692"/>
                <a:gd name="connsiteX3" fmla="*/ 2097000 w 2149268"/>
                <a:gd name="connsiteY3" fmla="*/ 188882 h 983692"/>
                <a:gd name="connsiteX4" fmla="*/ 2008908 w 2149268"/>
                <a:gd name="connsiteY4" fmla="*/ 309358 h 983692"/>
                <a:gd name="connsiteX5" fmla="*/ 1977388 w 2149268"/>
                <a:gd name="connsiteY5" fmla="*/ 335497 h 983692"/>
                <a:gd name="connsiteX6" fmla="*/ 1986298 w 2149268"/>
                <a:gd name="connsiteY6" fmla="*/ 292080 h 983692"/>
                <a:gd name="connsiteX7" fmla="*/ 2023791 w 2149268"/>
                <a:gd name="connsiteY7" fmla="*/ 150574 h 983692"/>
                <a:gd name="connsiteX8" fmla="*/ 2049264 w 2149268"/>
                <a:gd name="connsiteY8" fmla="*/ 57545 h 983692"/>
                <a:gd name="connsiteX9" fmla="*/ 2044278 w 2149268"/>
                <a:gd name="connsiteY9" fmla="*/ 28715 h 983692"/>
                <a:gd name="connsiteX10" fmla="*/ 2041242 w 2149268"/>
                <a:gd name="connsiteY10" fmla="*/ 13412 h 983692"/>
                <a:gd name="connsiteX11" fmla="*/ 2029320 w 2149268"/>
                <a:gd name="connsiteY11" fmla="*/ 2650 h 983692"/>
                <a:gd name="connsiteX12" fmla="*/ 1996319 w 2149268"/>
                <a:gd name="connsiteY12" fmla="*/ 9 h 983692"/>
                <a:gd name="connsiteX13" fmla="*/ 1979338 w 2149268"/>
                <a:gd name="connsiteY13" fmla="*/ 12301 h 983692"/>
                <a:gd name="connsiteX14" fmla="*/ 1938759 w 2149268"/>
                <a:gd name="connsiteY14" fmla="*/ 147711 h 983692"/>
                <a:gd name="connsiteX15" fmla="*/ 1917285 w 2149268"/>
                <a:gd name="connsiteY15" fmla="*/ 199816 h 983692"/>
                <a:gd name="connsiteX16" fmla="*/ 1860737 w 2149268"/>
                <a:gd name="connsiteY16" fmla="*/ 292203 h 983692"/>
                <a:gd name="connsiteX17" fmla="*/ 1833191 w 2149268"/>
                <a:gd name="connsiteY17" fmla="*/ 319453 h 983692"/>
                <a:gd name="connsiteX18" fmla="*/ 1810261 w 2149268"/>
                <a:gd name="connsiteY18" fmla="*/ 336583 h 983692"/>
                <a:gd name="connsiteX19" fmla="*/ 1796537 w 2149268"/>
                <a:gd name="connsiteY19" fmla="*/ 327376 h 983692"/>
                <a:gd name="connsiteX20" fmla="*/ 1797771 w 2149268"/>
                <a:gd name="connsiteY20" fmla="*/ 311851 h 983692"/>
                <a:gd name="connsiteX21" fmla="*/ 1805546 w 2149268"/>
                <a:gd name="connsiteY21" fmla="*/ 273050 h 983692"/>
                <a:gd name="connsiteX22" fmla="*/ 1827341 w 2149268"/>
                <a:gd name="connsiteY22" fmla="*/ 182168 h 983692"/>
                <a:gd name="connsiteX23" fmla="*/ 1849803 w 2149268"/>
                <a:gd name="connsiteY23" fmla="*/ 85708 h 983692"/>
                <a:gd name="connsiteX24" fmla="*/ 1841484 w 2149268"/>
                <a:gd name="connsiteY24" fmla="*/ 55669 h 983692"/>
                <a:gd name="connsiteX25" fmla="*/ 1839090 w 2149268"/>
                <a:gd name="connsiteY25" fmla="*/ 49745 h 983692"/>
                <a:gd name="connsiteX26" fmla="*/ 1836894 w 2149268"/>
                <a:gd name="connsiteY26" fmla="*/ 38465 h 983692"/>
                <a:gd name="connsiteX27" fmla="*/ 1818036 w 2149268"/>
                <a:gd name="connsiteY27" fmla="*/ 33652 h 983692"/>
                <a:gd name="connsiteX28" fmla="*/ 1798709 w 2149268"/>
                <a:gd name="connsiteY28" fmla="*/ 36589 h 983692"/>
                <a:gd name="connsiteX29" fmla="*/ 1777828 w 2149268"/>
                <a:gd name="connsiteY29" fmla="*/ 50313 h 983692"/>
                <a:gd name="connsiteX30" fmla="*/ 1766177 w 2149268"/>
                <a:gd name="connsiteY30" fmla="*/ 97457 h 983692"/>
                <a:gd name="connsiteX31" fmla="*/ 1731671 w 2149268"/>
                <a:gd name="connsiteY31" fmla="*/ 213268 h 983692"/>
                <a:gd name="connsiteX32" fmla="*/ 1715948 w 2149268"/>
                <a:gd name="connsiteY32" fmla="*/ 252538 h 983692"/>
                <a:gd name="connsiteX33" fmla="*/ 1673395 w 2149268"/>
                <a:gd name="connsiteY33" fmla="*/ 313998 h 983692"/>
                <a:gd name="connsiteX34" fmla="*/ 1635112 w 2149268"/>
                <a:gd name="connsiteY34" fmla="*/ 339224 h 983692"/>
                <a:gd name="connsiteX35" fmla="*/ 1646096 w 2149268"/>
                <a:gd name="connsiteY35" fmla="*/ 303212 h 983692"/>
                <a:gd name="connsiteX36" fmla="*/ 1660955 w 2149268"/>
                <a:gd name="connsiteY36" fmla="*/ 227757 h 983692"/>
                <a:gd name="connsiteX37" fmla="*/ 1659178 w 2149268"/>
                <a:gd name="connsiteY37" fmla="*/ 175578 h 983692"/>
                <a:gd name="connsiteX38" fmla="*/ 1613934 w 2149268"/>
                <a:gd name="connsiteY38" fmla="*/ 100295 h 983692"/>
                <a:gd name="connsiteX39" fmla="*/ 1550697 w 2149268"/>
                <a:gd name="connsiteY39" fmla="*/ 103331 h 983692"/>
                <a:gd name="connsiteX40" fmla="*/ 1450584 w 2149268"/>
                <a:gd name="connsiteY40" fmla="*/ 178984 h 983692"/>
                <a:gd name="connsiteX41" fmla="*/ 1450880 w 2149268"/>
                <a:gd name="connsiteY41" fmla="*/ 171283 h 983692"/>
                <a:gd name="connsiteX42" fmla="*/ 1430813 w 2149268"/>
                <a:gd name="connsiteY42" fmla="*/ 151142 h 983692"/>
                <a:gd name="connsiteX43" fmla="*/ 1394949 w 2149268"/>
                <a:gd name="connsiteY43" fmla="*/ 169333 h 983692"/>
                <a:gd name="connsiteX44" fmla="*/ 1384064 w 2149268"/>
                <a:gd name="connsiteY44" fmla="*/ 185179 h 983692"/>
                <a:gd name="connsiteX45" fmla="*/ 1328034 w 2149268"/>
                <a:gd name="connsiteY45" fmla="*/ 396932 h 983692"/>
                <a:gd name="connsiteX46" fmla="*/ 1251493 w 2149268"/>
                <a:gd name="connsiteY46" fmla="*/ 484581 h 983692"/>
                <a:gd name="connsiteX47" fmla="*/ 1268722 w 2149268"/>
                <a:gd name="connsiteY47" fmla="*/ 426872 h 983692"/>
                <a:gd name="connsiteX48" fmla="*/ 1275756 w 2149268"/>
                <a:gd name="connsiteY48" fmla="*/ 317207 h 983692"/>
                <a:gd name="connsiteX49" fmla="*/ 1264451 w 2149268"/>
                <a:gd name="connsiteY49" fmla="*/ 290599 h 983692"/>
                <a:gd name="connsiteX50" fmla="*/ 1253418 w 2149268"/>
                <a:gd name="connsiteY50" fmla="*/ 264707 h 983692"/>
                <a:gd name="connsiteX51" fmla="*/ 1223824 w 2149268"/>
                <a:gd name="connsiteY51" fmla="*/ 246466 h 983692"/>
                <a:gd name="connsiteX52" fmla="*/ 1165276 w 2149268"/>
                <a:gd name="connsiteY52" fmla="*/ 256932 h 983692"/>
                <a:gd name="connsiteX53" fmla="*/ 1084021 w 2149268"/>
                <a:gd name="connsiteY53" fmla="*/ 323847 h 983692"/>
                <a:gd name="connsiteX54" fmla="*/ 1065854 w 2149268"/>
                <a:gd name="connsiteY54" fmla="*/ 345025 h 983692"/>
                <a:gd name="connsiteX55" fmla="*/ 1060794 w 2149268"/>
                <a:gd name="connsiteY55" fmla="*/ 315479 h 983692"/>
                <a:gd name="connsiteX56" fmla="*/ 1016390 w 2149268"/>
                <a:gd name="connsiteY56" fmla="*/ 328536 h 983692"/>
                <a:gd name="connsiteX57" fmla="*/ 1000692 w 2149268"/>
                <a:gd name="connsiteY57" fmla="*/ 350529 h 983692"/>
                <a:gd name="connsiteX58" fmla="*/ 972405 w 2149268"/>
                <a:gd name="connsiteY58" fmla="*/ 462712 h 983692"/>
                <a:gd name="connsiteX59" fmla="*/ 931259 w 2149268"/>
                <a:gd name="connsiteY59" fmla="*/ 589779 h 983692"/>
                <a:gd name="connsiteX60" fmla="*/ 862863 w 2149268"/>
                <a:gd name="connsiteY60" fmla="*/ 687942 h 983692"/>
                <a:gd name="connsiteX61" fmla="*/ 853805 w 2149268"/>
                <a:gd name="connsiteY61" fmla="*/ 691151 h 983692"/>
                <a:gd name="connsiteX62" fmla="*/ 851435 w 2149268"/>
                <a:gd name="connsiteY62" fmla="*/ 679945 h 983692"/>
                <a:gd name="connsiteX63" fmla="*/ 884090 w 2149268"/>
                <a:gd name="connsiteY63" fmla="*/ 529602 h 983692"/>
                <a:gd name="connsiteX64" fmla="*/ 880191 w 2149268"/>
                <a:gd name="connsiteY64" fmla="*/ 502031 h 983692"/>
                <a:gd name="connsiteX65" fmla="*/ 875797 w 2149268"/>
                <a:gd name="connsiteY65" fmla="*/ 493590 h 983692"/>
                <a:gd name="connsiteX66" fmla="*/ 888558 w 2149268"/>
                <a:gd name="connsiteY66" fmla="*/ 477299 h 983692"/>
                <a:gd name="connsiteX67" fmla="*/ 935776 w 2149268"/>
                <a:gd name="connsiteY67" fmla="*/ 439485 h 983692"/>
                <a:gd name="connsiteX68" fmla="*/ 929655 w 2149268"/>
                <a:gd name="connsiteY68" fmla="*/ 424059 h 983692"/>
                <a:gd name="connsiteX69" fmla="*/ 926767 w 2149268"/>
                <a:gd name="connsiteY69" fmla="*/ 414753 h 983692"/>
                <a:gd name="connsiteX70" fmla="*/ 926323 w 2149268"/>
                <a:gd name="connsiteY70" fmla="*/ 409422 h 983692"/>
                <a:gd name="connsiteX71" fmla="*/ 913957 w 2149268"/>
                <a:gd name="connsiteY71" fmla="*/ 399672 h 983692"/>
                <a:gd name="connsiteX72" fmla="*/ 868861 w 2149268"/>
                <a:gd name="connsiteY72" fmla="*/ 395056 h 983692"/>
                <a:gd name="connsiteX73" fmla="*/ 759023 w 2149268"/>
                <a:gd name="connsiteY73" fmla="*/ 432673 h 983692"/>
                <a:gd name="connsiteX74" fmla="*/ 662069 w 2149268"/>
                <a:gd name="connsiteY74" fmla="*/ 519655 h 983692"/>
                <a:gd name="connsiteX75" fmla="*/ 628871 w 2149268"/>
                <a:gd name="connsiteY75" fmla="*/ 564652 h 983692"/>
                <a:gd name="connsiteX76" fmla="*/ 571385 w 2149268"/>
                <a:gd name="connsiteY76" fmla="*/ 621817 h 983692"/>
                <a:gd name="connsiteX77" fmla="*/ 544530 w 2149268"/>
                <a:gd name="connsiteY77" fmla="*/ 634775 h 983692"/>
                <a:gd name="connsiteX78" fmla="*/ 598412 w 2149268"/>
                <a:gd name="connsiteY78" fmla="*/ 406756 h 983692"/>
                <a:gd name="connsiteX79" fmla="*/ 615197 w 2149268"/>
                <a:gd name="connsiteY79" fmla="*/ 354996 h 983692"/>
                <a:gd name="connsiteX80" fmla="*/ 611173 w 2149268"/>
                <a:gd name="connsiteY80" fmla="*/ 325649 h 983692"/>
                <a:gd name="connsiteX81" fmla="*/ 611790 w 2149268"/>
                <a:gd name="connsiteY81" fmla="*/ 312888 h 983692"/>
                <a:gd name="connsiteX82" fmla="*/ 601325 w 2149268"/>
                <a:gd name="connsiteY82" fmla="*/ 298967 h 983692"/>
                <a:gd name="connsiteX83" fmla="*/ 540359 w 2149268"/>
                <a:gd name="connsiteY83" fmla="*/ 337027 h 983692"/>
                <a:gd name="connsiteX84" fmla="*/ 504667 w 2149268"/>
                <a:gd name="connsiteY84" fmla="*/ 452123 h 983692"/>
                <a:gd name="connsiteX85" fmla="*/ 474752 w 2149268"/>
                <a:gd name="connsiteY85" fmla="*/ 580646 h 983692"/>
                <a:gd name="connsiteX86" fmla="*/ 461028 w 2149268"/>
                <a:gd name="connsiteY86" fmla="*/ 646228 h 983692"/>
                <a:gd name="connsiteX87" fmla="*/ 447823 w 2149268"/>
                <a:gd name="connsiteY87" fmla="*/ 669035 h 983692"/>
                <a:gd name="connsiteX88" fmla="*/ 355954 w 2149268"/>
                <a:gd name="connsiteY88" fmla="*/ 667949 h 983692"/>
                <a:gd name="connsiteX89" fmla="*/ 404159 w 2149268"/>
                <a:gd name="connsiteY89" fmla="*/ 467796 h 983692"/>
                <a:gd name="connsiteX90" fmla="*/ 425880 w 2149268"/>
                <a:gd name="connsiteY90" fmla="*/ 386590 h 983692"/>
                <a:gd name="connsiteX91" fmla="*/ 416748 w 2149268"/>
                <a:gd name="connsiteY91" fmla="*/ 350702 h 983692"/>
                <a:gd name="connsiteX92" fmla="*/ 415859 w 2149268"/>
                <a:gd name="connsiteY92" fmla="*/ 345494 h 983692"/>
                <a:gd name="connsiteX93" fmla="*/ 409441 w 2149268"/>
                <a:gd name="connsiteY93" fmla="*/ 330783 h 983692"/>
                <a:gd name="connsiteX94" fmla="*/ 380735 w 2149268"/>
                <a:gd name="connsiteY94" fmla="*/ 330783 h 983692"/>
                <a:gd name="connsiteX95" fmla="*/ 350993 w 2149268"/>
                <a:gd name="connsiteY95" fmla="*/ 349813 h 983692"/>
                <a:gd name="connsiteX96" fmla="*/ 307946 w 2149268"/>
                <a:gd name="connsiteY96" fmla="*/ 390836 h 983692"/>
                <a:gd name="connsiteX97" fmla="*/ 246955 w 2149268"/>
                <a:gd name="connsiteY97" fmla="*/ 410853 h 983692"/>
                <a:gd name="connsiteX98" fmla="*/ 165724 w 2149268"/>
                <a:gd name="connsiteY98" fmla="*/ 414037 h 983692"/>
                <a:gd name="connsiteX99" fmla="*/ 49049 w 2149268"/>
                <a:gd name="connsiteY99" fmla="*/ 454270 h 983692"/>
                <a:gd name="connsiteX100" fmla="*/ 7804 w 2149268"/>
                <a:gd name="connsiteY100" fmla="*/ 576623 h 983692"/>
                <a:gd name="connsiteX101" fmla="*/ 28834 w 2149268"/>
                <a:gd name="connsiteY101" fmla="*/ 609549 h 983692"/>
                <a:gd name="connsiteX102" fmla="*/ 57885 w 2149268"/>
                <a:gd name="connsiteY102" fmla="*/ 634899 h 983692"/>
                <a:gd name="connsiteX103" fmla="*/ 141461 w 2149268"/>
                <a:gd name="connsiteY103" fmla="*/ 640674 h 983692"/>
                <a:gd name="connsiteX104" fmla="*/ 189642 w 2149268"/>
                <a:gd name="connsiteY104" fmla="*/ 611277 h 983692"/>
                <a:gd name="connsiteX105" fmla="*/ 197935 w 2149268"/>
                <a:gd name="connsiteY105" fmla="*/ 593629 h 983692"/>
                <a:gd name="connsiteX106" fmla="*/ 192159 w 2149268"/>
                <a:gd name="connsiteY106" fmla="*/ 583558 h 983692"/>
                <a:gd name="connsiteX107" fmla="*/ 189568 w 2149268"/>
                <a:gd name="connsiteY107" fmla="*/ 568601 h 983692"/>
                <a:gd name="connsiteX108" fmla="*/ 186606 w 2149268"/>
                <a:gd name="connsiteY108" fmla="*/ 559172 h 983692"/>
                <a:gd name="connsiteX109" fmla="*/ 153259 w 2149268"/>
                <a:gd name="connsiteY109" fmla="*/ 560505 h 983692"/>
                <a:gd name="connsiteX110" fmla="*/ 119641 w 2149268"/>
                <a:gd name="connsiteY110" fmla="*/ 576746 h 983692"/>
                <a:gd name="connsiteX111" fmla="*/ 94959 w 2149268"/>
                <a:gd name="connsiteY111" fmla="*/ 577166 h 983692"/>
                <a:gd name="connsiteX112" fmla="*/ 86468 w 2149268"/>
                <a:gd name="connsiteY112" fmla="*/ 551841 h 983692"/>
                <a:gd name="connsiteX113" fmla="*/ 103573 w 2149268"/>
                <a:gd name="connsiteY113" fmla="*/ 520124 h 983692"/>
                <a:gd name="connsiteX114" fmla="*/ 171697 w 2149268"/>
                <a:gd name="connsiteY114" fmla="*/ 491443 h 983692"/>
                <a:gd name="connsiteX115" fmla="*/ 272279 w 2149268"/>
                <a:gd name="connsiteY115" fmla="*/ 481890 h 983692"/>
                <a:gd name="connsiteX116" fmla="*/ 311871 w 2149268"/>
                <a:gd name="connsiteY116" fmla="*/ 468660 h 983692"/>
                <a:gd name="connsiteX117" fmla="*/ 318239 w 2149268"/>
                <a:gd name="connsiteY117" fmla="*/ 474436 h 983692"/>
                <a:gd name="connsiteX118" fmla="*/ 310883 w 2149268"/>
                <a:gd name="connsiteY118" fmla="*/ 501414 h 983692"/>
                <a:gd name="connsiteX119" fmla="*/ 296740 w 2149268"/>
                <a:gd name="connsiteY119" fmla="*/ 554976 h 983692"/>
                <a:gd name="connsiteX120" fmla="*/ 267590 w 2149268"/>
                <a:gd name="connsiteY120" fmla="*/ 665900 h 983692"/>
                <a:gd name="connsiteX121" fmla="*/ 248066 w 2149268"/>
                <a:gd name="connsiteY121" fmla="*/ 685153 h 983692"/>
                <a:gd name="connsiteX122" fmla="*/ 199860 w 2149268"/>
                <a:gd name="connsiteY122" fmla="*/ 697371 h 983692"/>
                <a:gd name="connsiteX123" fmla="*/ 66055 w 2149268"/>
                <a:gd name="connsiteY123" fmla="*/ 791560 h 983692"/>
                <a:gd name="connsiteX124" fmla="*/ 39052 w 2149268"/>
                <a:gd name="connsiteY124" fmla="*/ 857389 h 983692"/>
                <a:gd name="connsiteX125" fmla="*/ 40681 w 2149268"/>
                <a:gd name="connsiteY125" fmla="*/ 910753 h 983692"/>
                <a:gd name="connsiteX126" fmla="*/ 71090 w 2149268"/>
                <a:gd name="connsiteY126" fmla="*/ 957847 h 983692"/>
                <a:gd name="connsiteX127" fmla="*/ 115273 w 2149268"/>
                <a:gd name="connsiteY127" fmla="*/ 977668 h 983692"/>
                <a:gd name="connsiteX128" fmla="*/ 225185 w 2149268"/>
                <a:gd name="connsiteY128" fmla="*/ 950813 h 983692"/>
                <a:gd name="connsiteX129" fmla="*/ 280326 w 2149268"/>
                <a:gd name="connsiteY129" fmla="*/ 880862 h 983692"/>
                <a:gd name="connsiteX130" fmla="*/ 324755 w 2149268"/>
                <a:gd name="connsiteY130" fmla="*/ 760361 h 983692"/>
                <a:gd name="connsiteX131" fmla="*/ 357435 w 2149268"/>
                <a:gd name="connsiteY131" fmla="*/ 740343 h 983692"/>
                <a:gd name="connsiteX132" fmla="*/ 425041 w 2149268"/>
                <a:gd name="connsiteY132" fmla="*/ 736221 h 983692"/>
                <a:gd name="connsiteX133" fmla="*/ 434174 w 2149268"/>
                <a:gd name="connsiteY133" fmla="*/ 749476 h 983692"/>
                <a:gd name="connsiteX134" fmla="*/ 396137 w 2149268"/>
                <a:gd name="connsiteY134" fmla="*/ 887798 h 983692"/>
                <a:gd name="connsiteX135" fmla="*/ 405245 w 2149268"/>
                <a:gd name="connsiteY135" fmla="*/ 897597 h 983692"/>
                <a:gd name="connsiteX136" fmla="*/ 413070 w 2149268"/>
                <a:gd name="connsiteY136" fmla="*/ 902805 h 983692"/>
                <a:gd name="connsiteX137" fmla="*/ 435457 w 2149268"/>
                <a:gd name="connsiteY137" fmla="*/ 916430 h 983692"/>
                <a:gd name="connsiteX138" fmla="*/ 480256 w 2149268"/>
                <a:gd name="connsiteY138" fmla="*/ 882491 h 983692"/>
                <a:gd name="connsiteX139" fmla="*/ 505753 w 2149268"/>
                <a:gd name="connsiteY139" fmla="*/ 794472 h 983692"/>
                <a:gd name="connsiteX140" fmla="*/ 521526 w 2149268"/>
                <a:gd name="connsiteY140" fmla="*/ 732420 h 983692"/>
                <a:gd name="connsiteX141" fmla="*/ 565387 w 2149268"/>
                <a:gd name="connsiteY141" fmla="*/ 693471 h 983692"/>
                <a:gd name="connsiteX142" fmla="*/ 570570 w 2149268"/>
                <a:gd name="connsiteY142" fmla="*/ 691373 h 983692"/>
                <a:gd name="connsiteX143" fmla="*/ 567362 w 2149268"/>
                <a:gd name="connsiteY143" fmla="*/ 707145 h 983692"/>
                <a:gd name="connsiteX144" fmla="*/ 566646 w 2149268"/>
                <a:gd name="connsiteY144" fmla="*/ 797805 h 983692"/>
                <a:gd name="connsiteX145" fmla="*/ 569435 w 2149268"/>
                <a:gd name="connsiteY145" fmla="*/ 806888 h 983692"/>
                <a:gd name="connsiteX146" fmla="*/ 588317 w 2149268"/>
                <a:gd name="connsiteY146" fmla="*/ 836705 h 983692"/>
                <a:gd name="connsiteX147" fmla="*/ 640669 w 2149268"/>
                <a:gd name="connsiteY147" fmla="*/ 855932 h 983692"/>
                <a:gd name="connsiteX148" fmla="*/ 708818 w 2149268"/>
                <a:gd name="connsiteY148" fmla="*/ 819822 h 983692"/>
                <a:gd name="connsiteX149" fmla="*/ 760677 w 2149268"/>
                <a:gd name="connsiteY149" fmla="*/ 757399 h 983692"/>
                <a:gd name="connsiteX150" fmla="*/ 784668 w 2149268"/>
                <a:gd name="connsiteY150" fmla="*/ 754906 h 983692"/>
                <a:gd name="connsiteX151" fmla="*/ 792962 w 2149268"/>
                <a:gd name="connsiteY151" fmla="*/ 762829 h 983692"/>
                <a:gd name="connsiteX152" fmla="*/ 839810 w 2149268"/>
                <a:gd name="connsiteY152" fmla="*/ 773739 h 983692"/>
                <a:gd name="connsiteX153" fmla="*/ 884708 w 2149268"/>
                <a:gd name="connsiteY153" fmla="*/ 745502 h 983692"/>
                <a:gd name="connsiteX154" fmla="*/ 908354 w 2149268"/>
                <a:gd name="connsiteY154" fmla="*/ 727533 h 983692"/>
                <a:gd name="connsiteX155" fmla="*/ 869182 w 2149268"/>
                <a:gd name="connsiteY155" fmla="*/ 949209 h 983692"/>
                <a:gd name="connsiteX156" fmla="*/ 872712 w 2149268"/>
                <a:gd name="connsiteY156" fmla="*/ 968239 h 983692"/>
                <a:gd name="connsiteX157" fmla="*/ 885053 w 2149268"/>
                <a:gd name="connsiteY157" fmla="*/ 975742 h 983692"/>
                <a:gd name="connsiteX158" fmla="*/ 903590 w 2149268"/>
                <a:gd name="connsiteY158" fmla="*/ 983049 h 983692"/>
                <a:gd name="connsiteX159" fmla="*/ 951203 w 2149268"/>
                <a:gd name="connsiteY159" fmla="*/ 934744 h 983692"/>
                <a:gd name="connsiteX160" fmla="*/ 993484 w 2149268"/>
                <a:gd name="connsiteY160" fmla="*/ 712304 h 983692"/>
                <a:gd name="connsiteX161" fmla="*/ 1024683 w 2149268"/>
                <a:gd name="connsiteY161" fmla="*/ 685942 h 983692"/>
                <a:gd name="connsiteX162" fmla="*/ 1102557 w 2149268"/>
                <a:gd name="connsiteY162" fmla="*/ 669701 h 983692"/>
                <a:gd name="connsiteX163" fmla="*/ 1148961 w 2149268"/>
                <a:gd name="connsiteY163" fmla="*/ 638255 h 983692"/>
                <a:gd name="connsiteX164" fmla="*/ 1199363 w 2149268"/>
                <a:gd name="connsiteY164" fmla="*/ 583238 h 983692"/>
                <a:gd name="connsiteX165" fmla="*/ 1237498 w 2149268"/>
                <a:gd name="connsiteY165" fmla="*/ 555988 h 983692"/>
                <a:gd name="connsiteX166" fmla="*/ 1277286 w 2149268"/>
                <a:gd name="connsiteY166" fmla="*/ 535995 h 983692"/>
                <a:gd name="connsiteX167" fmla="*/ 1303080 w 2149268"/>
                <a:gd name="connsiteY167" fmla="*/ 520445 h 983692"/>
                <a:gd name="connsiteX168" fmla="*/ 1252184 w 2149268"/>
                <a:gd name="connsiteY168" fmla="*/ 788499 h 983692"/>
                <a:gd name="connsiteX169" fmla="*/ 1258454 w 2149268"/>
                <a:gd name="connsiteY169" fmla="*/ 803383 h 983692"/>
                <a:gd name="connsiteX170" fmla="*/ 1271363 w 2149268"/>
                <a:gd name="connsiteY170" fmla="*/ 810343 h 983692"/>
                <a:gd name="connsiteX171" fmla="*/ 1291825 w 2149268"/>
                <a:gd name="connsiteY171" fmla="*/ 815971 h 983692"/>
                <a:gd name="connsiteX172" fmla="*/ 1330280 w 2149268"/>
                <a:gd name="connsiteY172" fmla="*/ 778379 h 983692"/>
                <a:gd name="connsiteX173" fmla="*/ 1343782 w 2149268"/>
                <a:gd name="connsiteY173" fmla="*/ 706108 h 983692"/>
                <a:gd name="connsiteX174" fmla="*/ 1376684 w 2149268"/>
                <a:gd name="connsiteY174" fmla="*/ 545448 h 983692"/>
                <a:gd name="connsiteX175" fmla="*/ 1412869 w 2149268"/>
                <a:gd name="connsiteY175" fmla="*/ 522913 h 983692"/>
                <a:gd name="connsiteX176" fmla="*/ 1478846 w 2149268"/>
                <a:gd name="connsiteY176" fmla="*/ 512225 h 983692"/>
                <a:gd name="connsiteX177" fmla="*/ 1578737 w 2149268"/>
                <a:gd name="connsiteY177" fmla="*/ 432574 h 983692"/>
                <a:gd name="connsiteX178" fmla="*/ 1616008 w 2149268"/>
                <a:gd name="connsiteY178" fmla="*/ 407571 h 983692"/>
                <a:gd name="connsiteX179" fmla="*/ 1684083 w 2149268"/>
                <a:gd name="connsiteY179" fmla="*/ 370818 h 983692"/>
                <a:gd name="connsiteX180" fmla="*/ 1710345 w 2149268"/>
                <a:gd name="connsiteY180" fmla="*/ 352923 h 983692"/>
                <a:gd name="connsiteX181" fmla="*/ 1703582 w 2149268"/>
                <a:gd name="connsiteY181" fmla="*/ 348135 h 983692"/>
                <a:gd name="connsiteX182" fmla="*/ 1688748 w 2149268"/>
                <a:gd name="connsiteY182" fmla="*/ 356551 h 983692"/>
                <a:gd name="connsiteX183" fmla="*/ 1622203 w 2149268"/>
                <a:gd name="connsiteY183" fmla="*/ 396784 h 983692"/>
                <a:gd name="connsiteX184" fmla="*/ 1564964 w 2149268"/>
                <a:gd name="connsiteY184" fmla="*/ 436449 h 983692"/>
                <a:gd name="connsiteX185" fmla="*/ 1451201 w 2149268"/>
                <a:gd name="connsiteY185" fmla="*/ 513435 h 983692"/>
                <a:gd name="connsiteX186" fmla="*/ 1416201 w 2149268"/>
                <a:gd name="connsiteY186" fmla="*/ 515459 h 983692"/>
                <a:gd name="connsiteX187" fmla="*/ 1391345 w 2149268"/>
                <a:gd name="connsiteY187" fmla="*/ 515064 h 983692"/>
                <a:gd name="connsiteX188" fmla="*/ 1372833 w 2149268"/>
                <a:gd name="connsiteY188" fmla="*/ 533453 h 983692"/>
                <a:gd name="connsiteX189" fmla="*/ 1330971 w 2149268"/>
                <a:gd name="connsiteY189" fmla="*/ 745082 h 983692"/>
                <a:gd name="connsiteX190" fmla="*/ 1324282 w 2149268"/>
                <a:gd name="connsiteY190" fmla="*/ 778503 h 983692"/>
                <a:gd name="connsiteX191" fmla="*/ 1293306 w 2149268"/>
                <a:gd name="connsiteY191" fmla="*/ 808221 h 983692"/>
                <a:gd name="connsiteX192" fmla="*/ 1274078 w 2149268"/>
                <a:gd name="connsiteY192" fmla="*/ 800322 h 983692"/>
                <a:gd name="connsiteX193" fmla="*/ 1303055 w 2149268"/>
                <a:gd name="connsiteY193" fmla="*/ 786451 h 983692"/>
                <a:gd name="connsiteX194" fmla="*/ 1318556 w 2149268"/>
                <a:gd name="connsiteY194" fmla="*/ 763619 h 983692"/>
                <a:gd name="connsiteX195" fmla="*/ 1368316 w 2149268"/>
                <a:gd name="connsiteY195" fmla="*/ 501686 h 983692"/>
                <a:gd name="connsiteX196" fmla="*/ 1383842 w 2149268"/>
                <a:gd name="connsiteY196" fmla="*/ 495811 h 983692"/>
                <a:gd name="connsiteX197" fmla="*/ 1452484 w 2149268"/>
                <a:gd name="connsiteY197" fmla="*/ 495589 h 983692"/>
                <a:gd name="connsiteX198" fmla="*/ 1573331 w 2149268"/>
                <a:gd name="connsiteY198" fmla="*/ 400684 h 983692"/>
                <a:gd name="connsiteX199" fmla="*/ 1599347 w 2149268"/>
                <a:gd name="connsiteY199" fmla="*/ 384937 h 983692"/>
                <a:gd name="connsiteX200" fmla="*/ 1657203 w 2149268"/>
                <a:gd name="connsiteY200" fmla="*/ 362525 h 983692"/>
                <a:gd name="connsiteX201" fmla="*/ 1707334 w 2149268"/>
                <a:gd name="connsiteY201" fmla="*/ 315726 h 983692"/>
                <a:gd name="connsiteX202" fmla="*/ 1713554 w 2149268"/>
                <a:gd name="connsiteY202" fmla="*/ 309901 h 983692"/>
                <a:gd name="connsiteX203" fmla="*/ 1713628 w 2149268"/>
                <a:gd name="connsiteY203" fmla="*/ 355046 h 983692"/>
                <a:gd name="connsiteX204" fmla="*/ 1738138 w 2149268"/>
                <a:gd name="connsiteY204" fmla="*/ 408212 h 983692"/>
                <a:gd name="connsiteX205" fmla="*/ 1784270 w 2149268"/>
                <a:gd name="connsiteY205" fmla="*/ 417616 h 983692"/>
                <a:gd name="connsiteX206" fmla="*/ 1867895 w 2149268"/>
                <a:gd name="connsiteY206" fmla="*/ 373064 h 983692"/>
                <a:gd name="connsiteX207" fmla="*/ 1895712 w 2149268"/>
                <a:gd name="connsiteY207" fmla="*/ 349764 h 983692"/>
                <a:gd name="connsiteX208" fmla="*/ 1893417 w 2149268"/>
                <a:gd name="connsiteY208" fmla="*/ 366128 h 983692"/>
                <a:gd name="connsiteX209" fmla="*/ 1862909 w 2149268"/>
                <a:gd name="connsiteY209" fmla="*/ 400339 h 983692"/>
                <a:gd name="connsiteX210" fmla="*/ 1784788 w 2149268"/>
                <a:gd name="connsiteY210" fmla="*/ 457380 h 983692"/>
                <a:gd name="connsiteX211" fmla="*/ 1721551 w 2149268"/>
                <a:gd name="connsiteY211" fmla="*/ 549521 h 983692"/>
                <a:gd name="connsiteX212" fmla="*/ 1722292 w 2149268"/>
                <a:gd name="connsiteY212" fmla="*/ 603231 h 983692"/>
                <a:gd name="connsiteX213" fmla="*/ 1738138 w 2149268"/>
                <a:gd name="connsiteY213" fmla="*/ 625667 h 983692"/>
                <a:gd name="connsiteX214" fmla="*/ 1791206 w 2149268"/>
                <a:gd name="connsiteY214" fmla="*/ 647067 h 983692"/>
                <a:gd name="connsiteX215" fmla="*/ 1872313 w 2149268"/>
                <a:gd name="connsiteY215" fmla="*/ 607723 h 983692"/>
                <a:gd name="connsiteX216" fmla="*/ 1921432 w 2149268"/>
                <a:gd name="connsiteY216" fmla="*/ 532687 h 983692"/>
                <a:gd name="connsiteX217" fmla="*/ 1950335 w 2149268"/>
                <a:gd name="connsiteY217" fmla="*/ 443706 h 983692"/>
                <a:gd name="connsiteX218" fmla="*/ 1980769 w 2149268"/>
                <a:gd name="connsiteY218" fmla="*/ 405818 h 983692"/>
                <a:gd name="connsiteX219" fmla="*/ 2091521 w 2149268"/>
                <a:gd name="connsiteY219" fmla="*/ 301311 h 983692"/>
                <a:gd name="connsiteX220" fmla="*/ 2142565 w 2149268"/>
                <a:gd name="connsiteY220" fmla="*/ 214157 h 983692"/>
                <a:gd name="connsiteX221" fmla="*/ 2147082 w 2149268"/>
                <a:gd name="connsiteY221" fmla="*/ 181279 h 983692"/>
                <a:gd name="connsiteX222" fmla="*/ 526759 w 2149268"/>
                <a:gd name="connsiteY222" fmla="*/ 630875 h 983692"/>
                <a:gd name="connsiteX223" fmla="*/ 573063 w 2149268"/>
                <a:gd name="connsiteY223" fmla="*/ 432698 h 983692"/>
                <a:gd name="connsiteX224" fmla="*/ 605521 w 2149268"/>
                <a:gd name="connsiteY224" fmla="*/ 328857 h 983692"/>
                <a:gd name="connsiteX225" fmla="*/ 608187 w 2149268"/>
                <a:gd name="connsiteY225" fmla="*/ 357810 h 983692"/>
                <a:gd name="connsiteX226" fmla="*/ 583479 w 2149268"/>
                <a:gd name="connsiteY226" fmla="*/ 433808 h 983692"/>
                <a:gd name="connsiteX227" fmla="*/ 536434 w 2149268"/>
                <a:gd name="connsiteY227" fmla="*/ 631221 h 983692"/>
                <a:gd name="connsiteX228" fmla="*/ 528387 w 2149268"/>
                <a:gd name="connsiteY228" fmla="*/ 638749 h 983692"/>
                <a:gd name="connsiteX229" fmla="*/ 526759 w 2149268"/>
                <a:gd name="connsiteY229" fmla="*/ 630875 h 983692"/>
                <a:gd name="connsiteX230" fmla="*/ 335220 w 2149268"/>
                <a:gd name="connsiteY230" fmla="*/ 655756 h 983692"/>
                <a:gd name="connsiteX231" fmla="*/ 410996 w 2149268"/>
                <a:gd name="connsiteY231" fmla="*/ 362376 h 983692"/>
                <a:gd name="connsiteX232" fmla="*/ 402974 w 2149268"/>
                <a:gd name="connsiteY232" fmla="*/ 429464 h 983692"/>
                <a:gd name="connsiteX233" fmla="*/ 350203 w 2149268"/>
                <a:gd name="connsiteY233" fmla="*/ 636873 h 983692"/>
                <a:gd name="connsiteX234" fmla="*/ 344476 w 2149268"/>
                <a:gd name="connsiteY234" fmla="*/ 669973 h 983692"/>
                <a:gd name="connsiteX235" fmla="*/ 343341 w 2149268"/>
                <a:gd name="connsiteY235" fmla="*/ 672071 h 983692"/>
                <a:gd name="connsiteX236" fmla="*/ 339022 w 2149268"/>
                <a:gd name="connsiteY236" fmla="*/ 670861 h 983692"/>
                <a:gd name="connsiteX237" fmla="*/ 335220 w 2149268"/>
                <a:gd name="connsiteY237" fmla="*/ 655756 h 983692"/>
                <a:gd name="connsiteX238" fmla="*/ 183249 w 2149268"/>
                <a:gd name="connsiteY238" fmla="*/ 586471 h 983692"/>
                <a:gd name="connsiteX239" fmla="*/ 176436 w 2149268"/>
                <a:gd name="connsiteY239" fmla="*/ 615819 h 983692"/>
                <a:gd name="connsiteX240" fmla="*/ 80741 w 2149268"/>
                <a:gd name="connsiteY240" fmla="*/ 636947 h 983692"/>
                <a:gd name="connsiteX241" fmla="*/ 43619 w 2149268"/>
                <a:gd name="connsiteY241" fmla="*/ 615844 h 983692"/>
                <a:gd name="connsiteX242" fmla="*/ 183249 w 2149268"/>
                <a:gd name="connsiteY242" fmla="*/ 586471 h 983692"/>
                <a:gd name="connsiteX243" fmla="*/ 303478 w 2149268"/>
                <a:gd name="connsiteY243" fmla="*/ 459034 h 983692"/>
                <a:gd name="connsiteX244" fmla="*/ 211338 w 2149268"/>
                <a:gd name="connsiteY244" fmla="*/ 476978 h 983692"/>
                <a:gd name="connsiteX245" fmla="*/ 146916 w 2149268"/>
                <a:gd name="connsiteY245" fmla="*/ 484457 h 983692"/>
                <a:gd name="connsiteX246" fmla="*/ 81901 w 2149268"/>
                <a:gd name="connsiteY246" fmla="*/ 529256 h 983692"/>
                <a:gd name="connsiteX247" fmla="*/ 75163 w 2149268"/>
                <a:gd name="connsiteY247" fmla="*/ 548336 h 983692"/>
                <a:gd name="connsiteX248" fmla="*/ 72078 w 2149268"/>
                <a:gd name="connsiteY248" fmla="*/ 555741 h 983692"/>
                <a:gd name="connsiteX249" fmla="*/ 67215 w 2149268"/>
                <a:gd name="connsiteY249" fmla="*/ 548756 h 983692"/>
                <a:gd name="connsiteX250" fmla="*/ 78915 w 2149268"/>
                <a:gd name="connsiteY250" fmla="*/ 503216 h 983692"/>
                <a:gd name="connsiteX251" fmla="*/ 151778 w 2149268"/>
                <a:gd name="connsiteY251" fmla="*/ 466686 h 983692"/>
                <a:gd name="connsiteX252" fmla="*/ 236761 w 2149268"/>
                <a:gd name="connsiteY252" fmla="*/ 460663 h 983692"/>
                <a:gd name="connsiteX253" fmla="*/ 319522 w 2149268"/>
                <a:gd name="connsiteY253" fmla="*/ 427218 h 983692"/>
                <a:gd name="connsiteX254" fmla="*/ 331888 w 2149268"/>
                <a:gd name="connsiteY254" fmla="*/ 419838 h 983692"/>
                <a:gd name="connsiteX255" fmla="*/ 325273 w 2149268"/>
                <a:gd name="connsiteY255" fmla="*/ 446174 h 983692"/>
                <a:gd name="connsiteX256" fmla="*/ 303478 w 2149268"/>
                <a:gd name="connsiteY256" fmla="*/ 459034 h 983692"/>
                <a:gd name="connsiteX257" fmla="*/ 113569 w 2149268"/>
                <a:gd name="connsiteY257" fmla="*/ 834212 h 983692"/>
                <a:gd name="connsiteX258" fmla="*/ 221507 w 2149268"/>
                <a:gd name="connsiteY258" fmla="*/ 739232 h 983692"/>
                <a:gd name="connsiteX259" fmla="*/ 237329 w 2149268"/>
                <a:gd name="connsiteY259" fmla="*/ 735974 h 983692"/>
                <a:gd name="connsiteX260" fmla="*/ 247054 w 2149268"/>
                <a:gd name="connsiteY260" fmla="*/ 743083 h 983692"/>
                <a:gd name="connsiteX261" fmla="*/ 238193 w 2149268"/>
                <a:gd name="connsiteY261" fmla="*/ 753820 h 983692"/>
                <a:gd name="connsiteX262" fmla="*/ 196726 w 2149268"/>
                <a:gd name="connsiteY262" fmla="*/ 769469 h 983692"/>
                <a:gd name="connsiteX263" fmla="*/ 132378 w 2149268"/>
                <a:gd name="connsiteY263" fmla="*/ 828090 h 983692"/>
                <a:gd name="connsiteX264" fmla="*/ 109990 w 2149268"/>
                <a:gd name="connsiteY264" fmla="*/ 886588 h 983692"/>
                <a:gd name="connsiteX265" fmla="*/ 113569 w 2149268"/>
                <a:gd name="connsiteY265" fmla="*/ 834212 h 983692"/>
                <a:gd name="connsiteX266" fmla="*/ 234934 w 2149268"/>
                <a:gd name="connsiteY266" fmla="*/ 799187 h 983692"/>
                <a:gd name="connsiteX267" fmla="*/ 189444 w 2149268"/>
                <a:gd name="connsiteY267" fmla="*/ 883306 h 983692"/>
                <a:gd name="connsiteX268" fmla="*/ 155505 w 2149268"/>
                <a:gd name="connsiteY268" fmla="*/ 905175 h 983692"/>
                <a:gd name="connsiteX269" fmla="*/ 132427 w 2149268"/>
                <a:gd name="connsiteY269" fmla="*/ 907124 h 983692"/>
                <a:gd name="connsiteX270" fmla="*/ 117864 w 2149268"/>
                <a:gd name="connsiteY270" fmla="*/ 883552 h 983692"/>
                <a:gd name="connsiteX271" fmla="*/ 145188 w 2149268"/>
                <a:gd name="connsiteY271" fmla="*/ 821401 h 983692"/>
                <a:gd name="connsiteX272" fmla="*/ 224494 w 2149268"/>
                <a:gd name="connsiteY272" fmla="*/ 763422 h 983692"/>
                <a:gd name="connsiteX273" fmla="*/ 240784 w 2149268"/>
                <a:gd name="connsiteY273" fmla="*/ 762681 h 983692"/>
                <a:gd name="connsiteX274" fmla="*/ 234934 w 2149268"/>
                <a:gd name="connsiteY274" fmla="*/ 799187 h 983692"/>
                <a:gd name="connsiteX275" fmla="*/ 429410 w 2149268"/>
                <a:gd name="connsiteY275" fmla="*/ 730964 h 983692"/>
                <a:gd name="connsiteX276" fmla="*/ 408602 w 2149268"/>
                <a:gd name="connsiteY276" fmla="*/ 732025 h 983692"/>
                <a:gd name="connsiteX277" fmla="*/ 343909 w 2149268"/>
                <a:gd name="connsiteY277" fmla="*/ 737554 h 983692"/>
                <a:gd name="connsiteX278" fmla="*/ 313401 w 2149268"/>
                <a:gd name="connsiteY278" fmla="*/ 777022 h 983692"/>
                <a:gd name="connsiteX279" fmla="*/ 284695 w 2149268"/>
                <a:gd name="connsiteY279" fmla="*/ 856525 h 983692"/>
                <a:gd name="connsiteX280" fmla="*/ 248066 w 2149268"/>
                <a:gd name="connsiteY280" fmla="*/ 921737 h 983692"/>
                <a:gd name="connsiteX281" fmla="*/ 184705 w 2149268"/>
                <a:gd name="connsiteY281" fmla="*/ 965943 h 983692"/>
                <a:gd name="connsiteX282" fmla="*/ 96563 w 2149268"/>
                <a:gd name="connsiteY282" fmla="*/ 967967 h 983692"/>
                <a:gd name="connsiteX283" fmla="*/ 70646 w 2149268"/>
                <a:gd name="connsiteY283" fmla="*/ 948591 h 983692"/>
                <a:gd name="connsiteX284" fmla="*/ 204525 w 2149268"/>
                <a:gd name="connsiteY284" fmla="*/ 936694 h 983692"/>
                <a:gd name="connsiteX285" fmla="*/ 263912 w 2149268"/>
                <a:gd name="connsiteY285" fmla="*/ 867879 h 983692"/>
                <a:gd name="connsiteX286" fmla="*/ 309081 w 2149268"/>
                <a:gd name="connsiteY286" fmla="*/ 742367 h 983692"/>
                <a:gd name="connsiteX287" fmla="*/ 334381 w 2149268"/>
                <a:gd name="connsiteY287" fmla="*/ 719363 h 983692"/>
                <a:gd name="connsiteX288" fmla="*/ 430792 w 2149268"/>
                <a:gd name="connsiteY288" fmla="*/ 712822 h 983692"/>
                <a:gd name="connsiteX289" fmla="*/ 440319 w 2149268"/>
                <a:gd name="connsiteY289" fmla="*/ 720819 h 983692"/>
                <a:gd name="connsiteX290" fmla="*/ 429410 w 2149268"/>
                <a:gd name="connsiteY290" fmla="*/ 730964 h 983692"/>
                <a:gd name="connsiteX291" fmla="*/ 576346 w 2149268"/>
                <a:gd name="connsiteY291" fmla="*/ 680241 h 983692"/>
                <a:gd name="connsiteX292" fmla="*/ 572323 w 2149268"/>
                <a:gd name="connsiteY292" fmla="*/ 682931 h 983692"/>
                <a:gd name="connsiteX293" fmla="*/ 510468 w 2149268"/>
                <a:gd name="connsiteY293" fmla="*/ 744761 h 983692"/>
                <a:gd name="connsiteX294" fmla="*/ 484033 w 2149268"/>
                <a:gd name="connsiteY294" fmla="*/ 852255 h 983692"/>
                <a:gd name="connsiteX295" fmla="*/ 457992 w 2149268"/>
                <a:gd name="connsiteY295" fmla="*/ 900041 h 983692"/>
                <a:gd name="connsiteX296" fmla="*/ 423782 w 2149268"/>
                <a:gd name="connsiteY296" fmla="*/ 902459 h 983692"/>
                <a:gd name="connsiteX297" fmla="*/ 426102 w 2149268"/>
                <a:gd name="connsiteY297" fmla="*/ 895598 h 983692"/>
                <a:gd name="connsiteX298" fmla="*/ 470581 w 2149268"/>
                <a:gd name="connsiteY298" fmla="*/ 855686 h 983692"/>
                <a:gd name="connsiteX299" fmla="*/ 509234 w 2149268"/>
                <a:gd name="connsiteY299" fmla="*/ 703689 h 983692"/>
                <a:gd name="connsiteX300" fmla="*/ 522143 w 2149268"/>
                <a:gd name="connsiteY300" fmla="*/ 685819 h 983692"/>
                <a:gd name="connsiteX301" fmla="*/ 582838 w 2149268"/>
                <a:gd name="connsiteY301" fmla="*/ 649560 h 983692"/>
                <a:gd name="connsiteX302" fmla="*/ 587848 w 2149268"/>
                <a:gd name="connsiteY302" fmla="*/ 647265 h 983692"/>
                <a:gd name="connsiteX303" fmla="*/ 576346 w 2149268"/>
                <a:gd name="connsiteY303" fmla="*/ 680241 h 983692"/>
                <a:gd name="connsiteX304" fmla="*/ 863925 w 2149268"/>
                <a:gd name="connsiteY304" fmla="*/ 562381 h 983692"/>
                <a:gd name="connsiteX305" fmla="*/ 847313 w 2149268"/>
                <a:gd name="connsiteY305" fmla="*/ 636799 h 983692"/>
                <a:gd name="connsiteX306" fmla="*/ 840303 w 2149268"/>
                <a:gd name="connsiteY306" fmla="*/ 695075 h 983692"/>
                <a:gd name="connsiteX307" fmla="*/ 834059 w 2149268"/>
                <a:gd name="connsiteY307" fmla="*/ 686362 h 983692"/>
                <a:gd name="connsiteX308" fmla="*/ 840945 w 2149268"/>
                <a:gd name="connsiteY308" fmla="*/ 628629 h 983692"/>
                <a:gd name="connsiteX309" fmla="*/ 864073 w 2149268"/>
                <a:gd name="connsiteY309" fmla="*/ 527158 h 983692"/>
                <a:gd name="connsiteX310" fmla="*/ 869602 w 2149268"/>
                <a:gd name="connsiteY310" fmla="*/ 507881 h 983692"/>
                <a:gd name="connsiteX311" fmla="*/ 863925 w 2149268"/>
                <a:gd name="connsiteY311" fmla="*/ 562381 h 983692"/>
                <a:gd name="connsiteX312" fmla="*/ 632894 w 2149268"/>
                <a:gd name="connsiteY312" fmla="*/ 724423 h 983692"/>
                <a:gd name="connsiteX313" fmla="*/ 651332 w 2149268"/>
                <a:gd name="connsiteY313" fmla="*/ 643661 h 983692"/>
                <a:gd name="connsiteX314" fmla="*/ 726170 w 2149268"/>
                <a:gd name="connsiteY314" fmla="*/ 517754 h 983692"/>
                <a:gd name="connsiteX315" fmla="*/ 793529 w 2149268"/>
                <a:gd name="connsiteY315" fmla="*/ 464810 h 983692"/>
                <a:gd name="connsiteX316" fmla="*/ 882634 w 2149268"/>
                <a:gd name="connsiteY316" fmla="*/ 453061 h 983692"/>
                <a:gd name="connsiteX317" fmla="*/ 911612 w 2149268"/>
                <a:gd name="connsiteY317" fmla="*/ 442892 h 983692"/>
                <a:gd name="connsiteX318" fmla="*/ 920744 w 2149268"/>
                <a:gd name="connsiteY318" fmla="*/ 430723 h 983692"/>
                <a:gd name="connsiteX319" fmla="*/ 895222 w 2149268"/>
                <a:gd name="connsiteY319" fmla="*/ 466760 h 983692"/>
                <a:gd name="connsiteX320" fmla="*/ 860099 w 2149268"/>
                <a:gd name="connsiteY320" fmla="*/ 466439 h 983692"/>
                <a:gd name="connsiteX321" fmla="*/ 763787 w 2149268"/>
                <a:gd name="connsiteY321" fmla="*/ 505314 h 983692"/>
                <a:gd name="connsiteX322" fmla="*/ 708670 w 2149268"/>
                <a:gd name="connsiteY322" fmla="*/ 564726 h 983692"/>
                <a:gd name="connsiteX323" fmla="*/ 659848 w 2149268"/>
                <a:gd name="connsiteY323" fmla="*/ 654003 h 983692"/>
                <a:gd name="connsiteX324" fmla="*/ 639188 w 2149268"/>
                <a:gd name="connsiteY324" fmla="*/ 742096 h 983692"/>
                <a:gd name="connsiteX325" fmla="*/ 641237 w 2149268"/>
                <a:gd name="connsiteY325" fmla="*/ 768506 h 983692"/>
                <a:gd name="connsiteX326" fmla="*/ 632894 w 2149268"/>
                <a:gd name="connsiteY326" fmla="*/ 724423 h 983692"/>
                <a:gd name="connsiteX327" fmla="*/ 774820 w 2149268"/>
                <a:gd name="connsiteY327" fmla="*/ 717438 h 983692"/>
                <a:gd name="connsiteX328" fmla="*/ 766502 w 2149268"/>
                <a:gd name="connsiteY328" fmla="*/ 735728 h 983692"/>
                <a:gd name="connsiteX329" fmla="*/ 752778 w 2149268"/>
                <a:gd name="connsiteY329" fmla="*/ 750932 h 983692"/>
                <a:gd name="connsiteX330" fmla="*/ 665895 w 2149268"/>
                <a:gd name="connsiteY330" fmla="*/ 839889 h 983692"/>
                <a:gd name="connsiteX331" fmla="*/ 613963 w 2149268"/>
                <a:gd name="connsiteY331" fmla="*/ 847047 h 983692"/>
                <a:gd name="connsiteX332" fmla="*/ 597129 w 2149268"/>
                <a:gd name="connsiteY332" fmla="*/ 834681 h 983692"/>
                <a:gd name="connsiteX333" fmla="*/ 704820 w 2149268"/>
                <a:gd name="connsiteY333" fmla="*/ 789018 h 983692"/>
                <a:gd name="connsiteX334" fmla="*/ 768723 w 2149268"/>
                <a:gd name="connsiteY334" fmla="*/ 693323 h 983692"/>
                <a:gd name="connsiteX335" fmla="*/ 775610 w 2149268"/>
                <a:gd name="connsiteY335" fmla="*/ 685079 h 983692"/>
                <a:gd name="connsiteX336" fmla="*/ 775190 w 2149268"/>
                <a:gd name="connsiteY336" fmla="*/ 703196 h 983692"/>
                <a:gd name="connsiteX337" fmla="*/ 774820 w 2149268"/>
                <a:gd name="connsiteY337" fmla="*/ 717438 h 983692"/>
                <a:gd name="connsiteX338" fmla="*/ 778399 w 2149268"/>
                <a:gd name="connsiteY338" fmla="*/ 609623 h 983692"/>
                <a:gd name="connsiteX339" fmla="*/ 699933 w 2149268"/>
                <a:gd name="connsiteY339" fmla="*/ 747057 h 983692"/>
                <a:gd name="connsiteX340" fmla="*/ 659453 w 2149268"/>
                <a:gd name="connsiteY340" fmla="*/ 772653 h 983692"/>
                <a:gd name="connsiteX341" fmla="*/ 646075 w 2149268"/>
                <a:gd name="connsiteY341" fmla="*/ 763891 h 983692"/>
                <a:gd name="connsiteX342" fmla="*/ 655627 w 2149268"/>
                <a:gd name="connsiteY342" fmla="*/ 689497 h 983692"/>
                <a:gd name="connsiteX343" fmla="*/ 686727 w 2149268"/>
                <a:gd name="connsiteY343" fmla="*/ 615671 h 983692"/>
                <a:gd name="connsiteX344" fmla="*/ 746089 w 2149268"/>
                <a:gd name="connsiteY344" fmla="*/ 529133 h 983692"/>
                <a:gd name="connsiteX345" fmla="*/ 809968 w 2149268"/>
                <a:gd name="connsiteY345" fmla="*/ 483248 h 983692"/>
                <a:gd name="connsiteX346" fmla="*/ 832800 w 2149268"/>
                <a:gd name="connsiteY346" fmla="*/ 477373 h 983692"/>
                <a:gd name="connsiteX347" fmla="*/ 813843 w 2149268"/>
                <a:gd name="connsiteY347" fmla="*/ 499662 h 983692"/>
                <a:gd name="connsiteX348" fmla="*/ 805822 w 2149268"/>
                <a:gd name="connsiteY348" fmla="*/ 526591 h 983692"/>
                <a:gd name="connsiteX349" fmla="*/ 778399 w 2149268"/>
                <a:gd name="connsiteY349" fmla="*/ 609623 h 983692"/>
                <a:gd name="connsiteX350" fmla="*/ 882634 w 2149268"/>
                <a:gd name="connsiteY350" fmla="*/ 726151 h 983692"/>
                <a:gd name="connsiteX351" fmla="*/ 830035 w 2149268"/>
                <a:gd name="connsiteY351" fmla="*/ 764582 h 983692"/>
                <a:gd name="connsiteX352" fmla="*/ 809919 w 2149268"/>
                <a:gd name="connsiteY352" fmla="*/ 760361 h 983692"/>
                <a:gd name="connsiteX353" fmla="*/ 818903 w 2149268"/>
                <a:gd name="connsiteY353" fmla="*/ 756214 h 983692"/>
                <a:gd name="connsiteX354" fmla="*/ 870243 w 2149268"/>
                <a:gd name="connsiteY354" fmla="*/ 724127 h 983692"/>
                <a:gd name="connsiteX355" fmla="*/ 877944 w 2149268"/>
                <a:gd name="connsiteY355" fmla="*/ 719264 h 983692"/>
                <a:gd name="connsiteX356" fmla="*/ 883844 w 2149268"/>
                <a:gd name="connsiteY356" fmla="*/ 720844 h 983692"/>
                <a:gd name="connsiteX357" fmla="*/ 882634 w 2149268"/>
                <a:gd name="connsiteY357" fmla="*/ 726151 h 983692"/>
                <a:gd name="connsiteX358" fmla="*/ 1228859 w 2149268"/>
                <a:gd name="connsiteY358" fmla="*/ 488184 h 983692"/>
                <a:gd name="connsiteX359" fmla="*/ 1251765 w 2149268"/>
                <a:gd name="connsiteY359" fmla="*/ 424281 h 983692"/>
                <a:gd name="connsiteX360" fmla="*/ 1266722 w 2149268"/>
                <a:gd name="connsiteY360" fmla="*/ 317824 h 983692"/>
                <a:gd name="connsiteX361" fmla="*/ 1265513 w 2149268"/>
                <a:gd name="connsiteY361" fmla="*/ 301830 h 983692"/>
                <a:gd name="connsiteX362" fmla="*/ 1271955 w 2149268"/>
                <a:gd name="connsiteY362" fmla="*/ 331227 h 983692"/>
                <a:gd name="connsiteX363" fmla="*/ 1256109 w 2149268"/>
                <a:gd name="connsiteY363" fmla="*/ 450864 h 983692"/>
                <a:gd name="connsiteX364" fmla="*/ 1244261 w 2149268"/>
                <a:gd name="connsiteY364" fmla="*/ 488925 h 983692"/>
                <a:gd name="connsiteX365" fmla="*/ 1228736 w 2149268"/>
                <a:gd name="connsiteY365" fmla="*/ 495466 h 983692"/>
                <a:gd name="connsiteX366" fmla="*/ 1228859 w 2149268"/>
                <a:gd name="connsiteY366" fmla="*/ 488184 h 983692"/>
                <a:gd name="connsiteX367" fmla="*/ 1003431 w 2149268"/>
                <a:gd name="connsiteY367" fmla="*/ 594962 h 983692"/>
                <a:gd name="connsiteX368" fmla="*/ 1011873 w 2149268"/>
                <a:gd name="connsiteY368" fmla="*/ 557691 h 983692"/>
                <a:gd name="connsiteX369" fmla="*/ 1037321 w 2149268"/>
                <a:gd name="connsiteY369" fmla="*/ 447754 h 983692"/>
                <a:gd name="connsiteX370" fmla="*/ 1072617 w 2149268"/>
                <a:gd name="connsiteY370" fmla="*/ 380740 h 983692"/>
                <a:gd name="connsiteX371" fmla="*/ 1139927 w 2149268"/>
                <a:gd name="connsiteY371" fmla="*/ 321477 h 983692"/>
                <a:gd name="connsiteX372" fmla="*/ 1166362 w 2149268"/>
                <a:gd name="connsiteY372" fmla="*/ 310814 h 983692"/>
                <a:gd name="connsiteX373" fmla="*/ 1197216 w 2149268"/>
                <a:gd name="connsiteY373" fmla="*/ 332436 h 983692"/>
                <a:gd name="connsiteX374" fmla="*/ 1197734 w 2149268"/>
                <a:gd name="connsiteY374" fmla="*/ 332979 h 983692"/>
                <a:gd name="connsiteX375" fmla="*/ 1197166 w 2149268"/>
                <a:gd name="connsiteY375" fmla="*/ 332486 h 983692"/>
                <a:gd name="connsiteX376" fmla="*/ 1152540 w 2149268"/>
                <a:gd name="connsiteY376" fmla="*/ 335843 h 983692"/>
                <a:gd name="connsiteX377" fmla="*/ 1061954 w 2149268"/>
                <a:gd name="connsiteY377" fmla="*/ 423022 h 983692"/>
                <a:gd name="connsiteX378" fmla="*/ 1041591 w 2149268"/>
                <a:gd name="connsiteY378" fmla="*/ 475374 h 983692"/>
                <a:gd name="connsiteX379" fmla="*/ 1015106 w 2149268"/>
                <a:gd name="connsiteY379" fmla="*/ 589680 h 983692"/>
                <a:gd name="connsiteX380" fmla="*/ 1012268 w 2149268"/>
                <a:gd name="connsiteY380" fmla="*/ 609623 h 983692"/>
                <a:gd name="connsiteX381" fmla="*/ 1003431 w 2149268"/>
                <a:gd name="connsiteY381" fmla="*/ 594962 h 983692"/>
                <a:gd name="connsiteX382" fmla="*/ 1198894 w 2149268"/>
                <a:gd name="connsiteY382" fmla="*/ 357662 h 983692"/>
                <a:gd name="connsiteX383" fmla="*/ 1182554 w 2149268"/>
                <a:gd name="connsiteY383" fmla="*/ 445483 h 983692"/>
                <a:gd name="connsiteX384" fmla="*/ 1153231 w 2149268"/>
                <a:gd name="connsiteY384" fmla="*/ 522790 h 983692"/>
                <a:gd name="connsiteX385" fmla="*/ 1056475 w 2149268"/>
                <a:gd name="connsiteY385" fmla="*/ 611870 h 983692"/>
                <a:gd name="connsiteX386" fmla="*/ 1031891 w 2149268"/>
                <a:gd name="connsiteY386" fmla="*/ 615572 h 983692"/>
                <a:gd name="connsiteX387" fmla="*/ 1022684 w 2149268"/>
                <a:gd name="connsiteY387" fmla="*/ 602959 h 983692"/>
                <a:gd name="connsiteX388" fmla="*/ 1037987 w 2149268"/>
                <a:gd name="connsiteY388" fmla="*/ 531947 h 983692"/>
                <a:gd name="connsiteX389" fmla="*/ 1056475 w 2149268"/>
                <a:gd name="connsiteY389" fmla="*/ 458689 h 983692"/>
                <a:gd name="connsiteX390" fmla="*/ 1093400 w 2149268"/>
                <a:gd name="connsiteY390" fmla="*/ 396611 h 983692"/>
                <a:gd name="connsiteX391" fmla="*/ 1158143 w 2149268"/>
                <a:gd name="connsiteY391" fmla="*/ 343371 h 983692"/>
                <a:gd name="connsiteX392" fmla="*/ 1183936 w 2149268"/>
                <a:gd name="connsiteY392" fmla="*/ 338163 h 983692"/>
                <a:gd name="connsiteX393" fmla="*/ 1198894 w 2149268"/>
                <a:gd name="connsiteY393" fmla="*/ 357662 h 983692"/>
                <a:gd name="connsiteX394" fmla="*/ 1315372 w 2149268"/>
                <a:gd name="connsiteY394" fmla="*/ 472165 h 983692"/>
                <a:gd name="connsiteX395" fmla="*/ 1305721 w 2149268"/>
                <a:gd name="connsiteY395" fmla="*/ 499390 h 983692"/>
                <a:gd name="connsiteX396" fmla="*/ 1294712 w 2149268"/>
                <a:gd name="connsiteY396" fmla="*/ 510374 h 983692"/>
                <a:gd name="connsiteX397" fmla="*/ 1252628 w 2149268"/>
                <a:gd name="connsiteY397" fmla="*/ 539327 h 983692"/>
                <a:gd name="connsiteX398" fmla="*/ 1230636 w 2149268"/>
                <a:gd name="connsiteY398" fmla="*/ 548163 h 983692"/>
                <a:gd name="connsiteX399" fmla="*/ 1181937 w 2149268"/>
                <a:gd name="connsiteY399" fmla="*/ 589507 h 983692"/>
                <a:gd name="connsiteX400" fmla="*/ 1085304 w 2149268"/>
                <a:gd name="connsiteY400" fmla="*/ 666517 h 983692"/>
                <a:gd name="connsiteX401" fmla="*/ 1025078 w 2149268"/>
                <a:gd name="connsiteY401" fmla="*/ 676785 h 983692"/>
                <a:gd name="connsiteX402" fmla="*/ 984179 w 2149268"/>
                <a:gd name="connsiteY402" fmla="*/ 710798 h 983692"/>
                <a:gd name="connsiteX403" fmla="*/ 960261 w 2149268"/>
                <a:gd name="connsiteY403" fmla="*/ 835569 h 983692"/>
                <a:gd name="connsiteX404" fmla="*/ 946711 w 2149268"/>
                <a:gd name="connsiteY404" fmla="*/ 906458 h 983692"/>
                <a:gd name="connsiteX405" fmla="*/ 937701 w 2149268"/>
                <a:gd name="connsiteY405" fmla="*/ 948443 h 983692"/>
                <a:gd name="connsiteX406" fmla="*/ 903738 w 2149268"/>
                <a:gd name="connsiteY406" fmla="*/ 972460 h 983692"/>
                <a:gd name="connsiteX407" fmla="*/ 888262 w 2149268"/>
                <a:gd name="connsiteY407" fmla="*/ 965869 h 983692"/>
                <a:gd name="connsiteX408" fmla="*/ 922497 w 2149268"/>
                <a:gd name="connsiteY408" fmla="*/ 949529 h 983692"/>
                <a:gd name="connsiteX409" fmla="*/ 937479 w 2149268"/>
                <a:gd name="connsiteY409" fmla="*/ 917738 h 983692"/>
                <a:gd name="connsiteX410" fmla="*/ 955177 w 2149268"/>
                <a:gd name="connsiteY410" fmla="*/ 813256 h 983692"/>
                <a:gd name="connsiteX411" fmla="*/ 972578 w 2149268"/>
                <a:gd name="connsiteY411" fmla="*/ 720276 h 983692"/>
                <a:gd name="connsiteX412" fmla="*/ 984278 w 2149268"/>
                <a:gd name="connsiteY412" fmla="*/ 667035 h 983692"/>
                <a:gd name="connsiteX413" fmla="*/ 1002740 w 2149268"/>
                <a:gd name="connsiteY413" fmla="*/ 659828 h 983692"/>
                <a:gd name="connsiteX414" fmla="*/ 1056894 w 2149268"/>
                <a:gd name="connsiteY414" fmla="*/ 659779 h 983692"/>
                <a:gd name="connsiteX415" fmla="*/ 1169176 w 2149268"/>
                <a:gd name="connsiteY415" fmla="*/ 579362 h 983692"/>
                <a:gd name="connsiteX416" fmla="*/ 1191514 w 2149268"/>
                <a:gd name="connsiteY416" fmla="*/ 549447 h 983692"/>
                <a:gd name="connsiteX417" fmla="*/ 1217579 w 2149268"/>
                <a:gd name="connsiteY417" fmla="*/ 533749 h 983692"/>
                <a:gd name="connsiteX418" fmla="*/ 1266451 w 2149268"/>
                <a:gd name="connsiteY418" fmla="*/ 510942 h 983692"/>
                <a:gd name="connsiteX419" fmla="*/ 1309300 w 2149268"/>
                <a:gd name="connsiteY419" fmla="*/ 469376 h 983692"/>
                <a:gd name="connsiteX420" fmla="*/ 1313620 w 2149268"/>
                <a:gd name="connsiteY420" fmla="*/ 466414 h 983692"/>
                <a:gd name="connsiteX421" fmla="*/ 1315372 w 2149268"/>
                <a:gd name="connsiteY421" fmla="*/ 472165 h 983692"/>
                <a:gd name="connsiteX422" fmla="*/ 1387174 w 2149268"/>
                <a:gd name="connsiteY422" fmla="*/ 436499 h 983692"/>
                <a:gd name="connsiteX423" fmla="*/ 1392086 w 2149268"/>
                <a:gd name="connsiteY423" fmla="*/ 394686 h 983692"/>
                <a:gd name="connsiteX424" fmla="*/ 1425333 w 2149268"/>
                <a:gd name="connsiteY424" fmla="*/ 270631 h 983692"/>
                <a:gd name="connsiteX425" fmla="*/ 1453891 w 2149268"/>
                <a:gd name="connsiteY425" fmla="*/ 223511 h 983692"/>
                <a:gd name="connsiteX426" fmla="*/ 1528853 w 2149268"/>
                <a:gd name="connsiteY426" fmla="*/ 163508 h 983692"/>
                <a:gd name="connsiteX427" fmla="*/ 1571751 w 2149268"/>
                <a:gd name="connsiteY427" fmla="*/ 164668 h 983692"/>
                <a:gd name="connsiteX428" fmla="*/ 1579255 w 2149268"/>
                <a:gd name="connsiteY428" fmla="*/ 177552 h 983692"/>
                <a:gd name="connsiteX429" fmla="*/ 1522263 w 2149268"/>
                <a:gd name="connsiteY429" fmla="*/ 184710 h 983692"/>
                <a:gd name="connsiteX430" fmla="*/ 1425605 w 2149268"/>
                <a:gd name="connsiteY430" fmla="*/ 300571 h 983692"/>
                <a:gd name="connsiteX431" fmla="*/ 1397047 w 2149268"/>
                <a:gd name="connsiteY431" fmla="*/ 419443 h 983692"/>
                <a:gd name="connsiteX432" fmla="*/ 1395048 w 2149268"/>
                <a:gd name="connsiteY432" fmla="*/ 445779 h 983692"/>
                <a:gd name="connsiteX433" fmla="*/ 1387174 w 2149268"/>
                <a:gd name="connsiteY433" fmla="*/ 436499 h 983692"/>
                <a:gd name="connsiteX434" fmla="*/ 1396998 w 2149268"/>
                <a:gd name="connsiteY434" fmla="*/ 448569 h 983692"/>
                <a:gd name="connsiteX435" fmla="*/ 1395097 w 2149268"/>
                <a:gd name="connsiteY435" fmla="*/ 445854 h 983692"/>
                <a:gd name="connsiteX436" fmla="*/ 1397640 w 2149268"/>
                <a:gd name="connsiteY436" fmla="*/ 448001 h 983692"/>
                <a:gd name="connsiteX437" fmla="*/ 1396998 w 2149268"/>
                <a:gd name="connsiteY437" fmla="*/ 448569 h 983692"/>
                <a:gd name="connsiteX438" fmla="*/ 1584463 w 2149268"/>
                <a:gd name="connsiteY438" fmla="*/ 226695 h 983692"/>
                <a:gd name="connsiteX439" fmla="*/ 1566173 w 2149268"/>
                <a:gd name="connsiteY439" fmla="*/ 297732 h 983692"/>
                <a:gd name="connsiteX440" fmla="*/ 1499480 w 2149268"/>
                <a:gd name="connsiteY440" fmla="*/ 418382 h 983692"/>
                <a:gd name="connsiteX441" fmla="*/ 1422026 w 2149268"/>
                <a:gd name="connsiteY441" fmla="*/ 453209 h 983692"/>
                <a:gd name="connsiteX442" fmla="*/ 1416077 w 2149268"/>
                <a:gd name="connsiteY442" fmla="*/ 453480 h 983692"/>
                <a:gd name="connsiteX443" fmla="*/ 1403045 w 2149268"/>
                <a:gd name="connsiteY443" fmla="*/ 439239 h 983692"/>
                <a:gd name="connsiteX444" fmla="*/ 1436663 w 2149268"/>
                <a:gd name="connsiteY444" fmla="*/ 293314 h 983692"/>
                <a:gd name="connsiteX445" fmla="*/ 1500172 w 2149268"/>
                <a:gd name="connsiteY445" fmla="*/ 210084 h 983692"/>
                <a:gd name="connsiteX446" fmla="*/ 1543045 w 2149268"/>
                <a:gd name="connsiteY446" fmla="*/ 183649 h 983692"/>
                <a:gd name="connsiteX447" fmla="*/ 1578983 w 2149268"/>
                <a:gd name="connsiteY447" fmla="*/ 185870 h 983692"/>
                <a:gd name="connsiteX448" fmla="*/ 1584463 w 2149268"/>
                <a:gd name="connsiteY448" fmla="*/ 226695 h 983692"/>
                <a:gd name="connsiteX449" fmla="*/ 1629805 w 2149268"/>
                <a:gd name="connsiteY449" fmla="*/ 341939 h 983692"/>
                <a:gd name="connsiteX450" fmla="*/ 1611664 w 2149268"/>
                <a:gd name="connsiteY450" fmla="*/ 348357 h 983692"/>
                <a:gd name="connsiteX451" fmla="*/ 1611713 w 2149268"/>
                <a:gd name="connsiteY451" fmla="*/ 341371 h 983692"/>
                <a:gd name="connsiteX452" fmla="*/ 1625708 w 2149268"/>
                <a:gd name="connsiteY452" fmla="*/ 307729 h 983692"/>
                <a:gd name="connsiteX453" fmla="*/ 1648959 w 2149268"/>
                <a:gd name="connsiteY453" fmla="*/ 176688 h 983692"/>
                <a:gd name="connsiteX454" fmla="*/ 1648910 w 2149268"/>
                <a:gd name="connsiteY454" fmla="*/ 160398 h 983692"/>
                <a:gd name="connsiteX455" fmla="*/ 1652933 w 2149268"/>
                <a:gd name="connsiteY455" fmla="*/ 243381 h 983692"/>
                <a:gd name="connsiteX456" fmla="*/ 1630274 w 2149268"/>
                <a:gd name="connsiteY456" fmla="*/ 329993 h 983692"/>
                <a:gd name="connsiteX457" fmla="*/ 1629805 w 2149268"/>
                <a:gd name="connsiteY457" fmla="*/ 341939 h 983692"/>
                <a:gd name="connsiteX458" fmla="*/ 1978449 w 2149268"/>
                <a:gd name="connsiteY458" fmla="*/ 250539 h 983692"/>
                <a:gd name="connsiteX459" fmla="*/ 2020854 w 2149268"/>
                <a:gd name="connsiteY459" fmla="*/ 94445 h 983692"/>
                <a:gd name="connsiteX460" fmla="*/ 2038477 w 2149268"/>
                <a:gd name="connsiteY460" fmla="*/ 31727 h 983692"/>
                <a:gd name="connsiteX461" fmla="*/ 2035960 w 2149268"/>
                <a:gd name="connsiteY461" fmla="*/ 81290 h 983692"/>
                <a:gd name="connsiteX462" fmla="*/ 2017596 w 2149268"/>
                <a:gd name="connsiteY462" fmla="*/ 148352 h 983692"/>
                <a:gd name="connsiteX463" fmla="*/ 1992716 w 2149268"/>
                <a:gd name="connsiteY463" fmla="*/ 244294 h 983692"/>
                <a:gd name="connsiteX464" fmla="*/ 1970081 w 2149268"/>
                <a:gd name="connsiteY464" fmla="*/ 333745 h 983692"/>
                <a:gd name="connsiteX465" fmla="*/ 1963318 w 2149268"/>
                <a:gd name="connsiteY465" fmla="*/ 341816 h 983692"/>
                <a:gd name="connsiteX466" fmla="*/ 1958876 w 2149268"/>
                <a:gd name="connsiteY466" fmla="*/ 333029 h 983692"/>
                <a:gd name="connsiteX467" fmla="*/ 1978449 w 2149268"/>
                <a:gd name="connsiteY467" fmla="*/ 250539 h 983692"/>
                <a:gd name="connsiteX468" fmla="*/ 1783529 w 2149268"/>
                <a:gd name="connsiteY468" fmla="*/ 279418 h 983692"/>
                <a:gd name="connsiteX469" fmla="*/ 1808903 w 2149268"/>
                <a:gd name="connsiteY469" fmla="*/ 170592 h 983692"/>
                <a:gd name="connsiteX470" fmla="*/ 1834771 w 2149268"/>
                <a:gd name="connsiteY470" fmla="*/ 62136 h 983692"/>
                <a:gd name="connsiteX471" fmla="*/ 1840078 w 2149268"/>
                <a:gd name="connsiteY471" fmla="*/ 92051 h 983692"/>
                <a:gd name="connsiteX472" fmla="*/ 1824429 w 2149268"/>
                <a:gd name="connsiteY472" fmla="*/ 160793 h 983692"/>
                <a:gd name="connsiteX473" fmla="*/ 1810212 w 2149268"/>
                <a:gd name="connsiteY473" fmla="*/ 217217 h 983692"/>
                <a:gd name="connsiteX474" fmla="*/ 1793872 w 2149268"/>
                <a:gd name="connsiteY474" fmla="*/ 287761 h 983692"/>
                <a:gd name="connsiteX475" fmla="*/ 1787380 w 2149268"/>
                <a:gd name="connsiteY475" fmla="*/ 334979 h 983692"/>
                <a:gd name="connsiteX476" fmla="*/ 1779383 w 2149268"/>
                <a:gd name="connsiteY476" fmla="*/ 319256 h 983692"/>
                <a:gd name="connsiteX477" fmla="*/ 1783529 w 2149268"/>
                <a:gd name="connsiteY477" fmla="*/ 279418 h 983692"/>
                <a:gd name="connsiteX478" fmla="*/ 1871647 w 2149268"/>
                <a:gd name="connsiteY478" fmla="*/ 349369 h 983692"/>
                <a:gd name="connsiteX479" fmla="*/ 1783085 w 2149268"/>
                <a:gd name="connsiteY479" fmla="*/ 404979 h 983692"/>
                <a:gd name="connsiteX480" fmla="*/ 1741470 w 2149268"/>
                <a:gd name="connsiteY480" fmla="*/ 393106 h 983692"/>
                <a:gd name="connsiteX481" fmla="*/ 1836400 w 2149268"/>
                <a:gd name="connsiteY481" fmla="*/ 362920 h 983692"/>
                <a:gd name="connsiteX482" fmla="*/ 1909831 w 2149268"/>
                <a:gd name="connsiteY482" fmla="*/ 279196 h 983692"/>
                <a:gd name="connsiteX483" fmla="*/ 1921086 w 2149268"/>
                <a:gd name="connsiteY483" fmla="*/ 264756 h 983692"/>
                <a:gd name="connsiteX484" fmla="*/ 1916693 w 2149268"/>
                <a:gd name="connsiteY484" fmla="*/ 287489 h 983692"/>
                <a:gd name="connsiteX485" fmla="*/ 1912398 w 2149268"/>
                <a:gd name="connsiteY485" fmla="*/ 301163 h 983692"/>
                <a:gd name="connsiteX486" fmla="*/ 1900995 w 2149268"/>
                <a:gd name="connsiteY486" fmla="*/ 319552 h 983692"/>
                <a:gd name="connsiteX487" fmla="*/ 1871647 w 2149268"/>
                <a:gd name="connsiteY487" fmla="*/ 349369 h 983692"/>
                <a:gd name="connsiteX488" fmla="*/ 1778247 w 2149268"/>
                <a:gd name="connsiteY488" fmla="*/ 549965 h 983692"/>
                <a:gd name="connsiteX489" fmla="*/ 1798808 w 2149268"/>
                <a:gd name="connsiteY489" fmla="*/ 508696 h 983692"/>
                <a:gd name="connsiteX490" fmla="*/ 1861477 w 2149268"/>
                <a:gd name="connsiteY490" fmla="*/ 448791 h 983692"/>
                <a:gd name="connsiteX491" fmla="*/ 1869820 w 2149268"/>
                <a:gd name="connsiteY491" fmla="*/ 445804 h 983692"/>
                <a:gd name="connsiteX492" fmla="*/ 1870437 w 2149268"/>
                <a:gd name="connsiteY492" fmla="*/ 455529 h 983692"/>
                <a:gd name="connsiteX493" fmla="*/ 1850839 w 2149268"/>
                <a:gd name="connsiteY493" fmla="*/ 483544 h 983692"/>
                <a:gd name="connsiteX494" fmla="*/ 1794439 w 2149268"/>
                <a:gd name="connsiteY494" fmla="*/ 546979 h 983692"/>
                <a:gd name="connsiteX495" fmla="*/ 1789206 w 2149268"/>
                <a:gd name="connsiteY495" fmla="*/ 562282 h 983692"/>
                <a:gd name="connsiteX496" fmla="*/ 1785652 w 2149268"/>
                <a:gd name="connsiteY496" fmla="*/ 568008 h 983692"/>
                <a:gd name="connsiteX497" fmla="*/ 1779506 w 2149268"/>
                <a:gd name="connsiteY497" fmla="*/ 562677 h 983692"/>
                <a:gd name="connsiteX498" fmla="*/ 1778247 w 2149268"/>
                <a:gd name="connsiteY498" fmla="*/ 549965 h 983692"/>
                <a:gd name="connsiteX499" fmla="*/ 1854937 w 2149268"/>
                <a:gd name="connsiteY499" fmla="*/ 507165 h 983692"/>
                <a:gd name="connsiteX500" fmla="*/ 1819764 w 2149268"/>
                <a:gd name="connsiteY500" fmla="*/ 562085 h 983692"/>
                <a:gd name="connsiteX501" fmla="*/ 1802979 w 2149268"/>
                <a:gd name="connsiteY501" fmla="*/ 570131 h 983692"/>
                <a:gd name="connsiteX502" fmla="*/ 1796414 w 2149268"/>
                <a:gd name="connsiteY502" fmla="*/ 561295 h 983692"/>
                <a:gd name="connsiteX503" fmla="*/ 1807792 w 2149268"/>
                <a:gd name="connsiteY503" fmla="*/ 538093 h 983692"/>
                <a:gd name="connsiteX504" fmla="*/ 1848149 w 2149268"/>
                <a:gd name="connsiteY504" fmla="*/ 494997 h 983692"/>
                <a:gd name="connsiteX505" fmla="*/ 1859231 w 2149268"/>
                <a:gd name="connsiteY505" fmla="*/ 492035 h 983692"/>
                <a:gd name="connsiteX506" fmla="*/ 1854937 w 2149268"/>
                <a:gd name="connsiteY506" fmla="*/ 507165 h 983692"/>
                <a:gd name="connsiteX507" fmla="*/ 2131383 w 2149268"/>
                <a:gd name="connsiteY507" fmla="*/ 217933 h 983692"/>
                <a:gd name="connsiteX508" fmla="*/ 2087226 w 2149268"/>
                <a:gd name="connsiteY508" fmla="*/ 294721 h 983692"/>
                <a:gd name="connsiteX509" fmla="*/ 1994591 w 2149268"/>
                <a:gd name="connsiteY509" fmla="*/ 388145 h 983692"/>
                <a:gd name="connsiteX510" fmla="*/ 1952655 w 2149268"/>
                <a:gd name="connsiteY510" fmla="*/ 422504 h 983692"/>
                <a:gd name="connsiteX511" fmla="*/ 1941005 w 2149268"/>
                <a:gd name="connsiteY511" fmla="*/ 448421 h 983692"/>
                <a:gd name="connsiteX512" fmla="*/ 1908819 w 2149268"/>
                <a:gd name="connsiteY512" fmla="*/ 541376 h 983692"/>
                <a:gd name="connsiteX513" fmla="*/ 1845705 w 2149268"/>
                <a:gd name="connsiteY513" fmla="*/ 618386 h 983692"/>
                <a:gd name="connsiteX514" fmla="*/ 1768424 w 2149268"/>
                <a:gd name="connsiteY514" fmla="*/ 637861 h 983692"/>
                <a:gd name="connsiteX515" fmla="*/ 1752281 w 2149268"/>
                <a:gd name="connsiteY515" fmla="*/ 626951 h 983692"/>
                <a:gd name="connsiteX516" fmla="*/ 1824009 w 2149268"/>
                <a:gd name="connsiteY516" fmla="*/ 611647 h 983692"/>
                <a:gd name="connsiteX517" fmla="*/ 1902377 w 2149268"/>
                <a:gd name="connsiteY517" fmla="*/ 524295 h 983692"/>
                <a:gd name="connsiteX518" fmla="*/ 1937105 w 2149268"/>
                <a:gd name="connsiteY518" fmla="*/ 416950 h 983692"/>
                <a:gd name="connsiteX519" fmla="*/ 1957962 w 2149268"/>
                <a:gd name="connsiteY519" fmla="*/ 389750 h 983692"/>
                <a:gd name="connsiteX520" fmla="*/ 2049140 w 2149268"/>
                <a:gd name="connsiteY520" fmla="*/ 314393 h 983692"/>
                <a:gd name="connsiteX521" fmla="*/ 2083671 w 2149268"/>
                <a:gd name="connsiteY521" fmla="*/ 272285 h 983692"/>
                <a:gd name="connsiteX522" fmla="*/ 2115537 w 2149268"/>
                <a:gd name="connsiteY522" fmla="*/ 219957 h 983692"/>
                <a:gd name="connsiteX523" fmla="*/ 2129285 w 2149268"/>
                <a:gd name="connsiteY523" fmla="*/ 191523 h 983692"/>
                <a:gd name="connsiteX524" fmla="*/ 2136591 w 2149268"/>
                <a:gd name="connsiteY524" fmla="*/ 188733 h 983692"/>
                <a:gd name="connsiteX525" fmla="*/ 2131383 w 2149268"/>
                <a:gd name="connsiteY525" fmla="*/ 217933 h 98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</a:cxnLst>
              <a:rect l="l" t="t" r="r" b="b"/>
              <a:pathLst>
                <a:path w="2149268" h="983692">
                  <a:moveTo>
                    <a:pt x="2147082" y="181279"/>
                  </a:moveTo>
                  <a:cubicBezTo>
                    <a:pt x="2132420" y="172936"/>
                    <a:pt x="2143996" y="160990"/>
                    <a:pt x="2140911" y="157534"/>
                  </a:cubicBezTo>
                  <a:cubicBezTo>
                    <a:pt x="2134345" y="146847"/>
                    <a:pt x="2126397" y="141096"/>
                    <a:pt x="2117413" y="151314"/>
                  </a:cubicBezTo>
                  <a:cubicBezTo>
                    <a:pt x="2110576" y="163829"/>
                    <a:pt x="2103097" y="176022"/>
                    <a:pt x="2097000" y="188882"/>
                  </a:cubicBezTo>
                  <a:cubicBezTo>
                    <a:pt x="2075255" y="234668"/>
                    <a:pt x="2045833" y="274753"/>
                    <a:pt x="2008908" y="309358"/>
                  </a:cubicBezTo>
                  <a:cubicBezTo>
                    <a:pt x="2005082" y="312962"/>
                    <a:pt x="1982966" y="334189"/>
                    <a:pt x="1977388" y="335497"/>
                  </a:cubicBezTo>
                  <a:cubicBezTo>
                    <a:pt x="1979708" y="322020"/>
                    <a:pt x="1982917" y="305261"/>
                    <a:pt x="1986298" y="292080"/>
                  </a:cubicBezTo>
                  <a:cubicBezTo>
                    <a:pt x="1998417" y="244813"/>
                    <a:pt x="2011104" y="197693"/>
                    <a:pt x="2023791" y="150574"/>
                  </a:cubicBezTo>
                  <a:cubicBezTo>
                    <a:pt x="2032134" y="119523"/>
                    <a:pt x="2041069" y="88620"/>
                    <a:pt x="2049264" y="57545"/>
                  </a:cubicBezTo>
                  <a:cubicBezTo>
                    <a:pt x="2051905" y="47499"/>
                    <a:pt x="2052053" y="37033"/>
                    <a:pt x="2044278" y="28715"/>
                  </a:cubicBezTo>
                  <a:cubicBezTo>
                    <a:pt x="2039835" y="23952"/>
                    <a:pt x="2041143" y="18719"/>
                    <a:pt x="2041242" y="13412"/>
                  </a:cubicBezTo>
                  <a:cubicBezTo>
                    <a:pt x="2039884" y="6920"/>
                    <a:pt x="2034973" y="4477"/>
                    <a:pt x="2029320" y="2650"/>
                  </a:cubicBezTo>
                  <a:cubicBezTo>
                    <a:pt x="2021940" y="256"/>
                    <a:pt x="1999824" y="34"/>
                    <a:pt x="1996319" y="9"/>
                  </a:cubicBezTo>
                  <a:cubicBezTo>
                    <a:pt x="1986619" y="-65"/>
                    <a:pt x="1983608" y="9"/>
                    <a:pt x="1979338" y="12301"/>
                  </a:cubicBezTo>
                  <a:cubicBezTo>
                    <a:pt x="1977758" y="17114"/>
                    <a:pt x="1952853" y="108046"/>
                    <a:pt x="1938759" y="147711"/>
                  </a:cubicBezTo>
                  <a:cubicBezTo>
                    <a:pt x="1932465" y="165408"/>
                    <a:pt x="1928615" y="176590"/>
                    <a:pt x="1917285" y="199816"/>
                  </a:cubicBezTo>
                  <a:cubicBezTo>
                    <a:pt x="1912472" y="210800"/>
                    <a:pt x="1889887" y="258388"/>
                    <a:pt x="1860737" y="292203"/>
                  </a:cubicBezTo>
                  <a:cubicBezTo>
                    <a:pt x="1851012" y="302595"/>
                    <a:pt x="1843212" y="309358"/>
                    <a:pt x="1833191" y="319453"/>
                  </a:cubicBezTo>
                  <a:cubicBezTo>
                    <a:pt x="1827860" y="324834"/>
                    <a:pt x="1821763" y="330042"/>
                    <a:pt x="1810261" y="336583"/>
                  </a:cubicBezTo>
                  <a:cubicBezTo>
                    <a:pt x="1801276" y="340927"/>
                    <a:pt x="1796759" y="336657"/>
                    <a:pt x="1796537" y="327376"/>
                  </a:cubicBezTo>
                  <a:cubicBezTo>
                    <a:pt x="1796414" y="322613"/>
                    <a:pt x="1796858" y="316689"/>
                    <a:pt x="1797771" y="311851"/>
                  </a:cubicBezTo>
                  <a:cubicBezTo>
                    <a:pt x="1802905" y="285095"/>
                    <a:pt x="1802659" y="286378"/>
                    <a:pt x="1805546" y="273050"/>
                  </a:cubicBezTo>
                  <a:cubicBezTo>
                    <a:pt x="1812112" y="242566"/>
                    <a:pt x="1819443" y="212281"/>
                    <a:pt x="1827341" y="182168"/>
                  </a:cubicBezTo>
                  <a:cubicBezTo>
                    <a:pt x="1835733" y="150204"/>
                    <a:pt x="1843212" y="118067"/>
                    <a:pt x="1849803" y="85708"/>
                  </a:cubicBezTo>
                  <a:cubicBezTo>
                    <a:pt x="1851999" y="74872"/>
                    <a:pt x="1850494" y="63938"/>
                    <a:pt x="1841484" y="55669"/>
                  </a:cubicBezTo>
                  <a:cubicBezTo>
                    <a:pt x="1839732" y="54064"/>
                    <a:pt x="1838671" y="52213"/>
                    <a:pt x="1839090" y="49745"/>
                  </a:cubicBezTo>
                  <a:cubicBezTo>
                    <a:pt x="1838819" y="45894"/>
                    <a:pt x="1839041" y="41945"/>
                    <a:pt x="1836894" y="38465"/>
                  </a:cubicBezTo>
                  <a:cubicBezTo>
                    <a:pt x="1830698" y="31085"/>
                    <a:pt x="1826181" y="32492"/>
                    <a:pt x="1818036" y="33652"/>
                  </a:cubicBezTo>
                  <a:cubicBezTo>
                    <a:pt x="1812951" y="34466"/>
                    <a:pt x="1804831" y="35602"/>
                    <a:pt x="1798709" y="36589"/>
                  </a:cubicBezTo>
                  <a:cubicBezTo>
                    <a:pt x="1782567" y="40810"/>
                    <a:pt x="1780024" y="44463"/>
                    <a:pt x="1777828" y="50313"/>
                  </a:cubicBezTo>
                  <a:cubicBezTo>
                    <a:pt x="1774125" y="60136"/>
                    <a:pt x="1767609" y="91977"/>
                    <a:pt x="1766177" y="97457"/>
                  </a:cubicBezTo>
                  <a:cubicBezTo>
                    <a:pt x="1756082" y="136480"/>
                    <a:pt x="1744703" y="175109"/>
                    <a:pt x="1731671" y="213268"/>
                  </a:cubicBezTo>
                  <a:cubicBezTo>
                    <a:pt x="1730856" y="216748"/>
                    <a:pt x="1721995" y="239136"/>
                    <a:pt x="1715948" y="252538"/>
                  </a:cubicBezTo>
                  <a:cubicBezTo>
                    <a:pt x="1703952" y="281738"/>
                    <a:pt x="1691117" y="294943"/>
                    <a:pt x="1673395" y="313998"/>
                  </a:cubicBezTo>
                  <a:cubicBezTo>
                    <a:pt x="1672655" y="314788"/>
                    <a:pt x="1643455" y="338311"/>
                    <a:pt x="1635112" y="339224"/>
                  </a:cubicBezTo>
                  <a:cubicBezTo>
                    <a:pt x="1638049" y="326833"/>
                    <a:pt x="1642961" y="315232"/>
                    <a:pt x="1646096" y="303212"/>
                  </a:cubicBezTo>
                  <a:cubicBezTo>
                    <a:pt x="1652563" y="278406"/>
                    <a:pt x="1659178" y="253649"/>
                    <a:pt x="1660955" y="227757"/>
                  </a:cubicBezTo>
                  <a:cubicBezTo>
                    <a:pt x="1662164" y="210158"/>
                    <a:pt x="1661177" y="192880"/>
                    <a:pt x="1659178" y="175578"/>
                  </a:cubicBezTo>
                  <a:cubicBezTo>
                    <a:pt x="1655574" y="144230"/>
                    <a:pt x="1632940" y="112291"/>
                    <a:pt x="1613934" y="100295"/>
                  </a:cubicBezTo>
                  <a:cubicBezTo>
                    <a:pt x="1598384" y="92841"/>
                    <a:pt x="1571875" y="96519"/>
                    <a:pt x="1550697" y="103331"/>
                  </a:cubicBezTo>
                  <a:cubicBezTo>
                    <a:pt x="1495630" y="121078"/>
                    <a:pt x="1458014" y="176713"/>
                    <a:pt x="1450584" y="178984"/>
                  </a:cubicBezTo>
                  <a:cubicBezTo>
                    <a:pt x="1450732" y="175701"/>
                    <a:pt x="1451053" y="173480"/>
                    <a:pt x="1450880" y="171283"/>
                  </a:cubicBezTo>
                  <a:cubicBezTo>
                    <a:pt x="1449745" y="155412"/>
                    <a:pt x="1445401" y="145317"/>
                    <a:pt x="1430813" y="151142"/>
                  </a:cubicBezTo>
                  <a:cubicBezTo>
                    <a:pt x="1414819" y="157559"/>
                    <a:pt x="1406130" y="162274"/>
                    <a:pt x="1394949" y="169333"/>
                  </a:cubicBezTo>
                  <a:cubicBezTo>
                    <a:pt x="1388606" y="173331"/>
                    <a:pt x="1385965" y="178811"/>
                    <a:pt x="1384064" y="185179"/>
                  </a:cubicBezTo>
                  <a:cubicBezTo>
                    <a:pt x="1382706" y="189745"/>
                    <a:pt x="1334180" y="378248"/>
                    <a:pt x="1328034" y="396932"/>
                  </a:cubicBezTo>
                  <a:cubicBezTo>
                    <a:pt x="1315742" y="434376"/>
                    <a:pt x="1282717" y="466143"/>
                    <a:pt x="1251493" y="484581"/>
                  </a:cubicBezTo>
                  <a:cubicBezTo>
                    <a:pt x="1259095" y="464760"/>
                    <a:pt x="1263168" y="445582"/>
                    <a:pt x="1268722" y="426872"/>
                  </a:cubicBezTo>
                  <a:cubicBezTo>
                    <a:pt x="1279434" y="390786"/>
                    <a:pt x="1280767" y="354132"/>
                    <a:pt x="1275756" y="317207"/>
                  </a:cubicBezTo>
                  <a:cubicBezTo>
                    <a:pt x="1274497" y="307852"/>
                    <a:pt x="1271856" y="298695"/>
                    <a:pt x="1264451" y="290599"/>
                  </a:cubicBezTo>
                  <a:cubicBezTo>
                    <a:pt x="1258528" y="284108"/>
                    <a:pt x="1258059" y="273050"/>
                    <a:pt x="1253418" y="264707"/>
                  </a:cubicBezTo>
                  <a:cubicBezTo>
                    <a:pt x="1249691" y="257870"/>
                    <a:pt x="1240114" y="248811"/>
                    <a:pt x="1223824" y="246466"/>
                  </a:cubicBezTo>
                  <a:cubicBezTo>
                    <a:pt x="1203855" y="243578"/>
                    <a:pt x="1183936" y="247849"/>
                    <a:pt x="1165276" y="256932"/>
                  </a:cubicBezTo>
                  <a:cubicBezTo>
                    <a:pt x="1132769" y="272778"/>
                    <a:pt x="1107124" y="296720"/>
                    <a:pt x="1084021" y="323847"/>
                  </a:cubicBezTo>
                  <a:cubicBezTo>
                    <a:pt x="1078590" y="330931"/>
                    <a:pt x="1073308" y="338138"/>
                    <a:pt x="1065854" y="345025"/>
                  </a:cubicBezTo>
                  <a:cubicBezTo>
                    <a:pt x="1064151" y="334312"/>
                    <a:pt x="1069211" y="323600"/>
                    <a:pt x="1060794" y="315479"/>
                  </a:cubicBezTo>
                  <a:cubicBezTo>
                    <a:pt x="1043393" y="310888"/>
                    <a:pt x="1029990" y="320465"/>
                    <a:pt x="1016390" y="328536"/>
                  </a:cubicBezTo>
                  <a:cubicBezTo>
                    <a:pt x="1008195" y="333399"/>
                    <a:pt x="1003580" y="341051"/>
                    <a:pt x="1000692" y="350529"/>
                  </a:cubicBezTo>
                  <a:cubicBezTo>
                    <a:pt x="989461" y="387479"/>
                    <a:pt x="982673" y="425540"/>
                    <a:pt x="972405" y="462712"/>
                  </a:cubicBezTo>
                  <a:cubicBezTo>
                    <a:pt x="966876" y="482779"/>
                    <a:pt x="935060" y="582053"/>
                    <a:pt x="931259" y="589779"/>
                  </a:cubicBezTo>
                  <a:cubicBezTo>
                    <a:pt x="915906" y="621027"/>
                    <a:pt x="890705" y="663506"/>
                    <a:pt x="862863" y="687942"/>
                  </a:cubicBezTo>
                  <a:cubicBezTo>
                    <a:pt x="860691" y="691397"/>
                    <a:pt x="857260" y="692878"/>
                    <a:pt x="853805" y="691151"/>
                  </a:cubicBezTo>
                  <a:cubicBezTo>
                    <a:pt x="848967" y="688732"/>
                    <a:pt x="850843" y="683598"/>
                    <a:pt x="851435" y="679945"/>
                  </a:cubicBezTo>
                  <a:cubicBezTo>
                    <a:pt x="854521" y="661408"/>
                    <a:pt x="876217" y="561147"/>
                    <a:pt x="884090" y="529602"/>
                  </a:cubicBezTo>
                  <a:cubicBezTo>
                    <a:pt x="886608" y="519482"/>
                    <a:pt x="885078" y="510720"/>
                    <a:pt x="880191" y="502031"/>
                  </a:cubicBezTo>
                  <a:cubicBezTo>
                    <a:pt x="878636" y="499267"/>
                    <a:pt x="876834" y="496552"/>
                    <a:pt x="875797" y="493590"/>
                  </a:cubicBezTo>
                  <a:cubicBezTo>
                    <a:pt x="871774" y="482310"/>
                    <a:pt x="876414" y="477151"/>
                    <a:pt x="888558" y="477299"/>
                  </a:cubicBezTo>
                  <a:cubicBezTo>
                    <a:pt x="915734" y="477645"/>
                    <a:pt x="934073" y="463699"/>
                    <a:pt x="935776" y="439485"/>
                  </a:cubicBezTo>
                  <a:cubicBezTo>
                    <a:pt x="936220" y="433167"/>
                    <a:pt x="933999" y="427983"/>
                    <a:pt x="929655" y="424059"/>
                  </a:cubicBezTo>
                  <a:cubicBezTo>
                    <a:pt x="926520" y="421220"/>
                    <a:pt x="925878" y="418431"/>
                    <a:pt x="926767" y="414753"/>
                  </a:cubicBezTo>
                  <a:cubicBezTo>
                    <a:pt x="926619" y="412976"/>
                    <a:pt x="926471" y="411199"/>
                    <a:pt x="926323" y="409422"/>
                  </a:cubicBezTo>
                  <a:cubicBezTo>
                    <a:pt x="923879" y="404016"/>
                    <a:pt x="918844" y="402165"/>
                    <a:pt x="913957" y="399672"/>
                  </a:cubicBezTo>
                  <a:cubicBezTo>
                    <a:pt x="899468" y="392292"/>
                    <a:pt x="883301" y="394020"/>
                    <a:pt x="868861" y="395056"/>
                  </a:cubicBezTo>
                  <a:cubicBezTo>
                    <a:pt x="829418" y="397895"/>
                    <a:pt x="792888" y="413272"/>
                    <a:pt x="759023" y="432673"/>
                  </a:cubicBezTo>
                  <a:cubicBezTo>
                    <a:pt x="720864" y="454542"/>
                    <a:pt x="690405" y="486309"/>
                    <a:pt x="662069" y="519655"/>
                  </a:cubicBezTo>
                  <a:cubicBezTo>
                    <a:pt x="650024" y="533823"/>
                    <a:pt x="640472" y="550064"/>
                    <a:pt x="628871" y="564652"/>
                  </a:cubicBezTo>
                  <a:cubicBezTo>
                    <a:pt x="611568" y="586422"/>
                    <a:pt x="594562" y="606662"/>
                    <a:pt x="571385" y="621817"/>
                  </a:cubicBezTo>
                  <a:cubicBezTo>
                    <a:pt x="568843" y="624631"/>
                    <a:pt x="549664" y="633738"/>
                    <a:pt x="544530" y="634775"/>
                  </a:cubicBezTo>
                  <a:cubicBezTo>
                    <a:pt x="548973" y="595801"/>
                    <a:pt x="587750" y="443435"/>
                    <a:pt x="598412" y="406756"/>
                  </a:cubicBezTo>
                  <a:cubicBezTo>
                    <a:pt x="603448" y="389379"/>
                    <a:pt x="610630" y="372595"/>
                    <a:pt x="615197" y="354996"/>
                  </a:cubicBezTo>
                  <a:cubicBezTo>
                    <a:pt x="617838" y="344778"/>
                    <a:pt x="620578" y="334633"/>
                    <a:pt x="611173" y="325649"/>
                  </a:cubicBezTo>
                  <a:cubicBezTo>
                    <a:pt x="607594" y="322218"/>
                    <a:pt x="612309" y="317256"/>
                    <a:pt x="611790" y="312888"/>
                  </a:cubicBezTo>
                  <a:cubicBezTo>
                    <a:pt x="614456" y="306199"/>
                    <a:pt x="611371" y="298794"/>
                    <a:pt x="601325" y="298967"/>
                  </a:cubicBezTo>
                  <a:cubicBezTo>
                    <a:pt x="569929" y="299534"/>
                    <a:pt x="552675" y="302866"/>
                    <a:pt x="540359" y="337027"/>
                  </a:cubicBezTo>
                  <a:cubicBezTo>
                    <a:pt x="526759" y="374792"/>
                    <a:pt x="514689" y="413248"/>
                    <a:pt x="504667" y="452123"/>
                  </a:cubicBezTo>
                  <a:cubicBezTo>
                    <a:pt x="493684" y="494701"/>
                    <a:pt x="483169" y="537451"/>
                    <a:pt x="474752" y="580646"/>
                  </a:cubicBezTo>
                  <a:cubicBezTo>
                    <a:pt x="470482" y="602564"/>
                    <a:pt x="467569" y="620583"/>
                    <a:pt x="461028" y="646228"/>
                  </a:cubicBezTo>
                  <a:cubicBezTo>
                    <a:pt x="456339" y="664617"/>
                    <a:pt x="457745" y="666937"/>
                    <a:pt x="447823" y="669035"/>
                  </a:cubicBezTo>
                  <a:cubicBezTo>
                    <a:pt x="419216" y="675107"/>
                    <a:pt x="352943" y="687078"/>
                    <a:pt x="355954" y="667949"/>
                  </a:cubicBezTo>
                  <a:cubicBezTo>
                    <a:pt x="359780" y="643710"/>
                    <a:pt x="392904" y="510794"/>
                    <a:pt x="404159" y="467796"/>
                  </a:cubicBezTo>
                  <a:cubicBezTo>
                    <a:pt x="411243" y="440695"/>
                    <a:pt x="417957" y="413494"/>
                    <a:pt x="425880" y="386590"/>
                  </a:cubicBezTo>
                  <a:cubicBezTo>
                    <a:pt x="429780" y="373360"/>
                    <a:pt x="429879" y="360081"/>
                    <a:pt x="416748" y="350702"/>
                  </a:cubicBezTo>
                  <a:cubicBezTo>
                    <a:pt x="414649" y="349196"/>
                    <a:pt x="415810" y="347295"/>
                    <a:pt x="415859" y="345494"/>
                  </a:cubicBezTo>
                  <a:cubicBezTo>
                    <a:pt x="417192" y="339051"/>
                    <a:pt x="415044" y="334164"/>
                    <a:pt x="409441" y="330783"/>
                  </a:cubicBezTo>
                  <a:cubicBezTo>
                    <a:pt x="399865" y="326241"/>
                    <a:pt x="392312" y="325649"/>
                    <a:pt x="380735" y="330783"/>
                  </a:cubicBezTo>
                  <a:cubicBezTo>
                    <a:pt x="369826" y="335596"/>
                    <a:pt x="363186" y="339150"/>
                    <a:pt x="350993" y="349813"/>
                  </a:cubicBezTo>
                  <a:cubicBezTo>
                    <a:pt x="349438" y="353022"/>
                    <a:pt x="310784" y="389034"/>
                    <a:pt x="307946" y="390836"/>
                  </a:cubicBezTo>
                  <a:cubicBezTo>
                    <a:pt x="293753" y="403399"/>
                    <a:pt x="275710" y="411273"/>
                    <a:pt x="246955" y="410853"/>
                  </a:cubicBezTo>
                  <a:cubicBezTo>
                    <a:pt x="236169" y="410705"/>
                    <a:pt x="181965" y="413371"/>
                    <a:pt x="165724" y="414037"/>
                  </a:cubicBezTo>
                  <a:cubicBezTo>
                    <a:pt x="109546" y="416358"/>
                    <a:pt x="84839" y="431315"/>
                    <a:pt x="49049" y="454270"/>
                  </a:cubicBezTo>
                  <a:cubicBezTo>
                    <a:pt x="7903" y="480681"/>
                    <a:pt x="-12189" y="533453"/>
                    <a:pt x="7804" y="576623"/>
                  </a:cubicBezTo>
                  <a:cubicBezTo>
                    <a:pt x="14592" y="587705"/>
                    <a:pt x="23255" y="597430"/>
                    <a:pt x="28834" y="609549"/>
                  </a:cubicBezTo>
                  <a:cubicBezTo>
                    <a:pt x="34437" y="621669"/>
                    <a:pt x="46235" y="628950"/>
                    <a:pt x="57885" y="634899"/>
                  </a:cubicBezTo>
                  <a:cubicBezTo>
                    <a:pt x="84765" y="648597"/>
                    <a:pt x="112878" y="647758"/>
                    <a:pt x="141461" y="640674"/>
                  </a:cubicBezTo>
                  <a:cubicBezTo>
                    <a:pt x="160738" y="635911"/>
                    <a:pt x="176214" y="625519"/>
                    <a:pt x="189642" y="611277"/>
                  </a:cubicBezTo>
                  <a:cubicBezTo>
                    <a:pt x="195442" y="605107"/>
                    <a:pt x="197664" y="601750"/>
                    <a:pt x="197935" y="593629"/>
                  </a:cubicBezTo>
                  <a:cubicBezTo>
                    <a:pt x="198058" y="590149"/>
                    <a:pt x="194405" y="584447"/>
                    <a:pt x="192159" y="583558"/>
                  </a:cubicBezTo>
                  <a:cubicBezTo>
                    <a:pt x="183323" y="579757"/>
                    <a:pt x="189691" y="574796"/>
                    <a:pt x="189568" y="568601"/>
                  </a:cubicBezTo>
                  <a:cubicBezTo>
                    <a:pt x="189173" y="565392"/>
                    <a:pt x="189173" y="563417"/>
                    <a:pt x="186606" y="559172"/>
                  </a:cubicBezTo>
                  <a:cubicBezTo>
                    <a:pt x="180139" y="549867"/>
                    <a:pt x="164317" y="551249"/>
                    <a:pt x="153259" y="560505"/>
                  </a:cubicBezTo>
                  <a:cubicBezTo>
                    <a:pt x="143436" y="568724"/>
                    <a:pt x="133562" y="573118"/>
                    <a:pt x="119641" y="576746"/>
                  </a:cubicBezTo>
                  <a:cubicBezTo>
                    <a:pt x="110904" y="579362"/>
                    <a:pt x="103227" y="580054"/>
                    <a:pt x="94959" y="577166"/>
                  </a:cubicBezTo>
                  <a:cubicBezTo>
                    <a:pt x="83975" y="572599"/>
                    <a:pt x="85480" y="561270"/>
                    <a:pt x="86468" y="551841"/>
                  </a:cubicBezTo>
                  <a:cubicBezTo>
                    <a:pt x="87998" y="537377"/>
                    <a:pt x="94588" y="528565"/>
                    <a:pt x="103573" y="520124"/>
                  </a:cubicBezTo>
                  <a:cubicBezTo>
                    <a:pt x="122554" y="502254"/>
                    <a:pt x="146323" y="494923"/>
                    <a:pt x="171697" y="491443"/>
                  </a:cubicBezTo>
                  <a:cubicBezTo>
                    <a:pt x="205118" y="486876"/>
                    <a:pt x="239155" y="489172"/>
                    <a:pt x="272279" y="481890"/>
                  </a:cubicBezTo>
                  <a:cubicBezTo>
                    <a:pt x="283140" y="479496"/>
                    <a:pt x="309106" y="469253"/>
                    <a:pt x="311871" y="468660"/>
                  </a:cubicBezTo>
                  <a:cubicBezTo>
                    <a:pt x="317227" y="467550"/>
                    <a:pt x="320090" y="467031"/>
                    <a:pt x="318239" y="474436"/>
                  </a:cubicBezTo>
                  <a:cubicBezTo>
                    <a:pt x="315227" y="485321"/>
                    <a:pt x="314067" y="492849"/>
                    <a:pt x="310883" y="501414"/>
                  </a:cubicBezTo>
                  <a:cubicBezTo>
                    <a:pt x="306169" y="519260"/>
                    <a:pt x="301430" y="537106"/>
                    <a:pt x="296740" y="554976"/>
                  </a:cubicBezTo>
                  <a:cubicBezTo>
                    <a:pt x="290347" y="579313"/>
                    <a:pt x="270083" y="653114"/>
                    <a:pt x="267590" y="665900"/>
                  </a:cubicBezTo>
                  <a:cubicBezTo>
                    <a:pt x="265344" y="677328"/>
                    <a:pt x="258926" y="682882"/>
                    <a:pt x="248066" y="685153"/>
                  </a:cubicBezTo>
                  <a:cubicBezTo>
                    <a:pt x="231824" y="688534"/>
                    <a:pt x="215583" y="691891"/>
                    <a:pt x="199860" y="697371"/>
                  </a:cubicBezTo>
                  <a:cubicBezTo>
                    <a:pt x="132871" y="720671"/>
                    <a:pt x="95847" y="745428"/>
                    <a:pt x="66055" y="791560"/>
                  </a:cubicBezTo>
                  <a:cubicBezTo>
                    <a:pt x="52776" y="812145"/>
                    <a:pt x="44038" y="833619"/>
                    <a:pt x="39052" y="857389"/>
                  </a:cubicBezTo>
                  <a:cubicBezTo>
                    <a:pt x="32906" y="886539"/>
                    <a:pt x="37127" y="902657"/>
                    <a:pt x="40681" y="910753"/>
                  </a:cubicBezTo>
                  <a:cubicBezTo>
                    <a:pt x="49345" y="930548"/>
                    <a:pt x="56799" y="944938"/>
                    <a:pt x="71090" y="957847"/>
                  </a:cubicBezTo>
                  <a:cubicBezTo>
                    <a:pt x="84148" y="969646"/>
                    <a:pt x="98636" y="975866"/>
                    <a:pt x="115273" y="977668"/>
                  </a:cubicBezTo>
                  <a:cubicBezTo>
                    <a:pt x="154913" y="981962"/>
                    <a:pt x="192628" y="974780"/>
                    <a:pt x="225185" y="950813"/>
                  </a:cubicBezTo>
                  <a:cubicBezTo>
                    <a:pt x="249670" y="932770"/>
                    <a:pt x="265813" y="907445"/>
                    <a:pt x="280326" y="880862"/>
                  </a:cubicBezTo>
                  <a:cubicBezTo>
                    <a:pt x="297431" y="849540"/>
                    <a:pt x="318708" y="771320"/>
                    <a:pt x="324755" y="760361"/>
                  </a:cubicBezTo>
                  <a:cubicBezTo>
                    <a:pt x="331962" y="747304"/>
                    <a:pt x="343489" y="740516"/>
                    <a:pt x="357435" y="740343"/>
                  </a:cubicBezTo>
                  <a:cubicBezTo>
                    <a:pt x="380094" y="740096"/>
                    <a:pt x="402481" y="737110"/>
                    <a:pt x="425041" y="736221"/>
                  </a:cubicBezTo>
                  <a:cubicBezTo>
                    <a:pt x="436346" y="735777"/>
                    <a:pt x="437703" y="738295"/>
                    <a:pt x="434174" y="749476"/>
                  </a:cubicBezTo>
                  <a:cubicBezTo>
                    <a:pt x="433828" y="756140"/>
                    <a:pt x="397421" y="870125"/>
                    <a:pt x="396137" y="887798"/>
                  </a:cubicBezTo>
                  <a:cubicBezTo>
                    <a:pt x="397273" y="892833"/>
                    <a:pt x="400728" y="895721"/>
                    <a:pt x="405245" y="897597"/>
                  </a:cubicBezTo>
                  <a:cubicBezTo>
                    <a:pt x="409515" y="896856"/>
                    <a:pt x="411737" y="898930"/>
                    <a:pt x="413070" y="902805"/>
                  </a:cubicBezTo>
                  <a:cubicBezTo>
                    <a:pt x="416723" y="913542"/>
                    <a:pt x="424646" y="917244"/>
                    <a:pt x="435457" y="916430"/>
                  </a:cubicBezTo>
                  <a:cubicBezTo>
                    <a:pt x="457745" y="914751"/>
                    <a:pt x="471124" y="901571"/>
                    <a:pt x="480256" y="882491"/>
                  </a:cubicBezTo>
                  <a:cubicBezTo>
                    <a:pt x="493610" y="854526"/>
                    <a:pt x="498744" y="824265"/>
                    <a:pt x="505753" y="794472"/>
                  </a:cubicBezTo>
                  <a:cubicBezTo>
                    <a:pt x="510641" y="773714"/>
                    <a:pt x="514146" y="752586"/>
                    <a:pt x="521526" y="732420"/>
                  </a:cubicBezTo>
                  <a:cubicBezTo>
                    <a:pt x="529227" y="711366"/>
                    <a:pt x="544851" y="699790"/>
                    <a:pt x="565387" y="693471"/>
                  </a:cubicBezTo>
                  <a:cubicBezTo>
                    <a:pt x="566893" y="693002"/>
                    <a:pt x="568300" y="692286"/>
                    <a:pt x="570570" y="691373"/>
                  </a:cubicBezTo>
                  <a:cubicBezTo>
                    <a:pt x="569287" y="696852"/>
                    <a:pt x="570101" y="702282"/>
                    <a:pt x="567362" y="707145"/>
                  </a:cubicBezTo>
                  <a:cubicBezTo>
                    <a:pt x="560524" y="737307"/>
                    <a:pt x="559537" y="767544"/>
                    <a:pt x="566646" y="797805"/>
                  </a:cubicBezTo>
                  <a:cubicBezTo>
                    <a:pt x="567362" y="800890"/>
                    <a:pt x="568497" y="803852"/>
                    <a:pt x="569435" y="806888"/>
                  </a:cubicBezTo>
                  <a:cubicBezTo>
                    <a:pt x="575704" y="816835"/>
                    <a:pt x="581752" y="826930"/>
                    <a:pt x="588317" y="836705"/>
                  </a:cubicBezTo>
                  <a:cubicBezTo>
                    <a:pt x="601053" y="855686"/>
                    <a:pt x="620158" y="859018"/>
                    <a:pt x="640669" y="855932"/>
                  </a:cubicBezTo>
                  <a:cubicBezTo>
                    <a:pt x="667401" y="851909"/>
                    <a:pt x="689418" y="838408"/>
                    <a:pt x="708818" y="819822"/>
                  </a:cubicBezTo>
                  <a:cubicBezTo>
                    <a:pt x="728515" y="800964"/>
                    <a:pt x="745028" y="779564"/>
                    <a:pt x="760677" y="757399"/>
                  </a:cubicBezTo>
                  <a:cubicBezTo>
                    <a:pt x="768304" y="746613"/>
                    <a:pt x="774647" y="745848"/>
                    <a:pt x="784668" y="754906"/>
                  </a:cubicBezTo>
                  <a:cubicBezTo>
                    <a:pt x="787507" y="757473"/>
                    <a:pt x="790691" y="759818"/>
                    <a:pt x="792962" y="762829"/>
                  </a:cubicBezTo>
                  <a:cubicBezTo>
                    <a:pt x="805599" y="779515"/>
                    <a:pt x="822556" y="778404"/>
                    <a:pt x="839810" y="773739"/>
                  </a:cubicBezTo>
                  <a:cubicBezTo>
                    <a:pt x="857507" y="768975"/>
                    <a:pt x="871576" y="757819"/>
                    <a:pt x="884708" y="745502"/>
                  </a:cubicBezTo>
                  <a:cubicBezTo>
                    <a:pt x="891841" y="738813"/>
                    <a:pt x="897937" y="730791"/>
                    <a:pt x="908354" y="727533"/>
                  </a:cubicBezTo>
                  <a:cubicBezTo>
                    <a:pt x="910032" y="734148"/>
                    <a:pt x="878808" y="896289"/>
                    <a:pt x="869182" y="949209"/>
                  </a:cubicBezTo>
                  <a:cubicBezTo>
                    <a:pt x="867948" y="956070"/>
                    <a:pt x="868121" y="962537"/>
                    <a:pt x="872712" y="968239"/>
                  </a:cubicBezTo>
                  <a:cubicBezTo>
                    <a:pt x="878537" y="967844"/>
                    <a:pt x="883128" y="967029"/>
                    <a:pt x="885053" y="975742"/>
                  </a:cubicBezTo>
                  <a:cubicBezTo>
                    <a:pt x="886954" y="984307"/>
                    <a:pt x="896012" y="984406"/>
                    <a:pt x="903590" y="983049"/>
                  </a:cubicBezTo>
                  <a:cubicBezTo>
                    <a:pt x="929877" y="978309"/>
                    <a:pt x="946439" y="961328"/>
                    <a:pt x="951203" y="934744"/>
                  </a:cubicBezTo>
                  <a:cubicBezTo>
                    <a:pt x="958904" y="891796"/>
                    <a:pt x="987412" y="743577"/>
                    <a:pt x="993484" y="712304"/>
                  </a:cubicBezTo>
                  <a:cubicBezTo>
                    <a:pt x="997063" y="693742"/>
                    <a:pt x="1006023" y="684684"/>
                    <a:pt x="1024683" y="685942"/>
                  </a:cubicBezTo>
                  <a:cubicBezTo>
                    <a:pt x="1052353" y="687818"/>
                    <a:pt x="1077776" y="679821"/>
                    <a:pt x="1102557" y="669701"/>
                  </a:cubicBezTo>
                  <a:cubicBezTo>
                    <a:pt x="1119983" y="662593"/>
                    <a:pt x="1135089" y="650868"/>
                    <a:pt x="1148961" y="638255"/>
                  </a:cubicBezTo>
                  <a:cubicBezTo>
                    <a:pt x="1167399" y="621496"/>
                    <a:pt x="1184553" y="603453"/>
                    <a:pt x="1199363" y="583238"/>
                  </a:cubicBezTo>
                  <a:cubicBezTo>
                    <a:pt x="1209014" y="570082"/>
                    <a:pt x="1221429" y="560283"/>
                    <a:pt x="1237498" y="555988"/>
                  </a:cubicBezTo>
                  <a:cubicBezTo>
                    <a:pt x="1252184" y="552063"/>
                    <a:pt x="1265365" y="545325"/>
                    <a:pt x="1277286" y="535995"/>
                  </a:cubicBezTo>
                  <a:cubicBezTo>
                    <a:pt x="1284222" y="530589"/>
                    <a:pt x="1293602" y="521111"/>
                    <a:pt x="1303080" y="520445"/>
                  </a:cubicBezTo>
                  <a:cubicBezTo>
                    <a:pt x="1303870" y="523900"/>
                    <a:pt x="1252530" y="781786"/>
                    <a:pt x="1252184" y="788499"/>
                  </a:cubicBezTo>
                  <a:cubicBezTo>
                    <a:pt x="1251863" y="794546"/>
                    <a:pt x="1252431" y="800075"/>
                    <a:pt x="1258454" y="803383"/>
                  </a:cubicBezTo>
                  <a:cubicBezTo>
                    <a:pt x="1264205" y="802963"/>
                    <a:pt x="1268228" y="802544"/>
                    <a:pt x="1271363" y="810343"/>
                  </a:cubicBezTo>
                  <a:cubicBezTo>
                    <a:pt x="1274201" y="817403"/>
                    <a:pt x="1284148" y="818464"/>
                    <a:pt x="1291825" y="815971"/>
                  </a:cubicBezTo>
                  <a:cubicBezTo>
                    <a:pt x="1310682" y="809850"/>
                    <a:pt x="1325245" y="799014"/>
                    <a:pt x="1330280" y="778379"/>
                  </a:cubicBezTo>
                  <a:cubicBezTo>
                    <a:pt x="1336105" y="754536"/>
                    <a:pt x="1339512" y="730248"/>
                    <a:pt x="1343782" y="706108"/>
                  </a:cubicBezTo>
                  <a:cubicBezTo>
                    <a:pt x="1350323" y="669134"/>
                    <a:pt x="1371155" y="561813"/>
                    <a:pt x="1376684" y="545448"/>
                  </a:cubicBezTo>
                  <a:cubicBezTo>
                    <a:pt x="1383644" y="524863"/>
                    <a:pt x="1391074" y="518939"/>
                    <a:pt x="1412869" y="522913"/>
                  </a:cubicBezTo>
                  <a:cubicBezTo>
                    <a:pt x="1436416" y="527233"/>
                    <a:pt x="1457791" y="520938"/>
                    <a:pt x="1478846" y="512225"/>
                  </a:cubicBezTo>
                  <a:cubicBezTo>
                    <a:pt x="1519720" y="495293"/>
                    <a:pt x="1550895" y="466044"/>
                    <a:pt x="1578737" y="432574"/>
                  </a:cubicBezTo>
                  <a:cubicBezTo>
                    <a:pt x="1588585" y="420726"/>
                    <a:pt x="1599569" y="409915"/>
                    <a:pt x="1616008" y="407571"/>
                  </a:cubicBezTo>
                  <a:cubicBezTo>
                    <a:pt x="1643183" y="403671"/>
                    <a:pt x="1664016" y="387701"/>
                    <a:pt x="1684083" y="370818"/>
                  </a:cubicBezTo>
                  <a:cubicBezTo>
                    <a:pt x="1692327" y="363882"/>
                    <a:pt x="1701336" y="358477"/>
                    <a:pt x="1710345" y="352923"/>
                  </a:cubicBezTo>
                  <a:cubicBezTo>
                    <a:pt x="1710814" y="347493"/>
                    <a:pt x="1707581" y="347147"/>
                    <a:pt x="1703582" y="348135"/>
                  </a:cubicBezTo>
                  <a:cubicBezTo>
                    <a:pt x="1697880" y="349541"/>
                    <a:pt x="1692845" y="352454"/>
                    <a:pt x="1688748" y="356551"/>
                  </a:cubicBezTo>
                  <a:cubicBezTo>
                    <a:pt x="1669841" y="375434"/>
                    <a:pt x="1648811" y="391749"/>
                    <a:pt x="1622203" y="396784"/>
                  </a:cubicBezTo>
                  <a:cubicBezTo>
                    <a:pt x="1596533" y="401647"/>
                    <a:pt x="1580465" y="417913"/>
                    <a:pt x="1564964" y="436449"/>
                  </a:cubicBezTo>
                  <a:cubicBezTo>
                    <a:pt x="1534456" y="472980"/>
                    <a:pt x="1497901" y="500921"/>
                    <a:pt x="1451201" y="513435"/>
                  </a:cubicBezTo>
                  <a:cubicBezTo>
                    <a:pt x="1439872" y="516471"/>
                    <a:pt x="1428271" y="517878"/>
                    <a:pt x="1416201" y="515459"/>
                  </a:cubicBezTo>
                  <a:cubicBezTo>
                    <a:pt x="1408204" y="513854"/>
                    <a:pt x="1399540" y="514126"/>
                    <a:pt x="1391345" y="515064"/>
                  </a:cubicBezTo>
                  <a:cubicBezTo>
                    <a:pt x="1380929" y="516249"/>
                    <a:pt x="1375154" y="524789"/>
                    <a:pt x="1372833" y="533453"/>
                  </a:cubicBezTo>
                  <a:cubicBezTo>
                    <a:pt x="1362516" y="571884"/>
                    <a:pt x="1336426" y="713390"/>
                    <a:pt x="1330971" y="745082"/>
                  </a:cubicBezTo>
                  <a:cubicBezTo>
                    <a:pt x="1329046" y="756313"/>
                    <a:pt x="1327195" y="767470"/>
                    <a:pt x="1324282" y="778503"/>
                  </a:cubicBezTo>
                  <a:cubicBezTo>
                    <a:pt x="1319963" y="794867"/>
                    <a:pt x="1308066" y="803185"/>
                    <a:pt x="1293306" y="808221"/>
                  </a:cubicBezTo>
                  <a:cubicBezTo>
                    <a:pt x="1286197" y="810640"/>
                    <a:pt x="1283309" y="808838"/>
                    <a:pt x="1274078" y="800322"/>
                  </a:cubicBezTo>
                  <a:cubicBezTo>
                    <a:pt x="1284346" y="796768"/>
                    <a:pt x="1293725" y="791609"/>
                    <a:pt x="1303055" y="786451"/>
                  </a:cubicBezTo>
                  <a:cubicBezTo>
                    <a:pt x="1311990" y="781489"/>
                    <a:pt x="1316853" y="773936"/>
                    <a:pt x="1318556" y="763619"/>
                  </a:cubicBezTo>
                  <a:cubicBezTo>
                    <a:pt x="1326010" y="718030"/>
                    <a:pt x="1367107" y="504969"/>
                    <a:pt x="1368316" y="501686"/>
                  </a:cubicBezTo>
                  <a:cubicBezTo>
                    <a:pt x="1371920" y="491911"/>
                    <a:pt x="1374512" y="491097"/>
                    <a:pt x="1383842" y="495811"/>
                  </a:cubicBezTo>
                  <a:cubicBezTo>
                    <a:pt x="1406723" y="507363"/>
                    <a:pt x="1429456" y="503636"/>
                    <a:pt x="1452484" y="495589"/>
                  </a:cubicBezTo>
                  <a:cubicBezTo>
                    <a:pt x="1503701" y="477744"/>
                    <a:pt x="1542034" y="443681"/>
                    <a:pt x="1573331" y="400684"/>
                  </a:cubicBezTo>
                  <a:cubicBezTo>
                    <a:pt x="1579971" y="391551"/>
                    <a:pt x="1588240" y="384690"/>
                    <a:pt x="1599347" y="384937"/>
                  </a:cubicBezTo>
                  <a:cubicBezTo>
                    <a:pt x="1622006" y="385405"/>
                    <a:pt x="1639456" y="373755"/>
                    <a:pt x="1657203" y="362525"/>
                  </a:cubicBezTo>
                  <a:cubicBezTo>
                    <a:pt x="1676826" y="350134"/>
                    <a:pt x="1692055" y="332856"/>
                    <a:pt x="1707334" y="315726"/>
                  </a:cubicBezTo>
                  <a:cubicBezTo>
                    <a:pt x="1708568" y="314344"/>
                    <a:pt x="1710049" y="313159"/>
                    <a:pt x="1713554" y="309901"/>
                  </a:cubicBezTo>
                  <a:cubicBezTo>
                    <a:pt x="1711801" y="326512"/>
                    <a:pt x="1711382" y="340853"/>
                    <a:pt x="1713628" y="355046"/>
                  </a:cubicBezTo>
                  <a:cubicBezTo>
                    <a:pt x="1713628" y="376520"/>
                    <a:pt x="1723304" y="394267"/>
                    <a:pt x="1738138" y="408212"/>
                  </a:cubicBezTo>
                  <a:cubicBezTo>
                    <a:pt x="1750677" y="420035"/>
                    <a:pt x="1767930" y="420628"/>
                    <a:pt x="1784270" y="417616"/>
                  </a:cubicBezTo>
                  <a:cubicBezTo>
                    <a:pt x="1816728" y="411668"/>
                    <a:pt x="1844002" y="395353"/>
                    <a:pt x="1867895" y="373064"/>
                  </a:cubicBezTo>
                  <a:cubicBezTo>
                    <a:pt x="1875991" y="365511"/>
                    <a:pt x="1893614" y="349221"/>
                    <a:pt x="1895712" y="349764"/>
                  </a:cubicBezTo>
                  <a:cubicBezTo>
                    <a:pt x="1897021" y="350109"/>
                    <a:pt x="1896897" y="356329"/>
                    <a:pt x="1893417" y="366128"/>
                  </a:cubicBezTo>
                  <a:cubicBezTo>
                    <a:pt x="1888332" y="383258"/>
                    <a:pt x="1874609" y="393156"/>
                    <a:pt x="1862909" y="400339"/>
                  </a:cubicBezTo>
                  <a:cubicBezTo>
                    <a:pt x="1824700" y="423738"/>
                    <a:pt x="1791008" y="451950"/>
                    <a:pt x="1784788" y="457380"/>
                  </a:cubicBezTo>
                  <a:cubicBezTo>
                    <a:pt x="1755786" y="482680"/>
                    <a:pt x="1731128" y="510892"/>
                    <a:pt x="1721551" y="549521"/>
                  </a:cubicBezTo>
                  <a:cubicBezTo>
                    <a:pt x="1719897" y="556185"/>
                    <a:pt x="1711555" y="577635"/>
                    <a:pt x="1722292" y="603231"/>
                  </a:cubicBezTo>
                  <a:cubicBezTo>
                    <a:pt x="1728438" y="613968"/>
                    <a:pt x="1732806" y="618287"/>
                    <a:pt x="1738138" y="625667"/>
                  </a:cubicBezTo>
                  <a:cubicBezTo>
                    <a:pt x="1751096" y="643612"/>
                    <a:pt x="1769954" y="650227"/>
                    <a:pt x="1791206" y="647067"/>
                  </a:cubicBezTo>
                  <a:cubicBezTo>
                    <a:pt x="1822108" y="642451"/>
                    <a:pt x="1849210" y="629542"/>
                    <a:pt x="1872313" y="607723"/>
                  </a:cubicBezTo>
                  <a:cubicBezTo>
                    <a:pt x="1894799" y="586471"/>
                    <a:pt x="1909658" y="560924"/>
                    <a:pt x="1921432" y="532687"/>
                  </a:cubicBezTo>
                  <a:cubicBezTo>
                    <a:pt x="1933502" y="503759"/>
                    <a:pt x="1940981" y="473449"/>
                    <a:pt x="1950335" y="443706"/>
                  </a:cubicBezTo>
                  <a:cubicBezTo>
                    <a:pt x="1955692" y="426650"/>
                    <a:pt x="1966774" y="414926"/>
                    <a:pt x="1980769" y="405818"/>
                  </a:cubicBezTo>
                  <a:cubicBezTo>
                    <a:pt x="2024038" y="377630"/>
                    <a:pt x="2060914" y="342655"/>
                    <a:pt x="2091521" y="301311"/>
                  </a:cubicBezTo>
                  <a:cubicBezTo>
                    <a:pt x="2107416" y="279862"/>
                    <a:pt x="2138986" y="220179"/>
                    <a:pt x="2142565" y="214157"/>
                  </a:cubicBezTo>
                  <a:cubicBezTo>
                    <a:pt x="2147600" y="205715"/>
                    <a:pt x="2152092" y="184118"/>
                    <a:pt x="2147082" y="181279"/>
                  </a:cubicBezTo>
                  <a:close/>
                  <a:moveTo>
                    <a:pt x="526759" y="630875"/>
                  </a:moveTo>
                  <a:cubicBezTo>
                    <a:pt x="530535" y="612116"/>
                    <a:pt x="560599" y="479817"/>
                    <a:pt x="573063" y="432698"/>
                  </a:cubicBezTo>
                  <a:cubicBezTo>
                    <a:pt x="582196" y="398166"/>
                    <a:pt x="594389" y="364672"/>
                    <a:pt x="605521" y="328857"/>
                  </a:cubicBezTo>
                  <a:cubicBezTo>
                    <a:pt x="614308" y="339002"/>
                    <a:pt x="611420" y="348307"/>
                    <a:pt x="608187" y="357810"/>
                  </a:cubicBezTo>
                  <a:cubicBezTo>
                    <a:pt x="599597" y="383036"/>
                    <a:pt x="591304" y="408336"/>
                    <a:pt x="583479" y="433808"/>
                  </a:cubicBezTo>
                  <a:cubicBezTo>
                    <a:pt x="568620" y="482187"/>
                    <a:pt x="546381" y="586496"/>
                    <a:pt x="536434" y="631221"/>
                  </a:cubicBezTo>
                  <a:cubicBezTo>
                    <a:pt x="535842" y="633862"/>
                    <a:pt x="531818" y="640526"/>
                    <a:pt x="528387" y="638749"/>
                  </a:cubicBezTo>
                  <a:cubicBezTo>
                    <a:pt x="525327" y="637169"/>
                    <a:pt x="526215" y="633467"/>
                    <a:pt x="526759" y="630875"/>
                  </a:cubicBezTo>
                  <a:close/>
                  <a:moveTo>
                    <a:pt x="335220" y="655756"/>
                  </a:moveTo>
                  <a:cubicBezTo>
                    <a:pt x="340651" y="633813"/>
                    <a:pt x="410281" y="365363"/>
                    <a:pt x="410996" y="362376"/>
                  </a:cubicBezTo>
                  <a:cubicBezTo>
                    <a:pt x="423239" y="371509"/>
                    <a:pt x="415538" y="384048"/>
                    <a:pt x="402974" y="429464"/>
                  </a:cubicBezTo>
                  <a:cubicBezTo>
                    <a:pt x="396039" y="454542"/>
                    <a:pt x="355238" y="617152"/>
                    <a:pt x="350203" y="636873"/>
                  </a:cubicBezTo>
                  <a:cubicBezTo>
                    <a:pt x="347438" y="647709"/>
                    <a:pt x="341885" y="658150"/>
                    <a:pt x="344476" y="669973"/>
                  </a:cubicBezTo>
                  <a:cubicBezTo>
                    <a:pt x="344600" y="670590"/>
                    <a:pt x="343933" y="671824"/>
                    <a:pt x="343341" y="672071"/>
                  </a:cubicBezTo>
                  <a:cubicBezTo>
                    <a:pt x="341737" y="672713"/>
                    <a:pt x="340231" y="672120"/>
                    <a:pt x="339022" y="670861"/>
                  </a:cubicBezTo>
                  <a:cubicBezTo>
                    <a:pt x="334875" y="666566"/>
                    <a:pt x="333863" y="661260"/>
                    <a:pt x="335220" y="655756"/>
                  </a:cubicBezTo>
                  <a:close/>
                  <a:moveTo>
                    <a:pt x="183249" y="586471"/>
                  </a:moveTo>
                  <a:cubicBezTo>
                    <a:pt x="195368" y="594271"/>
                    <a:pt x="189444" y="604934"/>
                    <a:pt x="176436" y="615819"/>
                  </a:cubicBezTo>
                  <a:cubicBezTo>
                    <a:pt x="148644" y="639119"/>
                    <a:pt x="115248" y="643587"/>
                    <a:pt x="80741" y="636947"/>
                  </a:cubicBezTo>
                  <a:cubicBezTo>
                    <a:pt x="67092" y="634331"/>
                    <a:pt x="53121" y="628901"/>
                    <a:pt x="43619" y="615844"/>
                  </a:cubicBezTo>
                  <a:cubicBezTo>
                    <a:pt x="96069" y="631221"/>
                    <a:pt x="143732" y="628555"/>
                    <a:pt x="183249" y="586471"/>
                  </a:cubicBezTo>
                  <a:close/>
                  <a:moveTo>
                    <a:pt x="303478" y="459034"/>
                  </a:moveTo>
                  <a:cubicBezTo>
                    <a:pt x="271021" y="472190"/>
                    <a:pt x="243277" y="476213"/>
                    <a:pt x="211338" y="476978"/>
                  </a:cubicBezTo>
                  <a:cubicBezTo>
                    <a:pt x="189790" y="477497"/>
                    <a:pt x="167847" y="478558"/>
                    <a:pt x="146916" y="484457"/>
                  </a:cubicBezTo>
                  <a:cubicBezTo>
                    <a:pt x="118876" y="492380"/>
                    <a:pt x="96760" y="502747"/>
                    <a:pt x="81901" y="529256"/>
                  </a:cubicBezTo>
                  <a:cubicBezTo>
                    <a:pt x="79236" y="533996"/>
                    <a:pt x="76619" y="541203"/>
                    <a:pt x="75163" y="548336"/>
                  </a:cubicBezTo>
                  <a:cubicBezTo>
                    <a:pt x="75089" y="551273"/>
                    <a:pt x="74743" y="555395"/>
                    <a:pt x="72078" y="555741"/>
                  </a:cubicBezTo>
                  <a:cubicBezTo>
                    <a:pt x="68030" y="556259"/>
                    <a:pt x="67906" y="551594"/>
                    <a:pt x="67215" y="548756"/>
                  </a:cubicBezTo>
                  <a:cubicBezTo>
                    <a:pt x="62920" y="531527"/>
                    <a:pt x="67783" y="515681"/>
                    <a:pt x="78915" y="503216"/>
                  </a:cubicBezTo>
                  <a:cubicBezTo>
                    <a:pt x="98093" y="481767"/>
                    <a:pt x="123023" y="470215"/>
                    <a:pt x="151778" y="466686"/>
                  </a:cubicBezTo>
                  <a:cubicBezTo>
                    <a:pt x="180040" y="463230"/>
                    <a:pt x="208524" y="463181"/>
                    <a:pt x="236761" y="460663"/>
                  </a:cubicBezTo>
                  <a:cubicBezTo>
                    <a:pt x="267294" y="457923"/>
                    <a:pt x="296493" y="449655"/>
                    <a:pt x="319522" y="427218"/>
                  </a:cubicBezTo>
                  <a:cubicBezTo>
                    <a:pt x="327026" y="419789"/>
                    <a:pt x="333024" y="415691"/>
                    <a:pt x="331888" y="419838"/>
                  </a:cubicBezTo>
                  <a:cubicBezTo>
                    <a:pt x="331098" y="429612"/>
                    <a:pt x="329321" y="437338"/>
                    <a:pt x="325273" y="446174"/>
                  </a:cubicBezTo>
                  <a:cubicBezTo>
                    <a:pt x="324582" y="450025"/>
                    <a:pt x="314981" y="454172"/>
                    <a:pt x="303478" y="459034"/>
                  </a:cubicBezTo>
                  <a:close/>
                  <a:moveTo>
                    <a:pt x="113569" y="834212"/>
                  </a:moveTo>
                  <a:cubicBezTo>
                    <a:pt x="135735" y="787537"/>
                    <a:pt x="172487" y="754906"/>
                    <a:pt x="221507" y="739232"/>
                  </a:cubicBezTo>
                  <a:cubicBezTo>
                    <a:pt x="226962" y="737480"/>
                    <a:pt x="231454" y="736369"/>
                    <a:pt x="237329" y="735974"/>
                  </a:cubicBezTo>
                  <a:cubicBezTo>
                    <a:pt x="242487" y="735629"/>
                    <a:pt x="247128" y="738295"/>
                    <a:pt x="247054" y="743083"/>
                  </a:cubicBezTo>
                  <a:cubicBezTo>
                    <a:pt x="246535" y="747847"/>
                    <a:pt x="247054" y="752635"/>
                    <a:pt x="238193" y="753820"/>
                  </a:cubicBezTo>
                  <a:cubicBezTo>
                    <a:pt x="223136" y="755819"/>
                    <a:pt x="209635" y="761965"/>
                    <a:pt x="196726" y="769469"/>
                  </a:cubicBezTo>
                  <a:cubicBezTo>
                    <a:pt x="171105" y="784328"/>
                    <a:pt x="148866" y="803235"/>
                    <a:pt x="132378" y="828090"/>
                  </a:cubicBezTo>
                  <a:cubicBezTo>
                    <a:pt x="120678" y="845739"/>
                    <a:pt x="112928" y="865139"/>
                    <a:pt x="109990" y="886588"/>
                  </a:cubicBezTo>
                  <a:cubicBezTo>
                    <a:pt x="102832" y="868471"/>
                    <a:pt x="105572" y="851021"/>
                    <a:pt x="113569" y="834212"/>
                  </a:cubicBezTo>
                  <a:close/>
                  <a:moveTo>
                    <a:pt x="234934" y="799187"/>
                  </a:moveTo>
                  <a:cubicBezTo>
                    <a:pt x="225209" y="830287"/>
                    <a:pt x="211288" y="858179"/>
                    <a:pt x="189444" y="883306"/>
                  </a:cubicBezTo>
                  <a:cubicBezTo>
                    <a:pt x="180040" y="894117"/>
                    <a:pt x="168637" y="900707"/>
                    <a:pt x="155505" y="905175"/>
                  </a:cubicBezTo>
                  <a:cubicBezTo>
                    <a:pt x="147977" y="907766"/>
                    <a:pt x="139857" y="910234"/>
                    <a:pt x="132427" y="907124"/>
                  </a:cubicBezTo>
                  <a:cubicBezTo>
                    <a:pt x="120851" y="902558"/>
                    <a:pt x="116457" y="897276"/>
                    <a:pt x="117864" y="883552"/>
                  </a:cubicBezTo>
                  <a:cubicBezTo>
                    <a:pt x="120283" y="859857"/>
                    <a:pt x="130872" y="839592"/>
                    <a:pt x="145188" y="821401"/>
                  </a:cubicBezTo>
                  <a:cubicBezTo>
                    <a:pt x="166119" y="794818"/>
                    <a:pt x="193221" y="776133"/>
                    <a:pt x="224494" y="763422"/>
                  </a:cubicBezTo>
                  <a:cubicBezTo>
                    <a:pt x="232170" y="759151"/>
                    <a:pt x="237551" y="759226"/>
                    <a:pt x="240784" y="762681"/>
                  </a:cubicBezTo>
                  <a:cubicBezTo>
                    <a:pt x="244659" y="766828"/>
                    <a:pt x="239353" y="785019"/>
                    <a:pt x="234934" y="799187"/>
                  </a:cubicBezTo>
                  <a:close/>
                  <a:moveTo>
                    <a:pt x="429410" y="730964"/>
                  </a:moveTo>
                  <a:cubicBezTo>
                    <a:pt x="421635" y="731803"/>
                    <a:pt x="415464" y="731383"/>
                    <a:pt x="408602" y="732025"/>
                  </a:cubicBezTo>
                  <a:cubicBezTo>
                    <a:pt x="384956" y="734197"/>
                    <a:pt x="372837" y="735974"/>
                    <a:pt x="343909" y="737554"/>
                  </a:cubicBezTo>
                  <a:cubicBezTo>
                    <a:pt x="331814" y="738220"/>
                    <a:pt x="321373" y="751771"/>
                    <a:pt x="313401" y="777022"/>
                  </a:cubicBezTo>
                  <a:cubicBezTo>
                    <a:pt x="307921" y="790400"/>
                    <a:pt x="292865" y="836483"/>
                    <a:pt x="284695" y="856525"/>
                  </a:cubicBezTo>
                  <a:cubicBezTo>
                    <a:pt x="275093" y="880072"/>
                    <a:pt x="263320" y="901793"/>
                    <a:pt x="248066" y="921737"/>
                  </a:cubicBezTo>
                  <a:cubicBezTo>
                    <a:pt x="231750" y="943087"/>
                    <a:pt x="210030" y="957329"/>
                    <a:pt x="184705" y="965943"/>
                  </a:cubicBezTo>
                  <a:cubicBezTo>
                    <a:pt x="155604" y="975841"/>
                    <a:pt x="126306" y="976409"/>
                    <a:pt x="96563" y="967967"/>
                  </a:cubicBezTo>
                  <a:cubicBezTo>
                    <a:pt x="88936" y="965795"/>
                    <a:pt x="77582" y="954861"/>
                    <a:pt x="70646" y="948591"/>
                  </a:cubicBezTo>
                  <a:cubicBezTo>
                    <a:pt x="116112" y="966807"/>
                    <a:pt x="161750" y="961426"/>
                    <a:pt x="204525" y="936694"/>
                  </a:cubicBezTo>
                  <a:cubicBezTo>
                    <a:pt x="231553" y="921070"/>
                    <a:pt x="249769" y="895770"/>
                    <a:pt x="263912" y="867879"/>
                  </a:cubicBezTo>
                  <a:cubicBezTo>
                    <a:pt x="284177" y="827893"/>
                    <a:pt x="300122" y="786278"/>
                    <a:pt x="309081" y="742367"/>
                  </a:cubicBezTo>
                  <a:cubicBezTo>
                    <a:pt x="312216" y="727064"/>
                    <a:pt x="319818" y="719462"/>
                    <a:pt x="334381" y="719363"/>
                  </a:cubicBezTo>
                  <a:cubicBezTo>
                    <a:pt x="366666" y="719141"/>
                    <a:pt x="398729" y="715907"/>
                    <a:pt x="430792" y="712822"/>
                  </a:cubicBezTo>
                  <a:cubicBezTo>
                    <a:pt x="436765" y="712254"/>
                    <a:pt x="439579" y="714945"/>
                    <a:pt x="440319" y="720819"/>
                  </a:cubicBezTo>
                  <a:cubicBezTo>
                    <a:pt x="441529" y="730495"/>
                    <a:pt x="439184" y="729902"/>
                    <a:pt x="429410" y="730964"/>
                  </a:cubicBezTo>
                  <a:close/>
                  <a:moveTo>
                    <a:pt x="576346" y="680241"/>
                  </a:moveTo>
                  <a:cubicBezTo>
                    <a:pt x="575581" y="682512"/>
                    <a:pt x="574149" y="682289"/>
                    <a:pt x="572323" y="682931"/>
                  </a:cubicBezTo>
                  <a:cubicBezTo>
                    <a:pt x="538038" y="695050"/>
                    <a:pt x="518835" y="708947"/>
                    <a:pt x="510468" y="744761"/>
                  </a:cubicBezTo>
                  <a:cubicBezTo>
                    <a:pt x="502100" y="780625"/>
                    <a:pt x="495485" y="817033"/>
                    <a:pt x="484033" y="852255"/>
                  </a:cubicBezTo>
                  <a:cubicBezTo>
                    <a:pt x="478232" y="870076"/>
                    <a:pt x="472629" y="887354"/>
                    <a:pt x="457992" y="900041"/>
                  </a:cubicBezTo>
                  <a:cubicBezTo>
                    <a:pt x="449946" y="907026"/>
                    <a:pt x="432742" y="913764"/>
                    <a:pt x="423782" y="902459"/>
                  </a:cubicBezTo>
                  <a:cubicBezTo>
                    <a:pt x="420598" y="898436"/>
                    <a:pt x="420647" y="896634"/>
                    <a:pt x="426102" y="895598"/>
                  </a:cubicBezTo>
                  <a:cubicBezTo>
                    <a:pt x="448983" y="891352"/>
                    <a:pt x="463521" y="879677"/>
                    <a:pt x="470581" y="855686"/>
                  </a:cubicBezTo>
                  <a:cubicBezTo>
                    <a:pt x="485365" y="805456"/>
                    <a:pt x="496473" y="754363"/>
                    <a:pt x="509234" y="703689"/>
                  </a:cubicBezTo>
                  <a:cubicBezTo>
                    <a:pt x="511233" y="695766"/>
                    <a:pt x="514787" y="689892"/>
                    <a:pt x="522143" y="685819"/>
                  </a:cubicBezTo>
                  <a:cubicBezTo>
                    <a:pt x="542753" y="674391"/>
                    <a:pt x="564424" y="664691"/>
                    <a:pt x="582838" y="649560"/>
                  </a:cubicBezTo>
                  <a:cubicBezTo>
                    <a:pt x="583751" y="648795"/>
                    <a:pt x="585059" y="648523"/>
                    <a:pt x="587848" y="647265"/>
                  </a:cubicBezTo>
                  <a:cubicBezTo>
                    <a:pt x="583578" y="659433"/>
                    <a:pt x="579851" y="669800"/>
                    <a:pt x="576346" y="680241"/>
                  </a:cubicBezTo>
                  <a:close/>
                  <a:moveTo>
                    <a:pt x="863925" y="562381"/>
                  </a:moveTo>
                  <a:cubicBezTo>
                    <a:pt x="857581" y="587039"/>
                    <a:pt x="853583" y="612190"/>
                    <a:pt x="847313" y="636799"/>
                  </a:cubicBezTo>
                  <a:cubicBezTo>
                    <a:pt x="843290" y="652596"/>
                    <a:pt x="839365" y="691175"/>
                    <a:pt x="840303" y="695075"/>
                  </a:cubicBezTo>
                  <a:cubicBezTo>
                    <a:pt x="833985" y="694680"/>
                    <a:pt x="834379" y="690311"/>
                    <a:pt x="834059" y="686362"/>
                  </a:cubicBezTo>
                  <a:cubicBezTo>
                    <a:pt x="832454" y="666665"/>
                    <a:pt x="837045" y="647610"/>
                    <a:pt x="840945" y="628629"/>
                  </a:cubicBezTo>
                  <a:cubicBezTo>
                    <a:pt x="847955" y="594666"/>
                    <a:pt x="853755" y="560406"/>
                    <a:pt x="864073" y="527158"/>
                  </a:cubicBezTo>
                  <a:cubicBezTo>
                    <a:pt x="866097" y="520667"/>
                    <a:pt x="865233" y="513287"/>
                    <a:pt x="869602" y="507881"/>
                  </a:cubicBezTo>
                  <a:cubicBezTo>
                    <a:pt x="878142" y="526986"/>
                    <a:pt x="868516" y="544584"/>
                    <a:pt x="863925" y="562381"/>
                  </a:cubicBezTo>
                  <a:close/>
                  <a:moveTo>
                    <a:pt x="632894" y="724423"/>
                  </a:moveTo>
                  <a:cubicBezTo>
                    <a:pt x="634499" y="696482"/>
                    <a:pt x="641706" y="669800"/>
                    <a:pt x="651332" y="643661"/>
                  </a:cubicBezTo>
                  <a:cubicBezTo>
                    <a:pt x="668487" y="597060"/>
                    <a:pt x="691985" y="554384"/>
                    <a:pt x="726170" y="517754"/>
                  </a:cubicBezTo>
                  <a:cubicBezTo>
                    <a:pt x="745991" y="496527"/>
                    <a:pt x="767292" y="477719"/>
                    <a:pt x="793529" y="464810"/>
                  </a:cubicBezTo>
                  <a:cubicBezTo>
                    <a:pt x="821964" y="450839"/>
                    <a:pt x="851731" y="445261"/>
                    <a:pt x="882634" y="453061"/>
                  </a:cubicBezTo>
                  <a:cubicBezTo>
                    <a:pt x="895790" y="456368"/>
                    <a:pt x="904182" y="452592"/>
                    <a:pt x="911612" y="442892"/>
                  </a:cubicBezTo>
                  <a:cubicBezTo>
                    <a:pt x="914500" y="439140"/>
                    <a:pt x="917313" y="435314"/>
                    <a:pt x="920744" y="430723"/>
                  </a:cubicBezTo>
                  <a:cubicBezTo>
                    <a:pt x="928593" y="448667"/>
                    <a:pt x="915882" y="465871"/>
                    <a:pt x="895222" y="466760"/>
                  </a:cubicBezTo>
                  <a:cubicBezTo>
                    <a:pt x="883523" y="467253"/>
                    <a:pt x="871897" y="465921"/>
                    <a:pt x="860099" y="466439"/>
                  </a:cubicBezTo>
                  <a:cubicBezTo>
                    <a:pt x="823149" y="468043"/>
                    <a:pt x="791925" y="482359"/>
                    <a:pt x="763787" y="505314"/>
                  </a:cubicBezTo>
                  <a:cubicBezTo>
                    <a:pt x="742609" y="522567"/>
                    <a:pt x="724196" y="542314"/>
                    <a:pt x="708670" y="564726"/>
                  </a:cubicBezTo>
                  <a:cubicBezTo>
                    <a:pt x="689270" y="592740"/>
                    <a:pt x="672485" y="622286"/>
                    <a:pt x="659848" y="654003"/>
                  </a:cubicBezTo>
                  <a:cubicBezTo>
                    <a:pt x="648568" y="682314"/>
                    <a:pt x="641632" y="711761"/>
                    <a:pt x="639188" y="742096"/>
                  </a:cubicBezTo>
                  <a:cubicBezTo>
                    <a:pt x="638547" y="750167"/>
                    <a:pt x="640373" y="758411"/>
                    <a:pt x="641237" y="768506"/>
                  </a:cubicBezTo>
                  <a:cubicBezTo>
                    <a:pt x="631537" y="753869"/>
                    <a:pt x="632055" y="739109"/>
                    <a:pt x="632894" y="724423"/>
                  </a:cubicBezTo>
                  <a:close/>
                  <a:moveTo>
                    <a:pt x="774820" y="717438"/>
                  </a:moveTo>
                  <a:cubicBezTo>
                    <a:pt x="778300" y="726866"/>
                    <a:pt x="774845" y="732223"/>
                    <a:pt x="766502" y="735728"/>
                  </a:cubicBezTo>
                  <a:cubicBezTo>
                    <a:pt x="759492" y="738689"/>
                    <a:pt x="756777" y="745107"/>
                    <a:pt x="752778" y="750932"/>
                  </a:cubicBezTo>
                  <a:cubicBezTo>
                    <a:pt x="729009" y="785587"/>
                    <a:pt x="706227" y="821500"/>
                    <a:pt x="665895" y="839889"/>
                  </a:cubicBezTo>
                  <a:cubicBezTo>
                    <a:pt x="649481" y="847368"/>
                    <a:pt x="632351" y="852033"/>
                    <a:pt x="613963" y="847047"/>
                  </a:cubicBezTo>
                  <a:cubicBezTo>
                    <a:pt x="606829" y="845121"/>
                    <a:pt x="601374" y="841493"/>
                    <a:pt x="597129" y="834681"/>
                  </a:cubicBezTo>
                  <a:cubicBezTo>
                    <a:pt x="642422" y="840506"/>
                    <a:pt x="674756" y="818143"/>
                    <a:pt x="704820" y="789018"/>
                  </a:cubicBezTo>
                  <a:cubicBezTo>
                    <a:pt x="733131" y="761595"/>
                    <a:pt x="750631" y="727360"/>
                    <a:pt x="768723" y="693323"/>
                  </a:cubicBezTo>
                  <a:cubicBezTo>
                    <a:pt x="770328" y="690311"/>
                    <a:pt x="771142" y="686856"/>
                    <a:pt x="775610" y="685079"/>
                  </a:cubicBezTo>
                  <a:cubicBezTo>
                    <a:pt x="776647" y="691447"/>
                    <a:pt x="776622" y="697346"/>
                    <a:pt x="775190" y="703196"/>
                  </a:cubicBezTo>
                  <a:cubicBezTo>
                    <a:pt x="774030" y="707984"/>
                    <a:pt x="773240" y="713168"/>
                    <a:pt x="774820" y="717438"/>
                  </a:cubicBezTo>
                  <a:close/>
                  <a:moveTo>
                    <a:pt x="778399" y="609623"/>
                  </a:moveTo>
                  <a:cubicBezTo>
                    <a:pt x="757196" y="658248"/>
                    <a:pt x="734217" y="705935"/>
                    <a:pt x="699933" y="747057"/>
                  </a:cubicBezTo>
                  <a:cubicBezTo>
                    <a:pt x="692404" y="756091"/>
                    <a:pt x="676904" y="768506"/>
                    <a:pt x="659453" y="772653"/>
                  </a:cubicBezTo>
                  <a:cubicBezTo>
                    <a:pt x="650147" y="774504"/>
                    <a:pt x="646322" y="772135"/>
                    <a:pt x="646075" y="763891"/>
                  </a:cubicBezTo>
                  <a:cubicBezTo>
                    <a:pt x="645186" y="735752"/>
                    <a:pt x="648617" y="711958"/>
                    <a:pt x="655627" y="689497"/>
                  </a:cubicBezTo>
                  <a:cubicBezTo>
                    <a:pt x="662711" y="666813"/>
                    <a:pt x="674337" y="639415"/>
                    <a:pt x="686727" y="615671"/>
                  </a:cubicBezTo>
                  <a:cubicBezTo>
                    <a:pt x="703166" y="584200"/>
                    <a:pt x="719284" y="553618"/>
                    <a:pt x="746089" y="529133"/>
                  </a:cubicBezTo>
                  <a:cubicBezTo>
                    <a:pt x="765638" y="511287"/>
                    <a:pt x="785088" y="493442"/>
                    <a:pt x="809968" y="483248"/>
                  </a:cubicBezTo>
                  <a:cubicBezTo>
                    <a:pt x="817151" y="480311"/>
                    <a:pt x="824852" y="478682"/>
                    <a:pt x="832800" y="477373"/>
                  </a:cubicBezTo>
                  <a:cubicBezTo>
                    <a:pt x="824506" y="483421"/>
                    <a:pt x="818558" y="491023"/>
                    <a:pt x="813843" y="499662"/>
                  </a:cubicBezTo>
                  <a:cubicBezTo>
                    <a:pt x="811178" y="508646"/>
                    <a:pt x="808512" y="517606"/>
                    <a:pt x="805822" y="526591"/>
                  </a:cubicBezTo>
                  <a:cubicBezTo>
                    <a:pt x="798515" y="554852"/>
                    <a:pt x="790099" y="582818"/>
                    <a:pt x="778399" y="609623"/>
                  </a:cubicBezTo>
                  <a:close/>
                  <a:moveTo>
                    <a:pt x="882634" y="726151"/>
                  </a:moveTo>
                  <a:cubicBezTo>
                    <a:pt x="870071" y="745773"/>
                    <a:pt x="852003" y="757868"/>
                    <a:pt x="830035" y="764582"/>
                  </a:cubicBezTo>
                  <a:cubicBezTo>
                    <a:pt x="827962" y="765223"/>
                    <a:pt x="810240" y="764557"/>
                    <a:pt x="809919" y="760361"/>
                  </a:cubicBezTo>
                  <a:cubicBezTo>
                    <a:pt x="809499" y="754783"/>
                    <a:pt x="815818" y="756979"/>
                    <a:pt x="818903" y="756214"/>
                  </a:cubicBezTo>
                  <a:cubicBezTo>
                    <a:pt x="839587" y="751080"/>
                    <a:pt x="855138" y="738048"/>
                    <a:pt x="870243" y="724127"/>
                  </a:cubicBezTo>
                  <a:cubicBezTo>
                    <a:pt x="872490" y="722078"/>
                    <a:pt x="874119" y="718622"/>
                    <a:pt x="877944" y="719264"/>
                  </a:cubicBezTo>
                  <a:cubicBezTo>
                    <a:pt x="879944" y="719585"/>
                    <a:pt x="882684" y="717857"/>
                    <a:pt x="883844" y="720844"/>
                  </a:cubicBezTo>
                  <a:cubicBezTo>
                    <a:pt x="884535" y="722695"/>
                    <a:pt x="883745" y="724423"/>
                    <a:pt x="882634" y="726151"/>
                  </a:cubicBezTo>
                  <a:close/>
                  <a:moveTo>
                    <a:pt x="1228859" y="488184"/>
                  </a:moveTo>
                  <a:cubicBezTo>
                    <a:pt x="1236708" y="466957"/>
                    <a:pt x="1245791" y="446248"/>
                    <a:pt x="1251765" y="424281"/>
                  </a:cubicBezTo>
                  <a:cubicBezTo>
                    <a:pt x="1261292" y="389355"/>
                    <a:pt x="1268080" y="354256"/>
                    <a:pt x="1266722" y="317824"/>
                  </a:cubicBezTo>
                  <a:cubicBezTo>
                    <a:pt x="1266525" y="312468"/>
                    <a:pt x="1264994" y="307285"/>
                    <a:pt x="1265513" y="301830"/>
                  </a:cubicBezTo>
                  <a:cubicBezTo>
                    <a:pt x="1269092" y="311333"/>
                    <a:pt x="1271239" y="321132"/>
                    <a:pt x="1271955" y="331227"/>
                  </a:cubicBezTo>
                  <a:cubicBezTo>
                    <a:pt x="1274917" y="372176"/>
                    <a:pt x="1268030" y="411964"/>
                    <a:pt x="1256109" y="450864"/>
                  </a:cubicBezTo>
                  <a:cubicBezTo>
                    <a:pt x="1252234" y="463551"/>
                    <a:pt x="1247297" y="475942"/>
                    <a:pt x="1244261" y="488925"/>
                  </a:cubicBezTo>
                  <a:cubicBezTo>
                    <a:pt x="1243397" y="492627"/>
                    <a:pt x="1231920" y="497268"/>
                    <a:pt x="1228736" y="495466"/>
                  </a:cubicBezTo>
                  <a:cubicBezTo>
                    <a:pt x="1224638" y="493121"/>
                    <a:pt x="1228020" y="490431"/>
                    <a:pt x="1228859" y="488184"/>
                  </a:cubicBezTo>
                  <a:close/>
                  <a:moveTo>
                    <a:pt x="1003431" y="594962"/>
                  </a:moveTo>
                  <a:cubicBezTo>
                    <a:pt x="1005826" y="582448"/>
                    <a:pt x="1008911" y="570082"/>
                    <a:pt x="1011873" y="557691"/>
                  </a:cubicBezTo>
                  <a:cubicBezTo>
                    <a:pt x="1020611" y="521111"/>
                    <a:pt x="1027596" y="484161"/>
                    <a:pt x="1037321" y="447754"/>
                  </a:cubicBezTo>
                  <a:cubicBezTo>
                    <a:pt x="1044084" y="422405"/>
                    <a:pt x="1055561" y="400462"/>
                    <a:pt x="1072617" y="380740"/>
                  </a:cubicBezTo>
                  <a:cubicBezTo>
                    <a:pt x="1092388" y="357860"/>
                    <a:pt x="1114603" y="337941"/>
                    <a:pt x="1139927" y="321477"/>
                  </a:cubicBezTo>
                  <a:cubicBezTo>
                    <a:pt x="1148023" y="316220"/>
                    <a:pt x="1156736" y="312493"/>
                    <a:pt x="1166362" y="310814"/>
                  </a:cubicBezTo>
                  <a:cubicBezTo>
                    <a:pt x="1182283" y="308000"/>
                    <a:pt x="1194278" y="316244"/>
                    <a:pt x="1197216" y="332436"/>
                  </a:cubicBezTo>
                  <a:lnTo>
                    <a:pt x="1197734" y="332979"/>
                  </a:lnTo>
                  <a:lnTo>
                    <a:pt x="1197166" y="332486"/>
                  </a:lnTo>
                  <a:cubicBezTo>
                    <a:pt x="1181616" y="324563"/>
                    <a:pt x="1166955" y="328314"/>
                    <a:pt x="1152540" y="335843"/>
                  </a:cubicBezTo>
                  <a:cubicBezTo>
                    <a:pt x="1113788" y="356033"/>
                    <a:pt x="1084811" y="386516"/>
                    <a:pt x="1061954" y="423022"/>
                  </a:cubicBezTo>
                  <a:cubicBezTo>
                    <a:pt x="1051958" y="438992"/>
                    <a:pt x="1046774" y="457257"/>
                    <a:pt x="1041591" y="475374"/>
                  </a:cubicBezTo>
                  <a:cubicBezTo>
                    <a:pt x="1030829" y="513040"/>
                    <a:pt x="1024733" y="551767"/>
                    <a:pt x="1015106" y="589680"/>
                  </a:cubicBezTo>
                  <a:cubicBezTo>
                    <a:pt x="1013477" y="596073"/>
                    <a:pt x="1013206" y="602811"/>
                    <a:pt x="1012268" y="609623"/>
                  </a:cubicBezTo>
                  <a:cubicBezTo>
                    <a:pt x="1003135" y="607920"/>
                    <a:pt x="1002173" y="601552"/>
                    <a:pt x="1003431" y="594962"/>
                  </a:cubicBezTo>
                  <a:close/>
                  <a:moveTo>
                    <a:pt x="1198894" y="357662"/>
                  </a:moveTo>
                  <a:cubicBezTo>
                    <a:pt x="1199190" y="387997"/>
                    <a:pt x="1190798" y="416777"/>
                    <a:pt x="1182554" y="445483"/>
                  </a:cubicBezTo>
                  <a:cubicBezTo>
                    <a:pt x="1177469" y="463181"/>
                    <a:pt x="1165178" y="501587"/>
                    <a:pt x="1153231" y="522790"/>
                  </a:cubicBezTo>
                  <a:cubicBezTo>
                    <a:pt x="1132621" y="565120"/>
                    <a:pt x="1102138" y="596813"/>
                    <a:pt x="1056475" y="611870"/>
                  </a:cubicBezTo>
                  <a:cubicBezTo>
                    <a:pt x="1050477" y="613844"/>
                    <a:pt x="1033865" y="615251"/>
                    <a:pt x="1031891" y="615572"/>
                  </a:cubicBezTo>
                  <a:cubicBezTo>
                    <a:pt x="1021647" y="616633"/>
                    <a:pt x="1021104" y="610413"/>
                    <a:pt x="1022684" y="602959"/>
                  </a:cubicBezTo>
                  <a:cubicBezTo>
                    <a:pt x="1027719" y="579264"/>
                    <a:pt x="1032829" y="555593"/>
                    <a:pt x="1037987" y="531947"/>
                  </a:cubicBezTo>
                  <a:cubicBezTo>
                    <a:pt x="1043344" y="507314"/>
                    <a:pt x="1048971" y="482804"/>
                    <a:pt x="1056475" y="458689"/>
                  </a:cubicBezTo>
                  <a:cubicBezTo>
                    <a:pt x="1063880" y="434919"/>
                    <a:pt x="1077307" y="415074"/>
                    <a:pt x="1093400" y="396611"/>
                  </a:cubicBezTo>
                  <a:cubicBezTo>
                    <a:pt x="1112011" y="375236"/>
                    <a:pt x="1133855" y="357860"/>
                    <a:pt x="1158143" y="343371"/>
                  </a:cubicBezTo>
                  <a:cubicBezTo>
                    <a:pt x="1166264" y="338533"/>
                    <a:pt x="1174853" y="337077"/>
                    <a:pt x="1183936" y="338163"/>
                  </a:cubicBezTo>
                  <a:cubicBezTo>
                    <a:pt x="1194155" y="339397"/>
                    <a:pt x="1196895" y="343223"/>
                    <a:pt x="1198894" y="357662"/>
                  </a:cubicBezTo>
                  <a:close/>
                  <a:moveTo>
                    <a:pt x="1315372" y="472165"/>
                  </a:moveTo>
                  <a:cubicBezTo>
                    <a:pt x="1313052" y="485642"/>
                    <a:pt x="1315051" y="488629"/>
                    <a:pt x="1305721" y="499390"/>
                  </a:cubicBezTo>
                  <a:cubicBezTo>
                    <a:pt x="1303277" y="502204"/>
                    <a:pt x="1297502" y="507881"/>
                    <a:pt x="1294712" y="510374"/>
                  </a:cubicBezTo>
                  <a:cubicBezTo>
                    <a:pt x="1281952" y="521876"/>
                    <a:pt x="1266994" y="529923"/>
                    <a:pt x="1252628" y="539327"/>
                  </a:cubicBezTo>
                  <a:cubicBezTo>
                    <a:pt x="1245841" y="543770"/>
                    <a:pt x="1237868" y="545819"/>
                    <a:pt x="1230636" y="548163"/>
                  </a:cubicBezTo>
                  <a:cubicBezTo>
                    <a:pt x="1208274" y="555371"/>
                    <a:pt x="1195093" y="572180"/>
                    <a:pt x="1181937" y="589507"/>
                  </a:cubicBezTo>
                  <a:cubicBezTo>
                    <a:pt x="1156242" y="623372"/>
                    <a:pt x="1124500" y="649881"/>
                    <a:pt x="1085304" y="666517"/>
                  </a:cubicBezTo>
                  <a:cubicBezTo>
                    <a:pt x="1066348" y="674564"/>
                    <a:pt x="1046873" y="680364"/>
                    <a:pt x="1025078" y="676785"/>
                  </a:cubicBezTo>
                  <a:cubicBezTo>
                    <a:pt x="1002271" y="673033"/>
                    <a:pt x="988424" y="685103"/>
                    <a:pt x="984179" y="710798"/>
                  </a:cubicBezTo>
                  <a:cubicBezTo>
                    <a:pt x="977292" y="752611"/>
                    <a:pt x="966827" y="793683"/>
                    <a:pt x="960261" y="835569"/>
                  </a:cubicBezTo>
                  <a:cubicBezTo>
                    <a:pt x="956534" y="859265"/>
                    <a:pt x="950931" y="882787"/>
                    <a:pt x="946711" y="906458"/>
                  </a:cubicBezTo>
                  <a:cubicBezTo>
                    <a:pt x="944193" y="920577"/>
                    <a:pt x="942786" y="934868"/>
                    <a:pt x="937701" y="948443"/>
                  </a:cubicBezTo>
                  <a:cubicBezTo>
                    <a:pt x="932987" y="961032"/>
                    <a:pt x="916079" y="972312"/>
                    <a:pt x="903738" y="972460"/>
                  </a:cubicBezTo>
                  <a:cubicBezTo>
                    <a:pt x="897024" y="972534"/>
                    <a:pt x="894581" y="965351"/>
                    <a:pt x="888262" y="965869"/>
                  </a:cubicBezTo>
                  <a:cubicBezTo>
                    <a:pt x="900949" y="962710"/>
                    <a:pt x="911735" y="956070"/>
                    <a:pt x="922497" y="949529"/>
                  </a:cubicBezTo>
                  <a:cubicBezTo>
                    <a:pt x="934295" y="942371"/>
                    <a:pt x="935776" y="929438"/>
                    <a:pt x="937479" y="917738"/>
                  </a:cubicBezTo>
                  <a:cubicBezTo>
                    <a:pt x="942564" y="882763"/>
                    <a:pt x="949796" y="848157"/>
                    <a:pt x="955177" y="813256"/>
                  </a:cubicBezTo>
                  <a:cubicBezTo>
                    <a:pt x="959990" y="782057"/>
                    <a:pt x="967024" y="751327"/>
                    <a:pt x="972578" y="720276"/>
                  </a:cubicBezTo>
                  <a:cubicBezTo>
                    <a:pt x="975787" y="702406"/>
                    <a:pt x="979613" y="684585"/>
                    <a:pt x="984278" y="667035"/>
                  </a:cubicBezTo>
                  <a:cubicBezTo>
                    <a:pt x="987560" y="654694"/>
                    <a:pt x="991090" y="654200"/>
                    <a:pt x="1002740" y="659828"/>
                  </a:cubicBezTo>
                  <a:cubicBezTo>
                    <a:pt x="1020660" y="668492"/>
                    <a:pt x="1038999" y="665678"/>
                    <a:pt x="1056894" y="659779"/>
                  </a:cubicBezTo>
                  <a:cubicBezTo>
                    <a:pt x="1102631" y="644698"/>
                    <a:pt x="1138619" y="615868"/>
                    <a:pt x="1169176" y="579362"/>
                  </a:cubicBezTo>
                  <a:cubicBezTo>
                    <a:pt x="1177223" y="569761"/>
                    <a:pt x="1184455" y="559715"/>
                    <a:pt x="1191514" y="549447"/>
                  </a:cubicBezTo>
                  <a:cubicBezTo>
                    <a:pt x="1197709" y="540462"/>
                    <a:pt x="1205929" y="534934"/>
                    <a:pt x="1217579" y="533749"/>
                  </a:cubicBezTo>
                  <a:cubicBezTo>
                    <a:pt x="1236288" y="531848"/>
                    <a:pt x="1251542" y="521432"/>
                    <a:pt x="1266451" y="510942"/>
                  </a:cubicBezTo>
                  <a:cubicBezTo>
                    <a:pt x="1282889" y="499366"/>
                    <a:pt x="1298143" y="486457"/>
                    <a:pt x="1309300" y="469376"/>
                  </a:cubicBezTo>
                  <a:cubicBezTo>
                    <a:pt x="1310238" y="467920"/>
                    <a:pt x="1311225" y="465550"/>
                    <a:pt x="1313620" y="466414"/>
                  </a:cubicBezTo>
                  <a:cubicBezTo>
                    <a:pt x="1316433" y="467451"/>
                    <a:pt x="1315767" y="469919"/>
                    <a:pt x="1315372" y="472165"/>
                  </a:cubicBezTo>
                  <a:close/>
                  <a:moveTo>
                    <a:pt x="1387174" y="436499"/>
                  </a:moveTo>
                  <a:cubicBezTo>
                    <a:pt x="1386582" y="421418"/>
                    <a:pt x="1389001" y="408978"/>
                    <a:pt x="1392086" y="394686"/>
                  </a:cubicBezTo>
                  <a:cubicBezTo>
                    <a:pt x="1400922" y="353515"/>
                    <a:pt x="1413091" y="311012"/>
                    <a:pt x="1425333" y="270631"/>
                  </a:cubicBezTo>
                  <a:cubicBezTo>
                    <a:pt x="1430912" y="252242"/>
                    <a:pt x="1441920" y="237507"/>
                    <a:pt x="1453891" y="223511"/>
                  </a:cubicBezTo>
                  <a:cubicBezTo>
                    <a:pt x="1474995" y="198853"/>
                    <a:pt x="1499678" y="178021"/>
                    <a:pt x="1528853" y="163508"/>
                  </a:cubicBezTo>
                  <a:cubicBezTo>
                    <a:pt x="1542626" y="156646"/>
                    <a:pt x="1557781" y="152252"/>
                    <a:pt x="1571751" y="164668"/>
                  </a:cubicBezTo>
                  <a:cubicBezTo>
                    <a:pt x="1575380" y="167901"/>
                    <a:pt x="1578835" y="171135"/>
                    <a:pt x="1579255" y="177552"/>
                  </a:cubicBezTo>
                  <a:cubicBezTo>
                    <a:pt x="1558077" y="164964"/>
                    <a:pt x="1539812" y="174936"/>
                    <a:pt x="1522263" y="184710"/>
                  </a:cubicBezTo>
                  <a:cubicBezTo>
                    <a:pt x="1475365" y="210899"/>
                    <a:pt x="1442513" y="249379"/>
                    <a:pt x="1425605" y="300571"/>
                  </a:cubicBezTo>
                  <a:cubicBezTo>
                    <a:pt x="1412795" y="339372"/>
                    <a:pt x="1406451" y="379802"/>
                    <a:pt x="1397047" y="419443"/>
                  </a:cubicBezTo>
                  <a:cubicBezTo>
                    <a:pt x="1394949" y="428255"/>
                    <a:pt x="1394801" y="436918"/>
                    <a:pt x="1395048" y="445779"/>
                  </a:cubicBezTo>
                  <a:cubicBezTo>
                    <a:pt x="1388334" y="446199"/>
                    <a:pt x="1387396" y="441904"/>
                    <a:pt x="1387174" y="436499"/>
                  </a:cubicBezTo>
                  <a:close/>
                  <a:moveTo>
                    <a:pt x="1396998" y="448569"/>
                  </a:moveTo>
                  <a:cubicBezTo>
                    <a:pt x="1395245" y="448470"/>
                    <a:pt x="1395418" y="446989"/>
                    <a:pt x="1395097" y="445854"/>
                  </a:cubicBezTo>
                  <a:cubicBezTo>
                    <a:pt x="1396257" y="446224"/>
                    <a:pt x="1397664" y="446273"/>
                    <a:pt x="1397640" y="448001"/>
                  </a:cubicBezTo>
                  <a:cubicBezTo>
                    <a:pt x="1397640" y="448198"/>
                    <a:pt x="1397195" y="448569"/>
                    <a:pt x="1396998" y="448569"/>
                  </a:cubicBezTo>
                  <a:close/>
                  <a:moveTo>
                    <a:pt x="1584463" y="226695"/>
                  </a:moveTo>
                  <a:cubicBezTo>
                    <a:pt x="1581970" y="249132"/>
                    <a:pt x="1572912" y="280134"/>
                    <a:pt x="1566173" y="297732"/>
                  </a:cubicBezTo>
                  <a:cubicBezTo>
                    <a:pt x="1552696" y="342581"/>
                    <a:pt x="1535690" y="385776"/>
                    <a:pt x="1499480" y="418382"/>
                  </a:cubicBezTo>
                  <a:cubicBezTo>
                    <a:pt x="1477587" y="438103"/>
                    <a:pt x="1453028" y="453110"/>
                    <a:pt x="1422026" y="453209"/>
                  </a:cubicBezTo>
                  <a:cubicBezTo>
                    <a:pt x="1420051" y="453308"/>
                    <a:pt x="1418052" y="453406"/>
                    <a:pt x="1416077" y="453480"/>
                  </a:cubicBezTo>
                  <a:cubicBezTo>
                    <a:pt x="1401638" y="453456"/>
                    <a:pt x="1400577" y="452863"/>
                    <a:pt x="1403045" y="439239"/>
                  </a:cubicBezTo>
                  <a:cubicBezTo>
                    <a:pt x="1411906" y="390071"/>
                    <a:pt x="1420767" y="340754"/>
                    <a:pt x="1436663" y="293314"/>
                  </a:cubicBezTo>
                  <a:cubicBezTo>
                    <a:pt x="1448214" y="258882"/>
                    <a:pt x="1472058" y="232570"/>
                    <a:pt x="1500172" y="210084"/>
                  </a:cubicBezTo>
                  <a:cubicBezTo>
                    <a:pt x="1513402" y="199495"/>
                    <a:pt x="1527273" y="190239"/>
                    <a:pt x="1543045" y="183649"/>
                  </a:cubicBezTo>
                  <a:cubicBezTo>
                    <a:pt x="1555732" y="178342"/>
                    <a:pt x="1571529" y="177750"/>
                    <a:pt x="1578983" y="185870"/>
                  </a:cubicBezTo>
                  <a:cubicBezTo>
                    <a:pt x="1583525" y="190831"/>
                    <a:pt x="1587450" y="210726"/>
                    <a:pt x="1584463" y="226695"/>
                  </a:cubicBezTo>
                  <a:close/>
                  <a:moveTo>
                    <a:pt x="1629805" y="341939"/>
                  </a:moveTo>
                  <a:cubicBezTo>
                    <a:pt x="1632891" y="343790"/>
                    <a:pt x="1617859" y="352207"/>
                    <a:pt x="1611664" y="348357"/>
                  </a:cubicBezTo>
                  <a:cubicBezTo>
                    <a:pt x="1608998" y="346703"/>
                    <a:pt x="1610726" y="343716"/>
                    <a:pt x="1611713" y="341371"/>
                  </a:cubicBezTo>
                  <a:cubicBezTo>
                    <a:pt x="1616403" y="330166"/>
                    <a:pt x="1621660" y="319157"/>
                    <a:pt x="1625708" y="307729"/>
                  </a:cubicBezTo>
                  <a:cubicBezTo>
                    <a:pt x="1640740" y="265373"/>
                    <a:pt x="1652217" y="222327"/>
                    <a:pt x="1648959" y="176688"/>
                  </a:cubicBezTo>
                  <a:cubicBezTo>
                    <a:pt x="1648564" y="171283"/>
                    <a:pt x="1648910" y="165828"/>
                    <a:pt x="1648910" y="160398"/>
                  </a:cubicBezTo>
                  <a:cubicBezTo>
                    <a:pt x="1655426" y="187845"/>
                    <a:pt x="1657771" y="215292"/>
                    <a:pt x="1652933" y="243381"/>
                  </a:cubicBezTo>
                  <a:cubicBezTo>
                    <a:pt x="1649083" y="265694"/>
                    <a:pt x="1633113" y="323230"/>
                    <a:pt x="1630274" y="329993"/>
                  </a:cubicBezTo>
                  <a:cubicBezTo>
                    <a:pt x="1628546" y="334115"/>
                    <a:pt x="1624597" y="338804"/>
                    <a:pt x="1629805" y="341939"/>
                  </a:cubicBezTo>
                  <a:close/>
                  <a:moveTo>
                    <a:pt x="1978449" y="250539"/>
                  </a:moveTo>
                  <a:cubicBezTo>
                    <a:pt x="1993456" y="198755"/>
                    <a:pt x="2004860" y="145983"/>
                    <a:pt x="2020854" y="94445"/>
                  </a:cubicBezTo>
                  <a:cubicBezTo>
                    <a:pt x="2027222" y="73909"/>
                    <a:pt x="2029221" y="52115"/>
                    <a:pt x="2038477" y="31727"/>
                  </a:cubicBezTo>
                  <a:cubicBezTo>
                    <a:pt x="2050448" y="49622"/>
                    <a:pt x="2039637" y="65419"/>
                    <a:pt x="2035960" y="81290"/>
                  </a:cubicBezTo>
                  <a:cubicBezTo>
                    <a:pt x="2030752" y="103850"/>
                    <a:pt x="2023520" y="125941"/>
                    <a:pt x="2017596" y="148352"/>
                  </a:cubicBezTo>
                  <a:cubicBezTo>
                    <a:pt x="2009130" y="180292"/>
                    <a:pt x="2001231" y="212380"/>
                    <a:pt x="1992716" y="244294"/>
                  </a:cubicBezTo>
                  <a:cubicBezTo>
                    <a:pt x="1989433" y="256537"/>
                    <a:pt x="1975709" y="310913"/>
                    <a:pt x="1970081" y="333745"/>
                  </a:cubicBezTo>
                  <a:cubicBezTo>
                    <a:pt x="1968823" y="338829"/>
                    <a:pt x="1966034" y="341668"/>
                    <a:pt x="1963318" y="341816"/>
                  </a:cubicBezTo>
                  <a:cubicBezTo>
                    <a:pt x="1959764" y="342013"/>
                    <a:pt x="1958234" y="336262"/>
                    <a:pt x="1958876" y="333029"/>
                  </a:cubicBezTo>
                  <a:cubicBezTo>
                    <a:pt x="1961097" y="322070"/>
                    <a:pt x="1970797" y="276950"/>
                    <a:pt x="1978449" y="250539"/>
                  </a:cubicBezTo>
                  <a:close/>
                  <a:moveTo>
                    <a:pt x="1783529" y="279418"/>
                  </a:moveTo>
                  <a:cubicBezTo>
                    <a:pt x="1791823" y="243110"/>
                    <a:pt x="1799549" y="206628"/>
                    <a:pt x="1808903" y="170592"/>
                  </a:cubicBezTo>
                  <a:cubicBezTo>
                    <a:pt x="1818159" y="134950"/>
                    <a:pt x="1826008" y="98987"/>
                    <a:pt x="1834771" y="62136"/>
                  </a:cubicBezTo>
                  <a:cubicBezTo>
                    <a:pt x="1842250" y="72058"/>
                    <a:pt x="1842373" y="81364"/>
                    <a:pt x="1840078" y="92051"/>
                  </a:cubicBezTo>
                  <a:cubicBezTo>
                    <a:pt x="1835141" y="115031"/>
                    <a:pt x="1829538" y="137862"/>
                    <a:pt x="1824429" y="160793"/>
                  </a:cubicBezTo>
                  <a:cubicBezTo>
                    <a:pt x="1820233" y="179650"/>
                    <a:pt x="1814333" y="198261"/>
                    <a:pt x="1810212" y="217217"/>
                  </a:cubicBezTo>
                  <a:cubicBezTo>
                    <a:pt x="1805077" y="240789"/>
                    <a:pt x="1798191" y="263917"/>
                    <a:pt x="1793872" y="287761"/>
                  </a:cubicBezTo>
                  <a:cubicBezTo>
                    <a:pt x="1791058" y="303286"/>
                    <a:pt x="1788342" y="318639"/>
                    <a:pt x="1787380" y="334979"/>
                  </a:cubicBezTo>
                  <a:cubicBezTo>
                    <a:pt x="1781160" y="331449"/>
                    <a:pt x="1779852" y="325723"/>
                    <a:pt x="1779383" y="319256"/>
                  </a:cubicBezTo>
                  <a:cubicBezTo>
                    <a:pt x="1778445" y="305730"/>
                    <a:pt x="1780543" y="292500"/>
                    <a:pt x="1783529" y="279418"/>
                  </a:cubicBezTo>
                  <a:close/>
                  <a:moveTo>
                    <a:pt x="1871647" y="349369"/>
                  </a:moveTo>
                  <a:cubicBezTo>
                    <a:pt x="1847581" y="376717"/>
                    <a:pt x="1819961" y="398586"/>
                    <a:pt x="1783085" y="404979"/>
                  </a:cubicBezTo>
                  <a:cubicBezTo>
                    <a:pt x="1768325" y="407546"/>
                    <a:pt x="1753170" y="407028"/>
                    <a:pt x="1741470" y="393106"/>
                  </a:cubicBezTo>
                  <a:cubicBezTo>
                    <a:pt x="1778519" y="397574"/>
                    <a:pt x="1808459" y="383850"/>
                    <a:pt x="1836400" y="362920"/>
                  </a:cubicBezTo>
                  <a:cubicBezTo>
                    <a:pt x="1866834" y="340137"/>
                    <a:pt x="1889295" y="310567"/>
                    <a:pt x="1909831" y="279196"/>
                  </a:cubicBezTo>
                  <a:cubicBezTo>
                    <a:pt x="1913089" y="274210"/>
                    <a:pt x="1916026" y="268952"/>
                    <a:pt x="1921086" y="264756"/>
                  </a:cubicBezTo>
                  <a:cubicBezTo>
                    <a:pt x="1922469" y="273272"/>
                    <a:pt x="1918272" y="280134"/>
                    <a:pt x="1916693" y="287489"/>
                  </a:cubicBezTo>
                  <a:cubicBezTo>
                    <a:pt x="1915681" y="292129"/>
                    <a:pt x="1913607" y="296548"/>
                    <a:pt x="1912398" y="301163"/>
                  </a:cubicBezTo>
                  <a:cubicBezTo>
                    <a:pt x="1910448" y="308469"/>
                    <a:pt x="1908819" y="314319"/>
                    <a:pt x="1900995" y="319552"/>
                  </a:cubicBezTo>
                  <a:cubicBezTo>
                    <a:pt x="1889641" y="327154"/>
                    <a:pt x="1880878" y="338854"/>
                    <a:pt x="1871647" y="349369"/>
                  </a:cubicBezTo>
                  <a:close/>
                  <a:moveTo>
                    <a:pt x="1778247" y="549965"/>
                  </a:moveTo>
                  <a:cubicBezTo>
                    <a:pt x="1781851" y="529627"/>
                    <a:pt x="1788935" y="522765"/>
                    <a:pt x="1798808" y="508696"/>
                  </a:cubicBezTo>
                  <a:cubicBezTo>
                    <a:pt x="1815765" y="484581"/>
                    <a:pt x="1839288" y="467402"/>
                    <a:pt x="1861477" y="448791"/>
                  </a:cubicBezTo>
                  <a:cubicBezTo>
                    <a:pt x="1863748" y="446890"/>
                    <a:pt x="1866612" y="443558"/>
                    <a:pt x="1869820" y="445804"/>
                  </a:cubicBezTo>
                  <a:cubicBezTo>
                    <a:pt x="1873301" y="448248"/>
                    <a:pt x="1870956" y="452172"/>
                    <a:pt x="1870437" y="455529"/>
                  </a:cubicBezTo>
                  <a:cubicBezTo>
                    <a:pt x="1868487" y="468117"/>
                    <a:pt x="1862341" y="476361"/>
                    <a:pt x="1850839" y="483544"/>
                  </a:cubicBezTo>
                  <a:cubicBezTo>
                    <a:pt x="1826231" y="498946"/>
                    <a:pt x="1808558" y="521704"/>
                    <a:pt x="1794439" y="546979"/>
                  </a:cubicBezTo>
                  <a:cubicBezTo>
                    <a:pt x="1791848" y="551619"/>
                    <a:pt x="1791181" y="555642"/>
                    <a:pt x="1789206" y="562282"/>
                  </a:cubicBezTo>
                  <a:cubicBezTo>
                    <a:pt x="1788540" y="564479"/>
                    <a:pt x="1789503" y="568132"/>
                    <a:pt x="1785652" y="568008"/>
                  </a:cubicBezTo>
                  <a:cubicBezTo>
                    <a:pt x="1782517" y="567910"/>
                    <a:pt x="1780617" y="565515"/>
                    <a:pt x="1779506" y="562677"/>
                  </a:cubicBezTo>
                  <a:cubicBezTo>
                    <a:pt x="1778223" y="559345"/>
                    <a:pt x="1776742" y="556210"/>
                    <a:pt x="1778247" y="549965"/>
                  </a:cubicBezTo>
                  <a:close/>
                  <a:moveTo>
                    <a:pt x="1854937" y="507165"/>
                  </a:moveTo>
                  <a:cubicBezTo>
                    <a:pt x="1847260" y="528072"/>
                    <a:pt x="1837165" y="547448"/>
                    <a:pt x="1819764" y="562085"/>
                  </a:cubicBezTo>
                  <a:cubicBezTo>
                    <a:pt x="1815889" y="565343"/>
                    <a:pt x="1811915" y="570131"/>
                    <a:pt x="1802979" y="570131"/>
                  </a:cubicBezTo>
                  <a:cubicBezTo>
                    <a:pt x="1795895" y="569884"/>
                    <a:pt x="1796118" y="565491"/>
                    <a:pt x="1796414" y="561295"/>
                  </a:cubicBezTo>
                  <a:cubicBezTo>
                    <a:pt x="1797006" y="552631"/>
                    <a:pt x="1803152" y="544584"/>
                    <a:pt x="1807792" y="538093"/>
                  </a:cubicBezTo>
                  <a:cubicBezTo>
                    <a:pt x="1819295" y="522049"/>
                    <a:pt x="1831735" y="506573"/>
                    <a:pt x="1848149" y="494997"/>
                  </a:cubicBezTo>
                  <a:cubicBezTo>
                    <a:pt x="1849679" y="493911"/>
                    <a:pt x="1855875" y="489320"/>
                    <a:pt x="1859231" y="492035"/>
                  </a:cubicBezTo>
                  <a:cubicBezTo>
                    <a:pt x="1861626" y="493985"/>
                    <a:pt x="1856269" y="503932"/>
                    <a:pt x="1854937" y="507165"/>
                  </a:cubicBezTo>
                  <a:close/>
                  <a:moveTo>
                    <a:pt x="2131383" y="217933"/>
                  </a:moveTo>
                  <a:cubicBezTo>
                    <a:pt x="2117758" y="244097"/>
                    <a:pt x="2104602" y="270680"/>
                    <a:pt x="2087226" y="294721"/>
                  </a:cubicBezTo>
                  <a:cubicBezTo>
                    <a:pt x="2061210" y="330684"/>
                    <a:pt x="2030061" y="361488"/>
                    <a:pt x="1994591" y="388145"/>
                  </a:cubicBezTo>
                  <a:cubicBezTo>
                    <a:pt x="1980202" y="398956"/>
                    <a:pt x="1963738" y="407077"/>
                    <a:pt x="1952655" y="422504"/>
                  </a:cubicBezTo>
                  <a:cubicBezTo>
                    <a:pt x="1946806" y="430649"/>
                    <a:pt x="1943868" y="439461"/>
                    <a:pt x="1941005" y="448421"/>
                  </a:cubicBezTo>
                  <a:cubicBezTo>
                    <a:pt x="1931009" y="479669"/>
                    <a:pt x="1923357" y="511559"/>
                    <a:pt x="1908819" y="541376"/>
                  </a:cubicBezTo>
                  <a:cubicBezTo>
                    <a:pt x="1893738" y="572278"/>
                    <a:pt x="1875102" y="599775"/>
                    <a:pt x="1845705" y="618386"/>
                  </a:cubicBezTo>
                  <a:cubicBezTo>
                    <a:pt x="1822257" y="633245"/>
                    <a:pt x="1796661" y="641242"/>
                    <a:pt x="1768424" y="637861"/>
                  </a:cubicBezTo>
                  <a:cubicBezTo>
                    <a:pt x="1761438" y="637021"/>
                    <a:pt x="1756551" y="632751"/>
                    <a:pt x="1752281" y="626951"/>
                  </a:cubicBezTo>
                  <a:cubicBezTo>
                    <a:pt x="1778025" y="628950"/>
                    <a:pt x="1801943" y="623248"/>
                    <a:pt x="1824009" y="611647"/>
                  </a:cubicBezTo>
                  <a:cubicBezTo>
                    <a:pt x="1860762" y="592370"/>
                    <a:pt x="1885790" y="562381"/>
                    <a:pt x="1902377" y="524295"/>
                  </a:cubicBezTo>
                  <a:cubicBezTo>
                    <a:pt x="1917507" y="489567"/>
                    <a:pt x="1926837" y="453135"/>
                    <a:pt x="1937105" y="416950"/>
                  </a:cubicBezTo>
                  <a:cubicBezTo>
                    <a:pt x="1940536" y="404855"/>
                    <a:pt x="1947275" y="396389"/>
                    <a:pt x="1957962" y="389750"/>
                  </a:cubicBezTo>
                  <a:cubicBezTo>
                    <a:pt x="1991679" y="368745"/>
                    <a:pt x="2022853" y="344778"/>
                    <a:pt x="2049140" y="314393"/>
                  </a:cubicBezTo>
                  <a:cubicBezTo>
                    <a:pt x="2061037" y="300645"/>
                    <a:pt x="2073502" y="287168"/>
                    <a:pt x="2083671" y="272285"/>
                  </a:cubicBezTo>
                  <a:cubicBezTo>
                    <a:pt x="2094828" y="255969"/>
                    <a:pt x="2107293" y="238173"/>
                    <a:pt x="2115537" y="219957"/>
                  </a:cubicBezTo>
                  <a:cubicBezTo>
                    <a:pt x="2120079" y="209911"/>
                    <a:pt x="2124151" y="201322"/>
                    <a:pt x="2129285" y="191523"/>
                  </a:cubicBezTo>
                  <a:cubicBezTo>
                    <a:pt x="2131087" y="188067"/>
                    <a:pt x="2134246" y="187154"/>
                    <a:pt x="2136591" y="188733"/>
                  </a:cubicBezTo>
                  <a:cubicBezTo>
                    <a:pt x="2142836" y="192905"/>
                    <a:pt x="2135110" y="210825"/>
                    <a:pt x="2131383" y="2179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24">
              <a:extLst>
                <a:ext uri="{FF2B5EF4-FFF2-40B4-BE49-F238E27FC236}">
                  <a16:creationId xmlns:a16="http://schemas.microsoft.com/office/drawing/2014/main" id="{DCB7E7C9-6AF3-4842-92EA-D9A574C68DE9}"/>
                </a:ext>
              </a:extLst>
            </p:cNvPr>
            <p:cNvSpPr/>
            <p:nvPr/>
          </p:nvSpPr>
          <p:spPr>
            <a:xfrm>
              <a:off x="3340097" y="2059555"/>
              <a:ext cx="2814232" cy="1302529"/>
            </a:xfrm>
            <a:custGeom>
              <a:avLst/>
              <a:gdLst>
                <a:gd name="connsiteX0" fmla="*/ 2805821 w 2814232"/>
                <a:gd name="connsiteY0" fmla="*/ 324003 h 1302529"/>
                <a:gd name="connsiteX1" fmla="*/ 2782620 w 2814232"/>
                <a:gd name="connsiteY1" fmla="*/ 322744 h 1302529"/>
                <a:gd name="connsiteX2" fmla="*/ 2764675 w 2814232"/>
                <a:gd name="connsiteY2" fmla="*/ 352486 h 1302529"/>
                <a:gd name="connsiteX3" fmla="*/ 2717531 w 2814232"/>
                <a:gd name="connsiteY3" fmla="*/ 436235 h 1302529"/>
                <a:gd name="connsiteX4" fmla="*/ 2628353 w 2814232"/>
                <a:gd name="connsiteY4" fmla="*/ 529807 h 1302529"/>
                <a:gd name="connsiteX5" fmla="*/ 2556501 w 2814232"/>
                <a:gd name="connsiteY5" fmla="*/ 540223 h 1302529"/>
                <a:gd name="connsiteX6" fmla="*/ 2530165 w 2814232"/>
                <a:gd name="connsiteY6" fmla="*/ 491820 h 1302529"/>
                <a:gd name="connsiteX7" fmla="*/ 2587972 w 2814232"/>
                <a:gd name="connsiteY7" fmla="*/ 338713 h 1302529"/>
                <a:gd name="connsiteX8" fmla="*/ 2636152 w 2814232"/>
                <a:gd name="connsiteY8" fmla="*/ 233244 h 1302529"/>
                <a:gd name="connsiteX9" fmla="*/ 2586293 w 2814232"/>
                <a:gd name="connsiteY9" fmla="*/ 161516 h 1302529"/>
                <a:gd name="connsiteX10" fmla="*/ 2520316 w 2814232"/>
                <a:gd name="connsiteY10" fmla="*/ 100772 h 1302529"/>
                <a:gd name="connsiteX11" fmla="*/ 2513677 w 2814232"/>
                <a:gd name="connsiteY11" fmla="*/ 46100 h 1302529"/>
                <a:gd name="connsiteX12" fmla="*/ 2492203 w 2814232"/>
                <a:gd name="connsiteY12" fmla="*/ 2411 h 1302529"/>
                <a:gd name="connsiteX13" fmla="*/ 2443800 w 2814232"/>
                <a:gd name="connsiteY13" fmla="*/ 15172 h 1302529"/>
                <a:gd name="connsiteX14" fmla="*/ 2419166 w 2814232"/>
                <a:gd name="connsiteY14" fmla="*/ 55973 h 1302529"/>
                <a:gd name="connsiteX15" fmla="*/ 2418944 w 2814232"/>
                <a:gd name="connsiteY15" fmla="*/ 77644 h 1302529"/>
                <a:gd name="connsiteX16" fmla="*/ 2443109 w 2814232"/>
                <a:gd name="connsiteY16" fmla="*/ 136315 h 1302529"/>
                <a:gd name="connsiteX17" fmla="*/ 2433754 w 2814232"/>
                <a:gd name="connsiteY17" fmla="*/ 182102 h 1302529"/>
                <a:gd name="connsiteX18" fmla="*/ 2419734 w 2814232"/>
                <a:gd name="connsiteY18" fmla="*/ 233368 h 1302529"/>
                <a:gd name="connsiteX19" fmla="*/ 2386116 w 2814232"/>
                <a:gd name="connsiteY19" fmla="*/ 331876 h 1302529"/>
                <a:gd name="connsiteX20" fmla="*/ 2308687 w 2814232"/>
                <a:gd name="connsiteY20" fmla="*/ 491031 h 1302529"/>
                <a:gd name="connsiteX21" fmla="*/ 2102981 w 2814232"/>
                <a:gd name="connsiteY21" fmla="*/ 646828 h 1302529"/>
                <a:gd name="connsiteX22" fmla="*/ 2041101 w 2814232"/>
                <a:gd name="connsiteY22" fmla="*/ 640460 h 1302529"/>
                <a:gd name="connsiteX23" fmla="*/ 2011753 w 2814232"/>
                <a:gd name="connsiteY23" fmla="*/ 599042 h 1302529"/>
                <a:gd name="connsiteX24" fmla="*/ 2008051 w 2814232"/>
                <a:gd name="connsiteY24" fmla="*/ 547455 h 1302529"/>
                <a:gd name="connsiteX25" fmla="*/ 2029056 w 2814232"/>
                <a:gd name="connsiteY25" fmla="*/ 517441 h 1302529"/>
                <a:gd name="connsiteX26" fmla="*/ 2232219 w 2814232"/>
                <a:gd name="connsiteY26" fmla="*/ 441270 h 1302529"/>
                <a:gd name="connsiteX27" fmla="*/ 2321201 w 2814232"/>
                <a:gd name="connsiteY27" fmla="*/ 250251 h 1302529"/>
                <a:gd name="connsiteX28" fmla="*/ 2201884 w 2814232"/>
                <a:gd name="connsiteY28" fmla="*/ 182595 h 1302529"/>
                <a:gd name="connsiteX29" fmla="*/ 2057243 w 2814232"/>
                <a:gd name="connsiteY29" fmla="*/ 262765 h 1302529"/>
                <a:gd name="connsiteX30" fmla="*/ 1945529 w 2814232"/>
                <a:gd name="connsiteY30" fmla="*/ 421697 h 1302529"/>
                <a:gd name="connsiteX31" fmla="*/ 1868815 w 2814232"/>
                <a:gd name="connsiteY31" fmla="*/ 613531 h 1302529"/>
                <a:gd name="connsiteX32" fmla="*/ 1764037 w 2814232"/>
                <a:gd name="connsiteY32" fmla="*/ 749360 h 1302529"/>
                <a:gd name="connsiteX33" fmla="*/ 1710402 w 2814232"/>
                <a:gd name="connsiteY33" fmla="*/ 766391 h 1302529"/>
                <a:gd name="connsiteX34" fmla="*/ 1677030 w 2814232"/>
                <a:gd name="connsiteY34" fmla="*/ 648778 h 1302529"/>
                <a:gd name="connsiteX35" fmla="*/ 1710574 w 2814232"/>
                <a:gd name="connsiteY35" fmla="*/ 485897 h 1302529"/>
                <a:gd name="connsiteX36" fmla="*/ 1729284 w 2814232"/>
                <a:gd name="connsiteY36" fmla="*/ 410836 h 1302529"/>
                <a:gd name="connsiteX37" fmla="*/ 1748018 w 2814232"/>
                <a:gd name="connsiteY37" fmla="*/ 391288 h 1302529"/>
                <a:gd name="connsiteX38" fmla="*/ 1842627 w 2814232"/>
                <a:gd name="connsiteY38" fmla="*/ 357769 h 1302529"/>
                <a:gd name="connsiteX39" fmla="*/ 1878392 w 2814232"/>
                <a:gd name="connsiteY39" fmla="*/ 332888 h 1302529"/>
                <a:gd name="connsiteX40" fmla="*/ 1865607 w 2814232"/>
                <a:gd name="connsiteY40" fmla="*/ 282017 h 1302529"/>
                <a:gd name="connsiteX41" fmla="*/ 1812588 w 2814232"/>
                <a:gd name="connsiteY41" fmla="*/ 300875 h 1302529"/>
                <a:gd name="connsiteX42" fmla="*/ 1770455 w 2814232"/>
                <a:gd name="connsiteY42" fmla="*/ 315364 h 1302529"/>
                <a:gd name="connsiteX43" fmla="*/ 1759199 w 2814232"/>
                <a:gd name="connsiteY43" fmla="*/ 303911 h 1302529"/>
                <a:gd name="connsiteX44" fmla="*/ 1779266 w 2814232"/>
                <a:gd name="connsiteY44" fmla="*/ 238057 h 1302529"/>
                <a:gd name="connsiteX45" fmla="*/ 1836703 w 2814232"/>
                <a:gd name="connsiteY45" fmla="*/ 55454 h 1302529"/>
                <a:gd name="connsiteX46" fmla="*/ 1821721 w 2814232"/>
                <a:gd name="connsiteY46" fmla="*/ 25687 h 1302529"/>
                <a:gd name="connsiteX47" fmla="*/ 1789707 w 2814232"/>
                <a:gd name="connsiteY47" fmla="*/ 28674 h 1302529"/>
                <a:gd name="connsiteX48" fmla="*/ 1729728 w 2814232"/>
                <a:gd name="connsiteY48" fmla="*/ 111929 h 1302529"/>
                <a:gd name="connsiteX49" fmla="*/ 1688557 w 2814232"/>
                <a:gd name="connsiteY49" fmla="*/ 245536 h 1302529"/>
                <a:gd name="connsiteX50" fmla="*/ 1661604 w 2814232"/>
                <a:gd name="connsiteY50" fmla="*/ 333234 h 1302529"/>
                <a:gd name="connsiteX51" fmla="*/ 1641709 w 2814232"/>
                <a:gd name="connsiteY51" fmla="*/ 353449 h 1302529"/>
                <a:gd name="connsiteX52" fmla="*/ 1603032 w 2814232"/>
                <a:gd name="connsiteY52" fmla="*/ 367444 h 1302529"/>
                <a:gd name="connsiteX53" fmla="*/ 1584766 w 2814232"/>
                <a:gd name="connsiteY53" fmla="*/ 421771 h 1302529"/>
                <a:gd name="connsiteX54" fmla="*/ 1603550 w 2814232"/>
                <a:gd name="connsiteY54" fmla="*/ 428830 h 1302529"/>
                <a:gd name="connsiteX55" fmla="*/ 1634008 w 2814232"/>
                <a:gd name="connsiteY55" fmla="*/ 425868 h 1302529"/>
                <a:gd name="connsiteX56" fmla="*/ 1632133 w 2814232"/>
                <a:gd name="connsiteY56" fmla="*/ 448922 h 1302529"/>
                <a:gd name="connsiteX57" fmla="*/ 1616508 w 2814232"/>
                <a:gd name="connsiteY57" fmla="*/ 515392 h 1302529"/>
                <a:gd name="connsiteX58" fmla="*/ 1588962 w 2814232"/>
                <a:gd name="connsiteY58" fmla="*/ 625478 h 1302529"/>
                <a:gd name="connsiteX59" fmla="*/ 1552457 w 2814232"/>
                <a:gd name="connsiteY59" fmla="*/ 705919 h 1302529"/>
                <a:gd name="connsiteX60" fmla="*/ 1430746 w 2814232"/>
                <a:gd name="connsiteY60" fmla="*/ 820891 h 1302529"/>
                <a:gd name="connsiteX61" fmla="*/ 1423045 w 2814232"/>
                <a:gd name="connsiteY61" fmla="*/ 823211 h 1302529"/>
                <a:gd name="connsiteX62" fmla="*/ 1412456 w 2814232"/>
                <a:gd name="connsiteY62" fmla="*/ 770192 h 1302529"/>
                <a:gd name="connsiteX63" fmla="*/ 1399374 w 2814232"/>
                <a:gd name="connsiteY63" fmla="*/ 708412 h 1302529"/>
                <a:gd name="connsiteX64" fmla="*/ 1323944 w 2814232"/>
                <a:gd name="connsiteY64" fmla="*/ 522797 h 1302529"/>
                <a:gd name="connsiteX65" fmla="*/ 1329917 w 2814232"/>
                <a:gd name="connsiteY65" fmla="*/ 495276 h 1302529"/>
                <a:gd name="connsiteX66" fmla="*/ 1340778 w 2814232"/>
                <a:gd name="connsiteY66" fmla="*/ 463016 h 1302529"/>
                <a:gd name="connsiteX67" fmla="*/ 1341740 w 2814232"/>
                <a:gd name="connsiteY67" fmla="*/ 460893 h 1302529"/>
                <a:gd name="connsiteX68" fmla="*/ 1333570 w 2814232"/>
                <a:gd name="connsiteY68" fmla="*/ 444380 h 1302529"/>
                <a:gd name="connsiteX69" fmla="*/ 1291610 w 2814232"/>
                <a:gd name="connsiteY69" fmla="*/ 447885 h 1302529"/>
                <a:gd name="connsiteX70" fmla="*/ 1229039 w 2814232"/>
                <a:gd name="connsiteY70" fmla="*/ 501965 h 1302529"/>
                <a:gd name="connsiteX71" fmla="*/ 1149560 w 2814232"/>
                <a:gd name="connsiteY71" fmla="*/ 632092 h 1302529"/>
                <a:gd name="connsiteX72" fmla="*/ 1062381 w 2814232"/>
                <a:gd name="connsiteY72" fmla="*/ 826321 h 1302529"/>
                <a:gd name="connsiteX73" fmla="*/ 1002846 w 2814232"/>
                <a:gd name="connsiteY73" fmla="*/ 949710 h 1302529"/>
                <a:gd name="connsiteX74" fmla="*/ 927490 w 2814232"/>
                <a:gd name="connsiteY74" fmla="*/ 1049823 h 1302529"/>
                <a:gd name="connsiteX75" fmla="*/ 896686 w 2814232"/>
                <a:gd name="connsiteY75" fmla="*/ 1065349 h 1302529"/>
                <a:gd name="connsiteX76" fmla="*/ 880099 w 2814232"/>
                <a:gd name="connsiteY76" fmla="*/ 1060906 h 1302529"/>
                <a:gd name="connsiteX77" fmla="*/ 875385 w 2814232"/>
                <a:gd name="connsiteY77" fmla="*/ 1047009 h 1302529"/>
                <a:gd name="connsiteX78" fmla="*/ 883530 w 2814232"/>
                <a:gd name="connsiteY78" fmla="*/ 987499 h 1302529"/>
                <a:gd name="connsiteX79" fmla="*/ 930254 w 2814232"/>
                <a:gd name="connsiteY79" fmla="*/ 788951 h 1302529"/>
                <a:gd name="connsiteX80" fmla="*/ 933586 w 2814232"/>
                <a:gd name="connsiteY80" fmla="*/ 768835 h 1302529"/>
                <a:gd name="connsiteX81" fmla="*/ 912285 w 2814232"/>
                <a:gd name="connsiteY81" fmla="*/ 753606 h 1302529"/>
                <a:gd name="connsiteX82" fmla="*/ 865585 w 2814232"/>
                <a:gd name="connsiteY82" fmla="*/ 761232 h 1302529"/>
                <a:gd name="connsiteX83" fmla="*/ 861291 w 2814232"/>
                <a:gd name="connsiteY83" fmla="*/ 765083 h 1302529"/>
                <a:gd name="connsiteX84" fmla="*/ 856552 w 2814232"/>
                <a:gd name="connsiteY84" fmla="*/ 765355 h 1302529"/>
                <a:gd name="connsiteX85" fmla="*/ 841791 w 2814232"/>
                <a:gd name="connsiteY85" fmla="*/ 806328 h 1302529"/>
                <a:gd name="connsiteX86" fmla="*/ 800152 w 2814232"/>
                <a:gd name="connsiteY86" fmla="*/ 929495 h 1302529"/>
                <a:gd name="connsiteX87" fmla="*/ 736939 w 2814232"/>
                <a:gd name="connsiteY87" fmla="*/ 1054686 h 1302529"/>
                <a:gd name="connsiteX88" fmla="*/ 638109 w 2814232"/>
                <a:gd name="connsiteY88" fmla="*/ 1149517 h 1302529"/>
                <a:gd name="connsiteX89" fmla="*/ 591459 w 2814232"/>
                <a:gd name="connsiteY89" fmla="*/ 1100842 h 1302529"/>
                <a:gd name="connsiteX90" fmla="*/ 650278 w 2814232"/>
                <a:gd name="connsiteY90" fmla="*/ 892792 h 1302529"/>
                <a:gd name="connsiteX91" fmla="*/ 756710 w 2814232"/>
                <a:gd name="connsiteY91" fmla="*/ 767181 h 1302529"/>
                <a:gd name="connsiteX92" fmla="*/ 853170 w 2814232"/>
                <a:gd name="connsiteY92" fmla="*/ 720432 h 1302529"/>
                <a:gd name="connsiteX93" fmla="*/ 950988 w 2814232"/>
                <a:gd name="connsiteY93" fmla="*/ 726529 h 1302529"/>
                <a:gd name="connsiteX94" fmla="*/ 962811 w 2814232"/>
                <a:gd name="connsiteY94" fmla="*/ 729515 h 1302529"/>
                <a:gd name="connsiteX95" fmla="*/ 1005808 w 2814232"/>
                <a:gd name="connsiteY95" fmla="*/ 682914 h 1302529"/>
                <a:gd name="connsiteX96" fmla="*/ 1006845 w 2814232"/>
                <a:gd name="connsiteY96" fmla="*/ 669906 h 1302529"/>
                <a:gd name="connsiteX97" fmla="*/ 1001217 w 2814232"/>
                <a:gd name="connsiteY97" fmla="*/ 660453 h 1302529"/>
                <a:gd name="connsiteX98" fmla="*/ 970166 w 2814232"/>
                <a:gd name="connsiteY98" fmla="*/ 645890 h 1302529"/>
                <a:gd name="connsiteX99" fmla="*/ 897476 w 2814232"/>
                <a:gd name="connsiteY99" fmla="*/ 643002 h 1302529"/>
                <a:gd name="connsiteX100" fmla="*/ 725782 w 2814232"/>
                <a:gd name="connsiteY100" fmla="*/ 706388 h 1302529"/>
                <a:gd name="connsiteX101" fmla="*/ 549992 w 2814232"/>
                <a:gd name="connsiteY101" fmla="*/ 911995 h 1302529"/>
                <a:gd name="connsiteX102" fmla="*/ 452298 w 2814232"/>
                <a:gd name="connsiteY102" fmla="*/ 1090352 h 1302529"/>
                <a:gd name="connsiteX103" fmla="*/ 327699 w 2814232"/>
                <a:gd name="connsiteY103" fmla="*/ 1201647 h 1302529"/>
                <a:gd name="connsiteX104" fmla="*/ 103234 w 2814232"/>
                <a:gd name="connsiteY104" fmla="*/ 1137940 h 1302529"/>
                <a:gd name="connsiteX105" fmla="*/ 140431 w 2814232"/>
                <a:gd name="connsiteY105" fmla="*/ 991967 h 1302529"/>
                <a:gd name="connsiteX106" fmla="*/ 266955 w 2814232"/>
                <a:gd name="connsiteY106" fmla="*/ 899456 h 1302529"/>
                <a:gd name="connsiteX107" fmla="*/ 349395 w 2814232"/>
                <a:gd name="connsiteY107" fmla="*/ 877908 h 1302529"/>
                <a:gd name="connsiteX108" fmla="*/ 372869 w 2814232"/>
                <a:gd name="connsiteY108" fmla="*/ 820693 h 1302529"/>
                <a:gd name="connsiteX109" fmla="*/ 344311 w 2814232"/>
                <a:gd name="connsiteY109" fmla="*/ 813461 h 1302529"/>
                <a:gd name="connsiteX110" fmla="*/ 309459 w 2814232"/>
                <a:gd name="connsiteY110" fmla="*/ 807858 h 1302529"/>
                <a:gd name="connsiteX111" fmla="*/ 249924 w 2814232"/>
                <a:gd name="connsiteY111" fmla="*/ 774166 h 1302529"/>
                <a:gd name="connsiteX112" fmla="*/ 211246 w 2814232"/>
                <a:gd name="connsiteY112" fmla="*/ 666476 h 1302529"/>
                <a:gd name="connsiteX113" fmla="*/ 259945 w 2814232"/>
                <a:gd name="connsiteY113" fmla="*/ 678521 h 1302529"/>
                <a:gd name="connsiteX114" fmla="*/ 320072 w 2814232"/>
                <a:gd name="connsiteY114" fmla="*/ 693873 h 1302529"/>
                <a:gd name="connsiteX115" fmla="*/ 438204 w 2814232"/>
                <a:gd name="connsiteY115" fmla="*/ 672770 h 1302529"/>
                <a:gd name="connsiteX116" fmla="*/ 518250 w 2814232"/>
                <a:gd name="connsiteY116" fmla="*/ 532498 h 1302529"/>
                <a:gd name="connsiteX117" fmla="*/ 510623 w 2814232"/>
                <a:gd name="connsiteY117" fmla="*/ 509197 h 1302529"/>
                <a:gd name="connsiteX118" fmla="*/ 416681 w 2814232"/>
                <a:gd name="connsiteY118" fmla="*/ 453957 h 1302529"/>
                <a:gd name="connsiteX119" fmla="*/ 204927 w 2814232"/>
                <a:gd name="connsiteY119" fmla="*/ 519292 h 1302529"/>
                <a:gd name="connsiteX120" fmla="*/ 185996 w 2814232"/>
                <a:gd name="connsiteY120" fmla="*/ 493795 h 1302529"/>
                <a:gd name="connsiteX121" fmla="*/ 178838 w 2814232"/>
                <a:gd name="connsiteY121" fmla="*/ 423647 h 1302529"/>
                <a:gd name="connsiteX122" fmla="*/ 164793 w 2814232"/>
                <a:gd name="connsiteY122" fmla="*/ 374577 h 1302529"/>
                <a:gd name="connsiteX123" fmla="*/ 133940 w 2814232"/>
                <a:gd name="connsiteY123" fmla="*/ 391929 h 1302529"/>
                <a:gd name="connsiteX124" fmla="*/ 149441 w 2814232"/>
                <a:gd name="connsiteY124" fmla="*/ 554638 h 1302529"/>
                <a:gd name="connsiteX125" fmla="*/ 128213 w 2814232"/>
                <a:gd name="connsiteY125" fmla="*/ 622145 h 1302529"/>
                <a:gd name="connsiteX126" fmla="*/ 118760 w 2814232"/>
                <a:gd name="connsiteY126" fmla="*/ 701747 h 1302529"/>
                <a:gd name="connsiteX127" fmla="*/ 223464 w 2814232"/>
                <a:gd name="connsiteY127" fmla="*/ 842192 h 1302529"/>
                <a:gd name="connsiteX128" fmla="*/ 226796 w 2814232"/>
                <a:gd name="connsiteY128" fmla="*/ 845228 h 1302529"/>
                <a:gd name="connsiteX129" fmla="*/ 141764 w 2814232"/>
                <a:gd name="connsiteY129" fmla="*/ 883486 h 1302529"/>
                <a:gd name="connsiteX130" fmla="*/ 36739 w 2814232"/>
                <a:gd name="connsiteY130" fmla="*/ 989400 h 1302529"/>
                <a:gd name="connsiteX131" fmla="*/ 11 w 2814232"/>
                <a:gd name="connsiteY131" fmla="*/ 1145197 h 1302529"/>
                <a:gd name="connsiteX132" fmla="*/ 43058 w 2814232"/>
                <a:gd name="connsiteY132" fmla="*/ 1235956 h 1302529"/>
                <a:gd name="connsiteX133" fmla="*/ 125597 w 2814232"/>
                <a:gd name="connsiteY133" fmla="*/ 1292059 h 1302529"/>
                <a:gd name="connsiteX134" fmla="*/ 184539 w 2814232"/>
                <a:gd name="connsiteY134" fmla="*/ 1302303 h 1302529"/>
                <a:gd name="connsiteX135" fmla="*/ 484336 w 2814232"/>
                <a:gd name="connsiteY135" fmla="*/ 1124982 h 1302529"/>
                <a:gd name="connsiteX136" fmla="*/ 491025 w 2814232"/>
                <a:gd name="connsiteY136" fmla="*/ 1117503 h 1302529"/>
                <a:gd name="connsiteX137" fmla="*/ 495591 w 2814232"/>
                <a:gd name="connsiteY137" fmla="*/ 1159291 h 1302529"/>
                <a:gd name="connsiteX138" fmla="*/ 509734 w 2814232"/>
                <a:gd name="connsiteY138" fmla="*/ 1198092 h 1302529"/>
                <a:gd name="connsiteX139" fmla="*/ 714799 w 2814232"/>
                <a:gd name="connsiteY139" fmla="*/ 1157094 h 1302529"/>
                <a:gd name="connsiteX140" fmla="*/ 786922 w 2814232"/>
                <a:gd name="connsiteY140" fmla="*/ 1047157 h 1302529"/>
                <a:gd name="connsiteX141" fmla="*/ 791883 w 2814232"/>
                <a:gd name="connsiteY141" fmla="*/ 1042097 h 1302529"/>
                <a:gd name="connsiteX142" fmla="*/ 793907 w 2814232"/>
                <a:gd name="connsiteY142" fmla="*/ 1049478 h 1302529"/>
                <a:gd name="connsiteX143" fmla="*/ 795758 w 2814232"/>
                <a:gd name="connsiteY143" fmla="*/ 1112344 h 1302529"/>
                <a:gd name="connsiteX144" fmla="*/ 824810 w 2814232"/>
                <a:gd name="connsiteY144" fmla="*/ 1145543 h 1302529"/>
                <a:gd name="connsiteX145" fmla="*/ 905127 w 2814232"/>
                <a:gd name="connsiteY145" fmla="*/ 1126932 h 1302529"/>
                <a:gd name="connsiteX146" fmla="*/ 1005660 w 2814232"/>
                <a:gd name="connsiteY146" fmla="*/ 1016650 h 1302529"/>
                <a:gd name="connsiteX147" fmla="*/ 1079091 w 2814232"/>
                <a:gd name="connsiteY147" fmla="*/ 876526 h 1302529"/>
                <a:gd name="connsiteX148" fmla="*/ 1120336 w 2814232"/>
                <a:gd name="connsiteY148" fmla="*/ 785076 h 1302529"/>
                <a:gd name="connsiteX149" fmla="*/ 1180636 w 2814232"/>
                <a:gd name="connsiteY149" fmla="*/ 648506 h 1302529"/>
                <a:gd name="connsiteX150" fmla="*/ 1230322 w 2814232"/>
                <a:gd name="connsiteY150" fmla="*/ 564709 h 1302529"/>
                <a:gd name="connsiteX151" fmla="*/ 1238690 w 2814232"/>
                <a:gd name="connsiteY151" fmla="*/ 559204 h 1302529"/>
                <a:gd name="connsiteX152" fmla="*/ 1242170 w 2814232"/>
                <a:gd name="connsiteY152" fmla="*/ 567424 h 1302529"/>
                <a:gd name="connsiteX153" fmla="*/ 1296028 w 2814232"/>
                <a:gd name="connsiteY153" fmla="*/ 717544 h 1302529"/>
                <a:gd name="connsiteX154" fmla="*/ 1318267 w 2814232"/>
                <a:gd name="connsiteY154" fmla="*/ 778708 h 1302529"/>
                <a:gd name="connsiteX155" fmla="*/ 1307579 w 2814232"/>
                <a:gd name="connsiteY155" fmla="*/ 885584 h 1302529"/>
                <a:gd name="connsiteX156" fmla="*/ 1230619 w 2814232"/>
                <a:gd name="connsiteY156" fmla="*/ 954128 h 1302529"/>
                <a:gd name="connsiteX157" fmla="*/ 1182808 w 2814232"/>
                <a:gd name="connsiteY157" fmla="*/ 933074 h 1302529"/>
                <a:gd name="connsiteX158" fmla="*/ 1172737 w 2814232"/>
                <a:gd name="connsiteY158" fmla="*/ 869219 h 1302529"/>
                <a:gd name="connsiteX159" fmla="*/ 1140008 w 2814232"/>
                <a:gd name="connsiteY159" fmla="*/ 870701 h 1302529"/>
                <a:gd name="connsiteX160" fmla="*/ 1113672 w 2814232"/>
                <a:gd name="connsiteY160" fmla="*/ 907774 h 1302529"/>
                <a:gd name="connsiteX161" fmla="*/ 1155237 w 2814232"/>
                <a:gd name="connsiteY161" fmla="*/ 1020969 h 1302529"/>
                <a:gd name="connsiteX162" fmla="*/ 1249698 w 2814232"/>
                <a:gd name="connsiteY162" fmla="*/ 1018032 h 1302529"/>
                <a:gd name="connsiteX163" fmla="*/ 1381085 w 2814232"/>
                <a:gd name="connsiteY163" fmla="*/ 907453 h 1302529"/>
                <a:gd name="connsiteX164" fmla="*/ 1384589 w 2814232"/>
                <a:gd name="connsiteY164" fmla="*/ 901801 h 1302529"/>
                <a:gd name="connsiteX165" fmla="*/ 1416751 w 2814232"/>
                <a:gd name="connsiteY165" fmla="*/ 874526 h 1302529"/>
                <a:gd name="connsiteX166" fmla="*/ 1568204 w 2814232"/>
                <a:gd name="connsiteY166" fmla="*/ 750101 h 1302529"/>
                <a:gd name="connsiteX167" fmla="*/ 1580792 w 2814232"/>
                <a:gd name="connsiteY167" fmla="*/ 730873 h 1302529"/>
                <a:gd name="connsiteX168" fmla="*/ 1582965 w 2814232"/>
                <a:gd name="connsiteY168" fmla="*/ 729713 h 1302529"/>
                <a:gd name="connsiteX169" fmla="*/ 1588987 w 2814232"/>
                <a:gd name="connsiteY169" fmla="*/ 791444 h 1302529"/>
                <a:gd name="connsiteX170" fmla="*/ 1623346 w 2814232"/>
                <a:gd name="connsiteY170" fmla="*/ 846808 h 1302529"/>
                <a:gd name="connsiteX171" fmla="*/ 1766259 w 2814232"/>
                <a:gd name="connsiteY171" fmla="*/ 812400 h 1302529"/>
                <a:gd name="connsiteX172" fmla="*/ 1909098 w 2814232"/>
                <a:gd name="connsiteY172" fmla="*/ 619973 h 1302529"/>
                <a:gd name="connsiteX173" fmla="*/ 1964782 w 2814232"/>
                <a:gd name="connsiteY173" fmla="*/ 714409 h 1302529"/>
                <a:gd name="connsiteX174" fmla="*/ 2062427 w 2814232"/>
                <a:gd name="connsiteY174" fmla="*/ 728084 h 1302529"/>
                <a:gd name="connsiteX175" fmla="*/ 2241130 w 2814232"/>
                <a:gd name="connsiteY175" fmla="*/ 642533 h 1302529"/>
                <a:gd name="connsiteX176" fmla="*/ 2310982 w 2814232"/>
                <a:gd name="connsiteY176" fmla="*/ 560710 h 1302529"/>
                <a:gd name="connsiteX177" fmla="*/ 2437506 w 2814232"/>
                <a:gd name="connsiteY177" fmla="*/ 307959 h 1302529"/>
                <a:gd name="connsiteX178" fmla="*/ 2463571 w 2814232"/>
                <a:gd name="connsiteY178" fmla="*/ 230011 h 1302529"/>
                <a:gd name="connsiteX179" fmla="*/ 2478405 w 2814232"/>
                <a:gd name="connsiteY179" fmla="*/ 181090 h 1302529"/>
                <a:gd name="connsiteX180" fmla="*/ 2494621 w 2814232"/>
                <a:gd name="connsiteY180" fmla="*/ 175092 h 1302529"/>
                <a:gd name="connsiteX181" fmla="*/ 2521476 w 2814232"/>
                <a:gd name="connsiteY181" fmla="*/ 199182 h 1302529"/>
                <a:gd name="connsiteX182" fmla="*/ 2541469 w 2814232"/>
                <a:gd name="connsiteY182" fmla="*/ 230677 h 1302529"/>
                <a:gd name="connsiteX183" fmla="*/ 2530955 w 2814232"/>
                <a:gd name="connsiteY183" fmla="*/ 281993 h 1302529"/>
                <a:gd name="connsiteX184" fmla="*/ 2447305 w 2814232"/>
                <a:gd name="connsiteY184" fmla="*/ 433026 h 1302529"/>
                <a:gd name="connsiteX185" fmla="*/ 2433507 w 2814232"/>
                <a:gd name="connsiteY185" fmla="*/ 524574 h 1302529"/>
                <a:gd name="connsiteX186" fmla="*/ 2479195 w 2814232"/>
                <a:gd name="connsiteY186" fmla="*/ 603066 h 1302529"/>
                <a:gd name="connsiteX187" fmla="*/ 2558994 w 2814232"/>
                <a:gd name="connsiteY187" fmla="*/ 622713 h 1302529"/>
                <a:gd name="connsiteX188" fmla="*/ 2592464 w 2814232"/>
                <a:gd name="connsiteY188" fmla="*/ 612470 h 1302529"/>
                <a:gd name="connsiteX189" fmla="*/ 2691442 w 2814232"/>
                <a:gd name="connsiteY189" fmla="*/ 545629 h 1302529"/>
                <a:gd name="connsiteX190" fmla="*/ 2779584 w 2814232"/>
                <a:gd name="connsiteY190" fmla="*/ 417155 h 1302529"/>
                <a:gd name="connsiteX191" fmla="*/ 2814189 w 2814232"/>
                <a:gd name="connsiteY191" fmla="*/ 345279 h 1302529"/>
                <a:gd name="connsiteX192" fmla="*/ 2805821 w 2814232"/>
                <a:gd name="connsiteY192" fmla="*/ 324003 h 1302529"/>
                <a:gd name="connsiteX193" fmla="*/ 2024711 w 2814232"/>
                <a:gd name="connsiteY193" fmla="*/ 451662 h 1302529"/>
                <a:gd name="connsiteX194" fmla="*/ 2089133 w 2814232"/>
                <a:gd name="connsiteY194" fmla="*/ 325755 h 1302529"/>
                <a:gd name="connsiteX195" fmla="*/ 2172142 w 2814232"/>
                <a:gd name="connsiteY195" fmla="*/ 258593 h 1302529"/>
                <a:gd name="connsiteX196" fmla="*/ 2230418 w 2814232"/>
                <a:gd name="connsiteY196" fmla="*/ 289175 h 1302529"/>
                <a:gd name="connsiteX197" fmla="*/ 2196503 w 2814232"/>
                <a:gd name="connsiteY197" fmla="*/ 379736 h 1302529"/>
                <a:gd name="connsiteX198" fmla="*/ 2116630 w 2814232"/>
                <a:gd name="connsiteY198" fmla="*/ 442949 h 1302529"/>
                <a:gd name="connsiteX199" fmla="*/ 2054849 w 2814232"/>
                <a:gd name="connsiteY199" fmla="*/ 462226 h 1302529"/>
                <a:gd name="connsiteX200" fmla="*/ 2024711 w 2814232"/>
                <a:gd name="connsiteY200" fmla="*/ 451662 h 1302529"/>
                <a:gd name="connsiteX201" fmla="*/ 248369 w 2814232"/>
                <a:gd name="connsiteY201" fmla="*/ 580925 h 1302529"/>
                <a:gd name="connsiteX202" fmla="*/ 263820 w 2814232"/>
                <a:gd name="connsiteY202" fmla="*/ 565424 h 1302529"/>
                <a:gd name="connsiteX203" fmla="*/ 365242 w 2814232"/>
                <a:gd name="connsiteY203" fmla="*/ 524673 h 1302529"/>
                <a:gd name="connsiteX204" fmla="*/ 420210 w 2814232"/>
                <a:gd name="connsiteY204" fmla="*/ 535953 h 1302529"/>
                <a:gd name="connsiteX205" fmla="*/ 430898 w 2814232"/>
                <a:gd name="connsiteY205" fmla="*/ 549751 h 1302529"/>
                <a:gd name="connsiteX206" fmla="*/ 432823 w 2814232"/>
                <a:gd name="connsiteY206" fmla="*/ 553577 h 1302529"/>
                <a:gd name="connsiteX207" fmla="*/ 434329 w 2814232"/>
                <a:gd name="connsiteY207" fmla="*/ 557230 h 1302529"/>
                <a:gd name="connsiteX208" fmla="*/ 434650 w 2814232"/>
                <a:gd name="connsiteY208" fmla="*/ 563746 h 1302529"/>
                <a:gd name="connsiteX209" fmla="*/ 432305 w 2814232"/>
                <a:gd name="connsiteY209" fmla="*/ 579938 h 1302529"/>
                <a:gd name="connsiteX210" fmla="*/ 424826 w 2814232"/>
                <a:gd name="connsiteY210" fmla="*/ 595241 h 1302529"/>
                <a:gd name="connsiteX211" fmla="*/ 349346 w 2814232"/>
                <a:gd name="connsiteY211" fmla="*/ 630192 h 1302529"/>
                <a:gd name="connsiteX212" fmla="*/ 321282 w 2814232"/>
                <a:gd name="connsiteY212" fmla="*/ 626638 h 1302529"/>
                <a:gd name="connsiteX213" fmla="*/ 284504 w 2814232"/>
                <a:gd name="connsiteY213" fmla="*/ 615555 h 1302529"/>
                <a:gd name="connsiteX214" fmla="*/ 272755 w 2814232"/>
                <a:gd name="connsiteY214" fmla="*/ 607533 h 1302529"/>
                <a:gd name="connsiteX215" fmla="*/ 263499 w 2814232"/>
                <a:gd name="connsiteY215" fmla="*/ 603312 h 1302529"/>
                <a:gd name="connsiteX216" fmla="*/ 261648 w 2814232"/>
                <a:gd name="connsiteY216" fmla="*/ 601634 h 1302529"/>
                <a:gd name="connsiteX217" fmla="*/ 261722 w 2814232"/>
                <a:gd name="connsiteY217" fmla="*/ 601757 h 1302529"/>
                <a:gd name="connsiteX218" fmla="*/ 249011 w 2814232"/>
                <a:gd name="connsiteY218" fmla="*/ 592180 h 1302529"/>
                <a:gd name="connsiteX219" fmla="*/ 248369 w 2814232"/>
                <a:gd name="connsiteY219" fmla="*/ 580925 h 13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2814232" h="1302529">
                  <a:moveTo>
                    <a:pt x="2805821" y="324003"/>
                  </a:moveTo>
                  <a:cubicBezTo>
                    <a:pt x="2799355" y="318943"/>
                    <a:pt x="2789778" y="318720"/>
                    <a:pt x="2782620" y="322744"/>
                  </a:cubicBezTo>
                  <a:cubicBezTo>
                    <a:pt x="2771833" y="328840"/>
                    <a:pt x="2769785" y="342169"/>
                    <a:pt x="2764675" y="352486"/>
                  </a:cubicBezTo>
                  <a:cubicBezTo>
                    <a:pt x="2750434" y="381217"/>
                    <a:pt x="2734414" y="408936"/>
                    <a:pt x="2717531" y="436235"/>
                  </a:cubicBezTo>
                  <a:cubicBezTo>
                    <a:pt x="2694947" y="472716"/>
                    <a:pt x="2665105" y="507223"/>
                    <a:pt x="2628353" y="529807"/>
                  </a:cubicBezTo>
                  <a:cubicBezTo>
                    <a:pt x="2606706" y="543111"/>
                    <a:pt x="2578666" y="552639"/>
                    <a:pt x="2556501" y="540223"/>
                  </a:cubicBezTo>
                  <a:cubicBezTo>
                    <a:pt x="2539766" y="530869"/>
                    <a:pt x="2531127" y="510974"/>
                    <a:pt x="2530165" y="491820"/>
                  </a:cubicBezTo>
                  <a:cubicBezTo>
                    <a:pt x="2527474" y="437839"/>
                    <a:pt x="2559389" y="382106"/>
                    <a:pt x="2587972" y="338713"/>
                  </a:cubicBezTo>
                  <a:cubicBezTo>
                    <a:pt x="2608236" y="307909"/>
                    <a:pt x="2643162" y="273206"/>
                    <a:pt x="2636152" y="233244"/>
                  </a:cubicBezTo>
                  <a:cubicBezTo>
                    <a:pt x="2631018" y="204020"/>
                    <a:pt x="2608063" y="181682"/>
                    <a:pt x="2586293" y="161516"/>
                  </a:cubicBezTo>
                  <a:cubicBezTo>
                    <a:pt x="2564474" y="141276"/>
                    <a:pt x="2541272" y="121530"/>
                    <a:pt x="2520316" y="100772"/>
                  </a:cubicBezTo>
                  <a:cubicBezTo>
                    <a:pt x="2504371" y="84975"/>
                    <a:pt x="2512492" y="65969"/>
                    <a:pt x="2513677" y="46100"/>
                  </a:cubicBezTo>
                  <a:cubicBezTo>
                    <a:pt x="2514689" y="28920"/>
                    <a:pt x="2509135" y="9051"/>
                    <a:pt x="2492203" y="2411"/>
                  </a:cubicBezTo>
                  <a:cubicBezTo>
                    <a:pt x="2475418" y="-4154"/>
                    <a:pt x="2456092" y="3547"/>
                    <a:pt x="2443800" y="15172"/>
                  </a:cubicBezTo>
                  <a:cubicBezTo>
                    <a:pt x="2431878" y="26452"/>
                    <a:pt x="2423659" y="40126"/>
                    <a:pt x="2419166" y="55973"/>
                  </a:cubicBezTo>
                  <a:cubicBezTo>
                    <a:pt x="2419759" y="63205"/>
                    <a:pt x="2415736" y="70387"/>
                    <a:pt x="2418944" y="77644"/>
                  </a:cubicBezTo>
                  <a:cubicBezTo>
                    <a:pt x="2423930" y="98452"/>
                    <a:pt x="2432446" y="117828"/>
                    <a:pt x="2443109" y="136315"/>
                  </a:cubicBezTo>
                  <a:cubicBezTo>
                    <a:pt x="2447897" y="144633"/>
                    <a:pt x="2436049" y="172944"/>
                    <a:pt x="2433754" y="182102"/>
                  </a:cubicBezTo>
                  <a:cubicBezTo>
                    <a:pt x="2429459" y="199281"/>
                    <a:pt x="2424769" y="216386"/>
                    <a:pt x="2419734" y="233368"/>
                  </a:cubicBezTo>
                  <a:cubicBezTo>
                    <a:pt x="2409886" y="266541"/>
                    <a:pt x="2398384" y="300134"/>
                    <a:pt x="2386116" y="331876"/>
                  </a:cubicBezTo>
                  <a:cubicBezTo>
                    <a:pt x="2364840" y="386944"/>
                    <a:pt x="2339639" y="440678"/>
                    <a:pt x="2308687" y="491031"/>
                  </a:cubicBezTo>
                  <a:cubicBezTo>
                    <a:pt x="2263616" y="564338"/>
                    <a:pt x="2189740" y="630537"/>
                    <a:pt x="2102981" y="646828"/>
                  </a:cubicBezTo>
                  <a:cubicBezTo>
                    <a:pt x="2082124" y="650753"/>
                    <a:pt x="2059267" y="651394"/>
                    <a:pt x="2041101" y="640460"/>
                  </a:cubicBezTo>
                  <a:cubicBezTo>
                    <a:pt x="2026266" y="631525"/>
                    <a:pt x="2016468" y="615728"/>
                    <a:pt x="2011753" y="599042"/>
                  </a:cubicBezTo>
                  <a:cubicBezTo>
                    <a:pt x="2007039" y="582357"/>
                    <a:pt x="2006989" y="564733"/>
                    <a:pt x="2008051" y="547455"/>
                  </a:cubicBezTo>
                  <a:cubicBezTo>
                    <a:pt x="2008989" y="532226"/>
                    <a:pt x="2011408" y="518231"/>
                    <a:pt x="2029056" y="517441"/>
                  </a:cubicBezTo>
                  <a:cubicBezTo>
                    <a:pt x="2102388" y="514183"/>
                    <a:pt x="2175128" y="487674"/>
                    <a:pt x="2232219" y="441270"/>
                  </a:cubicBezTo>
                  <a:cubicBezTo>
                    <a:pt x="2289779" y="394472"/>
                    <a:pt x="2332900" y="327335"/>
                    <a:pt x="2321201" y="250251"/>
                  </a:cubicBezTo>
                  <a:cubicBezTo>
                    <a:pt x="2312216" y="191086"/>
                    <a:pt x="2254508" y="173240"/>
                    <a:pt x="2201884" y="182595"/>
                  </a:cubicBezTo>
                  <a:cubicBezTo>
                    <a:pt x="2147311" y="192296"/>
                    <a:pt x="2097081" y="225395"/>
                    <a:pt x="2057243" y="262765"/>
                  </a:cubicBezTo>
                  <a:cubicBezTo>
                    <a:pt x="2011408" y="305762"/>
                    <a:pt x="1968089" y="363001"/>
                    <a:pt x="1945529" y="421697"/>
                  </a:cubicBezTo>
                  <a:cubicBezTo>
                    <a:pt x="1920921" y="485749"/>
                    <a:pt x="1902335" y="553305"/>
                    <a:pt x="1868815" y="613531"/>
                  </a:cubicBezTo>
                  <a:cubicBezTo>
                    <a:pt x="1841541" y="662576"/>
                    <a:pt x="1808787" y="714409"/>
                    <a:pt x="1764037" y="749360"/>
                  </a:cubicBezTo>
                  <a:cubicBezTo>
                    <a:pt x="1749474" y="760739"/>
                    <a:pt x="1728988" y="767897"/>
                    <a:pt x="1710402" y="766391"/>
                  </a:cubicBezTo>
                  <a:cubicBezTo>
                    <a:pt x="1660715" y="762368"/>
                    <a:pt x="1672341" y="681853"/>
                    <a:pt x="1677030" y="648778"/>
                  </a:cubicBezTo>
                  <a:cubicBezTo>
                    <a:pt x="1684806" y="593810"/>
                    <a:pt x="1698159" y="539902"/>
                    <a:pt x="1710574" y="485897"/>
                  </a:cubicBezTo>
                  <a:cubicBezTo>
                    <a:pt x="1716325" y="460794"/>
                    <a:pt x="1721459" y="435470"/>
                    <a:pt x="1729284" y="410836"/>
                  </a:cubicBezTo>
                  <a:cubicBezTo>
                    <a:pt x="1732443" y="400914"/>
                    <a:pt x="1737873" y="395039"/>
                    <a:pt x="1748018" y="391288"/>
                  </a:cubicBezTo>
                  <a:cubicBezTo>
                    <a:pt x="1779390" y="379662"/>
                    <a:pt x="1811922" y="371295"/>
                    <a:pt x="1842627" y="357769"/>
                  </a:cubicBezTo>
                  <a:cubicBezTo>
                    <a:pt x="1856104" y="351820"/>
                    <a:pt x="1868889" y="344366"/>
                    <a:pt x="1878392" y="332888"/>
                  </a:cubicBezTo>
                  <a:cubicBezTo>
                    <a:pt x="1890536" y="318202"/>
                    <a:pt x="1897472" y="271404"/>
                    <a:pt x="1865607" y="282017"/>
                  </a:cubicBezTo>
                  <a:cubicBezTo>
                    <a:pt x="1847786" y="287966"/>
                    <a:pt x="1830039" y="293914"/>
                    <a:pt x="1812588" y="300875"/>
                  </a:cubicBezTo>
                  <a:cubicBezTo>
                    <a:pt x="1798790" y="306379"/>
                    <a:pt x="1785314" y="315018"/>
                    <a:pt x="1770455" y="315364"/>
                  </a:cubicBezTo>
                  <a:cubicBezTo>
                    <a:pt x="1760039" y="318400"/>
                    <a:pt x="1755398" y="314327"/>
                    <a:pt x="1759199" y="303911"/>
                  </a:cubicBezTo>
                  <a:cubicBezTo>
                    <a:pt x="1767122" y="282313"/>
                    <a:pt x="1772010" y="259852"/>
                    <a:pt x="1779266" y="238057"/>
                  </a:cubicBezTo>
                  <a:cubicBezTo>
                    <a:pt x="1799408" y="177486"/>
                    <a:pt x="1816142" y="115902"/>
                    <a:pt x="1836703" y="55454"/>
                  </a:cubicBezTo>
                  <a:cubicBezTo>
                    <a:pt x="1841418" y="41607"/>
                    <a:pt x="1837913" y="28723"/>
                    <a:pt x="1821721" y="25687"/>
                  </a:cubicBezTo>
                  <a:cubicBezTo>
                    <a:pt x="1811255" y="23737"/>
                    <a:pt x="1800074" y="27193"/>
                    <a:pt x="1789707" y="28674"/>
                  </a:cubicBezTo>
                  <a:cubicBezTo>
                    <a:pt x="1747648" y="34622"/>
                    <a:pt x="1741428" y="78335"/>
                    <a:pt x="1729728" y="111929"/>
                  </a:cubicBezTo>
                  <a:cubicBezTo>
                    <a:pt x="1714425" y="155938"/>
                    <a:pt x="1699023" y="200046"/>
                    <a:pt x="1688557" y="245536"/>
                  </a:cubicBezTo>
                  <a:cubicBezTo>
                    <a:pt x="1681696" y="275402"/>
                    <a:pt x="1666417" y="302652"/>
                    <a:pt x="1661604" y="333234"/>
                  </a:cubicBezTo>
                  <a:cubicBezTo>
                    <a:pt x="1659925" y="343922"/>
                    <a:pt x="1651484" y="349870"/>
                    <a:pt x="1641709" y="353449"/>
                  </a:cubicBezTo>
                  <a:cubicBezTo>
                    <a:pt x="1628825" y="358163"/>
                    <a:pt x="1615620" y="362039"/>
                    <a:pt x="1603032" y="367444"/>
                  </a:cubicBezTo>
                  <a:cubicBezTo>
                    <a:pt x="1584544" y="375367"/>
                    <a:pt x="1573363" y="407356"/>
                    <a:pt x="1584766" y="421771"/>
                  </a:cubicBezTo>
                  <a:cubicBezTo>
                    <a:pt x="1588469" y="426461"/>
                    <a:pt x="1594566" y="429299"/>
                    <a:pt x="1603550" y="428830"/>
                  </a:cubicBezTo>
                  <a:cubicBezTo>
                    <a:pt x="1610782" y="428460"/>
                    <a:pt x="1627912" y="420142"/>
                    <a:pt x="1634008" y="425868"/>
                  </a:cubicBezTo>
                  <a:cubicBezTo>
                    <a:pt x="1639760" y="431274"/>
                    <a:pt x="1634157" y="443023"/>
                    <a:pt x="1632133" y="448922"/>
                  </a:cubicBezTo>
                  <a:cubicBezTo>
                    <a:pt x="1624827" y="470050"/>
                    <a:pt x="1621692" y="493647"/>
                    <a:pt x="1616508" y="515392"/>
                  </a:cubicBezTo>
                  <a:cubicBezTo>
                    <a:pt x="1607721" y="552194"/>
                    <a:pt x="1598687" y="588922"/>
                    <a:pt x="1588962" y="625478"/>
                  </a:cubicBezTo>
                  <a:cubicBezTo>
                    <a:pt x="1581459" y="653616"/>
                    <a:pt x="1567266" y="680742"/>
                    <a:pt x="1552457" y="705919"/>
                  </a:cubicBezTo>
                  <a:cubicBezTo>
                    <a:pt x="1523553" y="755013"/>
                    <a:pt x="1483394" y="797467"/>
                    <a:pt x="1430746" y="820891"/>
                  </a:cubicBezTo>
                  <a:cubicBezTo>
                    <a:pt x="1428278" y="821977"/>
                    <a:pt x="1425736" y="823063"/>
                    <a:pt x="1423045" y="823211"/>
                  </a:cubicBezTo>
                  <a:cubicBezTo>
                    <a:pt x="1406039" y="824050"/>
                    <a:pt x="1413468" y="780411"/>
                    <a:pt x="1412456" y="770192"/>
                  </a:cubicBezTo>
                  <a:cubicBezTo>
                    <a:pt x="1410334" y="749212"/>
                    <a:pt x="1406261" y="728380"/>
                    <a:pt x="1399374" y="708412"/>
                  </a:cubicBezTo>
                  <a:cubicBezTo>
                    <a:pt x="1377555" y="645002"/>
                    <a:pt x="1333768" y="590453"/>
                    <a:pt x="1323944" y="522797"/>
                  </a:cubicBezTo>
                  <a:cubicBezTo>
                    <a:pt x="1322562" y="513245"/>
                    <a:pt x="1325252" y="503767"/>
                    <a:pt x="1329917" y="495276"/>
                  </a:cubicBezTo>
                  <a:cubicBezTo>
                    <a:pt x="1335471" y="485131"/>
                    <a:pt x="1339025" y="474394"/>
                    <a:pt x="1340778" y="463016"/>
                  </a:cubicBezTo>
                  <a:cubicBezTo>
                    <a:pt x="1341098" y="462300"/>
                    <a:pt x="1341419" y="461609"/>
                    <a:pt x="1341740" y="460893"/>
                  </a:cubicBezTo>
                  <a:cubicBezTo>
                    <a:pt x="1341395" y="454204"/>
                    <a:pt x="1337519" y="449267"/>
                    <a:pt x="1333570" y="444380"/>
                  </a:cubicBezTo>
                  <a:cubicBezTo>
                    <a:pt x="1318810" y="436210"/>
                    <a:pt x="1304815" y="441048"/>
                    <a:pt x="1291610" y="447885"/>
                  </a:cubicBezTo>
                  <a:cubicBezTo>
                    <a:pt x="1266532" y="460868"/>
                    <a:pt x="1245329" y="478961"/>
                    <a:pt x="1229039" y="501965"/>
                  </a:cubicBezTo>
                  <a:cubicBezTo>
                    <a:pt x="1199345" y="543876"/>
                    <a:pt x="1172343" y="586010"/>
                    <a:pt x="1149560" y="632092"/>
                  </a:cubicBezTo>
                  <a:cubicBezTo>
                    <a:pt x="1118090" y="695725"/>
                    <a:pt x="1091284" y="761504"/>
                    <a:pt x="1062381" y="826321"/>
                  </a:cubicBezTo>
                  <a:cubicBezTo>
                    <a:pt x="1043795" y="867985"/>
                    <a:pt x="1025554" y="910069"/>
                    <a:pt x="1002846" y="949710"/>
                  </a:cubicBezTo>
                  <a:cubicBezTo>
                    <a:pt x="982113" y="985919"/>
                    <a:pt x="960268" y="1023092"/>
                    <a:pt x="927490" y="1049823"/>
                  </a:cubicBezTo>
                  <a:cubicBezTo>
                    <a:pt x="918456" y="1057179"/>
                    <a:pt x="908237" y="1063818"/>
                    <a:pt x="896686" y="1065349"/>
                  </a:cubicBezTo>
                  <a:cubicBezTo>
                    <a:pt x="890787" y="1066138"/>
                    <a:pt x="884147" y="1065250"/>
                    <a:pt x="880099" y="1060906"/>
                  </a:cubicBezTo>
                  <a:cubicBezTo>
                    <a:pt x="876693" y="1057253"/>
                    <a:pt x="875804" y="1051995"/>
                    <a:pt x="875385" y="1047009"/>
                  </a:cubicBezTo>
                  <a:cubicBezTo>
                    <a:pt x="873657" y="1026202"/>
                    <a:pt x="880272" y="1007690"/>
                    <a:pt x="883530" y="987499"/>
                  </a:cubicBezTo>
                  <a:cubicBezTo>
                    <a:pt x="894390" y="920658"/>
                    <a:pt x="910162" y="853595"/>
                    <a:pt x="930254" y="788951"/>
                  </a:cubicBezTo>
                  <a:cubicBezTo>
                    <a:pt x="932278" y="782410"/>
                    <a:pt x="934401" y="775647"/>
                    <a:pt x="933586" y="768835"/>
                  </a:cubicBezTo>
                  <a:cubicBezTo>
                    <a:pt x="932081" y="756296"/>
                    <a:pt x="922899" y="754247"/>
                    <a:pt x="912285" y="753606"/>
                  </a:cubicBezTo>
                  <a:cubicBezTo>
                    <a:pt x="896291" y="752643"/>
                    <a:pt x="879877" y="751113"/>
                    <a:pt x="865585" y="761232"/>
                  </a:cubicBezTo>
                  <a:cubicBezTo>
                    <a:pt x="864154" y="762516"/>
                    <a:pt x="862722" y="763800"/>
                    <a:pt x="861291" y="765083"/>
                  </a:cubicBezTo>
                  <a:cubicBezTo>
                    <a:pt x="859760" y="767008"/>
                    <a:pt x="858181" y="767551"/>
                    <a:pt x="856552" y="765355"/>
                  </a:cubicBezTo>
                  <a:cubicBezTo>
                    <a:pt x="852035" y="779152"/>
                    <a:pt x="845741" y="792283"/>
                    <a:pt x="841791" y="806328"/>
                  </a:cubicBezTo>
                  <a:cubicBezTo>
                    <a:pt x="830092" y="848116"/>
                    <a:pt x="817429" y="889607"/>
                    <a:pt x="800152" y="929495"/>
                  </a:cubicBezTo>
                  <a:cubicBezTo>
                    <a:pt x="781541" y="972369"/>
                    <a:pt x="762066" y="1015168"/>
                    <a:pt x="736939" y="1054686"/>
                  </a:cubicBezTo>
                  <a:cubicBezTo>
                    <a:pt x="715292" y="1088748"/>
                    <a:pt x="680934" y="1140952"/>
                    <a:pt x="638109" y="1149517"/>
                  </a:cubicBezTo>
                  <a:cubicBezTo>
                    <a:pt x="606121" y="1155909"/>
                    <a:pt x="592446" y="1128166"/>
                    <a:pt x="591459" y="1100842"/>
                  </a:cubicBezTo>
                  <a:cubicBezTo>
                    <a:pt x="588917" y="1030299"/>
                    <a:pt x="614414" y="953067"/>
                    <a:pt x="650278" y="892792"/>
                  </a:cubicBezTo>
                  <a:cubicBezTo>
                    <a:pt x="678638" y="845105"/>
                    <a:pt x="711935" y="801095"/>
                    <a:pt x="756710" y="767181"/>
                  </a:cubicBezTo>
                  <a:cubicBezTo>
                    <a:pt x="785712" y="745213"/>
                    <a:pt x="816590" y="725640"/>
                    <a:pt x="853170" y="720432"/>
                  </a:cubicBezTo>
                  <a:cubicBezTo>
                    <a:pt x="887010" y="715619"/>
                    <a:pt x="918407" y="714508"/>
                    <a:pt x="950988" y="726529"/>
                  </a:cubicBezTo>
                  <a:cubicBezTo>
                    <a:pt x="954814" y="727936"/>
                    <a:pt x="958713" y="729515"/>
                    <a:pt x="962811" y="729515"/>
                  </a:cubicBezTo>
                  <a:cubicBezTo>
                    <a:pt x="983495" y="729540"/>
                    <a:pt x="1000896" y="699797"/>
                    <a:pt x="1005808" y="682914"/>
                  </a:cubicBezTo>
                  <a:cubicBezTo>
                    <a:pt x="1007042" y="678693"/>
                    <a:pt x="1007881" y="674177"/>
                    <a:pt x="1006845" y="669906"/>
                  </a:cubicBezTo>
                  <a:cubicBezTo>
                    <a:pt x="1005981" y="666303"/>
                    <a:pt x="1003809" y="663119"/>
                    <a:pt x="1001217" y="660453"/>
                  </a:cubicBezTo>
                  <a:cubicBezTo>
                    <a:pt x="993171" y="652086"/>
                    <a:pt x="981520" y="648334"/>
                    <a:pt x="970166" y="645890"/>
                  </a:cubicBezTo>
                  <a:cubicBezTo>
                    <a:pt x="946742" y="640830"/>
                    <a:pt x="921220" y="639176"/>
                    <a:pt x="897476" y="643002"/>
                  </a:cubicBezTo>
                  <a:cubicBezTo>
                    <a:pt x="836336" y="652826"/>
                    <a:pt x="777172" y="670918"/>
                    <a:pt x="725782" y="706388"/>
                  </a:cubicBezTo>
                  <a:cubicBezTo>
                    <a:pt x="650870" y="758073"/>
                    <a:pt x="592915" y="832319"/>
                    <a:pt x="549992" y="911995"/>
                  </a:cubicBezTo>
                  <a:cubicBezTo>
                    <a:pt x="517855" y="971653"/>
                    <a:pt x="491346" y="1034643"/>
                    <a:pt x="452298" y="1090352"/>
                  </a:cubicBezTo>
                  <a:cubicBezTo>
                    <a:pt x="419988" y="1136459"/>
                    <a:pt x="379706" y="1176347"/>
                    <a:pt x="327699" y="1201647"/>
                  </a:cubicBezTo>
                  <a:cubicBezTo>
                    <a:pt x="254860" y="1237091"/>
                    <a:pt x="120981" y="1241880"/>
                    <a:pt x="103234" y="1137940"/>
                  </a:cubicBezTo>
                  <a:cubicBezTo>
                    <a:pt x="94595" y="1087267"/>
                    <a:pt x="110318" y="1033014"/>
                    <a:pt x="140431" y="991967"/>
                  </a:cubicBezTo>
                  <a:cubicBezTo>
                    <a:pt x="172667" y="948056"/>
                    <a:pt x="215960" y="918462"/>
                    <a:pt x="266955" y="899456"/>
                  </a:cubicBezTo>
                  <a:cubicBezTo>
                    <a:pt x="293785" y="889459"/>
                    <a:pt x="321800" y="884696"/>
                    <a:pt x="349395" y="877908"/>
                  </a:cubicBezTo>
                  <a:cubicBezTo>
                    <a:pt x="369808" y="872897"/>
                    <a:pt x="389974" y="839181"/>
                    <a:pt x="372869" y="820693"/>
                  </a:cubicBezTo>
                  <a:cubicBezTo>
                    <a:pt x="365563" y="812795"/>
                    <a:pt x="354036" y="813856"/>
                    <a:pt x="344311" y="813461"/>
                  </a:cubicBezTo>
                  <a:cubicBezTo>
                    <a:pt x="332463" y="812992"/>
                    <a:pt x="320837" y="811240"/>
                    <a:pt x="309459" y="807858"/>
                  </a:cubicBezTo>
                  <a:cubicBezTo>
                    <a:pt x="287392" y="801268"/>
                    <a:pt x="267227" y="789223"/>
                    <a:pt x="249924" y="774166"/>
                  </a:cubicBezTo>
                  <a:cubicBezTo>
                    <a:pt x="221588" y="749508"/>
                    <a:pt x="200164" y="704043"/>
                    <a:pt x="211246" y="666476"/>
                  </a:cubicBezTo>
                  <a:cubicBezTo>
                    <a:pt x="216874" y="647346"/>
                    <a:pt x="249924" y="674251"/>
                    <a:pt x="259945" y="678521"/>
                  </a:cubicBezTo>
                  <a:cubicBezTo>
                    <a:pt x="279050" y="686691"/>
                    <a:pt x="299413" y="691800"/>
                    <a:pt x="320072" y="693873"/>
                  </a:cubicBezTo>
                  <a:cubicBezTo>
                    <a:pt x="360404" y="697946"/>
                    <a:pt x="402167" y="690270"/>
                    <a:pt x="438204" y="672770"/>
                  </a:cubicBezTo>
                  <a:cubicBezTo>
                    <a:pt x="488211" y="648482"/>
                    <a:pt x="529061" y="589589"/>
                    <a:pt x="518250" y="532498"/>
                  </a:cubicBezTo>
                  <a:cubicBezTo>
                    <a:pt x="516720" y="524451"/>
                    <a:pt x="514005" y="516651"/>
                    <a:pt x="510623" y="509197"/>
                  </a:cubicBezTo>
                  <a:cubicBezTo>
                    <a:pt x="493444" y="471433"/>
                    <a:pt x="455753" y="458252"/>
                    <a:pt x="416681" y="453957"/>
                  </a:cubicBezTo>
                  <a:cubicBezTo>
                    <a:pt x="343027" y="445886"/>
                    <a:pt x="264931" y="479331"/>
                    <a:pt x="204927" y="519292"/>
                  </a:cubicBezTo>
                  <a:cubicBezTo>
                    <a:pt x="189896" y="529314"/>
                    <a:pt x="187254" y="502952"/>
                    <a:pt x="185996" y="493795"/>
                  </a:cubicBezTo>
                  <a:cubicBezTo>
                    <a:pt x="182812" y="470519"/>
                    <a:pt x="180417" y="447120"/>
                    <a:pt x="178838" y="423647"/>
                  </a:cubicBezTo>
                  <a:cubicBezTo>
                    <a:pt x="177678" y="406295"/>
                    <a:pt x="183330" y="383118"/>
                    <a:pt x="164793" y="374577"/>
                  </a:cubicBezTo>
                  <a:cubicBezTo>
                    <a:pt x="152328" y="368826"/>
                    <a:pt x="132854" y="379786"/>
                    <a:pt x="133940" y="391929"/>
                  </a:cubicBezTo>
                  <a:cubicBezTo>
                    <a:pt x="138827" y="446626"/>
                    <a:pt x="133076" y="501200"/>
                    <a:pt x="149441" y="554638"/>
                  </a:cubicBezTo>
                  <a:cubicBezTo>
                    <a:pt x="155735" y="575174"/>
                    <a:pt x="134187" y="602769"/>
                    <a:pt x="128213" y="622145"/>
                  </a:cubicBezTo>
                  <a:cubicBezTo>
                    <a:pt x="120315" y="647815"/>
                    <a:pt x="116612" y="674917"/>
                    <a:pt x="118760" y="701747"/>
                  </a:cubicBezTo>
                  <a:cubicBezTo>
                    <a:pt x="123845" y="765824"/>
                    <a:pt x="163682" y="818916"/>
                    <a:pt x="223464" y="842192"/>
                  </a:cubicBezTo>
                  <a:cubicBezTo>
                    <a:pt x="224970" y="842784"/>
                    <a:pt x="226599" y="843451"/>
                    <a:pt x="226796" y="845228"/>
                  </a:cubicBezTo>
                  <a:cubicBezTo>
                    <a:pt x="227537" y="851324"/>
                    <a:pt x="150675" y="878377"/>
                    <a:pt x="141764" y="883486"/>
                  </a:cubicBezTo>
                  <a:cubicBezTo>
                    <a:pt x="98051" y="908564"/>
                    <a:pt x="61792" y="945736"/>
                    <a:pt x="36739" y="989400"/>
                  </a:cubicBezTo>
                  <a:cubicBezTo>
                    <a:pt x="8354" y="1038765"/>
                    <a:pt x="-359" y="1089390"/>
                    <a:pt x="11" y="1145197"/>
                  </a:cubicBezTo>
                  <a:cubicBezTo>
                    <a:pt x="233" y="1177556"/>
                    <a:pt x="22670" y="1212408"/>
                    <a:pt x="43058" y="1235956"/>
                  </a:cubicBezTo>
                  <a:cubicBezTo>
                    <a:pt x="65075" y="1261403"/>
                    <a:pt x="93534" y="1281471"/>
                    <a:pt x="125597" y="1292059"/>
                  </a:cubicBezTo>
                  <a:cubicBezTo>
                    <a:pt x="144603" y="1298354"/>
                    <a:pt x="164571" y="1301488"/>
                    <a:pt x="184539" y="1302303"/>
                  </a:cubicBezTo>
                  <a:cubicBezTo>
                    <a:pt x="311458" y="1307511"/>
                    <a:pt x="413743" y="1222380"/>
                    <a:pt x="484336" y="1124982"/>
                  </a:cubicBezTo>
                  <a:cubicBezTo>
                    <a:pt x="486113" y="1122538"/>
                    <a:pt x="487026" y="1119354"/>
                    <a:pt x="491025" y="1117503"/>
                  </a:cubicBezTo>
                  <a:cubicBezTo>
                    <a:pt x="488803" y="1118540"/>
                    <a:pt x="494875" y="1155416"/>
                    <a:pt x="495591" y="1159291"/>
                  </a:cubicBezTo>
                  <a:cubicBezTo>
                    <a:pt x="498158" y="1172891"/>
                    <a:pt x="502453" y="1186245"/>
                    <a:pt x="509734" y="1198092"/>
                  </a:cubicBezTo>
                  <a:cubicBezTo>
                    <a:pt x="559396" y="1278879"/>
                    <a:pt x="671875" y="1205522"/>
                    <a:pt x="714799" y="1157094"/>
                  </a:cubicBezTo>
                  <a:cubicBezTo>
                    <a:pt x="743875" y="1124266"/>
                    <a:pt x="766287" y="1085638"/>
                    <a:pt x="786922" y="1047157"/>
                  </a:cubicBezTo>
                  <a:cubicBezTo>
                    <a:pt x="788057" y="1045010"/>
                    <a:pt x="788970" y="1041406"/>
                    <a:pt x="791883" y="1042097"/>
                  </a:cubicBezTo>
                  <a:cubicBezTo>
                    <a:pt x="795709" y="1043011"/>
                    <a:pt x="794055" y="1046886"/>
                    <a:pt x="793907" y="1049478"/>
                  </a:cubicBezTo>
                  <a:cubicBezTo>
                    <a:pt x="792821" y="1070433"/>
                    <a:pt x="788995" y="1091907"/>
                    <a:pt x="795758" y="1112344"/>
                  </a:cubicBezTo>
                  <a:cubicBezTo>
                    <a:pt x="800522" y="1126759"/>
                    <a:pt x="810691" y="1139940"/>
                    <a:pt x="824810" y="1145543"/>
                  </a:cubicBezTo>
                  <a:cubicBezTo>
                    <a:pt x="850233" y="1155663"/>
                    <a:pt x="884394" y="1141618"/>
                    <a:pt x="905127" y="1126932"/>
                  </a:cubicBezTo>
                  <a:cubicBezTo>
                    <a:pt x="946866" y="1097436"/>
                    <a:pt x="978361" y="1059153"/>
                    <a:pt x="1005660" y="1016650"/>
                  </a:cubicBezTo>
                  <a:cubicBezTo>
                    <a:pt x="1034292" y="972073"/>
                    <a:pt x="1057395" y="924780"/>
                    <a:pt x="1079091" y="876526"/>
                  </a:cubicBezTo>
                  <a:cubicBezTo>
                    <a:pt x="1092790" y="846042"/>
                    <a:pt x="1107476" y="815930"/>
                    <a:pt x="1120336" y="785076"/>
                  </a:cubicBezTo>
                  <a:cubicBezTo>
                    <a:pt x="1139490" y="739117"/>
                    <a:pt x="1159927" y="693750"/>
                    <a:pt x="1180636" y="648506"/>
                  </a:cubicBezTo>
                  <a:cubicBezTo>
                    <a:pt x="1194187" y="618887"/>
                    <a:pt x="1210255" y="590551"/>
                    <a:pt x="1230322" y="564709"/>
                  </a:cubicBezTo>
                  <a:cubicBezTo>
                    <a:pt x="1232519" y="561895"/>
                    <a:pt x="1235037" y="558439"/>
                    <a:pt x="1238690" y="559204"/>
                  </a:cubicBezTo>
                  <a:cubicBezTo>
                    <a:pt x="1242343" y="559994"/>
                    <a:pt x="1241676" y="564388"/>
                    <a:pt x="1242170" y="567424"/>
                  </a:cubicBezTo>
                  <a:cubicBezTo>
                    <a:pt x="1250538" y="619628"/>
                    <a:pt x="1274825" y="669141"/>
                    <a:pt x="1296028" y="717544"/>
                  </a:cubicBezTo>
                  <a:cubicBezTo>
                    <a:pt x="1304741" y="737438"/>
                    <a:pt x="1313676" y="757456"/>
                    <a:pt x="1318267" y="778708"/>
                  </a:cubicBezTo>
                  <a:cubicBezTo>
                    <a:pt x="1325919" y="814078"/>
                    <a:pt x="1322364" y="852485"/>
                    <a:pt x="1307579" y="885584"/>
                  </a:cubicBezTo>
                  <a:cubicBezTo>
                    <a:pt x="1294078" y="915746"/>
                    <a:pt x="1265495" y="949932"/>
                    <a:pt x="1230619" y="954128"/>
                  </a:cubicBezTo>
                  <a:cubicBezTo>
                    <a:pt x="1212427" y="956325"/>
                    <a:pt x="1192977" y="948328"/>
                    <a:pt x="1182808" y="933074"/>
                  </a:cubicBezTo>
                  <a:cubicBezTo>
                    <a:pt x="1170393" y="914463"/>
                    <a:pt x="1172713" y="890471"/>
                    <a:pt x="1172737" y="869219"/>
                  </a:cubicBezTo>
                  <a:cubicBezTo>
                    <a:pt x="1172417" y="851152"/>
                    <a:pt x="1146969" y="866159"/>
                    <a:pt x="1140008" y="870701"/>
                  </a:cubicBezTo>
                  <a:cubicBezTo>
                    <a:pt x="1127050" y="879142"/>
                    <a:pt x="1117942" y="893038"/>
                    <a:pt x="1113672" y="907774"/>
                  </a:cubicBezTo>
                  <a:cubicBezTo>
                    <a:pt x="1102145" y="947562"/>
                    <a:pt x="1115400" y="1002333"/>
                    <a:pt x="1155237" y="1020969"/>
                  </a:cubicBezTo>
                  <a:cubicBezTo>
                    <a:pt x="1185622" y="1035186"/>
                    <a:pt x="1219684" y="1030398"/>
                    <a:pt x="1249698" y="1018032"/>
                  </a:cubicBezTo>
                  <a:cubicBezTo>
                    <a:pt x="1305629" y="994953"/>
                    <a:pt x="1346677" y="955461"/>
                    <a:pt x="1381085" y="907453"/>
                  </a:cubicBezTo>
                  <a:cubicBezTo>
                    <a:pt x="1382368" y="905651"/>
                    <a:pt x="1383676" y="903800"/>
                    <a:pt x="1384589" y="901801"/>
                  </a:cubicBezTo>
                  <a:cubicBezTo>
                    <a:pt x="1390982" y="887559"/>
                    <a:pt x="1401472" y="879636"/>
                    <a:pt x="1416751" y="874526"/>
                  </a:cubicBezTo>
                  <a:cubicBezTo>
                    <a:pt x="1482876" y="852485"/>
                    <a:pt x="1531723" y="808623"/>
                    <a:pt x="1568204" y="750101"/>
                  </a:cubicBezTo>
                  <a:cubicBezTo>
                    <a:pt x="1572252" y="743609"/>
                    <a:pt x="1576547" y="737241"/>
                    <a:pt x="1580792" y="730873"/>
                  </a:cubicBezTo>
                  <a:cubicBezTo>
                    <a:pt x="1581089" y="730428"/>
                    <a:pt x="1581829" y="730305"/>
                    <a:pt x="1582965" y="729713"/>
                  </a:cubicBezTo>
                  <a:cubicBezTo>
                    <a:pt x="1579756" y="731391"/>
                    <a:pt x="1587951" y="786359"/>
                    <a:pt x="1588987" y="791444"/>
                  </a:cubicBezTo>
                  <a:cubicBezTo>
                    <a:pt x="1593405" y="813362"/>
                    <a:pt x="1604216" y="835231"/>
                    <a:pt x="1623346" y="846808"/>
                  </a:cubicBezTo>
                  <a:cubicBezTo>
                    <a:pt x="1667552" y="873490"/>
                    <a:pt x="1731259" y="840291"/>
                    <a:pt x="1766259" y="812400"/>
                  </a:cubicBezTo>
                  <a:cubicBezTo>
                    <a:pt x="1827126" y="763923"/>
                    <a:pt x="1881181" y="692713"/>
                    <a:pt x="1909098" y="619973"/>
                  </a:cubicBezTo>
                  <a:cubicBezTo>
                    <a:pt x="1918798" y="658157"/>
                    <a:pt x="1928375" y="692935"/>
                    <a:pt x="1964782" y="714409"/>
                  </a:cubicBezTo>
                  <a:cubicBezTo>
                    <a:pt x="1993685" y="731440"/>
                    <a:pt x="2029352" y="733761"/>
                    <a:pt x="2062427" y="728084"/>
                  </a:cubicBezTo>
                  <a:cubicBezTo>
                    <a:pt x="2127219" y="716952"/>
                    <a:pt x="2192110" y="686246"/>
                    <a:pt x="2241130" y="642533"/>
                  </a:cubicBezTo>
                  <a:cubicBezTo>
                    <a:pt x="2268009" y="618566"/>
                    <a:pt x="2289286" y="589515"/>
                    <a:pt x="2310982" y="560710"/>
                  </a:cubicBezTo>
                  <a:cubicBezTo>
                    <a:pt x="2367357" y="485526"/>
                    <a:pt x="2405418" y="395731"/>
                    <a:pt x="2437506" y="307959"/>
                  </a:cubicBezTo>
                  <a:cubicBezTo>
                    <a:pt x="2446910" y="282215"/>
                    <a:pt x="2455598" y="256224"/>
                    <a:pt x="2463571" y="230011"/>
                  </a:cubicBezTo>
                  <a:cubicBezTo>
                    <a:pt x="2468408" y="214115"/>
                    <a:pt x="2468877" y="195257"/>
                    <a:pt x="2478405" y="181090"/>
                  </a:cubicBezTo>
                  <a:cubicBezTo>
                    <a:pt x="2482848" y="174499"/>
                    <a:pt x="2487069" y="171142"/>
                    <a:pt x="2494621" y="175092"/>
                  </a:cubicBezTo>
                  <a:cubicBezTo>
                    <a:pt x="2503952" y="179979"/>
                    <a:pt x="2513923" y="191752"/>
                    <a:pt x="2521476" y="199182"/>
                  </a:cubicBezTo>
                  <a:cubicBezTo>
                    <a:pt x="2530436" y="208018"/>
                    <a:pt x="2538433" y="218212"/>
                    <a:pt x="2541469" y="230677"/>
                  </a:cubicBezTo>
                  <a:cubicBezTo>
                    <a:pt x="2545715" y="248054"/>
                    <a:pt x="2539594" y="266344"/>
                    <a:pt x="2530955" y="281993"/>
                  </a:cubicBezTo>
                  <a:cubicBezTo>
                    <a:pt x="2503335" y="332098"/>
                    <a:pt x="2468334" y="379588"/>
                    <a:pt x="2447305" y="433026"/>
                  </a:cubicBezTo>
                  <a:cubicBezTo>
                    <a:pt x="2435877" y="462053"/>
                    <a:pt x="2429385" y="493647"/>
                    <a:pt x="2433507" y="524574"/>
                  </a:cubicBezTo>
                  <a:cubicBezTo>
                    <a:pt x="2437629" y="555502"/>
                    <a:pt x="2453303" y="585664"/>
                    <a:pt x="2479195" y="603066"/>
                  </a:cubicBezTo>
                  <a:cubicBezTo>
                    <a:pt x="2502421" y="618690"/>
                    <a:pt x="2531818" y="625996"/>
                    <a:pt x="2558994" y="622713"/>
                  </a:cubicBezTo>
                  <a:cubicBezTo>
                    <a:pt x="2566670" y="621800"/>
                    <a:pt x="2585800" y="615185"/>
                    <a:pt x="2592464" y="612470"/>
                  </a:cubicBezTo>
                  <a:cubicBezTo>
                    <a:pt x="2630105" y="597166"/>
                    <a:pt x="2663674" y="575717"/>
                    <a:pt x="2691442" y="545629"/>
                  </a:cubicBezTo>
                  <a:cubicBezTo>
                    <a:pt x="2726318" y="507371"/>
                    <a:pt x="2753543" y="461658"/>
                    <a:pt x="2779584" y="417155"/>
                  </a:cubicBezTo>
                  <a:cubicBezTo>
                    <a:pt x="2791851" y="396224"/>
                    <a:pt x="2812930" y="370233"/>
                    <a:pt x="2814189" y="345279"/>
                  </a:cubicBezTo>
                  <a:cubicBezTo>
                    <a:pt x="2814609" y="337282"/>
                    <a:pt x="2812017" y="328865"/>
                    <a:pt x="2805821" y="324003"/>
                  </a:cubicBezTo>
                  <a:close/>
                  <a:moveTo>
                    <a:pt x="2024711" y="451662"/>
                  </a:moveTo>
                  <a:cubicBezTo>
                    <a:pt x="2038188" y="405628"/>
                    <a:pt x="2059835" y="363841"/>
                    <a:pt x="2089133" y="325755"/>
                  </a:cubicBezTo>
                  <a:cubicBezTo>
                    <a:pt x="2111570" y="296580"/>
                    <a:pt x="2138721" y="273921"/>
                    <a:pt x="2172142" y="258593"/>
                  </a:cubicBezTo>
                  <a:cubicBezTo>
                    <a:pt x="2194405" y="248375"/>
                    <a:pt x="2235453" y="258001"/>
                    <a:pt x="2230418" y="289175"/>
                  </a:cubicBezTo>
                  <a:cubicBezTo>
                    <a:pt x="2225037" y="322324"/>
                    <a:pt x="2217706" y="352906"/>
                    <a:pt x="2196503" y="379736"/>
                  </a:cubicBezTo>
                  <a:cubicBezTo>
                    <a:pt x="2175276" y="406591"/>
                    <a:pt x="2147360" y="428016"/>
                    <a:pt x="2116630" y="442949"/>
                  </a:cubicBezTo>
                  <a:cubicBezTo>
                    <a:pt x="2110311" y="446009"/>
                    <a:pt x="2079260" y="457783"/>
                    <a:pt x="2054849" y="462226"/>
                  </a:cubicBezTo>
                  <a:cubicBezTo>
                    <a:pt x="2035893" y="465632"/>
                    <a:pt x="2020910" y="464645"/>
                    <a:pt x="2024711" y="451662"/>
                  </a:cubicBezTo>
                  <a:close/>
                  <a:moveTo>
                    <a:pt x="248369" y="580925"/>
                  </a:moveTo>
                  <a:cubicBezTo>
                    <a:pt x="252466" y="574680"/>
                    <a:pt x="258291" y="570238"/>
                    <a:pt x="263820" y="565424"/>
                  </a:cubicBezTo>
                  <a:cubicBezTo>
                    <a:pt x="292946" y="540174"/>
                    <a:pt x="328711" y="531338"/>
                    <a:pt x="365242" y="524673"/>
                  </a:cubicBezTo>
                  <a:cubicBezTo>
                    <a:pt x="384889" y="521094"/>
                    <a:pt x="403006" y="526919"/>
                    <a:pt x="420210" y="535953"/>
                  </a:cubicBezTo>
                  <a:cubicBezTo>
                    <a:pt x="425764" y="538866"/>
                    <a:pt x="429738" y="543309"/>
                    <a:pt x="430898" y="549751"/>
                  </a:cubicBezTo>
                  <a:cubicBezTo>
                    <a:pt x="432305" y="550639"/>
                    <a:pt x="432675" y="552046"/>
                    <a:pt x="432823" y="553577"/>
                  </a:cubicBezTo>
                  <a:cubicBezTo>
                    <a:pt x="434353" y="554342"/>
                    <a:pt x="434353" y="555798"/>
                    <a:pt x="434329" y="557230"/>
                  </a:cubicBezTo>
                  <a:cubicBezTo>
                    <a:pt x="434427" y="559402"/>
                    <a:pt x="434551" y="561574"/>
                    <a:pt x="434650" y="563746"/>
                  </a:cubicBezTo>
                  <a:cubicBezTo>
                    <a:pt x="433860" y="569127"/>
                    <a:pt x="436822" y="575075"/>
                    <a:pt x="432305" y="579938"/>
                  </a:cubicBezTo>
                  <a:cubicBezTo>
                    <a:pt x="429935" y="585097"/>
                    <a:pt x="428775" y="590848"/>
                    <a:pt x="424826" y="595241"/>
                  </a:cubicBezTo>
                  <a:cubicBezTo>
                    <a:pt x="406264" y="621109"/>
                    <a:pt x="379336" y="629254"/>
                    <a:pt x="349346" y="630192"/>
                  </a:cubicBezTo>
                  <a:cubicBezTo>
                    <a:pt x="339942" y="630488"/>
                    <a:pt x="330266" y="630686"/>
                    <a:pt x="321282" y="626638"/>
                  </a:cubicBezTo>
                  <a:cubicBezTo>
                    <a:pt x="307780" y="627057"/>
                    <a:pt x="295957" y="621923"/>
                    <a:pt x="284504" y="615555"/>
                  </a:cubicBezTo>
                  <a:cubicBezTo>
                    <a:pt x="278901" y="615333"/>
                    <a:pt x="274977" y="612692"/>
                    <a:pt x="272755" y="607533"/>
                  </a:cubicBezTo>
                  <a:cubicBezTo>
                    <a:pt x="268066" y="609606"/>
                    <a:pt x="266141" y="605682"/>
                    <a:pt x="263499" y="603312"/>
                  </a:cubicBezTo>
                  <a:cubicBezTo>
                    <a:pt x="262882" y="602745"/>
                    <a:pt x="262265" y="602177"/>
                    <a:pt x="261648" y="601634"/>
                  </a:cubicBezTo>
                  <a:lnTo>
                    <a:pt x="261722" y="601757"/>
                  </a:lnTo>
                  <a:cubicBezTo>
                    <a:pt x="255947" y="600597"/>
                    <a:pt x="252738" y="596006"/>
                    <a:pt x="249011" y="592180"/>
                  </a:cubicBezTo>
                  <a:cubicBezTo>
                    <a:pt x="245654" y="588750"/>
                    <a:pt x="245728" y="584948"/>
                    <a:pt x="248369" y="580925"/>
                  </a:cubicBezTo>
                  <a:close/>
                </a:path>
              </a:pathLst>
            </a:custGeom>
            <a:solidFill>
              <a:schemeClr val="accent1"/>
            </a:solidFill>
            <a:ln w="2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25">
              <a:extLst>
                <a:ext uri="{FF2B5EF4-FFF2-40B4-BE49-F238E27FC236}">
                  <a16:creationId xmlns:a16="http://schemas.microsoft.com/office/drawing/2014/main" id="{F246DFFC-3F3B-4093-B1C5-245CB3A11AC7}"/>
                </a:ext>
              </a:extLst>
            </p:cNvPr>
            <p:cNvSpPr/>
            <p:nvPr/>
          </p:nvSpPr>
          <p:spPr>
            <a:xfrm>
              <a:off x="5904349" y="2670346"/>
              <a:ext cx="11107" cy="191612"/>
            </a:xfrm>
            <a:custGeom>
              <a:avLst/>
              <a:gdLst>
                <a:gd name="connsiteX0" fmla="*/ 0 w 11107"/>
                <a:gd name="connsiteY0" fmla="*/ 0 h 191612"/>
                <a:gd name="connsiteX1" fmla="*/ 11107 w 11107"/>
                <a:gd name="connsiteY1" fmla="*/ 0 h 191612"/>
                <a:gd name="connsiteX2" fmla="*/ 11107 w 11107"/>
                <a:gd name="connsiteY2" fmla="*/ 191612 h 191612"/>
                <a:gd name="connsiteX3" fmla="*/ 0 w 11107"/>
                <a:gd name="connsiteY3" fmla="*/ 191612 h 19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07" h="191612">
                  <a:moveTo>
                    <a:pt x="0" y="0"/>
                  </a:moveTo>
                  <a:lnTo>
                    <a:pt x="11107" y="0"/>
                  </a:lnTo>
                  <a:lnTo>
                    <a:pt x="11107" y="191612"/>
                  </a:lnTo>
                  <a:lnTo>
                    <a:pt x="0" y="191612"/>
                  </a:lnTo>
                  <a:close/>
                </a:path>
              </a:pathLst>
            </a:custGeom>
            <a:solidFill>
              <a:schemeClr val="accent1"/>
            </a:solidFill>
            <a:ln w="2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26">
              <a:extLst>
                <a:ext uri="{FF2B5EF4-FFF2-40B4-BE49-F238E27FC236}">
                  <a16:creationId xmlns:a16="http://schemas.microsoft.com/office/drawing/2014/main" id="{325F4D2C-6736-472D-94B0-BE47BF410F52}"/>
                </a:ext>
              </a:extLst>
            </p:cNvPr>
            <p:cNvSpPr/>
            <p:nvPr/>
          </p:nvSpPr>
          <p:spPr>
            <a:xfrm rot="20745522">
              <a:off x="5696010" y="2872181"/>
              <a:ext cx="343457" cy="502507"/>
            </a:xfrm>
            <a:custGeom>
              <a:avLst/>
              <a:gdLst>
                <a:gd name="connsiteX0" fmla="*/ 202 w 1160680"/>
                <a:gd name="connsiteY0" fmla="*/ 1143853 h 1698170"/>
                <a:gd name="connsiteX1" fmla="*/ 133315 w 1160680"/>
                <a:gd name="connsiteY1" fmla="*/ 1507277 h 1698170"/>
                <a:gd name="connsiteX2" fmla="*/ 509674 w 1160680"/>
                <a:gd name="connsiteY2" fmla="*/ 1697046 h 1698170"/>
                <a:gd name="connsiteX3" fmla="*/ 740996 w 1160680"/>
                <a:gd name="connsiteY3" fmla="*/ 1653686 h 1698170"/>
                <a:gd name="connsiteX4" fmla="*/ 1054340 w 1160680"/>
                <a:gd name="connsiteY4" fmla="*/ 1354579 h 1698170"/>
                <a:gd name="connsiteX5" fmla="*/ 1159558 w 1160680"/>
                <a:gd name="connsiteY5" fmla="*/ 853851 h 1698170"/>
                <a:gd name="connsiteX6" fmla="*/ 1141853 w 1160680"/>
                <a:gd name="connsiteY6" fmla="*/ 501990 h 1698170"/>
                <a:gd name="connsiteX7" fmla="*/ 1077898 w 1160680"/>
                <a:gd name="connsiteY7" fmla="*/ 185612 h 1698170"/>
                <a:gd name="connsiteX8" fmla="*/ 1007150 w 1160680"/>
                <a:gd name="connsiteY8" fmla="*/ 65507 h 1698170"/>
                <a:gd name="connsiteX9" fmla="*/ 778791 w 1160680"/>
                <a:gd name="connsiteY9" fmla="*/ 16727 h 1698170"/>
                <a:gd name="connsiteX10" fmla="*/ 465158 w 1160680"/>
                <a:gd name="connsiteY10" fmla="*/ 259829 h 1698170"/>
                <a:gd name="connsiteX11" fmla="*/ 194596 w 1160680"/>
                <a:gd name="connsiteY11" fmla="*/ 598176 h 1698170"/>
                <a:gd name="connsiteX12" fmla="*/ 41177 w 1160680"/>
                <a:gd name="connsiteY12" fmla="*/ 890635 h 1698170"/>
                <a:gd name="connsiteX13" fmla="*/ 202 w 1160680"/>
                <a:gd name="connsiteY13" fmla="*/ 1143853 h 1698170"/>
                <a:gd name="connsiteX14" fmla="*/ 258985 w 1160680"/>
                <a:gd name="connsiteY14" fmla="*/ 548963 h 1698170"/>
                <a:gd name="connsiteX15" fmla="*/ 335297 w 1160680"/>
                <a:gd name="connsiteY15" fmla="*/ 436590 h 1698170"/>
                <a:gd name="connsiteX16" fmla="*/ 380319 w 1160680"/>
                <a:gd name="connsiteY16" fmla="*/ 380657 h 1698170"/>
                <a:gd name="connsiteX17" fmla="*/ 423389 w 1160680"/>
                <a:gd name="connsiteY17" fmla="*/ 394459 h 1698170"/>
                <a:gd name="connsiteX18" fmla="*/ 598777 w 1160680"/>
                <a:gd name="connsiteY18" fmla="*/ 345536 h 1698170"/>
                <a:gd name="connsiteX19" fmla="*/ 624287 w 1160680"/>
                <a:gd name="connsiteY19" fmla="*/ 355508 h 1698170"/>
                <a:gd name="connsiteX20" fmla="*/ 739406 w 1160680"/>
                <a:gd name="connsiteY20" fmla="*/ 505242 h 1698170"/>
                <a:gd name="connsiteX21" fmla="*/ 768674 w 1160680"/>
                <a:gd name="connsiteY21" fmla="*/ 515070 h 1698170"/>
                <a:gd name="connsiteX22" fmla="*/ 961117 w 1160680"/>
                <a:gd name="connsiteY22" fmla="*/ 466797 h 1698170"/>
                <a:gd name="connsiteX23" fmla="*/ 986843 w 1160680"/>
                <a:gd name="connsiteY23" fmla="*/ 476192 h 1698170"/>
                <a:gd name="connsiteX24" fmla="*/ 1096976 w 1160680"/>
                <a:gd name="connsiteY24" fmla="*/ 619278 h 1698170"/>
                <a:gd name="connsiteX25" fmla="*/ 1134844 w 1160680"/>
                <a:gd name="connsiteY25" fmla="*/ 634381 h 1698170"/>
                <a:gd name="connsiteX26" fmla="*/ 1134844 w 1160680"/>
                <a:gd name="connsiteY26" fmla="*/ 823717 h 1698170"/>
                <a:gd name="connsiteX27" fmla="*/ 1098494 w 1160680"/>
                <a:gd name="connsiteY27" fmla="*/ 867654 h 1698170"/>
                <a:gd name="connsiteX28" fmla="*/ 1032009 w 1160680"/>
                <a:gd name="connsiteY28" fmla="*/ 880879 h 1698170"/>
                <a:gd name="connsiteX29" fmla="*/ 990095 w 1160680"/>
                <a:gd name="connsiteY29" fmla="*/ 829787 h 1698170"/>
                <a:gd name="connsiteX30" fmla="*/ 907135 w 1160680"/>
                <a:gd name="connsiteY30" fmla="*/ 717486 h 1698170"/>
                <a:gd name="connsiteX31" fmla="*/ 879746 w 1160680"/>
                <a:gd name="connsiteY31" fmla="*/ 707730 h 1698170"/>
                <a:gd name="connsiteX32" fmla="*/ 686147 w 1160680"/>
                <a:gd name="connsiteY32" fmla="*/ 761062 h 1698170"/>
                <a:gd name="connsiteX33" fmla="*/ 654350 w 1160680"/>
                <a:gd name="connsiteY33" fmla="*/ 748488 h 1698170"/>
                <a:gd name="connsiteX34" fmla="*/ 540315 w 1160680"/>
                <a:gd name="connsiteY34" fmla="*/ 593262 h 1698170"/>
                <a:gd name="connsiteX35" fmla="*/ 522610 w 1160680"/>
                <a:gd name="connsiteY35" fmla="*/ 586830 h 1698170"/>
                <a:gd name="connsiteX36" fmla="*/ 385377 w 1160680"/>
                <a:gd name="connsiteY36" fmla="*/ 626576 h 1698170"/>
                <a:gd name="connsiteX37" fmla="*/ 339561 w 1160680"/>
                <a:gd name="connsiteY37" fmla="*/ 640451 h 1698170"/>
                <a:gd name="connsiteX38" fmla="*/ 299526 w 1160680"/>
                <a:gd name="connsiteY38" fmla="*/ 626865 h 1698170"/>
                <a:gd name="connsiteX39" fmla="*/ 259925 w 1160680"/>
                <a:gd name="connsiteY39" fmla="*/ 576063 h 1698170"/>
                <a:gd name="connsiteX40" fmla="*/ 258985 w 1160680"/>
                <a:gd name="connsiteY40" fmla="*/ 548963 h 1698170"/>
                <a:gd name="connsiteX41" fmla="*/ 102386 w 1160680"/>
                <a:gd name="connsiteY41" fmla="*/ 806373 h 1698170"/>
                <a:gd name="connsiteX42" fmla="*/ 215265 w 1160680"/>
                <a:gd name="connsiteY42" fmla="*/ 948519 h 1698170"/>
                <a:gd name="connsiteX43" fmla="*/ 413417 w 1160680"/>
                <a:gd name="connsiteY43" fmla="*/ 889478 h 1698170"/>
                <a:gd name="connsiteX44" fmla="*/ 445069 w 1160680"/>
                <a:gd name="connsiteY44" fmla="*/ 900102 h 1698170"/>
                <a:gd name="connsiteX45" fmla="*/ 556863 w 1160680"/>
                <a:gd name="connsiteY45" fmla="*/ 1052220 h 1698170"/>
                <a:gd name="connsiteX46" fmla="*/ 585625 w 1160680"/>
                <a:gd name="connsiteY46" fmla="*/ 1061904 h 1698170"/>
                <a:gd name="connsiteX47" fmla="*/ 776551 w 1160680"/>
                <a:gd name="connsiteY47" fmla="*/ 1010595 h 1698170"/>
                <a:gd name="connsiteX48" fmla="*/ 794762 w 1160680"/>
                <a:gd name="connsiteY48" fmla="*/ 1004019 h 1698170"/>
                <a:gd name="connsiteX49" fmla="*/ 840506 w 1160680"/>
                <a:gd name="connsiteY49" fmla="*/ 1065590 h 1698170"/>
                <a:gd name="connsiteX50" fmla="*/ 926791 w 1160680"/>
                <a:gd name="connsiteY50" fmla="*/ 1180131 h 1698170"/>
                <a:gd name="connsiteX51" fmla="*/ 947965 w 1160680"/>
                <a:gd name="connsiteY51" fmla="*/ 1183238 h 1698170"/>
                <a:gd name="connsiteX52" fmla="*/ 1076308 w 1160680"/>
                <a:gd name="connsiteY52" fmla="*/ 1148839 h 1698170"/>
                <a:gd name="connsiteX53" fmla="*/ 1095603 w 1160680"/>
                <a:gd name="connsiteY53" fmla="*/ 1145515 h 1698170"/>
                <a:gd name="connsiteX54" fmla="*/ 1078332 w 1160680"/>
                <a:gd name="connsiteY54" fmla="*/ 1234546 h 1698170"/>
                <a:gd name="connsiteX55" fmla="*/ 1016328 w 1160680"/>
                <a:gd name="connsiteY55" fmla="*/ 1372068 h 1698170"/>
                <a:gd name="connsiteX56" fmla="*/ 968343 w 1160680"/>
                <a:gd name="connsiteY56" fmla="*/ 1397361 h 1698170"/>
                <a:gd name="connsiteX57" fmla="*/ 887117 w 1160680"/>
                <a:gd name="connsiteY57" fmla="*/ 1416945 h 1698170"/>
                <a:gd name="connsiteX58" fmla="*/ 822801 w 1160680"/>
                <a:gd name="connsiteY58" fmla="*/ 1391363 h 1698170"/>
                <a:gd name="connsiteX59" fmla="*/ 753426 w 1160680"/>
                <a:gd name="connsiteY59" fmla="*/ 1298863 h 1698170"/>
                <a:gd name="connsiteX60" fmla="*/ 726760 w 1160680"/>
                <a:gd name="connsiteY60" fmla="*/ 1262874 h 1698170"/>
                <a:gd name="connsiteX61" fmla="*/ 692795 w 1160680"/>
                <a:gd name="connsiteY61" fmla="*/ 1251890 h 1698170"/>
                <a:gd name="connsiteX62" fmla="*/ 504399 w 1160680"/>
                <a:gd name="connsiteY62" fmla="*/ 1300958 h 1698170"/>
                <a:gd name="connsiteX63" fmla="*/ 479106 w 1160680"/>
                <a:gd name="connsiteY63" fmla="*/ 1292142 h 1698170"/>
                <a:gd name="connsiteX64" fmla="*/ 367962 w 1160680"/>
                <a:gd name="connsiteY64" fmla="*/ 1144503 h 1698170"/>
                <a:gd name="connsiteX65" fmla="*/ 330600 w 1160680"/>
                <a:gd name="connsiteY65" fmla="*/ 1131279 h 1698170"/>
                <a:gd name="connsiteX66" fmla="*/ 157886 w 1160680"/>
                <a:gd name="connsiteY66" fmla="*/ 1181359 h 1698170"/>
                <a:gd name="connsiteX67" fmla="*/ 123560 w 1160680"/>
                <a:gd name="connsiteY67" fmla="*/ 1171964 h 1698170"/>
                <a:gd name="connsiteX68" fmla="*/ 29108 w 1160680"/>
                <a:gd name="connsiteY68" fmla="*/ 1053015 h 1698170"/>
                <a:gd name="connsiteX69" fmla="*/ 22098 w 1160680"/>
                <a:gd name="connsiteY69" fmla="*/ 1027289 h 1698170"/>
                <a:gd name="connsiteX70" fmla="*/ 97905 w 1160680"/>
                <a:gd name="connsiteY70" fmla="*/ 811937 h 1698170"/>
                <a:gd name="connsiteX71" fmla="*/ 102386 w 1160680"/>
                <a:gd name="connsiteY71" fmla="*/ 806373 h 169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160680" h="1698170">
                  <a:moveTo>
                    <a:pt x="202" y="1143853"/>
                  </a:moveTo>
                  <a:cubicBezTo>
                    <a:pt x="3454" y="1274581"/>
                    <a:pt x="45585" y="1402275"/>
                    <a:pt x="133315" y="1507277"/>
                  </a:cubicBezTo>
                  <a:cubicBezTo>
                    <a:pt x="231235" y="1624491"/>
                    <a:pt x="358133" y="1685917"/>
                    <a:pt x="509674" y="1697046"/>
                  </a:cubicBezTo>
                  <a:cubicBezTo>
                    <a:pt x="590395" y="1702972"/>
                    <a:pt x="667213" y="1685050"/>
                    <a:pt x="740996" y="1653686"/>
                  </a:cubicBezTo>
                  <a:cubicBezTo>
                    <a:pt x="878517" y="1595224"/>
                    <a:pt x="995082" y="1492028"/>
                    <a:pt x="1054340" y="1354579"/>
                  </a:cubicBezTo>
                  <a:cubicBezTo>
                    <a:pt x="1122341" y="1196824"/>
                    <a:pt x="1153560" y="1024976"/>
                    <a:pt x="1159558" y="853851"/>
                  </a:cubicBezTo>
                  <a:cubicBezTo>
                    <a:pt x="1163677" y="736348"/>
                    <a:pt x="1156162" y="618627"/>
                    <a:pt x="1141853" y="501990"/>
                  </a:cubicBezTo>
                  <a:cubicBezTo>
                    <a:pt x="1128918" y="396338"/>
                    <a:pt x="1118800" y="284471"/>
                    <a:pt x="1077898" y="185612"/>
                  </a:cubicBezTo>
                  <a:cubicBezTo>
                    <a:pt x="1059832" y="141891"/>
                    <a:pt x="1039525" y="99833"/>
                    <a:pt x="1007150" y="65507"/>
                  </a:cubicBezTo>
                  <a:cubicBezTo>
                    <a:pt x="937703" y="-7987"/>
                    <a:pt x="863486" y="-12323"/>
                    <a:pt x="778791" y="16727"/>
                  </a:cubicBezTo>
                  <a:cubicBezTo>
                    <a:pt x="651676" y="60303"/>
                    <a:pt x="555490" y="164800"/>
                    <a:pt x="465158" y="259829"/>
                  </a:cubicBezTo>
                  <a:cubicBezTo>
                    <a:pt x="365577" y="364614"/>
                    <a:pt x="274884" y="477998"/>
                    <a:pt x="194596" y="598176"/>
                  </a:cubicBezTo>
                  <a:cubicBezTo>
                    <a:pt x="133315" y="689953"/>
                    <a:pt x="77671" y="786500"/>
                    <a:pt x="41177" y="890635"/>
                  </a:cubicBezTo>
                  <a:cubicBezTo>
                    <a:pt x="12343" y="972728"/>
                    <a:pt x="-1894" y="1058941"/>
                    <a:pt x="202" y="1143853"/>
                  </a:cubicBezTo>
                  <a:close/>
                  <a:moveTo>
                    <a:pt x="258985" y="548963"/>
                  </a:moveTo>
                  <a:cubicBezTo>
                    <a:pt x="284206" y="511385"/>
                    <a:pt x="309210" y="473590"/>
                    <a:pt x="335297" y="436590"/>
                  </a:cubicBezTo>
                  <a:cubicBezTo>
                    <a:pt x="348233" y="418235"/>
                    <a:pt x="363409" y="401541"/>
                    <a:pt x="380319" y="380657"/>
                  </a:cubicBezTo>
                  <a:cubicBezTo>
                    <a:pt x="391231" y="403926"/>
                    <a:pt x="406407" y="399373"/>
                    <a:pt x="423389" y="394459"/>
                  </a:cubicBezTo>
                  <a:cubicBezTo>
                    <a:pt x="481708" y="377621"/>
                    <a:pt x="540387" y="362084"/>
                    <a:pt x="598777" y="345536"/>
                  </a:cubicBezTo>
                  <a:cubicBezTo>
                    <a:pt x="610701" y="342139"/>
                    <a:pt x="617133" y="346114"/>
                    <a:pt x="624287" y="355508"/>
                  </a:cubicBezTo>
                  <a:cubicBezTo>
                    <a:pt x="662299" y="405661"/>
                    <a:pt x="701395" y="455090"/>
                    <a:pt x="739406" y="505242"/>
                  </a:cubicBezTo>
                  <a:cubicBezTo>
                    <a:pt x="747645" y="516082"/>
                    <a:pt x="754871" y="518684"/>
                    <a:pt x="768674" y="515070"/>
                  </a:cubicBezTo>
                  <a:cubicBezTo>
                    <a:pt x="832629" y="498160"/>
                    <a:pt x="897090" y="483274"/>
                    <a:pt x="961117" y="466797"/>
                  </a:cubicBezTo>
                  <a:cubicBezTo>
                    <a:pt x="973186" y="463690"/>
                    <a:pt x="979617" y="466580"/>
                    <a:pt x="986843" y="476192"/>
                  </a:cubicBezTo>
                  <a:cubicBezTo>
                    <a:pt x="1023121" y="524176"/>
                    <a:pt x="1060193" y="571582"/>
                    <a:pt x="1096976" y="619278"/>
                  </a:cubicBezTo>
                  <a:cubicBezTo>
                    <a:pt x="1106082" y="631057"/>
                    <a:pt x="1113019" y="646738"/>
                    <a:pt x="1134844" y="634381"/>
                  </a:cubicBezTo>
                  <a:cubicBezTo>
                    <a:pt x="1134844" y="700143"/>
                    <a:pt x="1134844" y="761930"/>
                    <a:pt x="1134844" y="823717"/>
                  </a:cubicBezTo>
                  <a:cubicBezTo>
                    <a:pt x="1134844" y="847058"/>
                    <a:pt x="1123137" y="861512"/>
                    <a:pt x="1098494" y="867654"/>
                  </a:cubicBezTo>
                  <a:cubicBezTo>
                    <a:pt x="1076164" y="873291"/>
                    <a:pt x="1050654" y="887094"/>
                    <a:pt x="1032009" y="880879"/>
                  </a:cubicBezTo>
                  <a:cubicBezTo>
                    <a:pt x="1014304" y="874953"/>
                    <a:pt x="1003537" y="847853"/>
                    <a:pt x="990095" y="829787"/>
                  </a:cubicBezTo>
                  <a:cubicBezTo>
                    <a:pt x="962273" y="792498"/>
                    <a:pt x="934162" y="755353"/>
                    <a:pt x="907135" y="717486"/>
                  </a:cubicBezTo>
                  <a:cubicBezTo>
                    <a:pt x="899475" y="706791"/>
                    <a:pt x="892248" y="704262"/>
                    <a:pt x="879746" y="707730"/>
                  </a:cubicBezTo>
                  <a:cubicBezTo>
                    <a:pt x="815285" y="725725"/>
                    <a:pt x="750391" y="742346"/>
                    <a:pt x="686147" y="761062"/>
                  </a:cubicBezTo>
                  <a:cubicBezTo>
                    <a:pt x="670104" y="765760"/>
                    <a:pt x="662082" y="758967"/>
                    <a:pt x="654350" y="748488"/>
                  </a:cubicBezTo>
                  <a:cubicBezTo>
                    <a:pt x="616338" y="696746"/>
                    <a:pt x="578760" y="644715"/>
                    <a:pt x="540315" y="593262"/>
                  </a:cubicBezTo>
                  <a:cubicBezTo>
                    <a:pt x="537063" y="588926"/>
                    <a:pt x="527741" y="585457"/>
                    <a:pt x="522610" y="586830"/>
                  </a:cubicBezTo>
                  <a:cubicBezTo>
                    <a:pt x="476721" y="599404"/>
                    <a:pt x="431122" y="613207"/>
                    <a:pt x="385377" y="626576"/>
                  </a:cubicBezTo>
                  <a:cubicBezTo>
                    <a:pt x="370057" y="631057"/>
                    <a:pt x="353942" y="633803"/>
                    <a:pt x="339561" y="640451"/>
                  </a:cubicBezTo>
                  <a:cubicBezTo>
                    <a:pt x="320555" y="649196"/>
                    <a:pt x="310005" y="642764"/>
                    <a:pt x="299526" y="626865"/>
                  </a:cubicBezTo>
                  <a:cubicBezTo>
                    <a:pt x="287747" y="609016"/>
                    <a:pt x="274378" y="591961"/>
                    <a:pt x="259925" y="576063"/>
                  </a:cubicBezTo>
                  <a:cubicBezTo>
                    <a:pt x="250964" y="566162"/>
                    <a:pt x="252915" y="557996"/>
                    <a:pt x="258985" y="548963"/>
                  </a:cubicBezTo>
                  <a:close/>
                  <a:moveTo>
                    <a:pt x="102386" y="806373"/>
                  </a:moveTo>
                  <a:cubicBezTo>
                    <a:pt x="140181" y="853924"/>
                    <a:pt x="177397" y="900896"/>
                    <a:pt x="215265" y="948519"/>
                  </a:cubicBezTo>
                  <a:cubicBezTo>
                    <a:pt x="281748" y="928863"/>
                    <a:pt x="347872" y="910002"/>
                    <a:pt x="413417" y="889478"/>
                  </a:cubicBezTo>
                  <a:cubicBezTo>
                    <a:pt x="428448" y="884781"/>
                    <a:pt x="436325" y="887961"/>
                    <a:pt x="445069" y="900102"/>
                  </a:cubicBezTo>
                  <a:cubicBezTo>
                    <a:pt x="481924" y="951121"/>
                    <a:pt x="520081" y="1001201"/>
                    <a:pt x="556863" y="1052220"/>
                  </a:cubicBezTo>
                  <a:cubicBezTo>
                    <a:pt x="565029" y="1063566"/>
                    <a:pt x="571967" y="1065806"/>
                    <a:pt x="585625" y="1061904"/>
                  </a:cubicBezTo>
                  <a:cubicBezTo>
                    <a:pt x="649002" y="1043982"/>
                    <a:pt x="712885" y="1027650"/>
                    <a:pt x="776551" y="1010595"/>
                  </a:cubicBezTo>
                  <a:cubicBezTo>
                    <a:pt x="781754" y="1009222"/>
                    <a:pt x="786668" y="1006982"/>
                    <a:pt x="794762" y="1004019"/>
                  </a:cubicBezTo>
                  <a:cubicBezTo>
                    <a:pt x="809287" y="1023531"/>
                    <a:pt x="824824" y="1044633"/>
                    <a:pt x="840506" y="1065590"/>
                  </a:cubicBezTo>
                  <a:cubicBezTo>
                    <a:pt x="869051" y="1103890"/>
                    <a:pt x="897307" y="1142552"/>
                    <a:pt x="926791" y="1180131"/>
                  </a:cubicBezTo>
                  <a:cubicBezTo>
                    <a:pt x="930043" y="1184249"/>
                    <a:pt x="941389" y="1184900"/>
                    <a:pt x="947965" y="1183238"/>
                  </a:cubicBezTo>
                  <a:cubicBezTo>
                    <a:pt x="990890" y="1172326"/>
                    <a:pt x="1033527" y="1160330"/>
                    <a:pt x="1076308" y="1148839"/>
                  </a:cubicBezTo>
                  <a:cubicBezTo>
                    <a:pt x="1080789" y="1147611"/>
                    <a:pt x="1085558" y="1147250"/>
                    <a:pt x="1095603" y="1145515"/>
                  </a:cubicBezTo>
                  <a:cubicBezTo>
                    <a:pt x="1089822" y="1176951"/>
                    <a:pt x="1088376" y="1207375"/>
                    <a:pt x="1078332" y="1234546"/>
                  </a:cubicBezTo>
                  <a:cubicBezTo>
                    <a:pt x="1060916" y="1281664"/>
                    <a:pt x="1040537" y="1328130"/>
                    <a:pt x="1016328" y="1372068"/>
                  </a:cubicBezTo>
                  <a:cubicBezTo>
                    <a:pt x="1008957" y="1385437"/>
                    <a:pt x="985687" y="1391868"/>
                    <a:pt x="968343" y="1397361"/>
                  </a:cubicBezTo>
                  <a:cubicBezTo>
                    <a:pt x="941822" y="1405743"/>
                    <a:pt x="914217" y="1410513"/>
                    <a:pt x="887117" y="1416945"/>
                  </a:cubicBezTo>
                  <a:cubicBezTo>
                    <a:pt x="851273" y="1425544"/>
                    <a:pt x="843685" y="1421425"/>
                    <a:pt x="822801" y="1391363"/>
                  </a:cubicBezTo>
                  <a:cubicBezTo>
                    <a:pt x="800832" y="1359710"/>
                    <a:pt x="776696" y="1329648"/>
                    <a:pt x="753426" y="1298863"/>
                  </a:cubicBezTo>
                  <a:cubicBezTo>
                    <a:pt x="744393" y="1286939"/>
                    <a:pt x="732903" y="1276171"/>
                    <a:pt x="726760" y="1262874"/>
                  </a:cubicBezTo>
                  <a:cubicBezTo>
                    <a:pt x="718450" y="1245025"/>
                    <a:pt x="706381" y="1248349"/>
                    <a:pt x="692795" y="1251890"/>
                  </a:cubicBezTo>
                  <a:cubicBezTo>
                    <a:pt x="629996" y="1268150"/>
                    <a:pt x="567053" y="1283976"/>
                    <a:pt x="504399" y="1300958"/>
                  </a:cubicBezTo>
                  <a:cubicBezTo>
                    <a:pt x="492547" y="1304138"/>
                    <a:pt x="486622" y="1302331"/>
                    <a:pt x="479106" y="1292142"/>
                  </a:cubicBezTo>
                  <a:cubicBezTo>
                    <a:pt x="442467" y="1242568"/>
                    <a:pt x="403516" y="1194800"/>
                    <a:pt x="367962" y="1144503"/>
                  </a:cubicBezTo>
                  <a:cubicBezTo>
                    <a:pt x="356688" y="1128605"/>
                    <a:pt x="345487" y="1127160"/>
                    <a:pt x="330600" y="1131279"/>
                  </a:cubicBezTo>
                  <a:cubicBezTo>
                    <a:pt x="272860" y="1147539"/>
                    <a:pt x="215120" y="1163654"/>
                    <a:pt x="157886" y="1181359"/>
                  </a:cubicBezTo>
                  <a:cubicBezTo>
                    <a:pt x="142782" y="1186056"/>
                    <a:pt x="133676" y="1185117"/>
                    <a:pt x="123560" y="1171964"/>
                  </a:cubicBezTo>
                  <a:cubicBezTo>
                    <a:pt x="92702" y="1131857"/>
                    <a:pt x="60110" y="1093050"/>
                    <a:pt x="29108" y="1053015"/>
                  </a:cubicBezTo>
                  <a:cubicBezTo>
                    <a:pt x="23977" y="1046439"/>
                    <a:pt x="20653" y="1035310"/>
                    <a:pt x="22098" y="1027289"/>
                  </a:cubicBezTo>
                  <a:cubicBezTo>
                    <a:pt x="35540" y="951482"/>
                    <a:pt x="59532" y="879144"/>
                    <a:pt x="97905" y="811937"/>
                  </a:cubicBezTo>
                  <a:cubicBezTo>
                    <a:pt x="98773" y="810420"/>
                    <a:pt x="100145" y="809119"/>
                    <a:pt x="102386" y="806373"/>
                  </a:cubicBezTo>
                  <a:close/>
                </a:path>
              </a:pathLst>
            </a:custGeom>
            <a:solidFill>
              <a:schemeClr val="accent1"/>
            </a:solidFill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2" name="Parallelogram 16">
            <a:extLst>
              <a:ext uri="{FF2B5EF4-FFF2-40B4-BE49-F238E27FC236}">
                <a16:creationId xmlns:a16="http://schemas.microsoft.com/office/drawing/2014/main" id="{EEE30D60-1200-43CE-880C-DF500FDE9474}"/>
              </a:ext>
            </a:extLst>
          </p:cNvPr>
          <p:cNvSpPr>
            <a:spLocks noChangeAspect="1"/>
          </p:cNvSpPr>
          <p:nvPr/>
        </p:nvSpPr>
        <p:spPr>
          <a:xfrm flipH="1">
            <a:off x="3016269" y="1307445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43" name="Group 106">
            <a:extLst>
              <a:ext uri="{FF2B5EF4-FFF2-40B4-BE49-F238E27FC236}">
                <a16:creationId xmlns:a16="http://schemas.microsoft.com/office/drawing/2014/main" id="{3E822D50-8921-4224-82AB-55C354CD5C64}"/>
              </a:ext>
            </a:extLst>
          </p:cNvPr>
          <p:cNvGrpSpPr/>
          <p:nvPr/>
        </p:nvGrpSpPr>
        <p:grpSpPr>
          <a:xfrm>
            <a:off x="5105401" y="1133889"/>
            <a:ext cx="1085424" cy="1551693"/>
            <a:chOff x="5442393" y="2485552"/>
            <a:chExt cx="1574975" cy="2251544"/>
          </a:xfrm>
          <a:solidFill>
            <a:schemeClr val="accent1"/>
          </a:solidFill>
        </p:grpSpPr>
        <p:sp>
          <p:nvSpPr>
            <p:cNvPr id="144" name="Freeform: Shape 107">
              <a:extLst>
                <a:ext uri="{FF2B5EF4-FFF2-40B4-BE49-F238E27FC236}">
                  <a16:creationId xmlns:a16="http://schemas.microsoft.com/office/drawing/2014/main" id="{C0128A40-630D-4273-A391-73F79787F94A}"/>
                </a:ext>
              </a:extLst>
            </p:cNvPr>
            <p:cNvSpPr/>
            <p:nvPr/>
          </p:nvSpPr>
          <p:spPr>
            <a:xfrm>
              <a:off x="5442393" y="2485552"/>
              <a:ext cx="1574975" cy="2251544"/>
            </a:xfrm>
            <a:custGeom>
              <a:avLst/>
              <a:gdLst>
                <a:gd name="connsiteX0" fmla="*/ 821620 w 1591722"/>
                <a:gd name="connsiteY0" fmla="*/ 85779 h 2275484"/>
                <a:gd name="connsiteX1" fmla="*/ 653263 w 1591722"/>
                <a:gd name="connsiteY1" fmla="*/ 130546 h 2275484"/>
                <a:gd name="connsiteX2" fmla="*/ 320347 w 1591722"/>
                <a:gd name="connsiteY2" fmla="*/ 542811 h 2275484"/>
                <a:gd name="connsiteX3" fmla="*/ 145185 w 1591722"/>
                <a:gd name="connsiteY3" fmla="*/ 1800902 h 2275484"/>
                <a:gd name="connsiteX4" fmla="*/ 645060 w 1591722"/>
                <a:gd name="connsiteY4" fmla="*/ 2184812 h 2275484"/>
                <a:gd name="connsiteX5" fmla="*/ 1185037 w 1591722"/>
                <a:gd name="connsiteY5" fmla="*/ 2093001 h 2275484"/>
                <a:gd name="connsiteX6" fmla="*/ 1529959 w 1591722"/>
                <a:gd name="connsiteY6" fmla="*/ 1565028 h 2275484"/>
                <a:gd name="connsiteX7" fmla="*/ 1509836 w 1591722"/>
                <a:gd name="connsiteY7" fmla="*/ 1214218 h 2275484"/>
                <a:gd name="connsiteX8" fmla="*/ 1224054 w 1591722"/>
                <a:gd name="connsiteY8" fmla="*/ 406037 h 2275484"/>
                <a:gd name="connsiteX9" fmla="*/ 1065843 w 1591722"/>
                <a:gd name="connsiteY9" fmla="*/ 208322 h 2275484"/>
                <a:gd name="connsiteX10" fmla="*/ 821620 w 1591722"/>
                <a:gd name="connsiteY10" fmla="*/ 85779 h 2275484"/>
                <a:gd name="connsiteX11" fmla="*/ 822548 w 1591722"/>
                <a:gd name="connsiteY11" fmla="*/ 501 h 2275484"/>
                <a:gd name="connsiteX12" fmla="*/ 1084971 w 1591722"/>
                <a:gd name="connsiteY12" fmla="*/ 132177 h 2275484"/>
                <a:gd name="connsiteX13" fmla="*/ 1254973 w 1591722"/>
                <a:gd name="connsiteY13" fmla="*/ 344626 h 2275484"/>
                <a:gd name="connsiteX14" fmla="*/ 1562052 w 1591722"/>
                <a:gd name="connsiteY14" fmla="*/ 1213035 h 2275484"/>
                <a:gd name="connsiteX15" fmla="*/ 1583675 w 1591722"/>
                <a:gd name="connsiteY15" fmla="*/ 1589988 h 2275484"/>
                <a:gd name="connsiteX16" fmla="*/ 1213048 w 1591722"/>
                <a:gd name="connsiteY16" fmla="*/ 2157308 h 2275484"/>
                <a:gd name="connsiteX17" fmla="*/ 632829 w 1591722"/>
                <a:gd name="connsiteY17" fmla="*/ 2255961 h 2275484"/>
                <a:gd name="connsiteX18" fmla="*/ 95702 w 1591722"/>
                <a:gd name="connsiteY18" fmla="*/ 1843440 h 2275484"/>
                <a:gd name="connsiteX19" fmla="*/ 283918 w 1591722"/>
                <a:gd name="connsiteY19" fmla="*/ 491592 h 2275484"/>
                <a:gd name="connsiteX20" fmla="*/ 641645 w 1591722"/>
                <a:gd name="connsiteY20" fmla="*/ 48604 h 2275484"/>
                <a:gd name="connsiteX21" fmla="*/ 822548 w 1591722"/>
                <a:gd name="connsiteY21" fmla="*/ 501 h 22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91722" h="2275484">
                  <a:moveTo>
                    <a:pt x="821620" y="85779"/>
                  </a:moveTo>
                  <a:cubicBezTo>
                    <a:pt x="767680" y="82596"/>
                    <a:pt x="711231" y="95527"/>
                    <a:pt x="653263" y="130546"/>
                  </a:cubicBezTo>
                  <a:cubicBezTo>
                    <a:pt x="501855" y="221957"/>
                    <a:pt x="402097" y="391202"/>
                    <a:pt x="320347" y="542811"/>
                  </a:cubicBezTo>
                  <a:cubicBezTo>
                    <a:pt x="129150" y="897366"/>
                    <a:pt x="-60533" y="1416735"/>
                    <a:pt x="145185" y="1800902"/>
                  </a:cubicBezTo>
                  <a:cubicBezTo>
                    <a:pt x="247658" y="1992243"/>
                    <a:pt x="432110" y="2138249"/>
                    <a:pt x="645060" y="2184812"/>
                  </a:cubicBezTo>
                  <a:cubicBezTo>
                    <a:pt x="836114" y="2226573"/>
                    <a:pt x="1018422" y="2196502"/>
                    <a:pt x="1185037" y="2093001"/>
                  </a:cubicBezTo>
                  <a:cubicBezTo>
                    <a:pt x="1381122" y="1971148"/>
                    <a:pt x="1496058" y="1793499"/>
                    <a:pt x="1529959" y="1565028"/>
                  </a:cubicBezTo>
                  <a:cubicBezTo>
                    <a:pt x="1547452" y="1447062"/>
                    <a:pt x="1531645" y="1330069"/>
                    <a:pt x="1509836" y="1214218"/>
                  </a:cubicBezTo>
                  <a:cubicBezTo>
                    <a:pt x="1457127" y="934182"/>
                    <a:pt x="1376664" y="649343"/>
                    <a:pt x="1224054" y="406037"/>
                  </a:cubicBezTo>
                  <a:cubicBezTo>
                    <a:pt x="1182264" y="339408"/>
                    <a:pt x="1128498" y="267263"/>
                    <a:pt x="1065843" y="208322"/>
                  </a:cubicBezTo>
                  <a:cubicBezTo>
                    <a:pt x="994455" y="141151"/>
                    <a:pt x="911521" y="91084"/>
                    <a:pt x="821620" y="85779"/>
                  </a:cubicBezTo>
                  <a:close/>
                  <a:moveTo>
                    <a:pt x="822548" y="501"/>
                  </a:moveTo>
                  <a:cubicBezTo>
                    <a:pt x="919149" y="6201"/>
                    <a:pt x="1008262" y="59999"/>
                    <a:pt x="1084971" y="132177"/>
                  </a:cubicBezTo>
                  <a:cubicBezTo>
                    <a:pt x="1152296" y="195509"/>
                    <a:pt x="1210069" y="273031"/>
                    <a:pt x="1254973" y="344626"/>
                  </a:cubicBezTo>
                  <a:cubicBezTo>
                    <a:pt x="1418955" y="606064"/>
                    <a:pt x="1505415" y="912129"/>
                    <a:pt x="1562052" y="1213035"/>
                  </a:cubicBezTo>
                  <a:cubicBezTo>
                    <a:pt x="1585486" y="1337519"/>
                    <a:pt x="1602472" y="1463232"/>
                    <a:pt x="1583675" y="1589988"/>
                  </a:cubicBezTo>
                  <a:cubicBezTo>
                    <a:pt x="1547247" y="1835486"/>
                    <a:pt x="1423746" y="2026374"/>
                    <a:pt x="1213048" y="2157308"/>
                  </a:cubicBezTo>
                  <a:cubicBezTo>
                    <a:pt x="1034016" y="2268522"/>
                    <a:pt x="838122" y="2300834"/>
                    <a:pt x="632829" y="2255961"/>
                  </a:cubicBezTo>
                  <a:cubicBezTo>
                    <a:pt x="404010" y="2205928"/>
                    <a:pt x="205812" y="2049041"/>
                    <a:pt x="95702" y="1843440"/>
                  </a:cubicBezTo>
                  <a:cubicBezTo>
                    <a:pt x="-125347" y="1430644"/>
                    <a:pt x="78472" y="872570"/>
                    <a:pt x="283918" y="491592"/>
                  </a:cubicBezTo>
                  <a:cubicBezTo>
                    <a:pt x="371760" y="328685"/>
                    <a:pt x="478952" y="146827"/>
                    <a:pt x="641645" y="48604"/>
                  </a:cubicBezTo>
                  <a:cubicBezTo>
                    <a:pt x="703933" y="10975"/>
                    <a:pt x="764588" y="-2920"/>
                    <a:pt x="822548" y="501"/>
                  </a:cubicBezTo>
                  <a:close/>
                </a:path>
              </a:pathLst>
            </a:custGeom>
            <a:grpFill/>
            <a:ln w="3810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5" name="Graphic 1">
              <a:extLst>
                <a:ext uri="{FF2B5EF4-FFF2-40B4-BE49-F238E27FC236}">
                  <a16:creationId xmlns:a16="http://schemas.microsoft.com/office/drawing/2014/main" id="{344ED03B-624A-46ED-8642-DFC8903872BE}"/>
                </a:ext>
              </a:extLst>
            </p:cNvPr>
            <p:cNvGrpSpPr/>
            <p:nvPr/>
          </p:nvGrpSpPr>
          <p:grpSpPr>
            <a:xfrm>
              <a:off x="5600918" y="2699128"/>
              <a:ext cx="1257927" cy="1824386"/>
              <a:chOff x="2923648" y="3876886"/>
              <a:chExt cx="1815107" cy="2632470"/>
            </a:xfrm>
            <a:grpFill/>
          </p:grpSpPr>
          <p:sp>
            <p:nvSpPr>
              <p:cNvPr id="146" name="Freeform: Shape 109">
                <a:extLst>
                  <a:ext uri="{FF2B5EF4-FFF2-40B4-BE49-F238E27FC236}">
                    <a16:creationId xmlns:a16="http://schemas.microsoft.com/office/drawing/2014/main" id="{F4E75D09-2245-48FB-B1FE-F5F703DDDF4D}"/>
                  </a:ext>
                </a:extLst>
              </p:cNvPr>
              <p:cNvSpPr/>
              <p:nvPr/>
            </p:nvSpPr>
            <p:spPr>
              <a:xfrm>
                <a:off x="3043596" y="4585473"/>
                <a:ext cx="1594983" cy="598756"/>
              </a:xfrm>
              <a:custGeom>
                <a:avLst/>
                <a:gdLst>
                  <a:gd name="connsiteX0" fmla="*/ 47250 w 1594983"/>
                  <a:gd name="connsiteY0" fmla="*/ 560161 h 598756"/>
                  <a:gd name="connsiteX1" fmla="*/ 100325 w 1594983"/>
                  <a:gd name="connsiteY1" fmla="*/ 561581 h 598756"/>
                  <a:gd name="connsiteX2" fmla="*/ 132604 w 1594983"/>
                  <a:gd name="connsiteY2" fmla="*/ 509425 h 598756"/>
                  <a:gd name="connsiteX3" fmla="*/ 258589 w 1594983"/>
                  <a:gd name="connsiteY3" fmla="*/ 298002 h 598756"/>
                  <a:gd name="connsiteX4" fmla="*/ 407332 w 1594983"/>
                  <a:gd name="connsiteY4" fmla="*/ 561790 h 598756"/>
                  <a:gd name="connsiteX5" fmla="*/ 466755 w 1594983"/>
                  <a:gd name="connsiteY5" fmla="*/ 560119 h 598756"/>
                  <a:gd name="connsiteX6" fmla="*/ 617168 w 1594983"/>
                  <a:gd name="connsiteY6" fmla="*/ 306813 h 598756"/>
                  <a:gd name="connsiteX7" fmla="*/ 630531 w 1594983"/>
                  <a:gd name="connsiteY7" fmla="*/ 321596 h 598756"/>
                  <a:gd name="connsiteX8" fmla="*/ 766663 w 1594983"/>
                  <a:gd name="connsiteY8" fmla="*/ 565131 h 598756"/>
                  <a:gd name="connsiteX9" fmla="*/ 825166 w 1594983"/>
                  <a:gd name="connsiteY9" fmla="*/ 567386 h 598756"/>
                  <a:gd name="connsiteX10" fmla="*/ 890226 w 1594983"/>
                  <a:gd name="connsiteY10" fmla="*/ 459691 h 598756"/>
                  <a:gd name="connsiteX11" fmla="*/ 981468 w 1594983"/>
                  <a:gd name="connsiteY11" fmla="*/ 307607 h 598756"/>
                  <a:gd name="connsiteX12" fmla="*/ 1129084 w 1594983"/>
                  <a:gd name="connsiteY12" fmla="*/ 572355 h 598756"/>
                  <a:gd name="connsiteX13" fmla="*/ 1187253 w 1594983"/>
                  <a:gd name="connsiteY13" fmla="*/ 573691 h 598756"/>
                  <a:gd name="connsiteX14" fmla="*/ 1326893 w 1594983"/>
                  <a:gd name="connsiteY14" fmla="*/ 337673 h 598756"/>
                  <a:gd name="connsiteX15" fmla="*/ 1357543 w 1594983"/>
                  <a:gd name="connsiteY15" fmla="*/ 338633 h 598756"/>
                  <a:gd name="connsiteX16" fmla="*/ 1491796 w 1594983"/>
                  <a:gd name="connsiteY16" fmla="*/ 579495 h 598756"/>
                  <a:gd name="connsiteX17" fmla="*/ 1545163 w 1594983"/>
                  <a:gd name="connsiteY17" fmla="*/ 581374 h 598756"/>
                  <a:gd name="connsiteX18" fmla="*/ 1580533 w 1594983"/>
                  <a:gd name="connsiteY18" fmla="*/ 523748 h 598756"/>
                  <a:gd name="connsiteX19" fmla="*/ 1581535 w 1594983"/>
                  <a:gd name="connsiteY19" fmla="*/ 444198 h 598756"/>
                  <a:gd name="connsiteX20" fmla="*/ 1519566 w 1594983"/>
                  <a:gd name="connsiteY20" fmla="*/ 546005 h 598756"/>
                  <a:gd name="connsiteX21" fmla="*/ 1370864 w 1594983"/>
                  <a:gd name="connsiteY21" fmla="*/ 279963 h 598756"/>
                  <a:gd name="connsiteX22" fmla="*/ 1445194 w 1594983"/>
                  <a:gd name="connsiteY22" fmla="*/ 318005 h 598756"/>
                  <a:gd name="connsiteX23" fmla="*/ 1495053 w 1594983"/>
                  <a:gd name="connsiteY23" fmla="*/ 408996 h 598756"/>
                  <a:gd name="connsiteX24" fmla="*/ 1548421 w 1594983"/>
                  <a:gd name="connsiteY24" fmla="*/ 410625 h 598756"/>
                  <a:gd name="connsiteX25" fmla="*/ 1546834 w 1594983"/>
                  <a:gd name="connsiteY25" fmla="*/ 330490 h 598756"/>
                  <a:gd name="connsiteX26" fmla="*/ 1520693 w 1594983"/>
                  <a:gd name="connsiteY26" fmla="*/ 371581 h 598756"/>
                  <a:gd name="connsiteX27" fmla="*/ 1469623 w 1594983"/>
                  <a:gd name="connsiteY27" fmla="*/ 279796 h 598756"/>
                  <a:gd name="connsiteX28" fmla="*/ 1510713 w 1594983"/>
                  <a:gd name="connsiteY28" fmla="*/ 278919 h 598756"/>
                  <a:gd name="connsiteX29" fmla="*/ 1527082 w 1594983"/>
                  <a:gd name="connsiteY29" fmla="*/ 258499 h 598756"/>
                  <a:gd name="connsiteX30" fmla="*/ 1496265 w 1594983"/>
                  <a:gd name="connsiteY30" fmla="*/ 168510 h 598756"/>
                  <a:gd name="connsiteX31" fmla="*/ 1384018 w 1594983"/>
                  <a:gd name="connsiteY31" fmla="*/ 220207 h 598756"/>
                  <a:gd name="connsiteX32" fmla="*/ 1338167 w 1594983"/>
                  <a:gd name="connsiteY32" fmla="*/ 123954 h 598756"/>
                  <a:gd name="connsiteX33" fmla="*/ 1370739 w 1594983"/>
                  <a:gd name="connsiteY33" fmla="*/ 80984 h 598756"/>
                  <a:gd name="connsiteX34" fmla="*/ 1460102 w 1594983"/>
                  <a:gd name="connsiteY34" fmla="*/ 77936 h 598756"/>
                  <a:gd name="connsiteX35" fmla="*/ 1397130 w 1594983"/>
                  <a:gd name="connsiteY35" fmla="*/ 16134 h 598756"/>
                  <a:gd name="connsiteX36" fmla="*/ 702063 w 1594983"/>
                  <a:gd name="connsiteY36" fmla="*/ 6989 h 598756"/>
                  <a:gd name="connsiteX37" fmla="*/ 196829 w 1594983"/>
                  <a:gd name="connsiteY37" fmla="*/ 474 h 598756"/>
                  <a:gd name="connsiteX38" fmla="*/ 162002 w 1594983"/>
                  <a:gd name="connsiteY38" fmla="*/ 14923 h 598756"/>
                  <a:gd name="connsiteX39" fmla="*/ 130892 w 1594983"/>
                  <a:gd name="connsiteY39" fmla="*/ 128380 h 598756"/>
                  <a:gd name="connsiteX40" fmla="*/ 106380 w 1594983"/>
                  <a:gd name="connsiteY40" fmla="*/ 185505 h 598756"/>
                  <a:gd name="connsiteX41" fmla="*/ 66250 w 1594983"/>
                  <a:gd name="connsiteY41" fmla="*/ 258332 h 598756"/>
                  <a:gd name="connsiteX42" fmla="*/ 133481 w 1594983"/>
                  <a:gd name="connsiteY42" fmla="*/ 260879 h 598756"/>
                  <a:gd name="connsiteX43" fmla="*/ 77650 w 1594983"/>
                  <a:gd name="connsiteY43" fmla="*/ 352831 h 598756"/>
                  <a:gd name="connsiteX44" fmla="*/ 49380 w 1594983"/>
                  <a:gd name="connsiteY44" fmla="*/ 308860 h 598756"/>
                  <a:gd name="connsiteX45" fmla="*/ 35934 w 1594983"/>
                  <a:gd name="connsiteY45" fmla="*/ 347611 h 598756"/>
                  <a:gd name="connsiteX46" fmla="*/ 64872 w 1594983"/>
                  <a:gd name="connsiteY46" fmla="*/ 404152 h 598756"/>
                  <a:gd name="connsiteX47" fmla="*/ 111683 w 1594983"/>
                  <a:gd name="connsiteY47" fmla="*/ 377301 h 598756"/>
                  <a:gd name="connsiteX48" fmla="*/ 159706 w 1594983"/>
                  <a:gd name="connsiteY48" fmla="*/ 297042 h 598756"/>
                  <a:gd name="connsiteX49" fmla="*/ 230569 w 1594983"/>
                  <a:gd name="connsiteY49" fmla="*/ 265431 h 598756"/>
                  <a:gd name="connsiteX50" fmla="*/ 74811 w 1594983"/>
                  <a:gd name="connsiteY50" fmla="*/ 526629 h 598756"/>
                  <a:gd name="connsiteX51" fmla="*/ 14929 w 1594983"/>
                  <a:gd name="connsiteY51" fmla="*/ 420229 h 598756"/>
                  <a:gd name="connsiteX52" fmla="*/ 15639 w 1594983"/>
                  <a:gd name="connsiteY52" fmla="*/ 503453 h 598756"/>
                  <a:gd name="connsiteX53" fmla="*/ 47250 w 1594983"/>
                  <a:gd name="connsiteY53" fmla="*/ 560161 h 598756"/>
                  <a:gd name="connsiteX54" fmla="*/ 797648 w 1594983"/>
                  <a:gd name="connsiteY54" fmla="*/ 536735 h 598756"/>
                  <a:gd name="connsiteX55" fmla="*/ 648111 w 1594983"/>
                  <a:gd name="connsiteY55" fmla="*/ 270150 h 598756"/>
                  <a:gd name="connsiteX56" fmla="*/ 721105 w 1594983"/>
                  <a:gd name="connsiteY56" fmla="*/ 305978 h 598756"/>
                  <a:gd name="connsiteX57" fmla="*/ 771716 w 1594983"/>
                  <a:gd name="connsiteY57" fmla="*/ 396302 h 598756"/>
                  <a:gd name="connsiteX58" fmla="*/ 827630 w 1594983"/>
                  <a:gd name="connsiteY58" fmla="*/ 398222 h 598756"/>
                  <a:gd name="connsiteX59" fmla="*/ 883043 w 1594983"/>
                  <a:gd name="connsiteY59" fmla="*/ 303765 h 598756"/>
                  <a:gd name="connsiteX60" fmla="*/ 952989 w 1594983"/>
                  <a:gd name="connsiteY60" fmla="*/ 274618 h 598756"/>
                  <a:gd name="connsiteX61" fmla="*/ 797648 w 1594983"/>
                  <a:gd name="connsiteY61" fmla="*/ 536735 h 598756"/>
                  <a:gd name="connsiteX62" fmla="*/ 746368 w 1594983"/>
                  <a:gd name="connsiteY62" fmla="*/ 268688 h 598756"/>
                  <a:gd name="connsiteX63" fmla="*/ 856318 w 1594983"/>
                  <a:gd name="connsiteY63" fmla="*/ 270275 h 598756"/>
                  <a:gd name="connsiteX64" fmla="*/ 799443 w 1594983"/>
                  <a:gd name="connsiteY64" fmla="*/ 363897 h 598756"/>
                  <a:gd name="connsiteX65" fmla="*/ 746368 w 1594983"/>
                  <a:gd name="connsiteY65" fmla="*/ 268688 h 598756"/>
                  <a:gd name="connsiteX66" fmla="*/ 1213644 w 1594983"/>
                  <a:gd name="connsiteY66" fmla="*/ 68833 h 598756"/>
                  <a:gd name="connsiteX67" fmla="*/ 1264506 w 1594983"/>
                  <a:gd name="connsiteY67" fmla="*/ 170556 h 598756"/>
                  <a:gd name="connsiteX68" fmla="*/ 1162198 w 1594983"/>
                  <a:gd name="connsiteY68" fmla="*/ 219747 h 598756"/>
                  <a:gd name="connsiteX69" fmla="*/ 1111420 w 1594983"/>
                  <a:gd name="connsiteY69" fmla="*/ 118442 h 598756"/>
                  <a:gd name="connsiteX70" fmla="*/ 1213644 w 1594983"/>
                  <a:gd name="connsiteY70" fmla="*/ 68833 h 598756"/>
                  <a:gd name="connsiteX71" fmla="*/ 1162156 w 1594983"/>
                  <a:gd name="connsiteY71" fmla="*/ 371288 h 598756"/>
                  <a:gd name="connsiteX72" fmla="*/ 1107453 w 1594983"/>
                  <a:gd name="connsiteY72" fmla="*/ 273407 h 598756"/>
                  <a:gd name="connsiteX73" fmla="*/ 1212934 w 1594983"/>
                  <a:gd name="connsiteY73" fmla="*/ 275161 h 598756"/>
                  <a:gd name="connsiteX74" fmla="*/ 1162156 w 1594983"/>
                  <a:gd name="connsiteY74" fmla="*/ 371288 h 598756"/>
                  <a:gd name="connsiteX75" fmla="*/ 1081688 w 1594983"/>
                  <a:gd name="connsiteY75" fmla="*/ 308860 h 598756"/>
                  <a:gd name="connsiteX76" fmla="*/ 1135055 w 1594983"/>
                  <a:gd name="connsiteY76" fmla="*/ 405071 h 598756"/>
                  <a:gd name="connsiteX77" fmla="*/ 1186543 w 1594983"/>
                  <a:gd name="connsiteY77" fmla="*/ 405363 h 598756"/>
                  <a:gd name="connsiteX78" fmla="*/ 1238950 w 1594983"/>
                  <a:gd name="connsiteY78" fmla="*/ 316668 h 598756"/>
                  <a:gd name="connsiteX79" fmla="*/ 1314532 w 1594983"/>
                  <a:gd name="connsiteY79" fmla="*/ 279963 h 598756"/>
                  <a:gd name="connsiteX80" fmla="*/ 1158690 w 1594983"/>
                  <a:gd name="connsiteY80" fmla="*/ 541454 h 598756"/>
                  <a:gd name="connsiteX81" fmla="*/ 1009780 w 1594983"/>
                  <a:gd name="connsiteY81" fmla="*/ 275495 h 598756"/>
                  <a:gd name="connsiteX82" fmla="*/ 1081688 w 1594983"/>
                  <a:gd name="connsiteY82" fmla="*/ 308860 h 598756"/>
                  <a:gd name="connsiteX83" fmla="*/ 988650 w 1594983"/>
                  <a:gd name="connsiteY83" fmla="*/ 66870 h 598756"/>
                  <a:gd name="connsiteX84" fmla="*/ 1036505 w 1594983"/>
                  <a:gd name="connsiteY84" fmla="*/ 169345 h 598756"/>
                  <a:gd name="connsiteX85" fmla="*/ 932819 w 1594983"/>
                  <a:gd name="connsiteY85" fmla="*/ 215697 h 598756"/>
                  <a:gd name="connsiteX86" fmla="*/ 885048 w 1594983"/>
                  <a:gd name="connsiteY86" fmla="*/ 112762 h 598756"/>
                  <a:gd name="connsiteX87" fmla="*/ 988650 w 1594983"/>
                  <a:gd name="connsiteY87" fmla="*/ 66870 h 598756"/>
                  <a:gd name="connsiteX88" fmla="*/ 760525 w 1594983"/>
                  <a:gd name="connsiteY88" fmla="*/ 62318 h 598756"/>
                  <a:gd name="connsiteX89" fmla="*/ 809298 w 1594983"/>
                  <a:gd name="connsiteY89" fmla="*/ 165420 h 598756"/>
                  <a:gd name="connsiteX90" fmla="*/ 706322 w 1594983"/>
                  <a:gd name="connsiteY90" fmla="*/ 213275 h 598756"/>
                  <a:gd name="connsiteX91" fmla="*/ 657674 w 1594983"/>
                  <a:gd name="connsiteY91" fmla="*/ 110925 h 598756"/>
                  <a:gd name="connsiteX92" fmla="*/ 760525 w 1594983"/>
                  <a:gd name="connsiteY92" fmla="*/ 62318 h 598756"/>
                  <a:gd name="connsiteX93" fmla="*/ 534779 w 1594983"/>
                  <a:gd name="connsiteY93" fmla="*/ 60899 h 598756"/>
                  <a:gd name="connsiteX94" fmla="*/ 581674 w 1594983"/>
                  <a:gd name="connsiteY94" fmla="*/ 163833 h 598756"/>
                  <a:gd name="connsiteX95" fmla="*/ 477904 w 1594983"/>
                  <a:gd name="connsiteY95" fmla="*/ 208556 h 598756"/>
                  <a:gd name="connsiteX96" fmla="*/ 431218 w 1594983"/>
                  <a:gd name="connsiteY96" fmla="*/ 106039 h 598756"/>
                  <a:gd name="connsiteX97" fmla="*/ 534779 w 1594983"/>
                  <a:gd name="connsiteY97" fmla="*/ 60899 h 598756"/>
                  <a:gd name="connsiteX98" fmla="*/ 490974 w 1594983"/>
                  <a:gd name="connsiteY98" fmla="*/ 264888 h 598756"/>
                  <a:gd name="connsiteX99" fmla="*/ 439570 w 1594983"/>
                  <a:gd name="connsiteY99" fmla="*/ 361600 h 598756"/>
                  <a:gd name="connsiteX100" fmla="*/ 385159 w 1594983"/>
                  <a:gd name="connsiteY100" fmla="*/ 264220 h 598756"/>
                  <a:gd name="connsiteX101" fmla="*/ 490974 w 1594983"/>
                  <a:gd name="connsiteY101" fmla="*/ 264888 h 598756"/>
                  <a:gd name="connsiteX102" fmla="*/ 356220 w 1594983"/>
                  <a:gd name="connsiteY102" fmla="*/ 294369 h 598756"/>
                  <a:gd name="connsiteX103" fmla="*/ 410757 w 1594983"/>
                  <a:gd name="connsiteY103" fmla="*/ 393462 h 598756"/>
                  <a:gd name="connsiteX104" fmla="*/ 465084 w 1594983"/>
                  <a:gd name="connsiteY104" fmla="*/ 393420 h 598756"/>
                  <a:gd name="connsiteX105" fmla="*/ 518660 w 1594983"/>
                  <a:gd name="connsiteY105" fmla="*/ 301761 h 598756"/>
                  <a:gd name="connsiteX106" fmla="*/ 592781 w 1594983"/>
                  <a:gd name="connsiteY106" fmla="*/ 268897 h 598756"/>
                  <a:gd name="connsiteX107" fmla="*/ 436104 w 1594983"/>
                  <a:gd name="connsiteY107" fmla="*/ 531599 h 598756"/>
                  <a:gd name="connsiteX108" fmla="*/ 287486 w 1594983"/>
                  <a:gd name="connsiteY108" fmla="*/ 265723 h 598756"/>
                  <a:gd name="connsiteX109" fmla="*/ 356220 w 1594983"/>
                  <a:gd name="connsiteY109" fmla="*/ 294369 h 598756"/>
                  <a:gd name="connsiteX110" fmla="*/ 250363 w 1594983"/>
                  <a:gd name="connsiteY110" fmla="*/ 206635 h 598756"/>
                  <a:gd name="connsiteX111" fmla="*/ 204136 w 1594983"/>
                  <a:gd name="connsiteY111" fmla="*/ 103325 h 598756"/>
                  <a:gd name="connsiteX112" fmla="*/ 307321 w 1594983"/>
                  <a:gd name="connsiteY112" fmla="*/ 56681 h 598756"/>
                  <a:gd name="connsiteX113" fmla="*/ 353757 w 1594983"/>
                  <a:gd name="connsiteY113" fmla="*/ 160409 h 598756"/>
                  <a:gd name="connsiteX114" fmla="*/ 250363 w 1594983"/>
                  <a:gd name="connsiteY114" fmla="*/ 206635 h 598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594983" h="598756">
                    <a:moveTo>
                      <a:pt x="47250" y="560161"/>
                    </a:moveTo>
                    <a:cubicBezTo>
                      <a:pt x="61031" y="584506"/>
                      <a:pt x="85125" y="585258"/>
                      <a:pt x="100325" y="561581"/>
                    </a:cubicBezTo>
                    <a:cubicBezTo>
                      <a:pt x="111391" y="544418"/>
                      <a:pt x="122123" y="526963"/>
                      <a:pt x="132604" y="509425"/>
                    </a:cubicBezTo>
                    <a:cubicBezTo>
                      <a:pt x="174154" y="439939"/>
                      <a:pt x="215536" y="370328"/>
                      <a:pt x="258589" y="298002"/>
                    </a:cubicBezTo>
                    <a:cubicBezTo>
                      <a:pt x="309701" y="388743"/>
                      <a:pt x="358225" y="475434"/>
                      <a:pt x="407332" y="561790"/>
                    </a:cubicBezTo>
                    <a:cubicBezTo>
                      <a:pt x="424662" y="592190"/>
                      <a:pt x="448798" y="590645"/>
                      <a:pt x="466755" y="560119"/>
                    </a:cubicBezTo>
                    <a:cubicBezTo>
                      <a:pt x="516656" y="475266"/>
                      <a:pt x="567225" y="390789"/>
                      <a:pt x="617168" y="306813"/>
                    </a:cubicBezTo>
                    <a:cubicBezTo>
                      <a:pt x="627399" y="308567"/>
                      <a:pt x="627608" y="316334"/>
                      <a:pt x="630531" y="321596"/>
                    </a:cubicBezTo>
                    <a:cubicBezTo>
                      <a:pt x="675964" y="402732"/>
                      <a:pt x="721021" y="484119"/>
                      <a:pt x="766663" y="565131"/>
                    </a:cubicBezTo>
                    <a:cubicBezTo>
                      <a:pt x="784494" y="596825"/>
                      <a:pt x="806333" y="597619"/>
                      <a:pt x="825166" y="567386"/>
                    </a:cubicBezTo>
                    <a:cubicBezTo>
                      <a:pt x="847340" y="531807"/>
                      <a:pt x="868637" y="495645"/>
                      <a:pt x="890226" y="459691"/>
                    </a:cubicBezTo>
                    <a:cubicBezTo>
                      <a:pt x="919832" y="410374"/>
                      <a:pt x="949397" y="361058"/>
                      <a:pt x="981468" y="307607"/>
                    </a:cubicBezTo>
                    <a:cubicBezTo>
                      <a:pt x="1032413" y="399016"/>
                      <a:pt x="1080686" y="485748"/>
                      <a:pt x="1129084" y="572355"/>
                    </a:cubicBezTo>
                    <a:cubicBezTo>
                      <a:pt x="1145578" y="601920"/>
                      <a:pt x="1170174" y="602379"/>
                      <a:pt x="1187253" y="573691"/>
                    </a:cubicBezTo>
                    <a:cubicBezTo>
                      <a:pt x="1234064" y="495185"/>
                      <a:pt x="1282587" y="417598"/>
                      <a:pt x="1326893" y="337673"/>
                    </a:cubicBezTo>
                    <a:cubicBezTo>
                      <a:pt x="1342803" y="308985"/>
                      <a:pt x="1347438" y="320427"/>
                      <a:pt x="1357543" y="338633"/>
                    </a:cubicBezTo>
                    <a:cubicBezTo>
                      <a:pt x="1402141" y="419018"/>
                      <a:pt x="1446948" y="499278"/>
                      <a:pt x="1491796" y="579495"/>
                    </a:cubicBezTo>
                    <a:cubicBezTo>
                      <a:pt x="1505702" y="604342"/>
                      <a:pt x="1529755" y="605344"/>
                      <a:pt x="1545163" y="581374"/>
                    </a:cubicBezTo>
                    <a:cubicBezTo>
                      <a:pt x="1557357" y="562374"/>
                      <a:pt x="1565918" y="540493"/>
                      <a:pt x="1580533" y="523748"/>
                    </a:cubicBezTo>
                    <a:cubicBezTo>
                      <a:pt x="1604043" y="496730"/>
                      <a:pt x="1594772" y="472678"/>
                      <a:pt x="1581535" y="444198"/>
                    </a:cubicBezTo>
                    <a:cubicBezTo>
                      <a:pt x="1560489" y="478774"/>
                      <a:pt x="1541113" y="510594"/>
                      <a:pt x="1519566" y="546005"/>
                    </a:cubicBezTo>
                    <a:cubicBezTo>
                      <a:pt x="1468829" y="455181"/>
                      <a:pt x="1419638" y="367154"/>
                      <a:pt x="1370864" y="279963"/>
                    </a:cubicBezTo>
                    <a:cubicBezTo>
                      <a:pt x="1410493" y="267435"/>
                      <a:pt x="1430370" y="285684"/>
                      <a:pt x="1445194" y="318005"/>
                    </a:cubicBezTo>
                    <a:cubicBezTo>
                      <a:pt x="1459601" y="349365"/>
                      <a:pt x="1477724" y="379097"/>
                      <a:pt x="1495053" y="408996"/>
                    </a:cubicBezTo>
                    <a:cubicBezTo>
                      <a:pt x="1508082" y="431462"/>
                      <a:pt x="1532260" y="431379"/>
                      <a:pt x="1548421" y="410625"/>
                    </a:cubicBezTo>
                    <a:cubicBezTo>
                      <a:pt x="1569216" y="383899"/>
                      <a:pt x="1563997" y="358719"/>
                      <a:pt x="1546834" y="330490"/>
                    </a:cubicBezTo>
                    <a:cubicBezTo>
                      <a:pt x="1540069" y="346317"/>
                      <a:pt x="1533471" y="358677"/>
                      <a:pt x="1520693" y="371581"/>
                    </a:cubicBezTo>
                    <a:cubicBezTo>
                      <a:pt x="1503405" y="340512"/>
                      <a:pt x="1487328" y="311616"/>
                      <a:pt x="1469623" y="279796"/>
                    </a:cubicBezTo>
                    <a:cubicBezTo>
                      <a:pt x="1485908" y="279253"/>
                      <a:pt x="1498686" y="276831"/>
                      <a:pt x="1510713" y="278919"/>
                    </a:cubicBezTo>
                    <a:cubicBezTo>
                      <a:pt x="1530799" y="282343"/>
                      <a:pt x="1533346" y="275703"/>
                      <a:pt x="1527082" y="258499"/>
                    </a:cubicBezTo>
                    <a:cubicBezTo>
                      <a:pt x="1516434" y="229310"/>
                      <a:pt x="1506871" y="199703"/>
                      <a:pt x="1496265" y="168510"/>
                    </a:cubicBezTo>
                    <a:cubicBezTo>
                      <a:pt x="1465322" y="221835"/>
                      <a:pt x="1427363" y="238706"/>
                      <a:pt x="1384018" y="220207"/>
                    </a:cubicBezTo>
                    <a:cubicBezTo>
                      <a:pt x="1346895" y="204380"/>
                      <a:pt x="1326601" y="162831"/>
                      <a:pt x="1338167" y="123954"/>
                    </a:cubicBezTo>
                    <a:cubicBezTo>
                      <a:pt x="1343513" y="105998"/>
                      <a:pt x="1355122" y="91591"/>
                      <a:pt x="1370739" y="80984"/>
                    </a:cubicBezTo>
                    <a:cubicBezTo>
                      <a:pt x="1398801" y="61901"/>
                      <a:pt x="1428741" y="65450"/>
                      <a:pt x="1460102" y="77936"/>
                    </a:cubicBezTo>
                    <a:cubicBezTo>
                      <a:pt x="1441185" y="16718"/>
                      <a:pt x="1441185" y="16718"/>
                      <a:pt x="1397130" y="16134"/>
                    </a:cubicBezTo>
                    <a:cubicBezTo>
                      <a:pt x="1165455" y="13085"/>
                      <a:pt x="933738" y="9995"/>
                      <a:pt x="702063" y="6989"/>
                    </a:cubicBezTo>
                    <a:cubicBezTo>
                      <a:pt x="533651" y="4775"/>
                      <a:pt x="365240" y="2604"/>
                      <a:pt x="196829" y="474"/>
                    </a:cubicBezTo>
                    <a:cubicBezTo>
                      <a:pt x="183174" y="307"/>
                      <a:pt x="167848" y="-3702"/>
                      <a:pt x="162002" y="14923"/>
                    </a:cubicBezTo>
                    <a:cubicBezTo>
                      <a:pt x="150310" y="52296"/>
                      <a:pt x="124127" y="84993"/>
                      <a:pt x="130892" y="128380"/>
                    </a:cubicBezTo>
                    <a:cubicBezTo>
                      <a:pt x="134275" y="150053"/>
                      <a:pt x="124963" y="172560"/>
                      <a:pt x="106380" y="185505"/>
                    </a:cubicBezTo>
                    <a:cubicBezTo>
                      <a:pt x="80699" y="203378"/>
                      <a:pt x="76064" y="230312"/>
                      <a:pt x="66250" y="258332"/>
                    </a:cubicBezTo>
                    <a:cubicBezTo>
                      <a:pt x="89050" y="259209"/>
                      <a:pt x="109679" y="259960"/>
                      <a:pt x="133481" y="260879"/>
                    </a:cubicBezTo>
                    <a:cubicBezTo>
                      <a:pt x="114105" y="292783"/>
                      <a:pt x="96609" y="321596"/>
                      <a:pt x="77650" y="352831"/>
                    </a:cubicBezTo>
                    <a:cubicBezTo>
                      <a:pt x="67336" y="336796"/>
                      <a:pt x="58901" y="323684"/>
                      <a:pt x="49380" y="308860"/>
                    </a:cubicBezTo>
                    <a:cubicBezTo>
                      <a:pt x="43951" y="323809"/>
                      <a:pt x="36727" y="335501"/>
                      <a:pt x="35934" y="347611"/>
                    </a:cubicBezTo>
                    <a:cubicBezTo>
                      <a:pt x="34389" y="371288"/>
                      <a:pt x="44285" y="394422"/>
                      <a:pt x="64872" y="404152"/>
                    </a:cubicBezTo>
                    <a:cubicBezTo>
                      <a:pt x="87213" y="414717"/>
                      <a:pt x="101035" y="396803"/>
                      <a:pt x="111683" y="377301"/>
                    </a:cubicBezTo>
                    <a:cubicBezTo>
                      <a:pt x="126591" y="349950"/>
                      <a:pt x="143462" y="323684"/>
                      <a:pt x="159706" y="297042"/>
                    </a:cubicBezTo>
                    <a:cubicBezTo>
                      <a:pt x="183717" y="257580"/>
                      <a:pt x="183800" y="257622"/>
                      <a:pt x="230569" y="265431"/>
                    </a:cubicBezTo>
                    <a:cubicBezTo>
                      <a:pt x="178831" y="352163"/>
                      <a:pt x="127635" y="438018"/>
                      <a:pt x="74811" y="526629"/>
                    </a:cubicBezTo>
                    <a:cubicBezTo>
                      <a:pt x="53514" y="488796"/>
                      <a:pt x="34723" y="455431"/>
                      <a:pt x="14929" y="420229"/>
                    </a:cubicBezTo>
                    <a:cubicBezTo>
                      <a:pt x="-5031" y="464827"/>
                      <a:pt x="-5156" y="464911"/>
                      <a:pt x="15639" y="503453"/>
                    </a:cubicBezTo>
                    <a:cubicBezTo>
                      <a:pt x="25954" y="522495"/>
                      <a:pt x="36560" y="541328"/>
                      <a:pt x="47250" y="560161"/>
                    </a:cubicBezTo>
                    <a:close/>
                    <a:moveTo>
                      <a:pt x="797648" y="536735"/>
                    </a:moveTo>
                    <a:cubicBezTo>
                      <a:pt x="746869" y="446203"/>
                      <a:pt x="697970" y="359095"/>
                      <a:pt x="648111" y="270150"/>
                    </a:cubicBezTo>
                    <a:cubicBezTo>
                      <a:pt x="685819" y="260044"/>
                      <a:pt x="706740" y="272530"/>
                      <a:pt x="721105" y="305978"/>
                    </a:cubicBezTo>
                    <a:cubicBezTo>
                      <a:pt x="734634" y="337506"/>
                      <a:pt x="754511" y="366361"/>
                      <a:pt x="771716" y="396302"/>
                    </a:cubicBezTo>
                    <a:cubicBezTo>
                      <a:pt x="787125" y="423069"/>
                      <a:pt x="811470" y="424196"/>
                      <a:pt x="827630" y="398222"/>
                    </a:cubicBezTo>
                    <a:cubicBezTo>
                      <a:pt x="846881" y="367196"/>
                      <a:pt x="867760" y="336754"/>
                      <a:pt x="883043" y="303765"/>
                    </a:cubicBezTo>
                    <a:cubicBezTo>
                      <a:pt x="897033" y="273616"/>
                      <a:pt x="916450" y="264470"/>
                      <a:pt x="952989" y="274618"/>
                    </a:cubicBezTo>
                    <a:cubicBezTo>
                      <a:pt x="901584" y="361392"/>
                      <a:pt x="850889" y="446913"/>
                      <a:pt x="797648" y="536735"/>
                    </a:cubicBezTo>
                    <a:close/>
                    <a:moveTo>
                      <a:pt x="746368" y="268688"/>
                    </a:moveTo>
                    <a:cubicBezTo>
                      <a:pt x="784703" y="269231"/>
                      <a:pt x="818151" y="269732"/>
                      <a:pt x="856318" y="270275"/>
                    </a:cubicBezTo>
                    <a:cubicBezTo>
                      <a:pt x="835856" y="303932"/>
                      <a:pt x="818777" y="332077"/>
                      <a:pt x="799443" y="363897"/>
                    </a:cubicBezTo>
                    <a:cubicBezTo>
                      <a:pt x="781529" y="331701"/>
                      <a:pt x="765160" y="302387"/>
                      <a:pt x="746368" y="268688"/>
                    </a:cubicBezTo>
                    <a:close/>
                    <a:moveTo>
                      <a:pt x="1213644" y="68833"/>
                    </a:moveTo>
                    <a:cubicBezTo>
                      <a:pt x="1254818" y="82780"/>
                      <a:pt x="1278286" y="129716"/>
                      <a:pt x="1264506" y="170556"/>
                    </a:cubicBezTo>
                    <a:cubicBezTo>
                      <a:pt x="1250934" y="210769"/>
                      <a:pt x="1202996" y="233820"/>
                      <a:pt x="1162198" y="219747"/>
                    </a:cubicBezTo>
                    <a:cubicBezTo>
                      <a:pt x="1121024" y="205549"/>
                      <a:pt x="1097932" y="159490"/>
                      <a:pt x="1111420" y="118442"/>
                    </a:cubicBezTo>
                    <a:cubicBezTo>
                      <a:pt x="1124782" y="77894"/>
                      <a:pt x="1172262" y="54844"/>
                      <a:pt x="1213644" y="68833"/>
                    </a:cubicBezTo>
                    <a:close/>
                    <a:moveTo>
                      <a:pt x="1162156" y="371288"/>
                    </a:moveTo>
                    <a:cubicBezTo>
                      <a:pt x="1141903" y="335084"/>
                      <a:pt x="1125409" y="305561"/>
                      <a:pt x="1107453" y="273407"/>
                    </a:cubicBezTo>
                    <a:cubicBezTo>
                      <a:pt x="1144492" y="274033"/>
                      <a:pt x="1177231" y="274576"/>
                      <a:pt x="1212934" y="275161"/>
                    </a:cubicBezTo>
                    <a:cubicBezTo>
                      <a:pt x="1202328" y="309737"/>
                      <a:pt x="1178108" y="334332"/>
                      <a:pt x="1162156" y="371288"/>
                    </a:cubicBezTo>
                    <a:close/>
                    <a:moveTo>
                      <a:pt x="1081688" y="308860"/>
                    </a:moveTo>
                    <a:cubicBezTo>
                      <a:pt x="1096930" y="342099"/>
                      <a:pt x="1116473" y="373418"/>
                      <a:pt x="1135055" y="405071"/>
                    </a:cubicBezTo>
                    <a:cubicBezTo>
                      <a:pt x="1148418" y="427829"/>
                      <a:pt x="1173097" y="427620"/>
                      <a:pt x="1186543" y="405363"/>
                    </a:cubicBezTo>
                    <a:cubicBezTo>
                      <a:pt x="1204290" y="375965"/>
                      <a:pt x="1223624" y="347319"/>
                      <a:pt x="1238950" y="316668"/>
                    </a:cubicBezTo>
                    <a:cubicBezTo>
                      <a:pt x="1254985" y="284598"/>
                      <a:pt x="1274611" y="264638"/>
                      <a:pt x="1314532" y="279963"/>
                    </a:cubicBezTo>
                    <a:cubicBezTo>
                      <a:pt x="1263921" y="364899"/>
                      <a:pt x="1212559" y="451047"/>
                      <a:pt x="1158690" y="541454"/>
                    </a:cubicBezTo>
                    <a:cubicBezTo>
                      <a:pt x="1107536" y="450086"/>
                      <a:pt x="1058846" y="363145"/>
                      <a:pt x="1009780" y="275495"/>
                    </a:cubicBezTo>
                    <a:cubicBezTo>
                      <a:pt x="1046820" y="263886"/>
                      <a:pt x="1067072" y="276998"/>
                      <a:pt x="1081688" y="308860"/>
                    </a:cubicBezTo>
                    <a:close/>
                    <a:moveTo>
                      <a:pt x="988650" y="66870"/>
                    </a:moveTo>
                    <a:cubicBezTo>
                      <a:pt x="1029448" y="81945"/>
                      <a:pt x="1051622" y="129466"/>
                      <a:pt x="1036505" y="169345"/>
                    </a:cubicBezTo>
                    <a:cubicBezTo>
                      <a:pt x="1021305" y="209475"/>
                      <a:pt x="973283" y="230939"/>
                      <a:pt x="932819" y="215697"/>
                    </a:cubicBezTo>
                    <a:cubicBezTo>
                      <a:pt x="891896" y="200288"/>
                      <a:pt x="869764" y="152558"/>
                      <a:pt x="885048" y="112762"/>
                    </a:cubicBezTo>
                    <a:cubicBezTo>
                      <a:pt x="900582" y="72382"/>
                      <a:pt x="947476" y="51628"/>
                      <a:pt x="988650" y="66870"/>
                    </a:cubicBezTo>
                    <a:close/>
                    <a:moveTo>
                      <a:pt x="760525" y="62318"/>
                    </a:moveTo>
                    <a:cubicBezTo>
                      <a:pt x="800404" y="76391"/>
                      <a:pt x="823872" y="126000"/>
                      <a:pt x="809298" y="165420"/>
                    </a:cubicBezTo>
                    <a:cubicBezTo>
                      <a:pt x="794140" y="206426"/>
                      <a:pt x="747579" y="228057"/>
                      <a:pt x="706322" y="213275"/>
                    </a:cubicBezTo>
                    <a:cubicBezTo>
                      <a:pt x="665566" y="198659"/>
                      <a:pt x="643142" y="151472"/>
                      <a:pt x="657674" y="110925"/>
                    </a:cubicBezTo>
                    <a:cubicBezTo>
                      <a:pt x="672122" y="70586"/>
                      <a:pt x="719935" y="47995"/>
                      <a:pt x="760525" y="62318"/>
                    </a:cubicBezTo>
                    <a:close/>
                    <a:moveTo>
                      <a:pt x="534779" y="60899"/>
                    </a:moveTo>
                    <a:cubicBezTo>
                      <a:pt x="575452" y="76224"/>
                      <a:pt x="597291" y="124121"/>
                      <a:pt x="581674" y="163833"/>
                    </a:cubicBezTo>
                    <a:cubicBezTo>
                      <a:pt x="565847" y="204046"/>
                      <a:pt x="519161" y="224174"/>
                      <a:pt x="477904" y="208556"/>
                    </a:cubicBezTo>
                    <a:cubicBezTo>
                      <a:pt x="436146" y="192771"/>
                      <a:pt x="415392" y="147130"/>
                      <a:pt x="431218" y="106039"/>
                    </a:cubicBezTo>
                    <a:cubicBezTo>
                      <a:pt x="446836" y="65575"/>
                      <a:pt x="493313" y="45281"/>
                      <a:pt x="534779" y="60899"/>
                    </a:cubicBezTo>
                    <a:close/>
                    <a:moveTo>
                      <a:pt x="490974" y="264888"/>
                    </a:moveTo>
                    <a:cubicBezTo>
                      <a:pt x="479616" y="299756"/>
                      <a:pt x="455605" y="324895"/>
                      <a:pt x="439570" y="361600"/>
                    </a:cubicBezTo>
                    <a:cubicBezTo>
                      <a:pt x="419860" y="326356"/>
                      <a:pt x="403658" y="297334"/>
                      <a:pt x="385159" y="264220"/>
                    </a:cubicBezTo>
                    <a:cubicBezTo>
                      <a:pt x="421697" y="264470"/>
                      <a:pt x="455021" y="264679"/>
                      <a:pt x="490974" y="264888"/>
                    </a:cubicBezTo>
                    <a:close/>
                    <a:moveTo>
                      <a:pt x="356220" y="294369"/>
                    </a:moveTo>
                    <a:cubicBezTo>
                      <a:pt x="370961" y="328862"/>
                      <a:pt x="392007" y="360723"/>
                      <a:pt x="410757" y="393462"/>
                    </a:cubicBezTo>
                    <a:cubicBezTo>
                      <a:pt x="424495" y="417473"/>
                      <a:pt x="450803" y="417306"/>
                      <a:pt x="465084" y="393420"/>
                    </a:cubicBezTo>
                    <a:cubicBezTo>
                      <a:pt x="483249" y="363020"/>
                      <a:pt x="503084" y="333413"/>
                      <a:pt x="518660" y="301761"/>
                    </a:cubicBezTo>
                    <a:cubicBezTo>
                      <a:pt x="534278" y="270024"/>
                      <a:pt x="556285" y="258457"/>
                      <a:pt x="592781" y="268897"/>
                    </a:cubicBezTo>
                    <a:cubicBezTo>
                      <a:pt x="540249" y="357007"/>
                      <a:pt x="489262" y="442486"/>
                      <a:pt x="436104" y="531599"/>
                    </a:cubicBezTo>
                    <a:cubicBezTo>
                      <a:pt x="385618" y="441317"/>
                      <a:pt x="337053" y="354376"/>
                      <a:pt x="287486" y="265723"/>
                    </a:cubicBezTo>
                    <a:cubicBezTo>
                      <a:pt x="320141" y="257455"/>
                      <a:pt x="341981" y="260963"/>
                      <a:pt x="356220" y="294369"/>
                    </a:cubicBezTo>
                    <a:close/>
                    <a:moveTo>
                      <a:pt x="250363" y="206635"/>
                    </a:moveTo>
                    <a:cubicBezTo>
                      <a:pt x="209941" y="191352"/>
                      <a:pt x="188728" y="143914"/>
                      <a:pt x="204136" y="103325"/>
                    </a:cubicBezTo>
                    <a:cubicBezTo>
                      <a:pt x="219587" y="62569"/>
                      <a:pt x="266941" y="41189"/>
                      <a:pt x="307321" y="56681"/>
                    </a:cubicBezTo>
                    <a:cubicBezTo>
                      <a:pt x="347743" y="72173"/>
                      <a:pt x="369332" y="120446"/>
                      <a:pt x="353757" y="160409"/>
                    </a:cubicBezTo>
                    <a:cubicBezTo>
                      <a:pt x="337721" y="201457"/>
                      <a:pt x="291453" y="222169"/>
                      <a:pt x="250363" y="206635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10">
                <a:extLst>
                  <a:ext uri="{FF2B5EF4-FFF2-40B4-BE49-F238E27FC236}">
                    <a16:creationId xmlns:a16="http://schemas.microsoft.com/office/drawing/2014/main" id="{54D10CA6-D414-49AD-972B-88BBA65BDC2D}"/>
                  </a:ext>
                </a:extLst>
              </p:cNvPr>
              <p:cNvSpPr/>
              <p:nvPr/>
            </p:nvSpPr>
            <p:spPr>
              <a:xfrm>
                <a:off x="2929164" y="5279625"/>
                <a:ext cx="1809591" cy="396473"/>
              </a:xfrm>
              <a:custGeom>
                <a:avLst/>
                <a:gdLst>
                  <a:gd name="connsiteX0" fmla="*/ 65722 w 1809591"/>
                  <a:gd name="connsiteY0" fmla="*/ 375043 h 396473"/>
                  <a:gd name="connsiteX1" fmla="*/ 203817 w 1809591"/>
                  <a:gd name="connsiteY1" fmla="*/ 289898 h 396473"/>
                  <a:gd name="connsiteX2" fmla="*/ 354147 w 1809591"/>
                  <a:gd name="connsiteY2" fmla="*/ 379553 h 396473"/>
                  <a:gd name="connsiteX3" fmla="*/ 508569 w 1809591"/>
                  <a:gd name="connsiteY3" fmla="*/ 295577 h 396473"/>
                  <a:gd name="connsiteX4" fmla="*/ 813739 w 1809591"/>
                  <a:gd name="connsiteY4" fmla="*/ 300588 h 396473"/>
                  <a:gd name="connsiteX5" fmla="*/ 962733 w 1809591"/>
                  <a:gd name="connsiteY5" fmla="*/ 387779 h 396473"/>
                  <a:gd name="connsiteX6" fmla="*/ 1116863 w 1809591"/>
                  <a:gd name="connsiteY6" fmla="*/ 303344 h 396473"/>
                  <a:gd name="connsiteX7" fmla="*/ 1268237 w 1809591"/>
                  <a:gd name="connsiteY7" fmla="*/ 392164 h 396473"/>
                  <a:gd name="connsiteX8" fmla="*/ 1420153 w 1809591"/>
                  <a:gd name="connsiteY8" fmla="*/ 306643 h 396473"/>
                  <a:gd name="connsiteX9" fmla="*/ 1570108 w 1809591"/>
                  <a:gd name="connsiteY9" fmla="*/ 396465 h 396473"/>
                  <a:gd name="connsiteX10" fmla="*/ 1722860 w 1809591"/>
                  <a:gd name="connsiteY10" fmla="*/ 311737 h 396473"/>
                  <a:gd name="connsiteX11" fmla="*/ 1808798 w 1809591"/>
                  <a:gd name="connsiteY11" fmla="*/ 383269 h 396473"/>
                  <a:gd name="connsiteX12" fmla="*/ 1785080 w 1809591"/>
                  <a:gd name="connsiteY12" fmla="*/ 316164 h 396473"/>
                  <a:gd name="connsiteX13" fmla="*/ 1749251 w 1809591"/>
                  <a:gd name="connsiteY13" fmla="*/ 242252 h 396473"/>
                  <a:gd name="connsiteX14" fmla="*/ 1759607 w 1809591"/>
                  <a:gd name="connsiteY14" fmla="*/ 224504 h 396473"/>
                  <a:gd name="connsiteX15" fmla="*/ 1787836 w 1809591"/>
                  <a:gd name="connsiteY15" fmla="*/ 170636 h 396473"/>
                  <a:gd name="connsiteX16" fmla="*/ 1601218 w 1809591"/>
                  <a:gd name="connsiteY16" fmla="*/ 85407 h 396473"/>
                  <a:gd name="connsiteX17" fmla="*/ 1620468 w 1809591"/>
                  <a:gd name="connsiteY17" fmla="*/ 62148 h 396473"/>
                  <a:gd name="connsiteX18" fmla="*/ 1770589 w 1809591"/>
                  <a:gd name="connsiteY18" fmla="*/ 63902 h 396473"/>
                  <a:gd name="connsiteX19" fmla="*/ 1731378 w 1809591"/>
                  <a:gd name="connsiteY19" fmla="*/ 22310 h 396473"/>
                  <a:gd name="connsiteX20" fmla="*/ 83469 w 1809591"/>
                  <a:gd name="connsiteY20" fmla="*/ 11 h 396473"/>
                  <a:gd name="connsiteX21" fmla="*/ 45051 w 1809591"/>
                  <a:gd name="connsiteY21" fmla="*/ 30787 h 396473"/>
                  <a:gd name="connsiteX22" fmla="*/ 24214 w 1809591"/>
                  <a:gd name="connsiteY22" fmla="*/ 147669 h 396473"/>
                  <a:gd name="connsiteX23" fmla="*/ 55575 w 1809591"/>
                  <a:gd name="connsiteY23" fmla="*/ 119524 h 396473"/>
                  <a:gd name="connsiteX24" fmla="*/ 142348 w 1809591"/>
                  <a:gd name="connsiteY24" fmla="*/ 193144 h 396473"/>
                  <a:gd name="connsiteX25" fmla="*/ 168781 w 1809591"/>
                  <a:gd name="connsiteY25" fmla="*/ 259038 h 396473"/>
                  <a:gd name="connsiteX26" fmla="*/ 158634 w 1809591"/>
                  <a:gd name="connsiteY26" fmla="*/ 275366 h 396473"/>
                  <a:gd name="connsiteX27" fmla="*/ 1456 w 1809591"/>
                  <a:gd name="connsiteY27" fmla="*/ 322887 h 396473"/>
                  <a:gd name="connsiteX28" fmla="*/ 46471 w 1809591"/>
                  <a:gd name="connsiteY28" fmla="*/ 375920 h 396473"/>
                  <a:gd name="connsiteX29" fmla="*/ 65722 w 1809591"/>
                  <a:gd name="connsiteY29" fmla="*/ 375043 h 396473"/>
                  <a:gd name="connsiteX30" fmla="*/ 358364 w 1809591"/>
                  <a:gd name="connsiteY30" fmla="*/ 334830 h 396473"/>
                  <a:gd name="connsiteX31" fmla="*/ 230166 w 1809591"/>
                  <a:gd name="connsiteY31" fmla="*/ 229390 h 396473"/>
                  <a:gd name="connsiteX32" fmla="*/ 238476 w 1809591"/>
                  <a:gd name="connsiteY32" fmla="*/ 203959 h 396473"/>
                  <a:gd name="connsiteX33" fmla="*/ 358657 w 1809591"/>
                  <a:gd name="connsiteY33" fmla="*/ 120902 h 396473"/>
                  <a:gd name="connsiteX34" fmla="*/ 472365 w 1809591"/>
                  <a:gd name="connsiteY34" fmla="*/ 206757 h 396473"/>
                  <a:gd name="connsiteX35" fmla="*/ 484808 w 1809591"/>
                  <a:gd name="connsiteY35" fmla="*/ 227135 h 396473"/>
                  <a:gd name="connsiteX36" fmla="*/ 358364 w 1809591"/>
                  <a:gd name="connsiteY36" fmla="*/ 334830 h 396473"/>
                  <a:gd name="connsiteX37" fmla="*/ 897965 w 1809591"/>
                  <a:gd name="connsiteY37" fmla="*/ 324724 h 396473"/>
                  <a:gd name="connsiteX38" fmla="*/ 837750 w 1809591"/>
                  <a:gd name="connsiteY38" fmla="*/ 236781 h 396473"/>
                  <a:gd name="connsiteX39" fmla="*/ 853576 w 1809591"/>
                  <a:gd name="connsiteY39" fmla="*/ 210098 h 396473"/>
                  <a:gd name="connsiteX40" fmla="*/ 966199 w 1809591"/>
                  <a:gd name="connsiteY40" fmla="*/ 128084 h 396473"/>
                  <a:gd name="connsiteX41" fmla="*/ 1072390 w 1809591"/>
                  <a:gd name="connsiteY41" fmla="*/ 211476 h 396473"/>
                  <a:gd name="connsiteX42" fmla="*/ 1091599 w 1809591"/>
                  <a:gd name="connsiteY42" fmla="*/ 246386 h 396473"/>
                  <a:gd name="connsiteX43" fmla="*/ 897965 w 1809591"/>
                  <a:gd name="connsiteY43" fmla="*/ 324724 h 396473"/>
                  <a:gd name="connsiteX44" fmla="*/ 1575160 w 1809591"/>
                  <a:gd name="connsiteY44" fmla="*/ 138315 h 396473"/>
                  <a:gd name="connsiteX45" fmla="*/ 1686488 w 1809591"/>
                  <a:gd name="connsiteY45" fmla="*/ 221414 h 396473"/>
                  <a:gd name="connsiteX46" fmla="*/ 1700686 w 1809591"/>
                  <a:gd name="connsiteY46" fmla="*/ 247388 h 396473"/>
                  <a:gd name="connsiteX47" fmla="*/ 1577666 w 1809591"/>
                  <a:gd name="connsiteY47" fmla="*/ 352076 h 396473"/>
                  <a:gd name="connsiteX48" fmla="*/ 1446712 w 1809591"/>
                  <a:gd name="connsiteY48" fmla="*/ 249058 h 396473"/>
                  <a:gd name="connsiteX49" fmla="*/ 1455398 w 1809591"/>
                  <a:gd name="connsiteY49" fmla="*/ 220370 h 396473"/>
                  <a:gd name="connsiteX50" fmla="*/ 1523297 w 1809591"/>
                  <a:gd name="connsiteY50" fmla="*/ 191724 h 396473"/>
                  <a:gd name="connsiteX51" fmla="*/ 1575160 w 1809591"/>
                  <a:gd name="connsiteY51" fmla="*/ 138315 h 396473"/>
                  <a:gd name="connsiteX52" fmla="*/ 1316301 w 1809591"/>
                  <a:gd name="connsiteY52" fmla="*/ 57930 h 396473"/>
                  <a:gd name="connsiteX53" fmla="*/ 1550815 w 1809591"/>
                  <a:gd name="connsiteY53" fmla="*/ 61354 h 396473"/>
                  <a:gd name="connsiteX54" fmla="*/ 1434894 w 1809591"/>
                  <a:gd name="connsiteY54" fmla="*/ 179155 h 396473"/>
                  <a:gd name="connsiteX55" fmla="*/ 1296883 w 1809591"/>
                  <a:gd name="connsiteY55" fmla="*/ 81148 h 396473"/>
                  <a:gd name="connsiteX56" fmla="*/ 1316301 w 1809591"/>
                  <a:gd name="connsiteY56" fmla="*/ 57930 h 396473"/>
                  <a:gd name="connsiteX57" fmla="*/ 1387039 w 1809591"/>
                  <a:gd name="connsiteY57" fmla="*/ 219285 h 396473"/>
                  <a:gd name="connsiteX58" fmla="*/ 1397186 w 1809591"/>
                  <a:gd name="connsiteY58" fmla="*/ 241500 h 396473"/>
                  <a:gd name="connsiteX59" fmla="*/ 1265105 w 1809591"/>
                  <a:gd name="connsiteY59" fmla="*/ 348151 h 396473"/>
                  <a:gd name="connsiteX60" fmla="*/ 1140581 w 1809591"/>
                  <a:gd name="connsiteY60" fmla="*/ 235821 h 396473"/>
                  <a:gd name="connsiteX61" fmla="*/ 1154654 w 1809591"/>
                  <a:gd name="connsiteY61" fmla="*/ 214983 h 396473"/>
                  <a:gd name="connsiteX62" fmla="*/ 1269949 w 1809591"/>
                  <a:gd name="connsiteY62" fmla="*/ 132845 h 396473"/>
                  <a:gd name="connsiteX63" fmla="*/ 1387039 w 1809591"/>
                  <a:gd name="connsiteY63" fmla="*/ 219285 h 396473"/>
                  <a:gd name="connsiteX64" fmla="*/ 1226478 w 1809591"/>
                  <a:gd name="connsiteY64" fmla="*/ 56803 h 396473"/>
                  <a:gd name="connsiteX65" fmla="*/ 1244142 w 1809591"/>
                  <a:gd name="connsiteY65" fmla="*/ 80981 h 396473"/>
                  <a:gd name="connsiteX66" fmla="*/ 1110641 w 1809591"/>
                  <a:gd name="connsiteY66" fmla="*/ 176440 h 396473"/>
                  <a:gd name="connsiteX67" fmla="*/ 990377 w 1809591"/>
                  <a:gd name="connsiteY67" fmla="*/ 53629 h 396473"/>
                  <a:gd name="connsiteX68" fmla="*/ 1226478 w 1809591"/>
                  <a:gd name="connsiteY68" fmla="*/ 56803 h 396473"/>
                  <a:gd name="connsiteX69" fmla="*/ 706044 w 1809591"/>
                  <a:gd name="connsiteY69" fmla="*/ 49579 h 396473"/>
                  <a:gd name="connsiteX70" fmla="*/ 911746 w 1809591"/>
                  <a:gd name="connsiteY70" fmla="*/ 52585 h 396473"/>
                  <a:gd name="connsiteX71" fmla="*/ 936592 w 1809591"/>
                  <a:gd name="connsiteY71" fmla="*/ 86785 h 396473"/>
                  <a:gd name="connsiteX72" fmla="*/ 808770 w 1809591"/>
                  <a:gd name="connsiteY72" fmla="*/ 171680 h 396473"/>
                  <a:gd name="connsiteX73" fmla="*/ 688506 w 1809591"/>
                  <a:gd name="connsiteY73" fmla="*/ 71335 h 396473"/>
                  <a:gd name="connsiteX74" fmla="*/ 706044 w 1809591"/>
                  <a:gd name="connsiteY74" fmla="*/ 49579 h 396473"/>
                  <a:gd name="connsiteX75" fmla="*/ 779831 w 1809591"/>
                  <a:gd name="connsiteY75" fmla="*/ 210390 h 396473"/>
                  <a:gd name="connsiteX76" fmla="*/ 789227 w 1809591"/>
                  <a:gd name="connsiteY76" fmla="*/ 226801 h 396473"/>
                  <a:gd name="connsiteX77" fmla="*/ 664035 w 1809591"/>
                  <a:gd name="connsiteY77" fmla="*/ 339423 h 396473"/>
                  <a:gd name="connsiteX78" fmla="*/ 532664 w 1809591"/>
                  <a:gd name="connsiteY78" fmla="*/ 225506 h 396473"/>
                  <a:gd name="connsiteX79" fmla="*/ 546820 w 1809591"/>
                  <a:gd name="connsiteY79" fmla="*/ 206715 h 396473"/>
                  <a:gd name="connsiteX80" fmla="*/ 662073 w 1809591"/>
                  <a:gd name="connsiteY80" fmla="*/ 124952 h 396473"/>
                  <a:gd name="connsiteX81" fmla="*/ 779831 w 1809591"/>
                  <a:gd name="connsiteY81" fmla="*/ 210390 h 396473"/>
                  <a:gd name="connsiteX82" fmla="*/ 400624 w 1809591"/>
                  <a:gd name="connsiteY82" fmla="*/ 45069 h 396473"/>
                  <a:gd name="connsiteX83" fmla="*/ 622319 w 1809591"/>
                  <a:gd name="connsiteY83" fmla="*/ 48242 h 396473"/>
                  <a:gd name="connsiteX84" fmla="*/ 637811 w 1809591"/>
                  <a:gd name="connsiteY84" fmla="*/ 72295 h 396473"/>
                  <a:gd name="connsiteX85" fmla="*/ 466059 w 1809591"/>
                  <a:gd name="connsiteY85" fmla="*/ 158526 h 396473"/>
                  <a:gd name="connsiteX86" fmla="*/ 384338 w 1809591"/>
                  <a:gd name="connsiteY86" fmla="*/ 66031 h 396473"/>
                  <a:gd name="connsiteX87" fmla="*/ 400624 w 1809591"/>
                  <a:gd name="connsiteY87" fmla="*/ 45069 h 396473"/>
                  <a:gd name="connsiteX88" fmla="*/ 160472 w 1809591"/>
                  <a:gd name="connsiteY88" fmla="*/ 155895 h 396473"/>
                  <a:gd name="connsiteX89" fmla="*/ 81298 w 1809591"/>
                  <a:gd name="connsiteY89" fmla="*/ 66031 h 396473"/>
                  <a:gd name="connsiteX90" fmla="*/ 101634 w 1809591"/>
                  <a:gd name="connsiteY90" fmla="*/ 40768 h 396473"/>
                  <a:gd name="connsiteX91" fmla="*/ 310050 w 1809591"/>
                  <a:gd name="connsiteY91" fmla="*/ 44108 h 396473"/>
                  <a:gd name="connsiteX92" fmla="*/ 330720 w 1809591"/>
                  <a:gd name="connsiteY92" fmla="*/ 77390 h 396473"/>
                  <a:gd name="connsiteX93" fmla="*/ 160472 w 1809591"/>
                  <a:gd name="connsiteY93" fmla="*/ 155895 h 396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809591" h="396473">
                    <a:moveTo>
                      <a:pt x="65722" y="375043"/>
                    </a:moveTo>
                    <a:cubicBezTo>
                      <a:pt x="125227" y="370283"/>
                      <a:pt x="170118" y="340592"/>
                      <a:pt x="203817" y="289898"/>
                    </a:cubicBezTo>
                    <a:cubicBezTo>
                      <a:pt x="240272" y="346689"/>
                      <a:pt x="288837" y="378217"/>
                      <a:pt x="354147" y="379553"/>
                    </a:cubicBezTo>
                    <a:cubicBezTo>
                      <a:pt x="420542" y="380889"/>
                      <a:pt x="469942" y="348067"/>
                      <a:pt x="508569" y="295577"/>
                    </a:cubicBezTo>
                    <a:cubicBezTo>
                      <a:pt x="568910" y="394335"/>
                      <a:pt x="715106" y="429162"/>
                      <a:pt x="813739" y="300588"/>
                    </a:cubicBezTo>
                    <a:cubicBezTo>
                      <a:pt x="848691" y="354832"/>
                      <a:pt x="896754" y="386861"/>
                      <a:pt x="962733" y="387779"/>
                    </a:cubicBezTo>
                    <a:cubicBezTo>
                      <a:pt x="1029087" y="388698"/>
                      <a:pt x="1078153" y="356461"/>
                      <a:pt x="1116863" y="303344"/>
                    </a:cubicBezTo>
                    <a:cubicBezTo>
                      <a:pt x="1153109" y="361054"/>
                      <a:pt x="1203595" y="391245"/>
                      <a:pt x="1268237" y="392164"/>
                    </a:cubicBezTo>
                    <a:cubicBezTo>
                      <a:pt x="1332795" y="393083"/>
                      <a:pt x="1382780" y="362307"/>
                      <a:pt x="1420153" y="306643"/>
                    </a:cubicBezTo>
                    <a:cubicBezTo>
                      <a:pt x="1456191" y="363100"/>
                      <a:pt x="1504714" y="395880"/>
                      <a:pt x="1570108" y="396465"/>
                    </a:cubicBezTo>
                    <a:cubicBezTo>
                      <a:pt x="1635961" y="397050"/>
                      <a:pt x="1687073" y="367485"/>
                      <a:pt x="1722860" y="311737"/>
                    </a:cubicBezTo>
                    <a:cubicBezTo>
                      <a:pt x="1763908" y="363017"/>
                      <a:pt x="1769044" y="367276"/>
                      <a:pt x="1808798" y="383269"/>
                    </a:cubicBezTo>
                    <a:cubicBezTo>
                      <a:pt x="1811053" y="357254"/>
                      <a:pt x="1810009" y="335080"/>
                      <a:pt x="1785080" y="316164"/>
                    </a:cubicBezTo>
                    <a:cubicBezTo>
                      <a:pt x="1762697" y="299210"/>
                      <a:pt x="1751798" y="271608"/>
                      <a:pt x="1749251" y="242252"/>
                    </a:cubicBezTo>
                    <a:cubicBezTo>
                      <a:pt x="1748457" y="233232"/>
                      <a:pt x="1745534" y="225256"/>
                      <a:pt x="1759607" y="224504"/>
                    </a:cubicBezTo>
                    <a:cubicBezTo>
                      <a:pt x="1798651" y="222458"/>
                      <a:pt x="1799987" y="199909"/>
                      <a:pt x="1787836" y="170636"/>
                    </a:cubicBezTo>
                    <a:cubicBezTo>
                      <a:pt x="1699475" y="202289"/>
                      <a:pt x="1619716" y="165375"/>
                      <a:pt x="1601218" y="85407"/>
                    </a:cubicBezTo>
                    <a:cubicBezTo>
                      <a:pt x="1596791" y="66324"/>
                      <a:pt x="1600090" y="61313"/>
                      <a:pt x="1620468" y="62148"/>
                    </a:cubicBezTo>
                    <a:cubicBezTo>
                      <a:pt x="1670620" y="64194"/>
                      <a:pt x="1720897" y="63484"/>
                      <a:pt x="1770589" y="63902"/>
                    </a:cubicBezTo>
                    <a:cubicBezTo>
                      <a:pt x="1771759" y="33919"/>
                      <a:pt x="1761611" y="22686"/>
                      <a:pt x="1731378" y="22310"/>
                    </a:cubicBezTo>
                    <a:cubicBezTo>
                      <a:pt x="1182089" y="15796"/>
                      <a:pt x="632758" y="8280"/>
                      <a:pt x="83469" y="11"/>
                    </a:cubicBezTo>
                    <a:cubicBezTo>
                      <a:pt x="58623" y="-364"/>
                      <a:pt x="48768" y="8488"/>
                      <a:pt x="45051" y="30787"/>
                    </a:cubicBezTo>
                    <a:cubicBezTo>
                      <a:pt x="38537" y="69623"/>
                      <a:pt x="31271" y="108291"/>
                      <a:pt x="24214" y="147669"/>
                    </a:cubicBezTo>
                    <a:cubicBezTo>
                      <a:pt x="41627" y="144829"/>
                      <a:pt x="40416" y="123992"/>
                      <a:pt x="55575" y="119524"/>
                    </a:cubicBezTo>
                    <a:cubicBezTo>
                      <a:pt x="78333" y="151344"/>
                      <a:pt x="103889" y="179447"/>
                      <a:pt x="142348" y="193144"/>
                    </a:cubicBezTo>
                    <a:cubicBezTo>
                      <a:pt x="188408" y="209555"/>
                      <a:pt x="189493" y="213438"/>
                      <a:pt x="168781" y="259038"/>
                    </a:cubicBezTo>
                    <a:cubicBezTo>
                      <a:pt x="166151" y="264843"/>
                      <a:pt x="162392" y="270188"/>
                      <a:pt x="158634" y="275366"/>
                    </a:cubicBezTo>
                    <a:cubicBezTo>
                      <a:pt x="118463" y="330988"/>
                      <a:pt x="63717" y="339924"/>
                      <a:pt x="1456" y="322887"/>
                    </a:cubicBezTo>
                    <a:cubicBezTo>
                      <a:pt x="-2303" y="374041"/>
                      <a:pt x="-2303" y="374083"/>
                      <a:pt x="46471" y="375920"/>
                    </a:cubicBezTo>
                    <a:cubicBezTo>
                      <a:pt x="52902" y="376171"/>
                      <a:pt x="59333" y="375544"/>
                      <a:pt x="65722" y="375043"/>
                    </a:cubicBezTo>
                    <a:close/>
                    <a:moveTo>
                      <a:pt x="358364" y="334830"/>
                    </a:moveTo>
                    <a:cubicBezTo>
                      <a:pt x="297021" y="336166"/>
                      <a:pt x="239603" y="289564"/>
                      <a:pt x="230166" y="229390"/>
                    </a:cubicBezTo>
                    <a:cubicBezTo>
                      <a:pt x="228872" y="221164"/>
                      <a:pt x="219643" y="207383"/>
                      <a:pt x="238476" y="203959"/>
                    </a:cubicBezTo>
                    <a:cubicBezTo>
                      <a:pt x="290131" y="194564"/>
                      <a:pt x="328298" y="164706"/>
                      <a:pt x="358657" y="120902"/>
                    </a:cubicBezTo>
                    <a:cubicBezTo>
                      <a:pt x="386802" y="164790"/>
                      <a:pt x="422630" y="195733"/>
                      <a:pt x="472365" y="206757"/>
                    </a:cubicBezTo>
                    <a:cubicBezTo>
                      <a:pt x="485727" y="209722"/>
                      <a:pt x="486604" y="215944"/>
                      <a:pt x="484808" y="227135"/>
                    </a:cubicBezTo>
                    <a:cubicBezTo>
                      <a:pt x="474870" y="288645"/>
                      <a:pt x="422589" y="333410"/>
                      <a:pt x="358364" y="334830"/>
                    </a:cubicBezTo>
                    <a:close/>
                    <a:moveTo>
                      <a:pt x="897965" y="324724"/>
                    </a:moveTo>
                    <a:cubicBezTo>
                      <a:pt x="865937" y="303970"/>
                      <a:pt x="844598" y="275366"/>
                      <a:pt x="837750" y="236781"/>
                    </a:cubicBezTo>
                    <a:cubicBezTo>
                      <a:pt x="835203" y="222416"/>
                      <a:pt x="835370" y="213898"/>
                      <a:pt x="853576" y="210098"/>
                    </a:cubicBezTo>
                    <a:cubicBezTo>
                      <a:pt x="901139" y="200201"/>
                      <a:pt x="937594" y="172849"/>
                      <a:pt x="966199" y="128084"/>
                    </a:cubicBezTo>
                    <a:cubicBezTo>
                      <a:pt x="992715" y="171137"/>
                      <a:pt x="1026122" y="200827"/>
                      <a:pt x="1072390" y="211476"/>
                    </a:cubicBezTo>
                    <a:cubicBezTo>
                      <a:pt x="1094564" y="216612"/>
                      <a:pt x="1096401" y="229849"/>
                      <a:pt x="1091599" y="246386"/>
                    </a:cubicBezTo>
                    <a:cubicBezTo>
                      <a:pt x="1065751" y="335289"/>
                      <a:pt x="965113" y="368236"/>
                      <a:pt x="897965" y="324724"/>
                    </a:cubicBezTo>
                    <a:close/>
                    <a:moveTo>
                      <a:pt x="1575160" y="138315"/>
                    </a:moveTo>
                    <a:cubicBezTo>
                      <a:pt x="1602428" y="181159"/>
                      <a:pt x="1637714" y="210891"/>
                      <a:pt x="1686488" y="221414"/>
                    </a:cubicBezTo>
                    <a:cubicBezTo>
                      <a:pt x="1702899" y="224964"/>
                      <a:pt x="1703525" y="233858"/>
                      <a:pt x="1700686" y="247388"/>
                    </a:cubicBezTo>
                    <a:cubicBezTo>
                      <a:pt x="1688576" y="305474"/>
                      <a:pt x="1635459" y="350949"/>
                      <a:pt x="1577666" y="352076"/>
                    </a:cubicBezTo>
                    <a:cubicBezTo>
                      <a:pt x="1515404" y="353287"/>
                      <a:pt x="1458863" y="309399"/>
                      <a:pt x="1446712" y="249058"/>
                    </a:cubicBezTo>
                    <a:cubicBezTo>
                      <a:pt x="1444791" y="239537"/>
                      <a:pt x="1435980" y="224504"/>
                      <a:pt x="1455398" y="220370"/>
                    </a:cubicBezTo>
                    <a:cubicBezTo>
                      <a:pt x="1479910" y="215150"/>
                      <a:pt x="1502501" y="206214"/>
                      <a:pt x="1523297" y="191724"/>
                    </a:cubicBezTo>
                    <a:cubicBezTo>
                      <a:pt x="1543800" y="177484"/>
                      <a:pt x="1557956" y="157357"/>
                      <a:pt x="1575160" y="138315"/>
                    </a:cubicBezTo>
                    <a:close/>
                    <a:moveTo>
                      <a:pt x="1316301" y="57930"/>
                    </a:moveTo>
                    <a:cubicBezTo>
                      <a:pt x="1394430" y="59976"/>
                      <a:pt x="1472644" y="60352"/>
                      <a:pt x="1550815" y="61354"/>
                    </a:cubicBezTo>
                    <a:cubicBezTo>
                      <a:pt x="1546222" y="125495"/>
                      <a:pt x="1498074" y="174227"/>
                      <a:pt x="1434894" y="179155"/>
                    </a:cubicBezTo>
                    <a:cubicBezTo>
                      <a:pt x="1370210" y="184207"/>
                      <a:pt x="1312250" y="142533"/>
                      <a:pt x="1296883" y="81148"/>
                    </a:cubicBezTo>
                    <a:cubicBezTo>
                      <a:pt x="1292164" y="62357"/>
                      <a:pt x="1296716" y="57387"/>
                      <a:pt x="1316301" y="57930"/>
                    </a:cubicBezTo>
                    <a:close/>
                    <a:moveTo>
                      <a:pt x="1387039" y="219285"/>
                    </a:moveTo>
                    <a:cubicBezTo>
                      <a:pt x="1403241" y="222208"/>
                      <a:pt x="1397896" y="234025"/>
                      <a:pt x="1397186" y="241500"/>
                    </a:cubicBezTo>
                    <a:cubicBezTo>
                      <a:pt x="1391841" y="298291"/>
                      <a:pt x="1327700" y="349570"/>
                      <a:pt x="1265105" y="348151"/>
                    </a:cubicBezTo>
                    <a:cubicBezTo>
                      <a:pt x="1205516" y="346814"/>
                      <a:pt x="1143964" y="291025"/>
                      <a:pt x="1140581" y="235821"/>
                    </a:cubicBezTo>
                    <a:cubicBezTo>
                      <a:pt x="1139872" y="224379"/>
                      <a:pt x="1142586" y="217197"/>
                      <a:pt x="1154654" y="214983"/>
                    </a:cubicBezTo>
                    <a:cubicBezTo>
                      <a:pt x="1204096" y="205880"/>
                      <a:pt x="1240217" y="177150"/>
                      <a:pt x="1269949" y="132845"/>
                    </a:cubicBezTo>
                    <a:cubicBezTo>
                      <a:pt x="1300724" y="178111"/>
                      <a:pt x="1336052" y="210139"/>
                      <a:pt x="1387039" y="219285"/>
                    </a:cubicBezTo>
                    <a:close/>
                    <a:moveTo>
                      <a:pt x="1226478" y="56803"/>
                    </a:moveTo>
                    <a:cubicBezTo>
                      <a:pt x="1247483" y="56803"/>
                      <a:pt x="1249738" y="62691"/>
                      <a:pt x="1244142" y="80981"/>
                    </a:cubicBezTo>
                    <a:cubicBezTo>
                      <a:pt x="1225894" y="140779"/>
                      <a:pt x="1170230" y="181243"/>
                      <a:pt x="1110641" y="176440"/>
                    </a:cubicBezTo>
                    <a:cubicBezTo>
                      <a:pt x="1046291" y="171262"/>
                      <a:pt x="1000064" y="125328"/>
                      <a:pt x="990377" y="53629"/>
                    </a:cubicBezTo>
                    <a:cubicBezTo>
                      <a:pt x="1070135" y="54882"/>
                      <a:pt x="1148307" y="56844"/>
                      <a:pt x="1226478" y="56803"/>
                    </a:cubicBezTo>
                    <a:close/>
                    <a:moveTo>
                      <a:pt x="706044" y="49579"/>
                    </a:moveTo>
                    <a:cubicBezTo>
                      <a:pt x="774528" y="52335"/>
                      <a:pt x="843137" y="51792"/>
                      <a:pt x="911746" y="52585"/>
                    </a:cubicBezTo>
                    <a:cubicBezTo>
                      <a:pt x="948911" y="53003"/>
                      <a:pt x="948911" y="53045"/>
                      <a:pt x="936592" y="86785"/>
                    </a:cubicBezTo>
                    <a:cubicBezTo>
                      <a:pt x="916715" y="141196"/>
                      <a:pt x="865143" y="175480"/>
                      <a:pt x="808770" y="171680"/>
                    </a:cubicBezTo>
                    <a:cubicBezTo>
                      <a:pt x="750350" y="167755"/>
                      <a:pt x="700866" y="126289"/>
                      <a:pt x="688506" y="71335"/>
                    </a:cubicBezTo>
                    <a:cubicBezTo>
                      <a:pt x="685123" y="56218"/>
                      <a:pt x="684831" y="48743"/>
                      <a:pt x="706044" y="49579"/>
                    </a:cubicBezTo>
                    <a:close/>
                    <a:moveTo>
                      <a:pt x="779831" y="210390"/>
                    </a:moveTo>
                    <a:cubicBezTo>
                      <a:pt x="789895" y="212060"/>
                      <a:pt x="789770" y="217948"/>
                      <a:pt x="789227" y="226801"/>
                    </a:cubicBezTo>
                    <a:cubicBezTo>
                      <a:pt x="785761" y="285137"/>
                      <a:pt x="726589" y="338797"/>
                      <a:pt x="664035" y="339423"/>
                    </a:cubicBezTo>
                    <a:cubicBezTo>
                      <a:pt x="597514" y="340050"/>
                      <a:pt x="536463" y="286432"/>
                      <a:pt x="532664" y="225506"/>
                    </a:cubicBezTo>
                    <a:cubicBezTo>
                      <a:pt x="531870" y="212854"/>
                      <a:pt x="534793" y="209137"/>
                      <a:pt x="546820" y="206715"/>
                    </a:cubicBezTo>
                    <a:cubicBezTo>
                      <a:pt x="595760" y="196902"/>
                      <a:pt x="632717" y="169007"/>
                      <a:pt x="662073" y="124952"/>
                    </a:cubicBezTo>
                    <a:cubicBezTo>
                      <a:pt x="691888" y="168882"/>
                      <a:pt x="727257" y="201788"/>
                      <a:pt x="779831" y="210390"/>
                    </a:cubicBezTo>
                    <a:close/>
                    <a:moveTo>
                      <a:pt x="400624" y="45069"/>
                    </a:moveTo>
                    <a:cubicBezTo>
                      <a:pt x="474536" y="46405"/>
                      <a:pt x="548406" y="47825"/>
                      <a:pt x="622319" y="48242"/>
                    </a:cubicBezTo>
                    <a:cubicBezTo>
                      <a:pt x="642363" y="48368"/>
                      <a:pt x="641695" y="57471"/>
                      <a:pt x="637811" y="72295"/>
                    </a:cubicBezTo>
                    <a:cubicBezTo>
                      <a:pt x="618560" y="145330"/>
                      <a:pt x="539220" y="185335"/>
                      <a:pt x="466059" y="158526"/>
                    </a:cubicBezTo>
                    <a:cubicBezTo>
                      <a:pt x="421670" y="142867"/>
                      <a:pt x="396657" y="110421"/>
                      <a:pt x="384338" y="66031"/>
                    </a:cubicBezTo>
                    <a:cubicBezTo>
                      <a:pt x="379828" y="49787"/>
                      <a:pt x="385006" y="44776"/>
                      <a:pt x="400624" y="45069"/>
                    </a:cubicBezTo>
                    <a:close/>
                    <a:moveTo>
                      <a:pt x="160472" y="155895"/>
                    </a:moveTo>
                    <a:cubicBezTo>
                      <a:pt x="122471" y="137647"/>
                      <a:pt x="93700" y="109836"/>
                      <a:pt x="81298" y="66031"/>
                    </a:cubicBezTo>
                    <a:cubicBezTo>
                      <a:pt x="75326" y="44985"/>
                      <a:pt x="82383" y="40267"/>
                      <a:pt x="101634" y="40768"/>
                    </a:cubicBezTo>
                    <a:cubicBezTo>
                      <a:pt x="171078" y="42563"/>
                      <a:pt x="240606" y="45319"/>
                      <a:pt x="310050" y="44108"/>
                    </a:cubicBezTo>
                    <a:cubicBezTo>
                      <a:pt x="342078" y="43565"/>
                      <a:pt x="337276" y="58390"/>
                      <a:pt x="330720" y="77390"/>
                    </a:cubicBezTo>
                    <a:cubicBezTo>
                      <a:pt x="307795" y="143535"/>
                      <a:pt x="227410" y="181117"/>
                      <a:pt x="160472" y="155895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11">
                <a:extLst>
                  <a:ext uri="{FF2B5EF4-FFF2-40B4-BE49-F238E27FC236}">
                    <a16:creationId xmlns:a16="http://schemas.microsoft.com/office/drawing/2014/main" id="{0C04BABF-A1CB-4E96-9457-2954983A3B8E}"/>
                  </a:ext>
                </a:extLst>
              </p:cNvPr>
              <p:cNvSpPr/>
              <p:nvPr/>
            </p:nvSpPr>
            <p:spPr>
              <a:xfrm>
                <a:off x="3158453" y="6293237"/>
                <a:ext cx="1328583" cy="216120"/>
              </a:xfrm>
              <a:custGeom>
                <a:avLst/>
                <a:gdLst>
                  <a:gd name="connsiteX0" fmla="*/ 83350 w 1328583"/>
                  <a:gd name="connsiteY0" fmla="*/ 42510 h 216120"/>
                  <a:gd name="connsiteX1" fmla="*/ 111954 w 1328583"/>
                  <a:gd name="connsiteY1" fmla="*/ 82013 h 216120"/>
                  <a:gd name="connsiteX2" fmla="*/ 133794 w 1328583"/>
                  <a:gd name="connsiteY2" fmla="*/ 122686 h 216120"/>
                  <a:gd name="connsiteX3" fmla="*/ 156803 w 1328583"/>
                  <a:gd name="connsiteY3" fmla="*/ 136341 h 216120"/>
                  <a:gd name="connsiteX4" fmla="*/ 347388 w 1328583"/>
                  <a:gd name="connsiteY4" fmla="*/ 200900 h 216120"/>
                  <a:gd name="connsiteX5" fmla="*/ 447315 w 1328583"/>
                  <a:gd name="connsiteY5" fmla="*/ 122018 h 216120"/>
                  <a:gd name="connsiteX6" fmla="*/ 598063 w 1328583"/>
                  <a:gd name="connsiteY6" fmla="*/ 212508 h 216120"/>
                  <a:gd name="connsiteX7" fmla="*/ 751859 w 1328583"/>
                  <a:gd name="connsiteY7" fmla="*/ 125818 h 216120"/>
                  <a:gd name="connsiteX8" fmla="*/ 901688 w 1328583"/>
                  <a:gd name="connsiteY8" fmla="*/ 216099 h 216120"/>
                  <a:gd name="connsiteX9" fmla="*/ 1055693 w 1328583"/>
                  <a:gd name="connsiteY9" fmla="*/ 131622 h 216120"/>
                  <a:gd name="connsiteX10" fmla="*/ 1154200 w 1328583"/>
                  <a:gd name="connsiteY10" fmla="*/ 164444 h 216120"/>
                  <a:gd name="connsiteX11" fmla="*/ 1084506 w 1328583"/>
                  <a:gd name="connsiteY11" fmla="*/ 84101 h 216120"/>
                  <a:gd name="connsiteX12" fmla="*/ 1105385 w 1328583"/>
                  <a:gd name="connsiteY12" fmla="*/ 54536 h 216120"/>
                  <a:gd name="connsiteX13" fmla="*/ 1266196 w 1328583"/>
                  <a:gd name="connsiteY13" fmla="*/ 57251 h 216120"/>
                  <a:gd name="connsiteX14" fmla="*/ 1328583 w 1328583"/>
                  <a:gd name="connsiteY14" fmla="*/ 18081 h 216120"/>
                  <a:gd name="connsiteX15" fmla="*/ 0 w 1328583"/>
                  <a:gd name="connsiteY15" fmla="*/ 0 h 216120"/>
                  <a:gd name="connsiteX16" fmla="*/ 83350 w 1328583"/>
                  <a:gd name="connsiteY16" fmla="*/ 42510 h 216120"/>
                  <a:gd name="connsiteX17" fmla="*/ 792698 w 1328583"/>
                  <a:gd name="connsiteY17" fmla="*/ 50778 h 216120"/>
                  <a:gd name="connsiteX18" fmla="*/ 1017609 w 1328583"/>
                  <a:gd name="connsiteY18" fmla="*/ 54119 h 216120"/>
                  <a:gd name="connsiteX19" fmla="*/ 1030512 w 1328583"/>
                  <a:gd name="connsiteY19" fmla="*/ 76376 h 216120"/>
                  <a:gd name="connsiteX20" fmla="*/ 849114 w 1328583"/>
                  <a:gd name="connsiteY20" fmla="*/ 161312 h 216120"/>
                  <a:gd name="connsiteX21" fmla="*/ 777749 w 1328583"/>
                  <a:gd name="connsiteY21" fmla="*/ 69945 h 216120"/>
                  <a:gd name="connsiteX22" fmla="*/ 792698 w 1328583"/>
                  <a:gd name="connsiteY22" fmla="*/ 50778 h 216120"/>
                  <a:gd name="connsiteX23" fmla="*/ 490201 w 1328583"/>
                  <a:gd name="connsiteY23" fmla="*/ 46686 h 216120"/>
                  <a:gd name="connsiteX24" fmla="*/ 711646 w 1328583"/>
                  <a:gd name="connsiteY24" fmla="*/ 49776 h 216120"/>
                  <a:gd name="connsiteX25" fmla="*/ 726512 w 1328583"/>
                  <a:gd name="connsiteY25" fmla="*/ 71198 h 216120"/>
                  <a:gd name="connsiteX26" fmla="*/ 557432 w 1328583"/>
                  <a:gd name="connsiteY26" fmla="*/ 160352 h 216120"/>
                  <a:gd name="connsiteX27" fmla="*/ 474500 w 1328583"/>
                  <a:gd name="connsiteY27" fmla="*/ 69319 h 216120"/>
                  <a:gd name="connsiteX28" fmla="*/ 490201 w 1328583"/>
                  <a:gd name="connsiteY28" fmla="*/ 46686 h 216120"/>
                  <a:gd name="connsiteX29" fmla="*/ 183862 w 1328583"/>
                  <a:gd name="connsiteY29" fmla="*/ 42886 h 216120"/>
                  <a:gd name="connsiteX30" fmla="*/ 409023 w 1328583"/>
                  <a:gd name="connsiteY30" fmla="*/ 46519 h 216120"/>
                  <a:gd name="connsiteX31" fmla="*/ 417876 w 1328583"/>
                  <a:gd name="connsiteY31" fmla="*/ 80761 h 216120"/>
                  <a:gd name="connsiteX32" fmla="*/ 287089 w 1328583"/>
                  <a:gd name="connsiteY32" fmla="*/ 164612 h 216120"/>
                  <a:gd name="connsiteX33" fmla="*/ 169205 w 1328583"/>
                  <a:gd name="connsiteY33" fmla="*/ 61468 h 216120"/>
                  <a:gd name="connsiteX34" fmla="*/ 183862 w 1328583"/>
                  <a:gd name="connsiteY34" fmla="*/ 42886 h 21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28583" h="216120">
                    <a:moveTo>
                      <a:pt x="83350" y="42510"/>
                    </a:moveTo>
                    <a:cubicBezTo>
                      <a:pt x="127321" y="41174"/>
                      <a:pt x="129534" y="43888"/>
                      <a:pt x="111954" y="82013"/>
                    </a:cubicBezTo>
                    <a:cubicBezTo>
                      <a:pt x="99260" y="109532"/>
                      <a:pt x="117007" y="122352"/>
                      <a:pt x="133794" y="122686"/>
                    </a:cubicBezTo>
                    <a:cubicBezTo>
                      <a:pt x="148326" y="122978"/>
                      <a:pt x="149829" y="129785"/>
                      <a:pt x="156803" y="136341"/>
                    </a:cubicBezTo>
                    <a:cubicBezTo>
                      <a:pt x="211422" y="187704"/>
                      <a:pt x="272431" y="225119"/>
                      <a:pt x="347388" y="200900"/>
                    </a:cubicBezTo>
                    <a:cubicBezTo>
                      <a:pt x="389480" y="187286"/>
                      <a:pt x="422302" y="161354"/>
                      <a:pt x="447315" y="122018"/>
                    </a:cubicBezTo>
                    <a:cubicBezTo>
                      <a:pt x="484271" y="178308"/>
                      <a:pt x="532544" y="211798"/>
                      <a:pt x="598063" y="212508"/>
                    </a:cubicBezTo>
                    <a:cubicBezTo>
                      <a:pt x="664125" y="213177"/>
                      <a:pt x="714986" y="182609"/>
                      <a:pt x="751859" y="125818"/>
                    </a:cubicBezTo>
                    <a:cubicBezTo>
                      <a:pt x="788564" y="181816"/>
                      <a:pt x="835125" y="215181"/>
                      <a:pt x="901688" y="216099"/>
                    </a:cubicBezTo>
                    <a:cubicBezTo>
                      <a:pt x="969086" y="217060"/>
                      <a:pt x="1018068" y="185073"/>
                      <a:pt x="1055693" y="131622"/>
                    </a:cubicBezTo>
                    <a:cubicBezTo>
                      <a:pt x="1106220" y="198269"/>
                      <a:pt x="1108893" y="199187"/>
                      <a:pt x="1154200" y="164444"/>
                    </a:cubicBezTo>
                    <a:cubicBezTo>
                      <a:pt x="1118539" y="147699"/>
                      <a:pt x="1096658" y="120473"/>
                      <a:pt x="1084506" y="84101"/>
                    </a:cubicBezTo>
                    <a:cubicBezTo>
                      <a:pt x="1077115" y="61969"/>
                      <a:pt x="1079578" y="53451"/>
                      <a:pt x="1105385" y="54536"/>
                    </a:cubicBezTo>
                    <a:cubicBezTo>
                      <a:pt x="1158919" y="56791"/>
                      <a:pt x="1212579" y="56416"/>
                      <a:pt x="1266196" y="57251"/>
                    </a:cubicBezTo>
                    <a:cubicBezTo>
                      <a:pt x="1302651" y="57835"/>
                      <a:pt x="1311295" y="52532"/>
                      <a:pt x="1328583" y="18081"/>
                    </a:cubicBezTo>
                    <a:cubicBezTo>
                      <a:pt x="885861" y="12068"/>
                      <a:pt x="443348" y="6013"/>
                      <a:pt x="0" y="0"/>
                    </a:cubicBezTo>
                    <a:cubicBezTo>
                      <a:pt x="17205" y="37917"/>
                      <a:pt x="47396" y="43596"/>
                      <a:pt x="83350" y="42510"/>
                    </a:cubicBezTo>
                    <a:close/>
                    <a:moveTo>
                      <a:pt x="792698" y="50778"/>
                    </a:moveTo>
                    <a:cubicBezTo>
                      <a:pt x="867655" y="52699"/>
                      <a:pt x="942653" y="54662"/>
                      <a:pt x="1017609" y="54119"/>
                    </a:cubicBezTo>
                    <a:cubicBezTo>
                      <a:pt x="1041161" y="53952"/>
                      <a:pt x="1032475" y="66813"/>
                      <a:pt x="1030512" y="76376"/>
                    </a:cubicBezTo>
                    <a:cubicBezTo>
                      <a:pt x="1015980" y="147407"/>
                      <a:pt x="931545" y="191587"/>
                      <a:pt x="849114" y="161312"/>
                    </a:cubicBezTo>
                    <a:cubicBezTo>
                      <a:pt x="816835" y="147908"/>
                      <a:pt x="789024" y="116214"/>
                      <a:pt x="777749" y="69945"/>
                    </a:cubicBezTo>
                    <a:cubicBezTo>
                      <a:pt x="774492" y="56708"/>
                      <a:pt x="776538" y="50361"/>
                      <a:pt x="792698" y="50778"/>
                    </a:cubicBezTo>
                    <a:close/>
                    <a:moveTo>
                      <a:pt x="490201" y="46686"/>
                    </a:moveTo>
                    <a:cubicBezTo>
                      <a:pt x="563988" y="48440"/>
                      <a:pt x="637817" y="49024"/>
                      <a:pt x="711646" y="49776"/>
                    </a:cubicBezTo>
                    <a:cubicBezTo>
                      <a:pt x="727472" y="49943"/>
                      <a:pt x="731021" y="55037"/>
                      <a:pt x="726512" y="71198"/>
                    </a:cubicBezTo>
                    <a:cubicBezTo>
                      <a:pt x="705507" y="146906"/>
                      <a:pt x="630927" y="186785"/>
                      <a:pt x="557432" y="160352"/>
                    </a:cubicBezTo>
                    <a:cubicBezTo>
                      <a:pt x="513377" y="144985"/>
                      <a:pt x="486610" y="114251"/>
                      <a:pt x="474500" y="69319"/>
                    </a:cubicBezTo>
                    <a:cubicBezTo>
                      <a:pt x="470282" y="53701"/>
                      <a:pt x="470491" y="46227"/>
                      <a:pt x="490201" y="46686"/>
                    </a:cubicBezTo>
                    <a:close/>
                    <a:moveTo>
                      <a:pt x="183862" y="42886"/>
                    </a:moveTo>
                    <a:cubicBezTo>
                      <a:pt x="258902" y="45141"/>
                      <a:pt x="334025" y="43804"/>
                      <a:pt x="409023" y="46519"/>
                    </a:cubicBezTo>
                    <a:cubicBezTo>
                      <a:pt x="447816" y="47939"/>
                      <a:pt x="411487" y="71323"/>
                      <a:pt x="417876" y="80761"/>
                    </a:cubicBezTo>
                    <a:cubicBezTo>
                      <a:pt x="397247" y="135464"/>
                      <a:pt x="342878" y="169622"/>
                      <a:pt x="287089" y="164612"/>
                    </a:cubicBezTo>
                    <a:cubicBezTo>
                      <a:pt x="229546" y="159475"/>
                      <a:pt x="178851" y="115003"/>
                      <a:pt x="169205" y="61468"/>
                    </a:cubicBezTo>
                    <a:cubicBezTo>
                      <a:pt x="167075" y="49484"/>
                      <a:pt x="165864" y="42343"/>
                      <a:pt x="183862" y="42886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12">
                <a:extLst>
                  <a:ext uri="{FF2B5EF4-FFF2-40B4-BE49-F238E27FC236}">
                    <a16:creationId xmlns:a16="http://schemas.microsoft.com/office/drawing/2014/main" id="{46DAE97C-F50C-4BDE-B102-7B3AB2B0C0E3}"/>
                  </a:ext>
                </a:extLst>
              </p:cNvPr>
              <p:cNvSpPr/>
              <p:nvPr/>
            </p:nvSpPr>
            <p:spPr>
              <a:xfrm>
                <a:off x="2923648" y="5719095"/>
                <a:ext cx="1814451" cy="65787"/>
              </a:xfrm>
              <a:custGeom>
                <a:avLst/>
                <a:gdLst>
                  <a:gd name="connsiteX0" fmla="*/ 1783288 w 1814451"/>
                  <a:gd name="connsiteY0" fmla="*/ 64273 h 65787"/>
                  <a:gd name="connsiteX1" fmla="*/ 1811307 w 1814451"/>
                  <a:gd name="connsiteY1" fmla="*/ 54459 h 65787"/>
                  <a:gd name="connsiteX2" fmla="*/ 1788382 w 1814451"/>
                  <a:gd name="connsiteY2" fmla="*/ 23517 h 65787"/>
                  <a:gd name="connsiteX3" fmla="*/ 27600 w 1814451"/>
                  <a:gd name="connsiteY3" fmla="*/ 7 h 65787"/>
                  <a:gd name="connsiteX4" fmla="*/ 4174 w 1814451"/>
                  <a:gd name="connsiteY4" fmla="*/ 33204 h 65787"/>
                  <a:gd name="connsiteX5" fmla="*/ 38666 w 1814451"/>
                  <a:gd name="connsiteY5" fmla="*/ 40470 h 65787"/>
                  <a:gd name="connsiteX6" fmla="*/ 1329458 w 1814451"/>
                  <a:gd name="connsiteY6" fmla="*/ 58176 h 65787"/>
                  <a:gd name="connsiteX7" fmla="*/ 1783288 w 1814451"/>
                  <a:gd name="connsiteY7" fmla="*/ 64273 h 6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4451" h="65787">
                    <a:moveTo>
                      <a:pt x="1783288" y="64273"/>
                    </a:moveTo>
                    <a:cubicBezTo>
                      <a:pt x="1793811" y="64398"/>
                      <a:pt x="1807340" y="71330"/>
                      <a:pt x="1811307" y="54459"/>
                    </a:cubicBezTo>
                    <a:cubicBezTo>
                      <a:pt x="1818448" y="32411"/>
                      <a:pt x="1814481" y="23809"/>
                      <a:pt x="1788382" y="23517"/>
                    </a:cubicBezTo>
                    <a:cubicBezTo>
                      <a:pt x="1201427" y="16292"/>
                      <a:pt x="614514" y="8024"/>
                      <a:pt x="27600" y="7"/>
                    </a:cubicBezTo>
                    <a:cubicBezTo>
                      <a:pt x="2921" y="-327"/>
                      <a:pt x="-6099" y="12158"/>
                      <a:pt x="4174" y="33204"/>
                    </a:cubicBezTo>
                    <a:cubicBezTo>
                      <a:pt x="11982" y="49198"/>
                      <a:pt x="27308" y="40303"/>
                      <a:pt x="38666" y="40470"/>
                    </a:cubicBezTo>
                    <a:cubicBezTo>
                      <a:pt x="468944" y="46734"/>
                      <a:pt x="899222" y="52413"/>
                      <a:pt x="1329458" y="58176"/>
                    </a:cubicBezTo>
                    <a:cubicBezTo>
                      <a:pt x="1480748" y="60180"/>
                      <a:pt x="1632039" y="62310"/>
                      <a:pt x="1783288" y="64273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13">
                <a:extLst>
                  <a:ext uri="{FF2B5EF4-FFF2-40B4-BE49-F238E27FC236}">
                    <a16:creationId xmlns:a16="http://schemas.microsoft.com/office/drawing/2014/main" id="{3B47EA09-7390-4D6E-BC03-D63E6CE6EA4C}"/>
                  </a:ext>
                </a:extLst>
              </p:cNvPr>
              <p:cNvSpPr/>
              <p:nvPr/>
            </p:nvSpPr>
            <p:spPr>
              <a:xfrm>
                <a:off x="3034348" y="6112256"/>
                <a:ext cx="1587818" cy="61946"/>
              </a:xfrm>
              <a:custGeom>
                <a:avLst/>
                <a:gdLst>
                  <a:gd name="connsiteX0" fmla="*/ 0 w 1587818"/>
                  <a:gd name="connsiteY0" fmla="*/ 0 h 61946"/>
                  <a:gd name="connsiteX1" fmla="*/ 52866 w 1587818"/>
                  <a:gd name="connsiteY1" fmla="*/ 42176 h 61946"/>
                  <a:gd name="connsiteX2" fmla="*/ 1530234 w 1587818"/>
                  <a:gd name="connsiteY2" fmla="*/ 61927 h 61946"/>
                  <a:gd name="connsiteX3" fmla="*/ 1587819 w 1587818"/>
                  <a:gd name="connsiteY3" fmla="*/ 21714 h 61946"/>
                  <a:gd name="connsiteX4" fmla="*/ 0 w 1587818"/>
                  <a:gd name="connsiteY4" fmla="*/ 0 h 6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7818" h="61946">
                    <a:moveTo>
                      <a:pt x="0" y="0"/>
                    </a:moveTo>
                    <a:cubicBezTo>
                      <a:pt x="3174" y="34618"/>
                      <a:pt x="22842" y="41800"/>
                      <a:pt x="52866" y="42176"/>
                    </a:cubicBezTo>
                    <a:cubicBezTo>
                      <a:pt x="545322" y="47938"/>
                      <a:pt x="1037778" y="54160"/>
                      <a:pt x="1530234" y="61927"/>
                    </a:cubicBezTo>
                    <a:cubicBezTo>
                      <a:pt x="1561720" y="62429"/>
                      <a:pt x="1578215" y="53242"/>
                      <a:pt x="1587819" y="21714"/>
                    </a:cubicBezTo>
                    <a:cubicBezTo>
                      <a:pt x="1057822" y="14448"/>
                      <a:pt x="529245" y="7224"/>
                      <a:pt x="0" y="0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14">
                <a:extLst>
                  <a:ext uri="{FF2B5EF4-FFF2-40B4-BE49-F238E27FC236}">
                    <a16:creationId xmlns:a16="http://schemas.microsoft.com/office/drawing/2014/main" id="{E84641CA-8FF0-49DC-B9B6-77F89F28B3C3}"/>
                  </a:ext>
                </a:extLst>
              </p:cNvPr>
              <p:cNvSpPr/>
              <p:nvPr/>
            </p:nvSpPr>
            <p:spPr>
              <a:xfrm>
                <a:off x="3449091" y="3966363"/>
                <a:ext cx="768104" cy="210498"/>
              </a:xfrm>
              <a:custGeom>
                <a:avLst/>
                <a:gdLst>
                  <a:gd name="connsiteX0" fmla="*/ 189082 w 768104"/>
                  <a:gd name="connsiteY0" fmla="*/ 116772 h 210498"/>
                  <a:gd name="connsiteX1" fmla="*/ 339913 w 768104"/>
                  <a:gd name="connsiteY1" fmla="*/ 206594 h 210498"/>
                  <a:gd name="connsiteX2" fmla="*/ 493458 w 768104"/>
                  <a:gd name="connsiteY2" fmla="*/ 120572 h 210498"/>
                  <a:gd name="connsiteX3" fmla="*/ 752318 w 768104"/>
                  <a:gd name="connsiteY3" fmla="*/ 174983 h 210498"/>
                  <a:gd name="connsiteX4" fmla="*/ 760586 w 768104"/>
                  <a:gd name="connsiteY4" fmla="*/ 137192 h 210498"/>
                  <a:gd name="connsiteX5" fmla="*/ 727555 w 768104"/>
                  <a:gd name="connsiteY5" fmla="*/ 139196 h 210498"/>
                  <a:gd name="connsiteX6" fmla="*/ 519933 w 768104"/>
                  <a:gd name="connsiteY6" fmla="*/ 67706 h 210498"/>
                  <a:gd name="connsiteX7" fmla="*/ 537639 w 768104"/>
                  <a:gd name="connsiteY7" fmla="*/ 45658 h 210498"/>
                  <a:gd name="connsiteX8" fmla="*/ 682122 w 768104"/>
                  <a:gd name="connsiteY8" fmla="*/ 47203 h 210498"/>
                  <a:gd name="connsiteX9" fmla="*/ 609045 w 768104"/>
                  <a:gd name="connsiteY9" fmla="*/ 5110 h 210498"/>
                  <a:gd name="connsiteX10" fmla="*/ 194343 w 768104"/>
                  <a:gd name="connsiteY10" fmla="*/ 16 h 210498"/>
                  <a:gd name="connsiteX11" fmla="*/ 134378 w 768104"/>
                  <a:gd name="connsiteY11" fmla="*/ 38684 h 210498"/>
                  <a:gd name="connsiteX12" fmla="*/ 164528 w 768104"/>
                  <a:gd name="connsiteY12" fmla="*/ 58853 h 210498"/>
                  <a:gd name="connsiteX13" fmla="*/ 57292 w 768104"/>
                  <a:gd name="connsiteY13" fmla="*/ 156484 h 210498"/>
                  <a:gd name="connsiteX14" fmla="*/ 0 w 768104"/>
                  <a:gd name="connsiteY14" fmla="*/ 198493 h 210498"/>
                  <a:gd name="connsiteX15" fmla="*/ 189082 w 768104"/>
                  <a:gd name="connsiteY15" fmla="*/ 116772 h 210498"/>
                  <a:gd name="connsiteX16" fmla="*/ 231466 w 768104"/>
                  <a:gd name="connsiteY16" fmla="*/ 40730 h 210498"/>
                  <a:gd name="connsiteX17" fmla="*/ 453328 w 768104"/>
                  <a:gd name="connsiteY17" fmla="*/ 44196 h 210498"/>
                  <a:gd name="connsiteX18" fmla="*/ 468111 w 768104"/>
                  <a:gd name="connsiteY18" fmla="*/ 65034 h 210498"/>
                  <a:gd name="connsiteX19" fmla="*/ 303500 w 768104"/>
                  <a:gd name="connsiteY19" fmla="*/ 156526 h 210498"/>
                  <a:gd name="connsiteX20" fmla="*/ 215849 w 768104"/>
                  <a:gd name="connsiteY20" fmla="*/ 63530 h 210498"/>
                  <a:gd name="connsiteX21" fmla="*/ 231466 w 768104"/>
                  <a:gd name="connsiteY21" fmla="*/ 40730 h 21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68104" h="210498">
                    <a:moveTo>
                      <a:pt x="189082" y="116772"/>
                    </a:moveTo>
                    <a:cubicBezTo>
                      <a:pt x="226247" y="172520"/>
                      <a:pt x="273684" y="206093"/>
                      <a:pt x="339913" y="206594"/>
                    </a:cubicBezTo>
                    <a:cubicBezTo>
                      <a:pt x="406851" y="207137"/>
                      <a:pt x="456460" y="175359"/>
                      <a:pt x="493458" y="120572"/>
                    </a:cubicBezTo>
                    <a:cubicBezTo>
                      <a:pt x="559353" y="226847"/>
                      <a:pt x="682665" y="230647"/>
                      <a:pt x="752318" y="174983"/>
                    </a:cubicBezTo>
                    <a:cubicBezTo>
                      <a:pt x="765848" y="164168"/>
                      <a:pt x="775494" y="156693"/>
                      <a:pt x="760586" y="137192"/>
                    </a:cubicBezTo>
                    <a:cubicBezTo>
                      <a:pt x="745136" y="116939"/>
                      <a:pt x="738496" y="130719"/>
                      <a:pt x="727555" y="139196"/>
                    </a:cubicBezTo>
                    <a:cubicBezTo>
                      <a:pt x="651138" y="198451"/>
                      <a:pt x="539726" y="159658"/>
                      <a:pt x="519933" y="67706"/>
                    </a:cubicBezTo>
                    <a:cubicBezTo>
                      <a:pt x="516258" y="50710"/>
                      <a:pt x="517887" y="44822"/>
                      <a:pt x="537639" y="45658"/>
                    </a:cubicBezTo>
                    <a:cubicBezTo>
                      <a:pt x="584867" y="47662"/>
                      <a:pt x="632221" y="46869"/>
                      <a:pt x="682122" y="47203"/>
                    </a:cubicBezTo>
                    <a:cubicBezTo>
                      <a:pt x="663456" y="18389"/>
                      <a:pt x="642410" y="5152"/>
                      <a:pt x="609045" y="5110"/>
                    </a:cubicBezTo>
                    <a:cubicBezTo>
                      <a:pt x="470825" y="4902"/>
                      <a:pt x="332563" y="1978"/>
                      <a:pt x="194343" y="16"/>
                    </a:cubicBezTo>
                    <a:cubicBezTo>
                      <a:pt x="163567" y="-402"/>
                      <a:pt x="151541" y="7324"/>
                      <a:pt x="134378" y="38684"/>
                    </a:cubicBezTo>
                    <a:cubicBezTo>
                      <a:pt x="168537" y="41315"/>
                      <a:pt x="168537" y="41315"/>
                      <a:pt x="164528" y="58853"/>
                    </a:cubicBezTo>
                    <a:cubicBezTo>
                      <a:pt x="152585" y="111218"/>
                      <a:pt x="111244" y="151974"/>
                      <a:pt x="57292" y="156484"/>
                    </a:cubicBezTo>
                    <a:cubicBezTo>
                      <a:pt x="28938" y="158865"/>
                      <a:pt x="11609" y="169513"/>
                      <a:pt x="0" y="198493"/>
                    </a:cubicBezTo>
                    <a:cubicBezTo>
                      <a:pt x="80427" y="212190"/>
                      <a:pt x="142438" y="184922"/>
                      <a:pt x="189082" y="116772"/>
                    </a:cubicBezTo>
                    <a:close/>
                    <a:moveTo>
                      <a:pt x="231466" y="40730"/>
                    </a:moveTo>
                    <a:cubicBezTo>
                      <a:pt x="305421" y="42484"/>
                      <a:pt x="379374" y="43820"/>
                      <a:pt x="453328" y="44196"/>
                    </a:cubicBezTo>
                    <a:cubicBezTo>
                      <a:pt x="470825" y="44280"/>
                      <a:pt x="471619" y="50293"/>
                      <a:pt x="468111" y="65034"/>
                    </a:cubicBezTo>
                    <a:cubicBezTo>
                      <a:pt x="450489" y="139196"/>
                      <a:pt x="372359" y="181163"/>
                      <a:pt x="303500" y="156526"/>
                    </a:cubicBezTo>
                    <a:cubicBezTo>
                      <a:pt x="254308" y="140032"/>
                      <a:pt x="228836" y="107711"/>
                      <a:pt x="215849" y="63530"/>
                    </a:cubicBezTo>
                    <a:cubicBezTo>
                      <a:pt x="211339" y="48163"/>
                      <a:pt x="212466" y="40271"/>
                      <a:pt x="231466" y="40730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15">
                <a:extLst>
                  <a:ext uri="{FF2B5EF4-FFF2-40B4-BE49-F238E27FC236}">
                    <a16:creationId xmlns:a16="http://schemas.microsoft.com/office/drawing/2014/main" id="{70BA8295-FF4F-42EC-9FE8-515ACA5272A1}"/>
                  </a:ext>
                </a:extLst>
              </p:cNvPr>
              <p:cNvSpPr/>
              <p:nvPr/>
            </p:nvSpPr>
            <p:spPr>
              <a:xfrm>
                <a:off x="3084082" y="6201243"/>
                <a:ext cx="1480792" cy="61068"/>
              </a:xfrm>
              <a:custGeom>
                <a:avLst/>
                <a:gdLst>
                  <a:gd name="connsiteX0" fmla="*/ 62095 w 1480792"/>
                  <a:gd name="connsiteY0" fmla="*/ 42635 h 61068"/>
                  <a:gd name="connsiteX1" fmla="*/ 1419950 w 1480792"/>
                  <a:gd name="connsiteY1" fmla="*/ 61051 h 61068"/>
                  <a:gd name="connsiteX2" fmla="*/ 1480792 w 1480792"/>
                  <a:gd name="connsiteY2" fmla="*/ 20253 h 61068"/>
                  <a:gd name="connsiteX3" fmla="*/ 0 w 1480792"/>
                  <a:gd name="connsiteY3" fmla="*/ 0 h 61068"/>
                  <a:gd name="connsiteX4" fmla="*/ 62095 w 1480792"/>
                  <a:gd name="connsiteY4" fmla="*/ 42635 h 6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0792" h="61068">
                    <a:moveTo>
                      <a:pt x="62095" y="42635"/>
                    </a:moveTo>
                    <a:cubicBezTo>
                      <a:pt x="514713" y="47479"/>
                      <a:pt x="967332" y="53743"/>
                      <a:pt x="1419950" y="61051"/>
                    </a:cubicBezTo>
                    <a:cubicBezTo>
                      <a:pt x="1452397" y="61594"/>
                      <a:pt x="1469100" y="49692"/>
                      <a:pt x="1480792" y="20253"/>
                    </a:cubicBezTo>
                    <a:cubicBezTo>
                      <a:pt x="986624" y="13488"/>
                      <a:pt x="494962" y="6765"/>
                      <a:pt x="0" y="0"/>
                    </a:cubicBezTo>
                    <a:cubicBezTo>
                      <a:pt x="15242" y="26600"/>
                      <a:pt x="29273" y="42259"/>
                      <a:pt x="62095" y="42635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16">
                <a:extLst>
                  <a:ext uri="{FF2B5EF4-FFF2-40B4-BE49-F238E27FC236}">
                    <a16:creationId xmlns:a16="http://schemas.microsoft.com/office/drawing/2014/main" id="{6BF2A748-9649-4549-9050-FC008892A192}"/>
                  </a:ext>
                </a:extLst>
              </p:cNvPr>
              <p:cNvSpPr/>
              <p:nvPr/>
            </p:nvSpPr>
            <p:spPr>
              <a:xfrm>
                <a:off x="3260970" y="4447372"/>
                <a:ext cx="1174661" cy="56895"/>
              </a:xfrm>
              <a:custGeom>
                <a:avLst/>
                <a:gdLst>
                  <a:gd name="connsiteX0" fmla="*/ 1174662 w 1174661"/>
                  <a:gd name="connsiteY0" fmla="*/ 56896 h 56895"/>
                  <a:gd name="connsiteX1" fmla="*/ 1127350 w 1174661"/>
                  <a:gd name="connsiteY1" fmla="*/ 15263 h 56895"/>
                  <a:gd name="connsiteX2" fmla="*/ 53325 w 1174661"/>
                  <a:gd name="connsiteY2" fmla="*/ 21 h 56895"/>
                  <a:gd name="connsiteX3" fmla="*/ 0 w 1174661"/>
                  <a:gd name="connsiteY3" fmla="*/ 40902 h 56895"/>
                  <a:gd name="connsiteX4" fmla="*/ 1174662 w 1174661"/>
                  <a:gd name="connsiteY4" fmla="*/ 56896 h 5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661" h="56895">
                    <a:moveTo>
                      <a:pt x="1174662" y="56896"/>
                    </a:moveTo>
                    <a:cubicBezTo>
                      <a:pt x="1168941" y="28458"/>
                      <a:pt x="1158167" y="15597"/>
                      <a:pt x="1127350" y="15263"/>
                    </a:cubicBezTo>
                    <a:cubicBezTo>
                      <a:pt x="769314" y="11379"/>
                      <a:pt x="411320" y="6118"/>
                      <a:pt x="53325" y="21"/>
                    </a:cubicBezTo>
                    <a:cubicBezTo>
                      <a:pt x="21881" y="-522"/>
                      <a:pt x="4719" y="9375"/>
                      <a:pt x="0" y="40902"/>
                    </a:cubicBezTo>
                    <a:cubicBezTo>
                      <a:pt x="391359" y="46206"/>
                      <a:pt x="782217" y="51551"/>
                      <a:pt x="1174662" y="56896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17">
                <a:extLst>
                  <a:ext uri="{FF2B5EF4-FFF2-40B4-BE49-F238E27FC236}">
                    <a16:creationId xmlns:a16="http://schemas.microsoft.com/office/drawing/2014/main" id="{E1E7A0B5-E5F6-41CB-B9D0-4888EFE0FA55}"/>
                  </a:ext>
                </a:extLst>
              </p:cNvPr>
              <p:cNvSpPr/>
              <p:nvPr/>
            </p:nvSpPr>
            <p:spPr>
              <a:xfrm>
                <a:off x="3313836" y="4344097"/>
                <a:ext cx="1071017" cy="55524"/>
              </a:xfrm>
              <a:custGeom>
                <a:avLst/>
                <a:gdLst>
                  <a:gd name="connsiteX0" fmla="*/ 1071018 w 1071017"/>
                  <a:gd name="connsiteY0" fmla="*/ 55525 h 55524"/>
                  <a:gd name="connsiteX1" fmla="*/ 1027798 w 1071017"/>
                  <a:gd name="connsiteY1" fmla="*/ 13224 h 55524"/>
                  <a:gd name="connsiteX2" fmla="*/ 58921 w 1071017"/>
                  <a:gd name="connsiteY2" fmla="*/ 28 h 55524"/>
                  <a:gd name="connsiteX3" fmla="*/ 0 w 1071017"/>
                  <a:gd name="connsiteY3" fmla="*/ 40993 h 55524"/>
                  <a:gd name="connsiteX4" fmla="*/ 1071018 w 1071017"/>
                  <a:gd name="connsiteY4" fmla="*/ 55525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017" h="55524">
                    <a:moveTo>
                      <a:pt x="1071018" y="55525"/>
                    </a:moveTo>
                    <a:cubicBezTo>
                      <a:pt x="1062123" y="31597"/>
                      <a:pt x="1057029" y="13516"/>
                      <a:pt x="1027798" y="13224"/>
                    </a:cubicBezTo>
                    <a:cubicBezTo>
                      <a:pt x="704839" y="9841"/>
                      <a:pt x="381880" y="5540"/>
                      <a:pt x="58921" y="28"/>
                    </a:cubicBezTo>
                    <a:cubicBezTo>
                      <a:pt x="27978" y="-515"/>
                      <a:pt x="8310" y="6626"/>
                      <a:pt x="0" y="40993"/>
                    </a:cubicBezTo>
                    <a:cubicBezTo>
                      <a:pt x="357994" y="45837"/>
                      <a:pt x="713525" y="50639"/>
                      <a:pt x="1071018" y="55525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18">
                <a:extLst>
                  <a:ext uri="{FF2B5EF4-FFF2-40B4-BE49-F238E27FC236}">
                    <a16:creationId xmlns:a16="http://schemas.microsoft.com/office/drawing/2014/main" id="{92D425BE-B6D1-4374-8AF9-44CE8BD0AF13}"/>
                  </a:ext>
                </a:extLst>
              </p:cNvPr>
              <p:cNvSpPr/>
              <p:nvPr/>
            </p:nvSpPr>
            <p:spPr>
              <a:xfrm>
                <a:off x="3373676" y="4241280"/>
                <a:ext cx="957142" cy="53653"/>
              </a:xfrm>
              <a:custGeom>
                <a:avLst/>
                <a:gdLst>
                  <a:gd name="connsiteX0" fmla="*/ 957143 w 957142"/>
                  <a:gd name="connsiteY0" fmla="*/ 53653 h 53653"/>
                  <a:gd name="connsiteX1" fmla="*/ 906365 w 957142"/>
                  <a:gd name="connsiteY1" fmla="*/ 11143 h 53653"/>
                  <a:gd name="connsiteX2" fmla="*/ 60383 w 957142"/>
                  <a:gd name="connsiteY2" fmla="*/ 36 h 53653"/>
                  <a:gd name="connsiteX3" fmla="*/ 0 w 957142"/>
                  <a:gd name="connsiteY3" fmla="*/ 40625 h 53653"/>
                  <a:gd name="connsiteX4" fmla="*/ 957143 w 957142"/>
                  <a:gd name="connsiteY4" fmla="*/ 53653 h 53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142" h="53653">
                    <a:moveTo>
                      <a:pt x="957143" y="53653"/>
                    </a:moveTo>
                    <a:cubicBezTo>
                      <a:pt x="946035" y="28849"/>
                      <a:pt x="937725" y="11394"/>
                      <a:pt x="906365" y="11143"/>
                    </a:cubicBezTo>
                    <a:cubicBezTo>
                      <a:pt x="624371" y="8763"/>
                      <a:pt x="342335" y="4671"/>
                      <a:pt x="60383" y="36"/>
                    </a:cubicBezTo>
                    <a:cubicBezTo>
                      <a:pt x="30400" y="-465"/>
                      <a:pt x="7475" y="3877"/>
                      <a:pt x="0" y="40625"/>
                    </a:cubicBezTo>
                    <a:cubicBezTo>
                      <a:pt x="319368" y="44968"/>
                      <a:pt x="637065" y="49311"/>
                      <a:pt x="957143" y="53653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19">
                <a:extLst>
                  <a:ext uri="{FF2B5EF4-FFF2-40B4-BE49-F238E27FC236}">
                    <a16:creationId xmlns:a16="http://schemas.microsoft.com/office/drawing/2014/main" id="{31DCB60B-9B72-401C-A248-34E606FBDF88}"/>
                  </a:ext>
                </a:extLst>
              </p:cNvPr>
              <p:cNvSpPr/>
              <p:nvPr/>
            </p:nvSpPr>
            <p:spPr>
              <a:xfrm>
                <a:off x="3423062" y="5822575"/>
                <a:ext cx="99948" cy="241827"/>
              </a:xfrm>
              <a:custGeom>
                <a:avLst/>
                <a:gdLst>
                  <a:gd name="connsiteX0" fmla="*/ 1141 w 99948"/>
                  <a:gd name="connsiteY0" fmla="*/ 231052 h 241827"/>
                  <a:gd name="connsiteX1" fmla="*/ 67370 w 99948"/>
                  <a:gd name="connsiteY1" fmla="*/ 239571 h 241827"/>
                  <a:gd name="connsiteX2" fmla="*/ 97687 w 99948"/>
                  <a:gd name="connsiteY2" fmla="*/ 234811 h 241827"/>
                  <a:gd name="connsiteX3" fmla="*/ 98480 w 99948"/>
                  <a:gd name="connsiteY3" fmla="*/ 216520 h 241827"/>
                  <a:gd name="connsiteX4" fmla="*/ 99816 w 99948"/>
                  <a:gd name="connsiteY4" fmla="*/ 71911 h 241827"/>
                  <a:gd name="connsiteX5" fmla="*/ 27825 w 99948"/>
                  <a:gd name="connsiteY5" fmla="*/ 4 h 241827"/>
                  <a:gd name="connsiteX6" fmla="*/ 3898 w 99948"/>
                  <a:gd name="connsiteY6" fmla="*/ 22678 h 241827"/>
                  <a:gd name="connsiteX7" fmla="*/ 1141 w 99948"/>
                  <a:gd name="connsiteY7" fmla="*/ 215435 h 241827"/>
                  <a:gd name="connsiteX8" fmla="*/ 1141 w 99948"/>
                  <a:gd name="connsiteY8" fmla="*/ 231052 h 24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48" h="241827">
                    <a:moveTo>
                      <a:pt x="1141" y="231052"/>
                    </a:moveTo>
                    <a:cubicBezTo>
                      <a:pt x="20851" y="248424"/>
                      <a:pt x="45196" y="236899"/>
                      <a:pt x="67370" y="239571"/>
                    </a:cubicBezTo>
                    <a:cubicBezTo>
                      <a:pt x="77100" y="240740"/>
                      <a:pt x="90212" y="246002"/>
                      <a:pt x="97687" y="234811"/>
                    </a:cubicBezTo>
                    <a:cubicBezTo>
                      <a:pt x="98021" y="227252"/>
                      <a:pt x="98438" y="221866"/>
                      <a:pt x="98480" y="216520"/>
                    </a:cubicBezTo>
                    <a:cubicBezTo>
                      <a:pt x="98981" y="168331"/>
                      <a:pt x="99357" y="120101"/>
                      <a:pt x="99816" y="71911"/>
                    </a:cubicBezTo>
                    <a:cubicBezTo>
                      <a:pt x="100568" y="-707"/>
                      <a:pt x="100568" y="-38"/>
                      <a:pt x="27825" y="4"/>
                    </a:cubicBezTo>
                    <a:cubicBezTo>
                      <a:pt x="9952" y="4"/>
                      <a:pt x="3689" y="2634"/>
                      <a:pt x="3898" y="22678"/>
                    </a:cubicBezTo>
                    <a:cubicBezTo>
                      <a:pt x="4482" y="86903"/>
                      <a:pt x="2269" y="151169"/>
                      <a:pt x="1141" y="215435"/>
                    </a:cubicBezTo>
                    <a:cubicBezTo>
                      <a:pt x="1100" y="220780"/>
                      <a:pt x="-1406" y="228797"/>
                      <a:pt x="1141" y="231052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20">
                <a:extLst>
                  <a:ext uri="{FF2B5EF4-FFF2-40B4-BE49-F238E27FC236}">
                    <a16:creationId xmlns:a16="http://schemas.microsoft.com/office/drawing/2014/main" id="{5530E9C9-8D9F-4BA1-B29D-D41146F16A8A}"/>
                  </a:ext>
                </a:extLst>
              </p:cNvPr>
              <p:cNvSpPr/>
              <p:nvPr/>
            </p:nvSpPr>
            <p:spPr>
              <a:xfrm>
                <a:off x="4354198" y="5834259"/>
                <a:ext cx="102133" cy="241801"/>
              </a:xfrm>
              <a:custGeom>
                <a:avLst/>
                <a:gdLst>
                  <a:gd name="connsiteX0" fmla="*/ 5 w 102133"/>
                  <a:gd name="connsiteY0" fmla="*/ 229850 h 241801"/>
                  <a:gd name="connsiteX1" fmla="*/ 18755 w 102133"/>
                  <a:gd name="connsiteY1" fmla="*/ 240499 h 241801"/>
                  <a:gd name="connsiteX2" fmla="*/ 96843 w 102133"/>
                  <a:gd name="connsiteY2" fmla="*/ 237617 h 241801"/>
                  <a:gd name="connsiteX3" fmla="*/ 98012 w 102133"/>
                  <a:gd name="connsiteY3" fmla="*/ 218116 h 241801"/>
                  <a:gd name="connsiteX4" fmla="*/ 99474 w 102133"/>
                  <a:gd name="connsiteY4" fmla="*/ 73674 h 241801"/>
                  <a:gd name="connsiteX5" fmla="*/ 95548 w 102133"/>
                  <a:gd name="connsiteY5" fmla="*/ 5858 h 241801"/>
                  <a:gd name="connsiteX6" fmla="*/ 28401 w 102133"/>
                  <a:gd name="connsiteY6" fmla="*/ 1307 h 241801"/>
                  <a:gd name="connsiteX7" fmla="*/ 2803 w 102133"/>
                  <a:gd name="connsiteY7" fmla="*/ 24525 h 241801"/>
                  <a:gd name="connsiteX8" fmla="*/ 924 w 102133"/>
                  <a:gd name="connsiteY8" fmla="*/ 220246 h 241801"/>
                  <a:gd name="connsiteX9" fmla="*/ 5 w 102133"/>
                  <a:gd name="connsiteY9" fmla="*/ 229850 h 241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133" h="241801">
                    <a:moveTo>
                      <a:pt x="5" y="229850"/>
                    </a:moveTo>
                    <a:cubicBezTo>
                      <a:pt x="339" y="243422"/>
                      <a:pt x="11990" y="241209"/>
                      <a:pt x="18755" y="240499"/>
                    </a:cubicBezTo>
                    <a:cubicBezTo>
                      <a:pt x="45021" y="237784"/>
                      <a:pt x="72289" y="246679"/>
                      <a:pt x="96843" y="237617"/>
                    </a:cubicBezTo>
                    <a:cubicBezTo>
                      <a:pt x="97386" y="228723"/>
                      <a:pt x="97928" y="223420"/>
                      <a:pt x="98012" y="218116"/>
                    </a:cubicBezTo>
                    <a:cubicBezTo>
                      <a:pt x="98555" y="169969"/>
                      <a:pt x="99265" y="121821"/>
                      <a:pt x="99474" y="73674"/>
                    </a:cubicBezTo>
                    <a:cubicBezTo>
                      <a:pt x="99557" y="50248"/>
                      <a:pt x="107491" y="18303"/>
                      <a:pt x="95548" y="5858"/>
                    </a:cubicBezTo>
                    <a:cubicBezTo>
                      <a:pt x="84148" y="-6043"/>
                      <a:pt x="51326" y="4397"/>
                      <a:pt x="28401" y="1307"/>
                    </a:cubicBezTo>
                    <a:cubicBezTo>
                      <a:pt x="7814" y="-1491"/>
                      <a:pt x="2720" y="4898"/>
                      <a:pt x="2803" y="24525"/>
                    </a:cubicBezTo>
                    <a:cubicBezTo>
                      <a:pt x="3053" y="89751"/>
                      <a:pt x="1717" y="155019"/>
                      <a:pt x="924" y="220246"/>
                    </a:cubicBezTo>
                    <a:cubicBezTo>
                      <a:pt x="882" y="223461"/>
                      <a:pt x="-78" y="226677"/>
                      <a:pt x="5" y="229850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21">
                <a:extLst>
                  <a:ext uri="{FF2B5EF4-FFF2-40B4-BE49-F238E27FC236}">
                    <a16:creationId xmlns:a16="http://schemas.microsoft.com/office/drawing/2014/main" id="{2E014BFF-A4A6-4191-84A8-676E15FFDA80}"/>
                  </a:ext>
                </a:extLst>
              </p:cNvPr>
              <p:cNvSpPr/>
              <p:nvPr/>
            </p:nvSpPr>
            <p:spPr>
              <a:xfrm>
                <a:off x="4044605" y="5829873"/>
                <a:ext cx="99491" cy="242197"/>
              </a:xfrm>
              <a:custGeom>
                <a:avLst/>
                <a:gdLst>
                  <a:gd name="connsiteX0" fmla="*/ 7602 w 99491"/>
                  <a:gd name="connsiteY0" fmla="*/ 240207 h 242197"/>
                  <a:gd name="connsiteX1" fmla="*/ 76211 w 99491"/>
                  <a:gd name="connsiteY1" fmla="*/ 242087 h 242197"/>
                  <a:gd name="connsiteX2" fmla="*/ 98009 w 99491"/>
                  <a:gd name="connsiteY2" fmla="*/ 221249 h 242197"/>
                  <a:gd name="connsiteX3" fmla="*/ 99345 w 99491"/>
                  <a:gd name="connsiteY3" fmla="*/ 76431 h 242197"/>
                  <a:gd name="connsiteX4" fmla="*/ 19336 w 99491"/>
                  <a:gd name="connsiteY4" fmla="*/ 1099 h 242197"/>
                  <a:gd name="connsiteX5" fmla="*/ 2675 w 99491"/>
                  <a:gd name="connsiteY5" fmla="*/ 16675 h 242197"/>
                  <a:gd name="connsiteX6" fmla="*/ 44 w 99491"/>
                  <a:gd name="connsiteY6" fmla="*/ 222502 h 242197"/>
                  <a:gd name="connsiteX7" fmla="*/ 7602 w 99491"/>
                  <a:gd name="connsiteY7" fmla="*/ 240207 h 24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491" h="242197">
                    <a:moveTo>
                      <a:pt x="7602" y="240207"/>
                    </a:moveTo>
                    <a:cubicBezTo>
                      <a:pt x="31238" y="240792"/>
                      <a:pt x="53745" y="240834"/>
                      <a:pt x="76211" y="242087"/>
                    </a:cubicBezTo>
                    <a:cubicBezTo>
                      <a:pt x="91787" y="242964"/>
                      <a:pt x="98301" y="238871"/>
                      <a:pt x="98009" y="221249"/>
                    </a:cubicBezTo>
                    <a:cubicBezTo>
                      <a:pt x="97257" y="172977"/>
                      <a:pt x="98844" y="124704"/>
                      <a:pt x="99345" y="76431"/>
                    </a:cubicBezTo>
                    <a:cubicBezTo>
                      <a:pt x="100180" y="-2784"/>
                      <a:pt x="100139" y="-2283"/>
                      <a:pt x="19336" y="1099"/>
                    </a:cubicBezTo>
                    <a:cubicBezTo>
                      <a:pt x="6349" y="1642"/>
                      <a:pt x="2717" y="3438"/>
                      <a:pt x="2675" y="16675"/>
                    </a:cubicBezTo>
                    <a:cubicBezTo>
                      <a:pt x="2466" y="85284"/>
                      <a:pt x="1422" y="153893"/>
                      <a:pt x="44" y="222502"/>
                    </a:cubicBezTo>
                    <a:cubicBezTo>
                      <a:pt x="-81" y="230895"/>
                      <a:pt x="-457" y="237451"/>
                      <a:pt x="7602" y="240207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22">
                <a:extLst>
                  <a:ext uri="{FF2B5EF4-FFF2-40B4-BE49-F238E27FC236}">
                    <a16:creationId xmlns:a16="http://schemas.microsoft.com/office/drawing/2014/main" id="{08266E32-477D-495A-8A57-5E6BF6A40B02}"/>
                  </a:ext>
                </a:extLst>
              </p:cNvPr>
              <p:cNvSpPr/>
              <p:nvPr/>
            </p:nvSpPr>
            <p:spPr>
              <a:xfrm>
                <a:off x="3579204" y="5824360"/>
                <a:ext cx="101947" cy="239162"/>
              </a:xfrm>
              <a:custGeom>
                <a:avLst/>
                <a:gdLst>
                  <a:gd name="connsiteX0" fmla="*/ 3054 w 101947"/>
                  <a:gd name="connsiteY0" fmla="*/ 238329 h 239162"/>
                  <a:gd name="connsiteX1" fmla="*/ 92793 w 101947"/>
                  <a:gd name="connsiteY1" fmla="*/ 238872 h 239162"/>
                  <a:gd name="connsiteX2" fmla="*/ 97428 w 101947"/>
                  <a:gd name="connsiteY2" fmla="*/ 232399 h 239162"/>
                  <a:gd name="connsiteX3" fmla="*/ 97303 w 101947"/>
                  <a:gd name="connsiteY3" fmla="*/ 215028 h 239162"/>
                  <a:gd name="connsiteX4" fmla="*/ 99600 w 101947"/>
                  <a:gd name="connsiteY4" fmla="*/ 28660 h 239162"/>
                  <a:gd name="connsiteX5" fmla="*/ 88116 w 101947"/>
                  <a:gd name="connsiteY5" fmla="*/ 1935 h 239162"/>
                  <a:gd name="connsiteX6" fmla="*/ 3430 w 101947"/>
                  <a:gd name="connsiteY6" fmla="*/ 5443 h 239162"/>
                  <a:gd name="connsiteX7" fmla="*/ 3221 w 101947"/>
                  <a:gd name="connsiteY7" fmla="*/ 17845 h 239162"/>
                  <a:gd name="connsiteX8" fmla="*/ 6 w 101947"/>
                  <a:gd name="connsiteY8" fmla="*/ 220248 h 239162"/>
                  <a:gd name="connsiteX9" fmla="*/ 3054 w 101947"/>
                  <a:gd name="connsiteY9" fmla="*/ 238329 h 23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947" h="239162">
                    <a:moveTo>
                      <a:pt x="3054" y="238329"/>
                    </a:moveTo>
                    <a:cubicBezTo>
                      <a:pt x="32953" y="239373"/>
                      <a:pt x="62894" y="239289"/>
                      <a:pt x="92793" y="238872"/>
                    </a:cubicBezTo>
                    <a:cubicBezTo>
                      <a:pt x="94589" y="238830"/>
                      <a:pt x="96301" y="234070"/>
                      <a:pt x="97428" y="232399"/>
                    </a:cubicBezTo>
                    <a:cubicBezTo>
                      <a:pt x="97386" y="225760"/>
                      <a:pt x="97219" y="220373"/>
                      <a:pt x="97303" y="215028"/>
                    </a:cubicBezTo>
                    <a:cubicBezTo>
                      <a:pt x="98263" y="152891"/>
                      <a:pt x="99725" y="90797"/>
                      <a:pt x="99600" y="28660"/>
                    </a:cubicBezTo>
                    <a:cubicBezTo>
                      <a:pt x="99600" y="19766"/>
                      <a:pt x="109663" y="2018"/>
                      <a:pt x="88116" y="1935"/>
                    </a:cubicBezTo>
                    <a:cubicBezTo>
                      <a:pt x="59804" y="1852"/>
                      <a:pt x="31199" y="-4162"/>
                      <a:pt x="3430" y="5443"/>
                    </a:cubicBezTo>
                    <a:cubicBezTo>
                      <a:pt x="2094" y="5902"/>
                      <a:pt x="3305" y="13544"/>
                      <a:pt x="3221" y="17845"/>
                    </a:cubicBezTo>
                    <a:cubicBezTo>
                      <a:pt x="2094" y="85326"/>
                      <a:pt x="883" y="152766"/>
                      <a:pt x="6" y="220248"/>
                    </a:cubicBezTo>
                    <a:cubicBezTo>
                      <a:pt x="-119" y="226553"/>
                      <a:pt x="1760" y="238287"/>
                      <a:pt x="3054" y="238329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23">
                <a:extLst>
                  <a:ext uri="{FF2B5EF4-FFF2-40B4-BE49-F238E27FC236}">
                    <a16:creationId xmlns:a16="http://schemas.microsoft.com/office/drawing/2014/main" id="{4AFA63D6-8F95-4DF3-92D5-0BF7F77154FA}"/>
                  </a:ext>
                </a:extLst>
              </p:cNvPr>
              <p:cNvSpPr/>
              <p:nvPr/>
            </p:nvSpPr>
            <p:spPr>
              <a:xfrm>
                <a:off x="3890857" y="5828268"/>
                <a:ext cx="98732" cy="242079"/>
              </a:xfrm>
              <a:custGeom>
                <a:avLst/>
                <a:gdLst>
                  <a:gd name="connsiteX0" fmla="*/ 77666 w 98732"/>
                  <a:gd name="connsiteY0" fmla="*/ 240978 h 242079"/>
                  <a:gd name="connsiteX1" fmla="*/ 95831 w 98732"/>
                  <a:gd name="connsiteY1" fmla="*/ 223021 h 242079"/>
                  <a:gd name="connsiteX2" fmla="*/ 98629 w 98732"/>
                  <a:gd name="connsiteY2" fmla="*/ 17403 h 242079"/>
                  <a:gd name="connsiteX3" fmla="*/ 90277 w 98732"/>
                  <a:gd name="connsiteY3" fmla="*/ 1786 h 242079"/>
                  <a:gd name="connsiteX4" fmla="*/ 24007 w 98732"/>
                  <a:gd name="connsiteY4" fmla="*/ 199 h 242079"/>
                  <a:gd name="connsiteX5" fmla="*/ 831 w 98732"/>
                  <a:gd name="connsiteY5" fmla="*/ 23082 h 242079"/>
                  <a:gd name="connsiteX6" fmla="*/ 163 w 98732"/>
                  <a:gd name="connsiteY6" fmla="*/ 167650 h 242079"/>
                  <a:gd name="connsiteX7" fmla="*/ 77666 w 98732"/>
                  <a:gd name="connsiteY7" fmla="*/ 240978 h 24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732" h="242079">
                    <a:moveTo>
                      <a:pt x="77666" y="240978"/>
                    </a:moveTo>
                    <a:cubicBezTo>
                      <a:pt x="92282" y="240351"/>
                      <a:pt x="95789" y="237094"/>
                      <a:pt x="95831" y="223021"/>
                    </a:cubicBezTo>
                    <a:cubicBezTo>
                      <a:pt x="96123" y="154496"/>
                      <a:pt x="97293" y="85929"/>
                      <a:pt x="98629" y="17403"/>
                    </a:cubicBezTo>
                    <a:cubicBezTo>
                      <a:pt x="98754" y="10430"/>
                      <a:pt x="99882" y="4417"/>
                      <a:pt x="90277" y="1786"/>
                    </a:cubicBezTo>
                    <a:cubicBezTo>
                      <a:pt x="68981" y="1368"/>
                      <a:pt x="46389" y="2120"/>
                      <a:pt x="24007" y="199"/>
                    </a:cubicBezTo>
                    <a:cubicBezTo>
                      <a:pt x="5550" y="-1388"/>
                      <a:pt x="747" y="6546"/>
                      <a:pt x="831" y="23082"/>
                    </a:cubicBezTo>
                    <a:cubicBezTo>
                      <a:pt x="1040" y="71272"/>
                      <a:pt x="664" y="119461"/>
                      <a:pt x="163" y="167650"/>
                    </a:cubicBezTo>
                    <a:cubicBezTo>
                      <a:pt x="-714" y="244944"/>
                      <a:pt x="-839" y="244318"/>
                      <a:pt x="77666" y="240978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24">
                <a:extLst>
                  <a:ext uri="{FF2B5EF4-FFF2-40B4-BE49-F238E27FC236}">
                    <a16:creationId xmlns:a16="http://schemas.microsoft.com/office/drawing/2014/main" id="{F2C64818-3E1F-4C11-8D7D-D8B7482FD072}"/>
                  </a:ext>
                </a:extLst>
              </p:cNvPr>
              <p:cNvSpPr/>
              <p:nvPr/>
            </p:nvSpPr>
            <p:spPr>
              <a:xfrm>
                <a:off x="3113997" y="5817908"/>
                <a:ext cx="99067" cy="240355"/>
              </a:xfrm>
              <a:custGeom>
                <a:avLst/>
                <a:gdLst>
                  <a:gd name="connsiteX0" fmla="*/ 98784 w 99067"/>
                  <a:gd name="connsiteY0" fmla="*/ 74908 h 240355"/>
                  <a:gd name="connsiteX1" fmla="*/ 23744 w 99067"/>
                  <a:gd name="connsiteY1" fmla="*/ 411 h 240355"/>
                  <a:gd name="connsiteX2" fmla="*/ 2531 w 99067"/>
                  <a:gd name="connsiteY2" fmla="*/ 19286 h 240355"/>
                  <a:gd name="connsiteX3" fmla="*/ 944 w 99067"/>
                  <a:gd name="connsiteY3" fmla="*/ 221480 h 240355"/>
                  <a:gd name="connsiteX4" fmla="*/ 8126 w 99067"/>
                  <a:gd name="connsiteY4" fmla="*/ 239018 h 240355"/>
                  <a:gd name="connsiteX5" fmla="*/ 88511 w 99067"/>
                  <a:gd name="connsiteY5" fmla="*/ 240355 h 240355"/>
                  <a:gd name="connsiteX6" fmla="*/ 97155 w 99067"/>
                  <a:gd name="connsiteY6" fmla="*/ 226700 h 240355"/>
                  <a:gd name="connsiteX7" fmla="*/ 96821 w 99067"/>
                  <a:gd name="connsiteY7" fmla="*/ 212961 h 240355"/>
                  <a:gd name="connsiteX8" fmla="*/ 98784 w 99067"/>
                  <a:gd name="connsiteY8" fmla="*/ 74908 h 24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7" h="240355">
                    <a:moveTo>
                      <a:pt x="98784" y="74908"/>
                    </a:moveTo>
                    <a:cubicBezTo>
                      <a:pt x="100078" y="-1719"/>
                      <a:pt x="100162" y="-1217"/>
                      <a:pt x="23744" y="411"/>
                    </a:cubicBezTo>
                    <a:cubicBezTo>
                      <a:pt x="8961" y="745"/>
                      <a:pt x="2489" y="2625"/>
                      <a:pt x="2531" y="19286"/>
                    </a:cubicBezTo>
                    <a:cubicBezTo>
                      <a:pt x="2698" y="86684"/>
                      <a:pt x="1570" y="154082"/>
                      <a:pt x="944" y="221480"/>
                    </a:cubicBezTo>
                    <a:cubicBezTo>
                      <a:pt x="860" y="228370"/>
                      <a:pt x="-3733" y="238476"/>
                      <a:pt x="8126" y="239018"/>
                    </a:cubicBezTo>
                    <a:cubicBezTo>
                      <a:pt x="34893" y="240229"/>
                      <a:pt x="61702" y="240062"/>
                      <a:pt x="88511" y="240355"/>
                    </a:cubicBezTo>
                    <a:cubicBezTo>
                      <a:pt x="93689" y="240396"/>
                      <a:pt x="95944" y="236972"/>
                      <a:pt x="97155" y="226700"/>
                    </a:cubicBezTo>
                    <a:cubicBezTo>
                      <a:pt x="97113" y="225781"/>
                      <a:pt x="96738" y="219350"/>
                      <a:pt x="96821" y="212961"/>
                    </a:cubicBezTo>
                    <a:cubicBezTo>
                      <a:pt x="97406" y="166943"/>
                      <a:pt x="97990" y="120926"/>
                      <a:pt x="98784" y="74908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25">
                <a:extLst>
                  <a:ext uri="{FF2B5EF4-FFF2-40B4-BE49-F238E27FC236}">
                    <a16:creationId xmlns:a16="http://schemas.microsoft.com/office/drawing/2014/main" id="{F90BACBB-942E-45CD-8C31-13ADC957FF9C}"/>
                  </a:ext>
                </a:extLst>
              </p:cNvPr>
              <p:cNvSpPr/>
              <p:nvPr/>
            </p:nvSpPr>
            <p:spPr>
              <a:xfrm>
                <a:off x="3735026" y="5826605"/>
                <a:ext cx="99596" cy="241316"/>
              </a:xfrm>
              <a:custGeom>
                <a:avLst/>
                <a:gdLst>
                  <a:gd name="connsiteX0" fmla="*/ 78323 w 99596"/>
                  <a:gd name="connsiteY0" fmla="*/ 240553 h 241316"/>
                  <a:gd name="connsiteX1" fmla="*/ 96864 w 99596"/>
                  <a:gd name="connsiteY1" fmla="*/ 223682 h 241316"/>
                  <a:gd name="connsiteX2" fmla="*/ 99369 w 99596"/>
                  <a:gd name="connsiteY2" fmla="*/ 21238 h 241316"/>
                  <a:gd name="connsiteX3" fmla="*/ 85338 w 99596"/>
                  <a:gd name="connsiteY3" fmla="*/ 1194 h 241316"/>
                  <a:gd name="connsiteX4" fmla="*/ 21365 w 99596"/>
                  <a:gd name="connsiteY4" fmla="*/ 66 h 241316"/>
                  <a:gd name="connsiteX5" fmla="*/ 2197 w 99596"/>
                  <a:gd name="connsiteY5" fmla="*/ 20277 h 241316"/>
                  <a:gd name="connsiteX6" fmla="*/ 277 w 99596"/>
                  <a:gd name="connsiteY6" fmla="*/ 164886 h 241316"/>
                  <a:gd name="connsiteX7" fmla="*/ 78323 w 99596"/>
                  <a:gd name="connsiteY7" fmla="*/ 240553 h 24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596" h="241316">
                    <a:moveTo>
                      <a:pt x="78323" y="240553"/>
                    </a:moveTo>
                    <a:cubicBezTo>
                      <a:pt x="91853" y="240093"/>
                      <a:pt x="96822" y="238339"/>
                      <a:pt x="96864" y="223682"/>
                    </a:cubicBezTo>
                    <a:cubicBezTo>
                      <a:pt x="97156" y="156201"/>
                      <a:pt x="98743" y="88719"/>
                      <a:pt x="99369" y="21238"/>
                    </a:cubicBezTo>
                    <a:cubicBezTo>
                      <a:pt x="99453" y="13679"/>
                      <a:pt x="102292" y="2781"/>
                      <a:pt x="85338" y="1194"/>
                    </a:cubicBezTo>
                    <a:cubicBezTo>
                      <a:pt x="66422" y="901"/>
                      <a:pt x="43831" y="1110"/>
                      <a:pt x="21365" y="66"/>
                    </a:cubicBezTo>
                    <a:cubicBezTo>
                      <a:pt x="6081" y="-644"/>
                      <a:pt x="1947" y="4242"/>
                      <a:pt x="2197" y="20277"/>
                    </a:cubicBezTo>
                    <a:cubicBezTo>
                      <a:pt x="2949" y="68466"/>
                      <a:pt x="1028" y="116697"/>
                      <a:pt x="277" y="164886"/>
                    </a:cubicBezTo>
                    <a:cubicBezTo>
                      <a:pt x="-1018" y="243601"/>
                      <a:pt x="-1018" y="243142"/>
                      <a:pt x="78323" y="240553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26">
                <a:extLst>
                  <a:ext uri="{FF2B5EF4-FFF2-40B4-BE49-F238E27FC236}">
                    <a16:creationId xmlns:a16="http://schemas.microsoft.com/office/drawing/2014/main" id="{6B986EE2-068D-4352-8BB6-ADAD297E0829}"/>
                  </a:ext>
                </a:extLst>
              </p:cNvPr>
              <p:cNvSpPr/>
              <p:nvPr/>
            </p:nvSpPr>
            <p:spPr>
              <a:xfrm>
                <a:off x="4199504" y="5832405"/>
                <a:ext cx="99203" cy="241738"/>
              </a:xfrm>
              <a:custGeom>
                <a:avLst/>
                <a:gdLst>
                  <a:gd name="connsiteX0" fmla="*/ 27 w 99203"/>
                  <a:gd name="connsiteY0" fmla="*/ 220346 h 241738"/>
                  <a:gd name="connsiteX1" fmla="*/ 16813 w 99203"/>
                  <a:gd name="connsiteY1" fmla="*/ 240473 h 241738"/>
                  <a:gd name="connsiteX2" fmla="*/ 97407 w 99203"/>
                  <a:gd name="connsiteY2" fmla="*/ 235796 h 241738"/>
                  <a:gd name="connsiteX3" fmla="*/ 97115 w 99203"/>
                  <a:gd name="connsiteY3" fmla="*/ 214332 h 241738"/>
                  <a:gd name="connsiteX4" fmla="*/ 98869 w 99203"/>
                  <a:gd name="connsiteY4" fmla="*/ 76363 h 241738"/>
                  <a:gd name="connsiteX5" fmla="*/ 21073 w 99203"/>
                  <a:gd name="connsiteY5" fmla="*/ 321 h 241738"/>
                  <a:gd name="connsiteX6" fmla="*/ 2699 w 99203"/>
                  <a:gd name="connsiteY6" fmla="*/ 18193 h 241738"/>
                  <a:gd name="connsiteX7" fmla="*/ 1697 w 99203"/>
                  <a:gd name="connsiteY7" fmla="*/ 124134 h 241738"/>
                  <a:gd name="connsiteX8" fmla="*/ 27 w 99203"/>
                  <a:gd name="connsiteY8" fmla="*/ 220346 h 24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203" h="241738">
                    <a:moveTo>
                      <a:pt x="27" y="220346"/>
                    </a:moveTo>
                    <a:cubicBezTo>
                      <a:pt x="-266" y="232330"/>
                      <a:pt x="1614" y="242561"/>
                      <a:pt x="16813" y="240473"/>
                    </a:cubicBezTo>
                    <a:cubicBezTo>
                      <a:pt x="43539" y="236798"/>
                      <a:pt x="72185" y="248157"/>
                      <a:pt x="97407" y="235796"/>
                    </a:cubicBezTo>
                    <a:cubicBezTo>
                      <a:pt x="97240" y="225022"/>
                      <a:pt x="97031" y="219677"/>
                      <a:pt x="97115" y="214332"/>
                    </a:cubicBezTo>
                    <a:cubicBezTo>
                      <a:pt x="97658" y="168356"/>
                      <a:pt x="98033" y="122339"/>
                      <a:pt x="98869" y="76363"/>
                    </a:cubicBezTo>
                    <a:cubicBezTo>
                      <a:pt x="100330" y="-1767"/>
                      <a:pt x="100497" y="-1015"/>
                      <a:pt x="21073" y="321"/>
                    </a:cubicBezTo>
                    <a:cubicBezTo>
                      <a:pt x="5622" y="571"/>
                      <a:pt x="2783" y="5833"/>
                      <a:pt x="2699" y="18193"/>
                    </a:cubicBezTo>
                    <a:cubicBezTo>
                      <a:pt x="2449" y="53521"/>
                      <a:pt x="2156" y="88849"/>
                      <a:pt x="1697" y="124134"/>
                    </a:cubicBezTo>
                    <a:cubicBezTo>
                      <a:pt x="1279" y="156205"/>
                      <a:pt x="778" y="188317"/>
                      <a:pt x="27" y="220346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27">
                <a:extLst>
                  <a:ext uri="{FF2B5EF4-FFF2-40B4-BE49-F238E27FC236}">
                    <a16:creationId xmlns:a16="http://schemas.microsoft.com/office/drawing/2014/main" id="{5FE7837D-F4C2-4B08-9A34-3CE2B1C5CDB9}"/>
                  </a:ext>
                </a:extLst>
              </p:cNvPr>
              <p:cNvSpPr/>
              <p:nvPr/>
            </p:nvSpPr>
            <p:spPr>
              <a:xfrm>
                <a:off x="4509777" y="5835393"/>
                <a:ext cx="100747" cy="242033"/>
              </a:xfrm>
              <a:custGeom>
                <a:avLst/>
                <a:gdLst>
                  <a:gd name="connsiteX0" fmla="*/ 7994 w 100747"/>
                  <a:gd name="connsiteY0" fmla="*/ 241494 h 242033"/>
                  <a:gd name="connsiteX1" fmla="*/ 88045 w 100747"/>
                  <a:gd name="connsiteY1" fmla="*/ 241995 h 242033"/>
                  <a:gd name="connsiteX2" fmla="*/ 96521 w 100747"/>
                  <a:gd name="connsiteY2" fmla="*/ 234061 h 242033"/>
                  <a:gd name="connsiteX3" fmla="*/ 97398 w 100747"/>
                  <a:gd name="connsiteY3" fmla="*/ 227630 h 242033"/>
                  <a:gd name="connsiteX4" fmla="*/ 96772 w 100747"/>
                  <a:gd name="connsiteY4" fmla="*/ 16207 h 242033"/>
                  <a:gd name="connsiteX5" fmla="*/ 25699 w 100747"/>
                  <a:gd name="connsiteY5" fmla="*/ 2552 h 242033"/>
                  <a:gd name="connsiteX6" fmla="*/ 2356 w 100747"/>
                  <a:gd name="connsiteY6" fmla="*/ 19214 h 242033"/>
                  <a:gd name="connsiteX7" fmla="*/ 477 w 100747"/>
                  <a:gd name="connsiteY7" fmla="*/ 227713 h 242033"/>
                  <a:gd name="connsiteX8" fmla="*/ 7994 w 100747"/>
                  <a:gd name="connsiteY8" fmla="*/ 241494 h 24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747" h="242033">
                    <a:moveTo>
                      <a:pt x="7994" y="241494"/>
                    </a:moveTo>
                    <a:cubicBezTo>
                      <a:pt x="34677" y="241744"/>
                      <a:pt x="61361" y="242162"/>
                      <a:pt x="88045" y="241995"/>
                    </a:cubicBezTo>
                    <a:cubicBezTo>
                      <a:pt x="92095" y="241953"/>
                      <a:pt x="96313" y="239447"/>
                      <a:pt x="96521" y="234061"/>
                    </a:cubicBezTo>
                    <a:cubicBezTo>
                      <a:pt x="96814" y="231931"/>
                      <a:pt x="97398" y="229759"/>
                      <a:pt x="97398" y="227630"/>
                    </a:cubicBezTo>
                    <a:cubicBezTo>
                      <a:pt x="98150" y="157058"/>
                      <a:pt x="104915" y="85735"/>
                      <a:pt x="96772" y="16207"/>
                    </a:cubicBezTo>
                    <a:cubicBezTo>
                      <a:pt x="93097" y="-15153"/>
                      <a:pt x="49877" y="10027"/>
                      <a:pt x="25699" y="2552"/>
                    </a:cubicBezTo>
                    <a:cubicBezTo>
                      <a:pt x="13423" y="-1248"/>
                      <a:pt x="2440" y="1968"/>
                      <a:pt x="2356" y="19214"/>
                    </a:cubicBezTo>
                    <a:cubicBezTo>
                      <a:pt x="1939" y="88700"/>
                      <a:pt x="1062" y="158186"/>
                      <a:pt x="477" y="227713"/>
                    </a:cubicBezTo>
                    <a:cubicBezTo>
                      <a:pt x="394" y="233560"/>
                      <a:pt x="-2696" y="241410"/>
                      <a:pt x="7994" y="241494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28">
                <a:extLst>
                  <a:ext uri="{FF2B5EF4-FFF2-40B4-BE49-F238E27FC236}">
                    <a16:creationId xmlns:a16="http://schemas.microsoft.com/office/drawing/2014/main" id="{1897E89E-72EF-46FC-A96E-685D7DA5CCE0}"/>
                  </a:ext>
                </a:extLst>
              </p:cNvPr>
              <p:cNvSpPr/>
              <p:nvPr/>
            </p:nvSpPr>
            <p:spPr>
              <a:xfrm>
                <a:off x="3268955" y="5819275"/>
                <a:ext cx="99974" cy="240911"/>
              </a:xfrm>
              <a:custGeom>
                <a:avLst/>
                <a:gdLst>
                  <a:gd name="connsiteX0" fmla="*/ 13479 w 99974"/>
                  <a:gd name="connsiteY0" fmla="*/ 240533 h 240911"/>
                  <a:gd name="connsiteX1" fmla="*/ 87266 w 99974"/>
                  <a:gd name="connsiteY1" fmla="*/ 240909 h 240911"/>
                  <a:gd name="connsiteX2" fmla="*/ 96954 w 99974"/>
                  <a:gd name="connsiteY2" fmla="*/ 232432 h 240911"/>
                  <a:gd name="connsiteX3" fmla="*/ 99751 w 99974"/>
                  <a:gd name="connsiteY3" fmla="*/ 75420 h 240911"/>
                  <a:gd name="connsiteX4" fmla="*/ 20202 w 99974"/>
                  <a:gd name="connsiteY4" fmla="*/ 756 h 240911"/>
                  <a:gd name="connsiteX5" fmla="*/ 3164 w 99974"/>
                  <a:gd name="connsiteY5" fmla="*/ 18587 h 240911"/>
                  <a:gd name="connsiteX6" fmla="*/ 74 w 99974"/>
                  <a:gd name="connsiteY6" fmla="*/ 220531 h 240911"/>
                  <a:gd name="connsiteX7" fmla="*/ 13479 w 99974"/>
                  <a:gd name="connsiteY7" fmla="*/ 240533 h 24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974" h="240911">
                    <a:moveTo>
                      <a:pt x="13479" y="240533"/>
                    </a:moveTo>
                    <a:cubicBezTo>
                      <a:pt x="38074" y="240491"/>
                      <a:pt x="62670" y="240533"/>
                      <a:pt x="87266" y="240909"/>
                    </a:cubicBezTo>
                    <a:cubicBezTo>
                      <a:pt x="93613" y="240992"/>
                      <a:pt x="97705" y="239531"/>
                      <a:pt x="96954" y="232432"/>
                    </a:cubicBezTo>
                    <a:cubicBezTo>
                      <a:pt x="97914" y="180108"/>
                      <a:pt x="99000" y="127785"/>
                      <a:pt x="99751" y="75420"/>
                    </a:cubicBezTo>
                    <a:cubicBezTo>
                      <a:pt x="100879" y="-2334"/>
                      <a:pt x="100795" y="-1791"/>
                      <a:pt x="20202" y="756"/>
                    </a:cubicBezTo>
                    <a:cubicBezTo>
                      <a:pt x="5628" y="1216"/>
                      <a:pt x="3248" y="4932"/>
                      <a:pt x="3164" y="18587"/>
                    </a:cubicBezTo>
                    <a:cubicBezTo>
                      <a:pt x="2872" y="85902"/>
                      <a:pt x="1202" y="153216"/>
                      <a:pt x="74" y="220531"/>
                    </a:cubicBezTo>
                    <a:cubicBezTo>
                      <a:pt x="-51" y="230177"/>
                      <a:pt x="-1262" y="240533"/>
                      <a:pt x="13479" y="240533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29">
                <a:extLst>
                  <a:ext uri="{FF2B5EF4-FFF2-40B4-BE49-F238E27FC236}">
                    <a16:creationId xmlns:a16="http://schemas.microsoft.com/office/drawing/2014/main" id="{C3D4318A-AB37-4AA5-BA74-F2152C5A3C59}"/>
                  </a:ext>
                </a:extLst>
              </p:cNvPr>
              <p:cNvSpPr/>
              <p:nvPr/>
            </p:nvSpPr>
            <p:spPr>
              <a:xfrm>
                <a:off x="2960005" y="5816105"/>
                <a:ext cx="99486" cy="241514"/>
              </a:xfrm>
              <a:custGeom>
                <a:avLst/>
                <a:gdLst>
                  <a:gd name="connsiteX0" fmla="*/ 99481 w 99486"/>
                  <a:gd name="connsiteY0" fmla="*/ 16162 h 241514"/>
                  <a:gd name="connsiteX1" fmla="*/ 91380 w 99486"/>
                  <a:gd name="connsiteY1" fmla="*/ 1337 h 241514"/>
                  <a:gd name="connsiteX2" fmla="*/ 10243 w 99486"/>
                  <a:gd name="connsiteY2" fmla="*/ 1 h 241514"/>
                  <a:gd name="connsiteX3" fmla="*/ 1557 w 99486"/>
                  <a:gd name="connsiteY3" fmla="*/ 10524 h 241514"/>
                  <a:gd name="connsiteX4" fmla="*/ 38305 w 99486"/>
                  <a:gd name="connsiteY4" fmla="*/ 229213 h 241514"/>
                  <a:gd name="connsiteX5" fmla="*/ 87287 w 99486"/>
                  <a:gd name="connsiteY5" fmla="*/ 240237 h 241514"/>
                  <a:gd name="connsiteX6" fmla="*/ 96474 w 99486"/>
                  <a:gd name="connsiteY6" fmla="*/ 227751 h 241514"/>
                  <a:gd name="connsiteX7" fmla="*/ 99481 w 99486"/>
                  <a:gd name="connsiteY7" fmla="*/ 16162 h 241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486" h="241514">
                    <a:moveTo>
                      <a:pt x="99481" y="16162"/>
                    </a:moveTo>
                    <a:cubicBezTo>
                      <a:pt x="99564" y="9648"/>
                      <a:pt x="98729" y="2966"/>
                      <a:pt x="91380" y="1337"/>
                    </a:cubicBezTo>
                    <a:cubicBezTo>
                      <a:pt x="63736" y="878"/>
                      <a:pt x="36969" y="335"/>
                      <a:pt x="10243" y="1"/>
                    </a:cubicBezTo>
                    <a:cubicBezTo>
                      <a:pt x="3311" y="-82"/>
                      <a:pt x="1933" y="4261"/>
                      <a:pt x="1557" y="10524"/>
                    </a:cubicBezTo>
                    <a:cubicBezTo>
                      <a:pt x="-3036" y="86274"/>
                      <a:pt x="681" y="160604"/>
                      <a:pt x="38305" y="229213"/>
                    </a:cubicBezTo>
                    <a:cubicBezTo>
                      <a:pt x="50331" y="251136"/>
                      <a:pt x="71002" y="236228"/>
                      <a:pt x="87287" y="240237"/>
                    </a:cubicBezTo>
                    <a:cubicBezTo>
                      <a:pt x="95681" y="242325"/>
                      <a:pt x="96391" y="235184"/>
                      <a:pt x="96474" y="227751"/>
                    </a:cubicBezTo>
                    <a:cubicBezTo>
                      <a:pt x="97184" y="157221"/>
                      <a:pt x="98478" y="86692"/>
                      <a:pt x="99481" y="16162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30">
                <a:extLst>
                  <a:ext uri="{FF2B5EF4-FFF2-40B4-BE49-F238E27FC236}">
                    <a16:creationId xmlns:a16="http://schemas.microsoft.com/office/drawing/2014/main" id="{29B97985-D440-4B27-9314-CFD753F3A58B}"/>
                  </a:ext>
                </a:extLst>
              </p:cNvPr>
              <p:cNvSpPr/>
              <p:nvPr/>
            </p:nvSpPr>
            <p:spPr>
              <a:xfrm>
                <a:off x="3680307" y="3876886"/>
                <a:ext cx="353317" cy="44810"/>
              </a:xfrm>
              <a:custGeom>
                <a:avLst/>
                <a:gdLst>
                  <a:gd name="connsiteX0" fmla="*/ 256020 w 353317"/>
                  <a:gd name="connsiteY0" fmla="*/ 1967 h 44810"/>
                  <a:gd name="connsiteX1" fmla="*/ 111244 w 353317"/>
                  <a:gd name="connsiteY1" fmla="*/ 589 h 44810"/>
                  <a:gd name="connsiteX2" fmla="*/ 0 w 353317"/>
                  <a:gd name="connsiteY2" fmla="*/ 39967 h 44810"/>
                  <a:gd name="connsiteX3" fmla="*/ 353317 w 353317"/>
                  <a:gd name="connsiteY3" fmla="*/ 44811 h 44810"/>
                  <a:gd name="connsiteX4" fmla="*/ 256020 w 353317"/>
                  <a:gd name="connsiteY4" fmla="*/ 1967 h 4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317" h="44810">
                    <a:moveTo>
                      <a:pt x="256020" y="1967"/>
                    </a:moveTo>
                    <a:cubicBezTo>
                      <a:pt x="207790" y="3595"/>
                      <a:pt x="159183" y="4848"/>
                      <a:pt x="111244" y="589"/>
                    </a:cubicBezTo>
                    <a:cubicBezTo>
                      <a:pt x="68860" y="-3170"/>
                      <a:pt x="35620" y="11195"/>
                      <a:pt x="0" y="39967"/>
                    </a:cubicBezTo>
                    <a:cubicBezTo>
                      <a:pt x="118761" y="41595"/>
                      <a:pt x="232803" y="43140"/>
                      <a:pt x="353317" y="44811"/>
                    </a:cubicBezTo>
                    <a:cubicBezTo>
                      <a:pt x="320579" y="20800"/>
                      <a:pt x="294104" y="714"/>
                      <a:pt x="256020" y="1967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31">
                <a:extLst>
                  <a:ext uri="{FF2B5EF4-FFF2-40B4-BE49-F238E27FC236}">
                    <a16:creationId xmlns:a16="http://schemas.microsoft.com/office/drawing/2014/main" id="{FEB0A656-0041-41A1-95BD-30E1FE508C7C}"/>
                  </a:ext>
                </a:extLst>
              </p:cNvPr>
              <p:cNvSpPr/>
              <p:nvPr/>
            </p:nvSpPr>
            <p:spPr>
              <a:xfrm>
                <a:off x="4665470" y="5837962"/>
                <a:ext cx="59970" cy="200924"/>
              </a:xfrm>
              <a:custGeom>
                <a:avLst/>
                <a:gdLst>
                  <a:gd name="connsiteX0" fmla="*/ 58671 w 59970"/>
                  <a:gd name="connsiteY0" fmla="*/ 21072 h 200924"/>
                  <a:gd name="connsiteX1" fmla="*/ 47897 w 59970"/>
                  <a:gd name="connsiteY1" fmla="*/ 2531 h 200924"/>
                  <a:gd name="connsiteX2" fmla="*/ 3591 w 59970"/>
                  <a:gd name="connsiteY2" fmla="*/ 13347 h 200924"/>
                  <a:gd name="connsiteX3" fmla="*/ 0 w 59970"/>
                  <a:gd name="connsiteY3" fmla="*/ 200925 h 200924"/>
                  <a:gd name="connsiteX4" fmla="*/ 58671 w 59970"/>
                  <a:gd name="connsiteY4" fmla="*/ 21072 h 20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70" h="200924">
                    <a:moveTo>
                      <a:pt x="58671" y="21072"/>
                    </a:moveTo>
                    <a:cubicBezTo>
                      <a:pt x="60800" y="9588"/>
                      <a:pt x="62053" y="-267"/>
                      <a:pt x="47897" y="2531"/>
                    </a:cubicBezTo>
                    <a:cubicBezTo>
                      <a:pt x="32655" y="5496"/>
                      <a:pt x="5429" y="-10498"/>
                      <a:pt x="3591" y="13347"/>
                    </a:cubicBezTo>
                    <a:cubicBezTo>
                      <a:pt x="-1253" y="75608"/>
                      <a:pt x="710" y="138371"/>
                      <a:pt x="0" y="200925"/>
                    </a:cubicBezTo>
                    <a:cubicBezTo>
                      <a:pt x="30024" y="142756"/>
                      <a:pt x="47145" y="82791"/>
                      <a:pt x="58671" y="21072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32">
                <a:extLst>
                  <a:ext uri="{FF2B5EF4-FFF2-40B4-BE49-F238E27FC236}">
                    <a16:creationId xmlns:a16="http://schemas.microsoft.com/office/drawing/2014/main" id="{4DD19D84-11E0-421C-BA1D-8933A89C573D}"/>
                  </a:ext>
                </a:extLst>
              </p:cNvPr>
              <p:cNvSpPr/>
              <p:nvPr/>
            </p:nvSpPr>
            <p:spPr>
              <a:xfrm>
                <a:off x="3979240" y="5129601"/>
                <a:ext cx="91426" cy="91434"/>
              </a:xfrm>
              <a:custGeom>
                <a:avLst/>
                <a:gdLst>
                  <a:gd name="connsiteX0" fmla="*/ 60230 w 91426"/>
                  <a:gd name="connsiteY0" fmla="*/ 2378 h 91434"/>
                  <a:gd name="connsiteX1" fmla="*/ 3022 w 91426"/>
                  <a:gd name="connsiteY1" fmla="*/ 29981 h 91434"/>
                  <a:gd name="connsiteX2" fmla="*/ 31543 w 91426"/>
                  <a:gd name="connsiteY2" fmla="*/ 88818 h 91434"/>
                  <a:gd name="connsiteX3" fmla="*/ 89420 w 91426"/>
                  <a:gd name="connsiteY3" fmla="*/ 58669 h 91434"/>
                  <a:gd name="connsiteX4" fmla="*/ 60230 w 91426"/>
                  <a:gd name="connsiteY4" fmla="*/ 2378 h 9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26" h="91434">
                    <a:moveTo>
                      <a:pt x="60230" y="2378"/>
                    </a:moveTo>
                    <a:cubicBezTo>
                      <a:pt x="36971" y="-5472"/>
                      <a:pt x="11666" y="6721"/>
                      <a:pt x="3022" y="29981"/>
                    </a:cubicBezTo>
                    <a:cubicBezTo>
                      <a:pt x="-6165" y="54702"/>
                      <a:pt x="6237" y="80299"/>
                      <a:pt x="31543" y="88818"/>
                    </a:cubicBezTo>
                    <a:cubicBezTo>
                      <a:pt x="56848" y="97337"/>
                      <a:pt x="81527" y="84475"/>
                      <a:pt x="89420" y="58669"/>
                    </a:cubicBezTo>
                    <a:cubicBezTo>
                      <a:pt x="96644" y="35033"/>
                      <a:pt x="83782" y="10312"/>
                      <a:pt x="60230" y="2378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33">
                <a:extLst>
                  <a:ext uri="{FF2B5EF4-FFF2-40B4-BE49-F238E27FC236}">
                    <a16:creationId xmlns:a16="http://schemas.microsoft.com/office/drawing/2014/main" id="{EA6A658D-14B7-48AC-ABD7-41256B32A5D5}"/>
                  </a:ext>
                </a:extLst>
              </p:cNvPr>
              <p:cNvSpPr/>
              <p:nvPr/>
            </p:nvSpPr>
            <p:spPr>
              <a:xfrm>
                <a:off x="4342984" y="5134936"/>
                <a:ext cx="91308" cy="91914"/>
              </a:xfrm>
              <a:custGeom>
                <a:avLst/>
                <a:gdLst>
                  <a:gd name="connsiteX0" fmla="*/ 3787 w 91308"/>
                  <a:gd name="connsiteY0" fmla="*/ 27067 h 91914"/>
                  <a:gd name="connsiteX1" fmla="*/ 27296 w 91308"/>
                  <a:gd name="connsiteY1" fmla="*/ 88953 h 91914"/>
                  <a:gd name="connsiteX2" fmla="*/ 88473 w 91308"/>
                  <a:gd name="connsiteY2" fmla="*/ 61810 h 91914"/>
                  <a:gd name="connsiteX3" fmla="*/ 62081 w 91308"/>
                  <a:gd name="connsiteY3" fmla="*/ 3933 h 91914"/>
                  <a:gd name="connsiteX4" fmla="*/ 3787 w 91308"/>
                  <a:gd name="connsiteY4" fmla="*/ 27067 h 91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308" h="91914">
                    <a:moveTo>
                      <a:pt x="3787" y="27067"/>
                    </a:moveTo>
                    <a:cubicBezTo>
                      <a:pt x="-6235" y="51496"/>
                      <a:pt x="4329" y="79307"/>
                      <a:pt x="27296" y="88953"/>
                    </a:cubicBezTo>
                    <a:cubicBezTo>
                      <a:pt x="49387" y="98224"/>
                      <a:pt x="79745" y="84778"/>
                      <a:pt x="88473" y="61810"/>
                    </a:cubicBezTo>
                    <a:cubicBezTo>
                      <a:pt x="97117" y="39094"/>
                      <a:pt x="85341" y="13329"/>
                      <a:pt x="62081" y="3933"/>
                    </a:cubicBezTo>
                    <a:cubicBezTo>
                      <a:pt x="37360" y="-6047"/>
                      <a:pt x="13516" y="3432"/>
                      <a:pt x="3787" y="27067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34">
                <a:extLst>
                  <a:ext uri="{FF2B5EF4-FFF2-40B4-BE49-F238E27FC236}">
                    <a16:creationId xmlns:a16="http://schemas.microsoft.com/office/drawing/2014/main" id="{3067F411-9092-455A-AB81-0AF5EECBD009}"/>
                  </a:ext>
                </a:extLst>
              </p:cNvPr>
              <p:cNvSpPr/>
              <p:nvPr/>
            </p:nvSpPr>
            <p:spPr>
              <a:xfrm>
                <a:off x="3615681" y="5124059"/>
                <a:ext cx="91524" cy="91855"/>
              </a:xfrm>
              <a:custGeom>
                <a:avLst/>
                <a:gdLst>
                  <a:gd name="connsiteX0" fmla="*/ 3075 w 91524"/>
                  <a:gd name="connsiteY0" fmla="*/ 29301 h 91855"/>
                  <a:gd name="connsiteX1" fmla="*/ 31345 w 91524"/>
                  <a:gd name="connsiteY1" fmla="*/ 89057 h 91855"/>
                  <a:gd name="connsiteX2" fmla="*/ 88596 w 91524"/>
                  <a:gd name="connsiteY2" fmla="*/ 62582 h 91855"/>
                  <a:gd name="connsiteX3" fmla="*/ 61871 w 91524"/>
                  <a:gd name="connsiteY3" fmla="*/ 1991 h 91855"/>
                  <a:gd name="connsiteX4" fmla="*/ 3075 w 91524"/>
                  <a:gd name="connsiteY4" fmla="*/ 29301 h 9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24" h="91855">
                    <a:moveTo>
                      <a:pt x="3075" y="29301"/>
                    </a:moveTo>
                    <a:cubicBezTo>
                      <a:pt x="-6404" y="52519"/>
                      <a:pt x="6875" y="80580"/>
                      <a:pt x="31345" y="89057"/>
                    </a:cubicBezTo>
                    <a:cubicBezTo>
                      <a:pt x="55774" y="97492"/>
                      <a:pt x="79952" y="86343"/>
                      <a:pt x="88596" y="62582"/>
                    </a:cubicBezTo>
                    <a:cubicBezTo>
                      <a:pt x="97574" y="38028"/>
                      <a:pt x="85130" y="9800"/>
                      <a:pt x="61871" y="1991"/>
                    </a:cubicBezTo>
                    <a:cubicBezTo>
                      <a:pt x="40240" y="-5233"/>
                      <a:pt x="11761" y="7962"/>
                      <a:pt x="3075" y="29301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35">
                <a:extLst>
                  <a:ext uri="{FF2B5EF4-FFF2-40B4-BE49-F238E27FC236}">
                    <a16:creationId xmlns:a16="http://schemas.microsoft.com/office/drawing/2014/main" id="{0EF7761C-6D5A-4D6C-A876-8B94139BA633}"/>
                  </a:ext>
                </a:extLst>
              </p:cNvPr>
              <p:cNvSpPr/>
              <p:nvPr/>
            </p:nvSpPr>
            <p:spPr>
              <a:xfrm>
                <a:off x="3253282" y="5120360"/>
                <a:ext cx="92471" cy="91449"/>
              </a:xfrm>
              <a:custGeom>
                <a:avLst/>
                <a:gdLst>
                  <a:gd name="connsiteX0" fmla="*/ 2552 w 92471"/>
                  <a:gd name="connsiteY0" fmla="*/ 28573 h 91449"/>
                  <a:gd name="connsiteX1" fmla="*/ 30823 w 92471"/>
                  <a:gd name="connsiteY1" fmla="*/ 89457 h 91449"/>
                  <a:gd name="connsiteX2" fmla="*/ 89827 w 92471"/>
                  <a:gd name="connsiteY2" fmla="*/ 62272 h 91449"/>
                  <a:gd name="connsiteX3" fmla="*/ 60930 w 92471"/>
                  <a:gd name="connsiteY3" fmla="*/ 2391 h 91449"/>
                  <a:gd name="connsiteX4" fmla="*/ 2552 w 92471"/>
                  <a:gd name="connsiteY4" fmla="*/ 28573 h 9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471" h="91449">
                    <a:moveTo>
                      <a:pt x="2552" y="28573"/>
                    </a:moveTo>
                    <a:cubicBezTo>
                      <a:pt x="-6050" y="51540"/>
                      <a:pt x="8023" y="81815"/>
                      <a:pt x="30823" y="89457"/>
                    </a:cubicBezTo>
                    <a:cubicBezTo>
                      <a:pt x="52537" y="96723"/>
                      <a:pt x="81601" y="83319"/>
                      <a:pt x="89827" y="62272"/>
                    </a:cubicBezTo>
                    <a:cubicBezTo>
                      <a:pt x="98638" y="39681"/>
                      <a:pt x="84524" y="10408"/>
                      <a:pt x="60930" y="2391"/>
                    </a:cubicBezTo>
                    <a:cubicBezTo>
                      <a:pt x="37922" y="-5460"/>
                      <a:pt x="10779" y="6734"/>
                      <a:pt x="2552" y="28573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36">
                <a:extLst>
                  <a:ext uri="{FF2B5EF4-FFF2-40B4-BE49-F238E27FC236}">
                    <a16:creationId xmlns:a16="http://schemas.microsoft.com/office/drawing/2014/main" id="{0E9A3D61-C592-4847-9CD9-A79DDCD83262}"/>
                  </a:ext>
                </a:extLst>
              </p:cNvPr>
              <p:cNvSpPr/>
              <p:nvPr/>
            </p:nvSpPr>
            <p:spPr>
              <a:xfrm>
                <a:off x="2960482" y="5496317"/>
                <a:ext cx="43465" cy="44957"/>
              </a:xfrm>
              <a:custGeom>
                <a:avLst/>
                <a:gdLst>
                  <a:gd name="connsiteX0" fmla="*/ 13442 w 43465"/>
                  <a:gd name="connsiteY0" fmla="*/ 43099 h 44957"/>
                  <a:gd name="connsiteX1" fmla="*/ 43048 w 43465"/>
                  <a:gd name="connsiteY1" fmla="*/ 30070 h 44957"/>
                  <a:gd name="connsiteX2" fmla="*/ 28725 w 43465"/>
                  <a:gd name="connsiteY2" fmla="*/ 1299 h 44957"/>
                  <a:gd name="connsiteX3" fmla="*/ 2459 w 43465"/>
                  <a:gd name="connsiteY3" fmla="*/ 13576 h 44957"/>
                  <a:gd name="connsiteX4" fmla="*/ 13442 w 43465"/>
                  <a:gd name="connsiteY4" fmla="*/ 43099 h 4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65" h="44957">
                    <a:moveTo>
                      <a:pt x="13442" y="43099"/>
                    </a:moveTo>
                    <a:cubicBezTo>
                      <a:pt x="26387" y="48653"/>
                      <a:pt x="35991" y="41011"/>
                      <a:pt x="43048" y="30070"/>
                    </a:cubicBezTo>
                    <a:cubicBezTo>
                      <a:pt x="44510" y="17375"/>
                      <a:pt x="42672" y="5683"/>
                      <a:pt x="28725" y="1299"/>
                    </a:cubicBezTo>
                    <a:cubicBezTo>
                      <a:pt x="17033" y="-2376"/>
                      <a:pt x="7470" y="1758"/>
                      <a:pt x="2459" y="13576"/>
                    </a:cubicBezTo>
                    <a:cubicBezTo>
                      <a:pt x="-3178" y="26771"/>
                      <a:pt x="1039" y="37754"/>
                      <a:pt x="13442" y="43099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37">
                <a:extLst>
                  <a:ext uri="{FF2B5EF4-FFF2-40B4-BE49-F238E27FC236}">
                    <a16:creationId xmlns:a16="http://schemas.microsoft.com/office/drawing/2014/main" id="{83D07A0E-42B5-4D04-A503-9FB181F94DC8}"/>
                  </a:ext>
                </a:extLst>
              </p:cNvPr>
              <p:cNvSpPr/>
              <p:nvPr/>
            </p:nvSpPr>
            <p:spPr>
              <a:xfrm>
                <a:off x="4483882" y="5517128"/>
                <a:ext cx="44042" cy="44409"/>
              </a:xfrm>
              <a:custGeom>
                <a:avLst/>
                <a:gdLst>
                  <a:gd name="connsiteX0" fmla="*/ 15139 w 44042"/>
                  <a:gd name="connsiteY0" fmla="*/ 44085 h 44409"/>
                  <a:gd name="connsiteX1" fmla="*/ 42616 w 44042"/>
                  <a:gd name="connsiteY1" fmla="*/ 28885 h 44409"/>
                  <a:gd name="connsiteX2" fmla="*/ 31258 w 44042"/>
                  <a:gd name="connsiteY2" fmla="*/ 2160 h 44409"/>
                  <a:gd name="connsiteX3" fmla="*/ 1902 w 44042"/>
                  <a:gd name="connsiteY3" fmla="*/ 14353 h 44409"/>
                  <a:gd name="connsiteX4" fmla="*/ 15139 w 44042"/>
                  <a:gd name="connsiteY4" fmla="*/ 44085 h 4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42" h="44409">
                    <a:moveTo>
                      <a:pt x="15139" y="44085"/>
                    </a:moveTo>
                    <a:cubicBezTo>
                      <a:pt x="27416" y="45463"/>
                      <a:pt x="38065" y="42832"/>
                      <a:pt x="42616" y="28885"/>
                    </a:cubicBezTo>
                    <a:cubicBezTo>
                      <a:pt x="46542" y="16775"/>
                      <a:pt x="42241" y="7045"/>
                      <a:pt x="31258" y="2160"/>
                    </a:cubicBezTo>
                    <a:cubicBezTo>
                      <a:pt x="18229" y="-3603"/>
                      <a:pt x="6746" y="2744"/>
                      <a:pt x="1902" y="14353"/>
                    </a:cubicBezTo>
                    <a:cubicBezTo>
                      <a:pt x="-3109" y="26212"/>
                      <a:pt x="1944" y="37445"/>
                      <a:pt x="15139" y="44085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38">
                <a:extLst>
                  <a:ext uri="{FF2B5EF4-FFF2-40B4-BE49-F238E27FC236}">
                    <a16:creationId xmlns:a16="http://schemas.microsoft.com/office/drawing/2014/main" id="{E716B085-E37D-4E50-8AC3-9AF501ED66ED}"/>
                  </a:ext>
                </a:extLst>
              </p:cNvPr>
              <p:cNvSpPr/>
              <p:nvPr/>
            </p:nvSpPr>
            <p:spPr>
              <a:xfrm>
                <a:off x="3875061" y="5509346"/>
                <a:ext cx="43095" cy="44149"/>
              </a:xfrm>
              <a:custGeom>
                <a:avLst/>
                <a:gdLst>
                  <a:gd name="connsiteX0" fmla="*/ 28862 w 43095"/>
                  <a:gd name="connsiteY0" fmla="*/ 1757 h 44149"/>
                  <a:gd name="connsiteX1" fmla="*/ 2763 w 43095"/>
                  <a:gd name="connsiteY1" fmla="*/ 12573 h 44149"/>
                  <a:gd name="connsiteX2" fmla="*/ 12869 w 43095"/>
                  <a:gd name="connsiteY2" fmla="*/ 42012 h 44149"/>
                  <a:gd name="connsiteX3" fmla="*/ 42684 w 43095"/>
                  <a:gd name="connsiteY3" fmla="*/ 29443 h 44149"/>
                  <a:gd name="connsiteX4" fmla="*/ 28862 w 43095"/>
                  <a:gd name="connsiteY4" fmla="*/ 1757 h 4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95" h="44149">
                    <a:moveTo>
                      <a:pt x="28862" y="1757"/>
                    </a:moveTo>
                    <a:cubicBezTo>
                      <a:pt x="16794" y="-2544"/>
                      <a:pt x="8275" y="1047"/>
                      <a:pt x="2763" y="12573"/>
                    </a:cubicBezTo>
                    <a:cubicBezTo>
                      <a:pt x="-3584" y="25810"/>
                      <a:pt x="1510" y="36625"/>
                      <a:pt x="12869" y="42012"/>
                    </a:cubicBezTo>
                    <a:cubicBezTo>
                      <a:pt x="24853" y="47650"/>
                      <a:pt x="35502" y="41678"/>
                      <a:pt x="42684" y="29443"/>
                    </a:cubicBezTo>
                    <a:cubicBezTo>
                      <a:pt x="43979" y="17876"/>
                      <a:pt x="42935" y="6810"/>
                      <a:pt x="28862" y="1757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39">
                <a:extLst>
                  <a:ext uri="{FF2B5EF4-FFF2-40B4-BE49-F238E27FC236}">
                    <a16:creationId xmlns:a16="http://schemas.microsoft.com/office/drawing/2014/main" id="{3A0582B9-7189-4C10-A404-43E06B918BA0}"/>
                  </a:ext>
                </a:extLst>
              </p:cNvPr>
              <p:cNvSpPr/>
              <p:nvPr/>
            </p:nvSpPr>
            <p:spPr>
              <a:xfrm>
                <a:off x="3569540" y="5504537"/>
                <a:ext cx="43654" cy="44609"/>
              </a:xfrm>
              <a:custGeom>
                <a:avLst/>
                <a:gdLst>
                  <a:gd name="connsiteX0" fmla="*/ 15182 w 43654"/>
                  <a:gd name="connsiteY0" fmla="*/ 43021 h 44609"/>
                  <a:gd name="connsiteX1" fmla="*/ 43077 w 43654"/>
                  <a:gd name="connsiteY1" fmla="*/ 27279 h 44609"/>
                  <a:gd name="connsiteX2" fmla="*/ 27542 w 43654"/>
                  <a:gd name="connsiteY2" fmla="*/ 887 h 44609"/>
                  <a:gd name="connsiteX3" fmla="*/ 1402 w 43654"/>
                  <a:gd name="connsiteY3" fmla="*/ 14500 h 44609"/>
                  <a:gd name="connsiteX4" fmla="*/ 15182 w 43654"/>
                  <a:gd name="connsiteY4" fmla="*/ 43021 h 44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54" h="44609">
                    <a:moveTo>
                      <a:pt x="15182" y="43021"/>
                    </a:moveTo>
                    <a:cubicBezTo>
                      <a:pt x="29171" y="47865"/>
                      <a:pt x="37690" y="41351"/>
                      <a:pt x="43077" y="27279"/>
                    </a:cubicBezTo>
                    <a:cubicBezTo>
                      <a:pt x="45457" y="14918"/>
                      <a:pt x="40529" y="4604"/>
                      <a:pt x="27542" y="887"/>
                    </a:cubicBezTo>
                    <a:cubicBezTo>
                      <a:pt x="15850" y="-2453"/>
                      <a:pt x="4868" y="3977"/>
                      <a:pt x="1402" y="14500"/>
                    </a:cubicBezTo>
                    <a:cubicBezTo>
                      <a:pt x="-2440" y="26151"/>
                      <a:pt x="1443" y="38219"/>
                      <a:pt x="15182" y="43021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40">
                <a:extLst>
                  <a:ext uri="{FF2B5EF4-FFF2-40B4-BE49-F238E27FC236}">
                    <a16:creationId xmlns:a16="http://schemas.microsoft.com/office/drawing/2014/main" id="{950196DE-8BC5-4C12-A58F-6159D8CFEBA3}"/>
                  </a:ext>
                </a:extLst>
              </p:cNvPr>
              <p:cNvSpPr/>
              <p:nvPr/>
            </p:nvSpPr>
            <p:spPr>
              <a:xfrm>
                <a:off x="4179089" y="5513041"/>
                <a:ext cx="44652" cy="43738"/>
              </a:xfrm>
              <a:custGeom>
                <a:avLst/>
                <a:gdLst>
                  <a:gd name="connsiteX0" fmla="*/ 13718 w 44652"/>
                  <a:gd name="connsiteY0" fmla="*/ 41407 h 43738"/>
                  <a:gd name="connsiteX1" fmla="*/ 43366 w 44652"/>
                  <a:gd name="connsiteY1" fmla="*/ 31218 h 43738"/>
                  <a:gd name="connsiteX2" fmla="*/ 29837 w 44652"/>
                  <a:gd name="connsiteY2" fmla="*/ 1569 h 43738"/>
                  <a:gd name="connsiteX3" fmla="*/ 1316 w 44652"/>
                  <a:gd name="connsiteY3" fmla="*/ 15391 h 43738"/>
                  <a:gd name="connsiteX4" fmla="*/ 13718 w 44652"/>
                  <a:gd name="connsiteY4" fmla="*/ 41407 h 4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52" h="43738">
                    <a:moveTo>
                      <a:pt x="13718" y="41407"/>
                    </a:moveTo>
                    <a:cubicBezTo>
                      <a:pt x="27080" y="47128"/>
                      <a:pt x="36351" y="41783"/>
                      <a:pt x="43366" y="31218"/>
                    </a:cubicBezTo>
                    <a:cubicBezTo>
                      <a:pt x="47500" y="16811"/>
                      <a:pt x="41320" y="5745"/>
                      <a:pt x="29837" y="1569"/>
                    </a:cubicBezTo>
                    <a:cubicBezTo>
                      <a:pt x="18228" y="-2648"/>
                      <a:pt x="5700" y="1528"/>
                      <a:pt x="1316" y="15391"/>
                    </a:cubicBezTo>
                    <a:cubicBezTo>
                      <a:pt x="-2443" y="27126"/>
                      <a:pt x="1900" y="36354"/>
                      <a:pt x="13718" y="41407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41">
                <a:extLst>
                  <a:ext uri="{FF2B5EF4-FFF2-40B4-BE49-F238E27FC236}">
                    <a16:creationId xmlns:a16="http://schemas.microsoft.com/office/drawing/2014/main" id="{D841C530-0C3A-4859-B624-FF7D37B045CC}"/>
                  </a:ext>
                </a:extLst>
              </p:cNvPr>
              <p:cNvSpPr/>
              <p:nvPr/>
            </p:nvSpPr>
            <p:spPr>
              <a:xfrm>
                <a:off x="3264369" y="5501662"/>
                <a:ext cx="45326" cy="43067"/>
              </a:xfrm>
              <a:custGeom>
                <a:avLst/>
                <a:gdLst>
                  <a:gd name="connsiteX0" fmla="*/ 31344 w 45326"/>
                  <a:gd name="connsiteY0" fmla="*/ 1925 h 43067"/>
                  <a:gd name="connsiteX1" fmla="*/ 1236 w 45326"/>
                  <a:gd name="connsiteY1" fmla="*/ 14619 h 43067"/>
                  <a:gd name="connsiteX2" fmla="*/ 14056 w 45326"/>
                  <a:gd name="connsiteY2" fmla="*/ 40843 h 43067"/>
                  <a:gd name="connsiteX3" fmla="*/ 43454 w 45326"/>
                  <a:gd name="connsiteY3" fmla="*/ 29402 h 43067"/>
                  <a:gd name="connsiteX4" fmla="*/ 31344 w 45326"/>
                  <a:gd name="connsiteY4" fmla="*/ 1925 h 4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26" h="43067">
                    <a:moveTo>
                      <a:pt x="31344" y="1925"/>
                    </a:moveTo>
                    <a:cubicBezTo>
                      <a:pt x="16227" y="-2711"/>
                      <a:pt x="5746" y="839"/>
                      <a:pt x="1236" y="14619"/>
                    </a:cubicBezTo>
                    <a:cubicBezTo>
                      <a:pt x="-2731" y="26771"/>
                      <a:pt x="3199" y="36333"/>
                      <a:pt x="14056" y="40843"/>
                    </a:cubicBezTo>
                    <a:cubicBezTo>
                      <a:pt x="26416" y="45938"/>
                      <a:pt x="38276" y="42347"/>
                      <a:pt x="43454" y="29402"/>
                    </a:cubicBezTo>
                    <a:cubicBezTo>
                      <a:pt x="48715" y="16331"/>
                      <a:pt x="42326" y="6685"/>
                      <a:pt x="31344" y="1925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9" name="Freeform: Shape 114">
            <a:extLst>
              <a:ext uri="{FF2B5EF4-FFF2-40B4-BE49-F238E27FC236}">
                <a16:creationId xmlns:a16="http://schemas.microsoft.com/office/drawing/2014/main" id="{291D8FBD-245E-4A1C-9305-C9F1C27079FD}"/>
              </a:ext>
            </a:extLst>
          </p:cNvPr>
          <p:cNvSpPr/>
          <p:nvPr/>
        </p:nvSpPr>
        <p:spPr>
          <a:xfrm>
            <a:off x="6663239" y="1275739"/>
            <a:ext cx="559393" cy="697095"/>
          </a:xfrm>
          <a:custGeom>
            <a:avLst/>
            <a:gdLst>
              <a:gd name="connsiteX0" fmla="*/ 84810 w 787890"/>
              <a:gd name="connsiteY0" fmla="*/ 820395 h 981840"/>
              <a:gd name="connsiteX1" fmla="*/ 79580 w 787890"/>
              <a:gd name="connsiteY1" fmla="*/ 824269 h 981840"/>
              <a:gd name="connsiteX2" fmla="*/ 85020 w 787890"/>
              <a:gd name="connsiteY2" fmla="*/ 831359 h 981840"/>
              <a:gd name="connsiteX3" fmla="*/ 124785 w 787890"/>
              <a:gd name="connsiteY3" fmla="*/ 873300 h 981840"/>
              <a:gd name="connsiteX4" fmla="*/ 130927 w 787890"/>
              <a:gd name="connsiteY4" fmla="*/ 874633 h 981840"/>
              <a:gd name="connsiteX5" fmla="*/ 327297 w 787890"/>
              <a:gd name="connsiteY5" fmla="*/ 897833 h 981840"/>
              <a:gd name="connsiteX6" fmla="*/ 438274 w 787890"/>
              <a:gd name="connsiteY6" fmla="*/ 899131 h 981840"/>
              <a:gd name="connsiteX7" fmla="*/ 556025 w 787890"/>
              <a:gd name="connsiteY7" fmla="*/ 891375 h 981840"/>
              <a:gd name="connsiteX8" fmla="*/ 659246 w 787890"/>
              <a:gd name="connsiteY8" fmla="*/ 876915 h 981840"/>
              <a:gd name="connsiteX9" fmla="*/ 705961 w 787890"/>
              <a:gd name="connsiteY9" fmla="*/ 826059 h 981840"/>
              <a:gd name="connsiteX10" fmla="*/ 694799 w 787890"/>
              <a:gd name="connsiteY10" fmla="*/ 824936 h 981840"/>
              <a:gd name="connsiteX11" fmla="*/ 643943 w 787890"/>
              <a:gd name="connsiteY11" fmla="*/ 833254 h 981840"/>
              <a:gd name="connsiteX12" fmla="*/ 466878 w 787890"/>
              <a:gd name="connsiteY12" fmla="*/ 849890 h 981840"/>
              <a:gd name="connsiteX13" fmla="*/ 320523 w 787890"/>
              <a:gd name="connsiteY13" fmla="*/ 848907 h 981840"/>
              <a:gd name="connsiteX14" fmla="*/ 178449 w 787890"/>
              <a:gd name="connsiteY14" fmla="*/ 835816 h 981840"/>
              <a:gd name="connsiteX15" fmla="*/ 90987 w 787890"/>
              <a:gd name="connsiteY15" fmla="*/ 821707 h 981840"/>
              <a:gd name="connsiteX16" fmla="*/ 84810 w 787890"/>
              <a:gd name="connsiteY16" fmla="*/ 820395 h 981840"/>
              <a:gd name="connsiteX17" fmla="*/ 32935 w 787890"/>
              <a:gd name="connsiteY17" fmla="*/ 744773 h 981840"/>
              <a:gd name="connsiteX18" fmla="*/ 52379 w 787890"/>
              <a:gd name="connsiteY18" fmla="*/ 780958 h 981840"/>
              <a:gd name="connsiteX19" fmla="*/ 59574 w 787890"/>
              <a:gd name="connsiteY19" fmla="*/ 781169 h 981840"/>
              <a:gd name="connsiteX20" fmla="*/ 190206 w 787890"/>
              <a:gd name="connsiteY20" fmla="*/ 801070 h 981840"/>
              <a:gd name="connsiteX21" fmla="*/ 306799 w 787890"/>
              <a:gd name="connsiteY21" fmla="*/ 811143 h 981840"/>
              <a:gd name="connsiteX22" fmla="*/ 406194 w 787890"/>
              <a:gd name="connsiteY22" fmla="*/ 813599 h 981840"/>
              <a:gd name="connsiteX23" fmla="*/ 499237 w 787890"/>
              <a:gd name="connsiteY23" fmla="*/ 811072 h 981840"/>
              <a:gd name="connsiteX24" fmla="*/ 605126 w 787890"/>
              <a:gd name="connsiteY24" fmla="*/ 802333 h 981840"/>
              <a:gd name="connsiteX25" fmla="*/ 669283 w 787890"/>
              <a:gd name="connsiteY25" fmla="*/ 793874 h 981840"/>
              <a:gd name="connsiteX26" fmla="*/ 733301 w 787890"/>
              <a:gd name="connsiteY26" fmla="*/ 784398 h 981840"/>
              <a:gd name="connsiteX27" fmla="*/ 751411 w 787890"/>
              <a:gd name="connsiteY27" fmla="*/ 751828 h 981840"/>
              <a:gd name="connsiteX28" fmla="*/ 743689 w 787890"/>
              <a:gd name="connsiteY28" fmla="*/ 748599 h 981840"/>
              <a:gd name="connsiteX29" fmla="*/ 677075 w 787890"/>
              <a:gd name="connsiteY29" fmla="*/ 758812 h 981840"/>
              <a:gd name="connsiteX30" fmla="*/ 557183 w 787890"/>
              <a:gd name="connsiteY30" fmla="*/ 771307 h 981840"/>
              <a:gd name="connsiteX31" fmla="*/ 440063 w 787890"/>
              <a:gd name="connsiteY31" fmla="*/ 776852 h 981840"/>
              <a:gd name="connsiteX32" fmla="*/ 328033 w 787890"/>
              <a:gd name="connsiteY32" fmla="*/ 775413 h 981840"/>
              <a:gd name="connsiteX33" fmla="*/ 273035 w 787890"/>
              <a:gd name="connsiteY33" fmla="*/ 773132 h 981840"/>
              <a:gd name="connsiteX34" fmla="*/ 245168 w 787890"/>
              <a:gd name="connsiteY34" fmla="*/ 771377 h 981840"/>
              <a:gd name="connsiteX35" fmla="*/ 161040 w 787890"/>
              <a:gd name="connsiteY35" fmla="*/ 762883 h 981840"/>
              <a:gd name="connsiteX36" fmla="*/ 71121 w 787890"/>
              <a:gd name="connsiteY36" fmla="*/ 750459 h 981840"/>
              <a:gd name="connsiteX37" fmla="*/ 32935 w 787890"/>
              <a:gd name="connsiteY37" fmla="*/ 744773 h 981840"/>
              <a:gd name="connsiteX38" fmla="*/ 9245 w 787890"/>
              <a:gd name="connsiteY38" fmla="*/ 673842 h 981840"/>
              <a:gd name="connsiteX39" fmla="*/ 16335 w 787890"/>
              <a:gd name="connsiteY39" fmla="*/ 699253 h 981840"/>
              <a:gd name="connsiteX40" fmla="*/ 19388 w 787890"/>
              <a:gd name="connsiteY40" fmla="*/ 697814 h 981840"/>
              <a:gd name="connsiteX41" fmla="*/ 57539 w 787890"/>
              <a:gd name="connsiteY41" fmla="*/ 703570 h 981840"/>
              <a:gd name="connsiteX42" fmla="*/ 138614 w 787890"/>
              <a:gd name="connsiteY42" fmla="*/ 713572 h 981840"/>
              <a:gd name="connsiteX43" fmla="*/ 208492 w 787890"/>
              <a:gd name="connsiteY43" fmla="*/ 719644 h 981840"/>
              <a:gd name="connsiteX44" fmla="*/ 319891 w 787890"/>
              <a:gd name="connsiteY44" fmla="*/ 725962 h 981840"/>
              <a:gd name="connsiteX45" fmla="*/ 572696 w 787890"/>
              <a:gd name="connsiteY45" fmla="*/ 721329 h 981840"/>
              <a:gd name="connsiteX46" fmla="*/ 651630 w 787890"/>
              <a:gd name="connsiteY46" fmla="*/ 715152 h 981840"/>
              <a:gd name="connsiteX47" fmla="*/ 749692 w 787890"/>
              <a:gd name="connsiteY47" fmla="*/ 703359 h 981840"/>
              <a:gd name="connsiteX48" fmla="*/ 769627 w 787890"/>
              <a:gd name="connsiteY48" fmla="*/ 702973 h 981840"/>
              <a:gd name="connsiteX49" fmla="*/ 774857 w 787890"/>
              <a:gd name="connsiteY49" fmla="*/ 682862 h 981840"/>
              <a:gd name="connsiteX50" fmla="*/ 768013 w 787890"/>
              <a:gd name="connsiteY50" fmla="*/ 679914 h 981840"/>
              <a:gd name="connsiteX51" fmla="*/ 687921 w 787890"/>
              <a:gd name="connsiteY51" fmla="*/ 689987 h 981840"/>
              <a:gd name="connsiteX52" fmla="*/ 576838 w 787890"/>
              <a:gd name="connsiteY52" fmla="*/ 699147 h 981840"/>
              <a:gd name="connsiteX53" fmla="*/ 506678 w 787890"/>
              <a:gd name="connsiteY53" fmla="*/ 702587 h 981840"/>
              <a:gd name="connsiteX54" fmla="*/ 430903 w 787890"/>
              <a:gd name="connsiteY54" fmla="*/ 704342 h 981840"/>
              <a:gd name="connsiteX55" fmla="*/ 343371 w 787890"/>
              <a:gd name="connsiteY55" fmla="*/ 703324 h 981840"/>
              <a:gd name="connsiteX56" fmla="*/ 254049 w 787890"/>
              <a:gd name="connsiteY56" fmla="*/ 700692 h 981840"/>
              <a:gd name="connsiteX57" fmla="*/ 156303 w 787890"/>
              <a:gd name="connsiteY57" fmla="*/ 693777 h 981840"/>
              <a:gd name="connsiteX58" fmla="*/ 114256 w 787890"/>
              <a:gd name="connsiteY58" fmla="*/ 689847 h 981840"/>
              <a:gd name="connsiteX59" fmla="*/ 42131 w 787890"/>
              <a:gd name="connsiteY59" fmla="*/ 680932 h 981840"/>
              <a:gd name="connsiteX60" fmla="*/ 9245 w 787890"/>
              <a:gd name="connsiteY60" fmla="*/ 673842 h 981840"/>
              <a:gd name="connsiteX61" fmla="*/ 4226 w 787890"/>
              <a:gd name="connsiteY61" fmla="*/ 527396 h 981840"/>
              <a:gd name="connsiteX62" fmla="*/ 43394 w 787890"/>
              <a:gd name="connsiteY62" fmla="*/ 528785 h 981840"/>
              <a:gd name="connsiteX63" fmla="*/ 145352 w 787890"/>
              <a:gd name="connsiteY63" fmla="*/ 530435 h 981840"/>
              <a:gd name="connsiteX64" fmla="*/ 356743 w 787890"/>
              <a:gd name="connsiteY64" fmla="*/ 532365 h 981840"/>
              <a:gd name="connsiteX65" fmla="*/ 486743 w 787890"/>
              <a:gd name="connsiteY65" fmla="*/ 531312 h 981840"/>
              <a:gd name="connsiteX66" fmla="*/ 673706 w 787890"/>
              <a:gd name="connsiteY66" fmla="*/ 529417 h 981840"/>
              <a:gd name="connsiteX67" fmla="*/ 783568 w 787890"/>
              <a:gd name="connsiteY67" fmla="*/ 527455 h 981840"/>
              <a:gd name="connsiteX68" fmla="*/ 783946 w 787890"/>
              <a:gd name="connsiteY68" fmla="*/ 529242 h 981840"/>
              <a:gd name="connsiteX69" fmla="*/ 787561 w 787890"/>
              <a:gd name="connsiteY69" fmla="*/ 599998 h 981840"/>
              <a:gd name="connsiteX70" fmla="*/ 774961 w 787890"/>
              <a:gd name="connsiteY70" fmla="*/ 684757 h 981840"/>
              <a:gd name="connsiteX71" fmla="*/ 769731 w 787890"/>
              <a:gd name="connsiteY71" fmla="*/ 704798 h 981840"/>
              <a:gd name="connsiteX72" fmla="*/ 751551 w 787890"/>
              <a:gd name="connsiteY72" fmla="*/ 753689 h 981840"/>
              <a:gd name="connsiteX73" fmla="*/ 733406 w 787890"/>
              <a:gd name="connsiteY73" fmla="*/ 786259 h 981840"/>
              <a:gd name="connsiteX74" fmla="*/ 706065 w 787890"/>
              <a:gd name="connsiteY74" fmla="*/ 827920 h 981840"/>
              <a:gd name="connsiteX75" fmla="*/ 659351 w 787890"/>
              <a:gd name="connsiteY75" fmla="*/ 878776 h 981840"/>
              <a:gd name="connsiteX76" fmla="*/ 583576 w 787890"/>
              <a:gd name="connsiteY76" fmla="*/ 933492 h 981840"/>
              <a:gd name="connsiteX77" fmla="*/ 454663 w 787890"/>
              <a:gd name="connsiteY77" fmla="*/ 977574 h 981840"/>
              <a:gd name="connsiteX78" fmla="*/ 360323 w 787890"/>
              <a:gd name="connsiteY78" fmla="*/ 980417 h 981840"/>
              <a:gd name="connsiteX79" fmla="*/ 220565 w 787890"/>
              <a:gd name="connsiteY79" fmla="*/ 941915 h 981840"/>
              <a:gd name="connsiteX80" fmla="*/ 124890 w 787890"/>
              <a:gd name="connsiteY80" fmla="*/ 875160 h 981840"/>
              <a:gd name="connsiteX81" fmla="*/ 85125 w 787890"/>
              <a:gd name="connsiteY81" fmla="*/ 833219 h 981840"/>
              <a:gd name="connsiteX82" fmla="*/ 79685 w 787890"/>
              <a:gd name="connsiteY82" fmla="*/ 826130 h 981840"/>
              <a:gd name="connsiteX83" fmla="*/ 54801 w 787890"/>
              <a:gd name="connsiteY83" fmla="*/ 789383 h 981840"/>
              <a:gd name="connsiteX84" fmla="*/ 52519 w 787890"/>
              <a:gd name="connsiteY84" fmla="*/ 782785 h 981840"/>
              <a:gd name="connsiteX85" fmla="*/ 33075 w 787890"/>
              <a:gd name="connsiteY85" fmla="*/ 746599 h 981840"/>
              <a:gd name="connsiteX86" fmla="*/ 16439 w 787890"/>
              <a:gd name="connsiteY86" fmla="*/ 701148 h 981840"/>
              <a:gd name="connsiteX87" fmla="*/ 9350 w 787890"/>
              <a:gd name="connsiteY87" fmla="*/ 675737 h 981840"/>
              <a:gd name="connsiteX88" fmla="*/ 1137 w 787890"/>
              <a:gd name="connsiteY88" fmla="*/ 618108 h 981840"/>
              <a:gd name="connsiteX89" fmla="*/ 1207 w 787890"/>
              <a:gd name="connsiteY89" fmla="*/ 557846 h 981840"/>
              <a:gd name="connsiteX90" fmla="*/ 3910 w 787890"/>
              <a:gd name="connsiteY90" fmla="*/ 529277 h 981840"/>
              <a:gd name="connsiteX91" fmla="*/ 324067 w 787890"/>
              <a:gd name="connsiteY91" fmla="*/ 292370 h 981840"/>
              <a:gd name="connsiteX92" fmla="*/ 492147 w 787890"/>
              <a:gd name="connsiteY92" fmla="*/ 293247 h 981840"/>
              <a:gd name="connsiteX93" fmla="*/ 615409 w 787890"/>
              <a:gd name="connsiteY93" fmla="*/ 299249 h 981840"/>
              <a:gd name="connsiteX94" fmla="*/ 661983 w 787890"/>
              <a:gd name="connsiteY94" fmla="*/ 303074 h 981840"/>
              <a:gd name="connsiteX95" fmla="*/ 721812 w 787890"/>
              <a:gd name="connsiteY95" fmla="*/ 309830 h 981840"/>
              <a:gd name="connsiteX96" fmla="*/ 722631 w 787890"/>
              <a:gd name="connsiteY96" fmla="*/ 311744 h 981840"/>
              <a:gd name="connsiteX97" fmla="*/ 750463 w 787890"/>
              <a:gd name="connsiteY97" fmla="*/ 383869 h 981840"/>
              <a:gd name="connsiteX98" fmla="*/ 776506 w 787890"/>
              <a:gd name="connsiteY98" fmla="*/ 485696 h 981840"/>
              <a:gd name="connsiteX99" fmla="*/ 764467 w 787890"/>
              <a:gd name="connsiteY99" fmla="*/ 487441 h 981840"/>
              <a:gd name="connsiteX100" fmla="*/ 466035 w 787890"/>
              <a:gd name="connsiteY100" fmla="*/ 486037 h 981840"/>
              <a:gd name="connsiteX101" fmla="*/ 322382 w 787890"/>
              <a:gd name="connsiteY101" fmla="*/ 486879 h 981840"/>
              <a:gd name="connsiteX102" fmla="*/ 20160 w 787890"/>
              <a:gd name="connsiteY102" fmla="*/ 487405 h 981840"/>
              <a:gd name="connsiteX103" fmla="*/ 11315 w 787890"/>
              <a:gd name="connsiteY103" fmla="*/ 485682 h 981840"/>
              <a:gd name="connsiteX104" fmla="*/ 27039 w 787890"/>
              <a:gd name="connsiteY104" fmla="*/ 418685 h 981840"/>
              <a:gd name="connsiteX105" fmla="*/ 63611 w 787890"/>
              <a:gd name="connsiteY105" fmla="*/ 315570 h 981840"/>
              <a:gd name="connsiteX106" fmla="*/ 64576 w 787890"/>
              <a:gd name="connsiteY106" fmla="*/ 313466 h 981840"/>
              <a:gd name="connsiteX107" fmla="*/ 77474 w 787890"/>
              <a:gd name="connsiteY107" fmla="*/ 310094 h 981840"/>
              <a:gd name="connsiteX108" fmla="*/ 157952 w 787890"/>
              <a:gd name="connsiteY108" fmla="*/ 302337 h 981840"/>
              <a:gd name="connsiteX109" fmla="*/ 240360 w 787890"/>
              <a:gd name="connsiteY109" fmla="*/ 295844 h 981840"/>
              <a:gd name="connsiteX110" fmla="*/ 324067 w 787890"/>
              <a:gd name="connsiteY110" fmla="*/ 292370 h 981840"/>
              <a:gd name="connsiteX111" fmla="*/ 465755 w 787890"/>
              <a:gd name="connsiteY111" fmla="*/ 219824 h 981840"/>
              <a:gd name="connsiteX112" fmla="*/ 589788 w 787890"/>
              <a:gd name="connsiteY112" fmla="*/ 226983 h 981840"/>
              <a:gd name="connsiteX113" fmla="*/ 629062 w 787890"/>
              <a:gd name="connsiteY113" fmla="*/ 231476 h 981840"/>
              <a:gd name="connsiteX114" fmla="*/ 687111 w 787890"/>
              <a:gd name="connsiteY114" fmla="*/ 237519 h 981840"/>
              <a:gd name="connsiteX115" fmla="*/ 688201 w 787890"/>
              <a:gd name="connsiteY115" fmla="*/ 239444 h 981840"/>
              <a:gd name="connsiteX116" fmla="*/ 710958 w 787890"/>
              <a:gd name="connsiteY116" fmla="*/ 284757 h 981840"/>
              <a:gd name="connsiteX117" fmla="*/ 699713 w 787890"/>
              <a:gd name="connsiteY117" fmla="*/ 286228 h 981840"/>
              <a:gd name="connsiteX118" fmla="*/ 660544 w 787890"/>
              <a:gd name="connsiteY118" fmla="*/ 281244 h 981840"/>
              <a:gd name="connsiteX119" fmla="*/ 546724 w 787890"/>
              <a:gd name="connsiteY119" fmla="*/ 272189 h 981840"/>
              <a:gd name="connsiteX120" fmla="*/ 459367 w 787890"/>
              <a:gd name="connsiteY120" fmla="*/ 268784 h 981840"/>
              <a:gd name="connsiteX121" fmla="*/ 294024 w 787890"/>
              <a:gd name="connsiteY121" fmla="*/ 270574 h 981840"/>
              <a:gd name="connsiteX122" fmla="*/ 256224 w 787890"/>
              <a:gd name="connsiteY122" fmla="*/ 272294 h 981840"/>
              <a:gd name="connsiteX123" fmla="*/ 169323 w 787890"/>
              <a:gd name="connsiteY123" fmla="*/ 279349 h 981840"/>
              <a:gd name="connsiteX124" fmla="*/ 107727 w 787890"/>
              <a:gd name="connsiteY124" fmla="*/ 285666 h 981840"/>
              <a:gd name="connsiteX125" fmla="*/ 91947 w 787890"/>
              <a:gd name="connsiteY125" fmla="*/ 288220 h 981840"/>
              <a:gd name="connsiteX126" fmla="*/ 76972 w 787890"/>
              <a:gd name="connsiteY126" fmla="*/ 286610 h 981840"/>
              <a:gd name="connsiteX127" fmla="*/ 99761 w 787890"/>
              <a:gd name="connsiteY127" fmla="*/ 241304 h 981840"/>
              <a:gd name="connsiteX128" fmla="*/ 100741 w 787890"/>
              <a:gd name="connsiteY128" fmla="*/ 239668 h 981840"/>
              <a:gd name="connsiteX129" fmla="*/ 103656 w 787890"/>
              <a:gd name="connsiteY129" fmla="*/ 240251 h 981840"/>
              <a:gd name="connsiteX130" fmla="*/ 148159 w 787890"/>
              <a:gd name="connsiteY130" fmla="*/ 234144 h 981840"/>
              <a:gd name="connsiteX131" fmla="*/ 228673 w 787890"/>
              <a:gd name="connsiteY131" fmla="*/ 226211 h 981840"/>
              <a:gd name="connsiteX132" fmla="*/ 332877 w 787890"/>
              <a:gd name="connsiteY132" fmla="*/ 219929 h 981840"/>
              <a:gd name="connsiteX133" fmla="*/ 465755 w 787890"/>
              <a:gd name="connsiteY133" fmla="*/ 219824 h 981840"/>
              <a:gd name="connsiteX134" fmla="*/ 360813 w 787890"/>
              <a:gd name="connsiteY134" fmla="*/ 142119 h 981840"/>
              <a:gd name="connsiteX135" fmla="*/ 528367 w 787890"/>
              <a:gd name="connsiteY135" fmla="*/ 146857 h 981840"/>
              <a:gd name="connsiteX136" fmla="*/ 629272 w 787890"/>
              <a:gd name="connsiteY136" fmla="*/ 157738 h 981840"/>
              <a:gd name="connsiteX137" fmla="*/ 636380 w 787890"/>
              <a:gd name="connsiteY137" fmla="*/ 156268 h 981840"/>
              <a:gd name="connsiteX138" fmla="*/ 637661 w 787890"/>
              <a:gd name="connsiteY138" fmla="*/ 157843 h 981840"/>
              <a:gd name="connsiteX139" fmla="*/ 666536 w 787890"/>
              <a:gd name="connsiteY139" fmla="*/ 201525 h 981840"/>
              <a:gd name="connsiteX140" fmla="*/ 599089 w 787890"/>
              <a:gd name="connsiteY140" fmla="*/ 192658 h 981840"/>
              <a:gd name="connsiteX141" fmla="*/ 523735 w 787890"/>
              <a:gd name="connsiteY141" fmla="*/ 186516 h 981840"/>
              <a:gd name="connsiteX142" fmla="*/ 393243 w 787890"/>
              <a:gd name="connsiteY142" fmla="*/ 183112 h 981840"/>
              <a:gd name="connsiteX143" fmla="*/ 245449 w 787890"/>
              <a:gd name="connsiteY143" fmla="*/ 188868 h 981840"/>
              <a:gd name="connsiteX144" fmla="*/ 183783 w 787890"/>
              <a:gd name="connsiteY144" fmla="*/ 195466 h 981840"/>
              <a:gd name="connsiteX145" fmla="*/ 122768 w 787890"/>
              <a:gd name="connsiteY145" fmla="*/ 203085 h 981840"/>
              <a:gd name="connsiteX146" fmla="*/ 148897 w 787890"/>
              <a:gd name="connsiteY146" fmla="*/ 163423 h 981840"/>
              <a:gd name="connsiteX147" fmla="*/ 150523 w 787890"/>
              <a:gd name="connsiteY147" fmla="*/ 161327 h 981840"/>
              <a:gd name="connsiteX148" fmla="*/ 158548 w 787890"/>
              <a:gd name="connsiteY148" fmla="*/ 159879 h 981840"/>
              <a:gd name="connsiteX149" fmla="*/ 255767 w 787890"/>
              <a:gd name="connsiteY149" fmla="*/ 148471 h 981840"/>
              <a:gd name="connsiteX150" fmla="*/ 360813 w 787890"/>
              <a:gd name="connsiteY150" fmla="*/ 142119 h 981840"/>
              <a:gd name="connsiteX151" fmla="*/ 403685 w 787890"/>
              <a:gd name="connsiteY151" fmla="*/ 168 h 981840"/>
              <a:gd name="connsiteX152" fmla="*/ 479933 w 787890"/>
              <a:gd name="connsiteY152" fmla="*/ 18542 h 981840"/>
              <a:gd name="connsiteX153" fmla="*/ 587963 w 787890"/>
              <a:gd name="connsiteY153" fmla="*/ 97054 h 981840"/>
              <a:gd name="connsiteX154" fmla="*/ 597966 w 787890"/>
              <a:gd name="connsiteY154" fmla="*/ 109069 h 981840"/>
              <a:gd name="connsiteX155" fmla="*/ 593017 w 787890"/>
              <a:gd name="connsiteY155" fmla="*/ 108987 h 981840"/>
              <a:gd name="connsiteX156" fmla="*/ 502711 w 787890"/>
              <a:gd name="connsiteY156" fmla="*/ 99756 h 981840"/>
              <a:gd name="connsiteX157" fmla="*/ 464912 w 787890"/>
              <a:gd name="connsiteY157" fmla="*/ 98002 h 981840"/>
              <a:gd name="connsiteX158" fmla="*/ 345757 w 787890"/>
              <a:gd name="connsiteY158" fmla="*/ 97054 h 981840"/>
              <a:gd name="connsiteX159" fmla="*/ 237271 w 787890"/>
              <a:gd name="connsiteY159" fmla="*/ 105548 h 981840"/>
              <a:gd name="connsiteX160" fmla="*/ 188980 w 787890"/>
              <a:gd name="connsiteY160" fmla="*/ 112513 h 981840"/>
              <a:gd name="connsiteX161" fmla="*/ 250213 w 787890"/>
              <a:gd name="connsiteY161" fmla="*/ 54666 h 981840"/>
              <a:gd name="connsiteX162" fmla="*/ 326489 w 787890"/>
              <a:gd name="connsiteY162" fmla="*/ 12435 h 981840"/>
              <a:gd name="connsiteX163" fmla="*/ 403685 w 787890"/>
              <a:gd name="connsiteY163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787890" h="981840">
                <a:moveTo>
                  <a:pt x="84810" y="820395"/>
                </a:moveTo>
                <a:cubicBezTo>
                  <a:pt x="82756" y="820338"/>
                  <a:pt x="80861" y="821145"/>
                  <a:pt x="79580" y="824269"/>
                </a:cubicBezTo>
                <a:cubicBezTo>
                  <a:pt x="81370" y="826655"/>
                  <a:pt x="83055" y="829112"/>
                  <a:pt x="85020" y="831359"/>
                </a:cubicBezTo>
                <a:cubicBezTo>
                  <a:pt x="97655" y="845889"/>
                  <a:pt x="109027" y="861718"/>
                  <a:pt x="124785" y="873300"/>
                </a:cubicBezTo>
                <a:cubicBezTo>
                  <a:pt x="126821" y="873756"/>
                  <a:pt x="128857" y="874247"/>
                  <a:pt x="130927" y="874633"/>
                </a:cubicBezTo>
                <a:cubicBezTo>
                  <a:pt x="195892" y="886531"/>
                  <a:pt x="261383" y="894884"/>
                  <a:pt x="327297" y="897833"/>
                </a:cubicBezTo>
                <a:cubicBezTo>
                  <a:pt x="364183" y="899482"/>
                  <a:pt x="401141" y="901202"/>
                  <a:pt x="438274" y="899131"/>
                </a:cubicBezTo>
                <a:cubicBezTo>
                  <a:pt x="477547" y="896955"/>
                  <a:pt x="516857" y="895446"/>
                  <a:pt x="556025" y="891375"/>
                </a:cubicBezTo>
                <a:cubicBezTo>
                  <a:pt x="590631" y="887795"/>
                  <a:pt x="625026" y="882987"/>
                  <a:pt x="659246" y="876915"/>
                </a:cubicBezTo>
                <a:cubicBezTo>
                  <a:pt x="676303" y="861331"/>
                  <a:pt x="692834" y="845292"/>
                  <a:pt x="705961" y="826059"/>
                </a:cubicBezTo>
                <a:cubicBezTo>
                  <a:pt x="702521" y="822935"/>
                  <a:pt x="698590" y="824234"/>
                  <a:pt x="694799" y="824936"/>
                </a:cubicBezTo>
                <a:cubicBezTo>
                  <a:pt x="677883" y="828024"/>
                  <a:pt x="660931" y="830657"/>
                  <a:pt x="643943" y="833254"/>
                </a:cubicBezTo>
                <a:cubicBezTo>
                  <a:pt x="585261" y="842274"/>
                  <a:pt x="526157" y="848311"/>
                  <a:pt x="466878" y="849890"/>
                </a:cubicBezTo>
                <a:cubicBezTo>
                  <a:pt x="418163" y="851153"/>
                  <a:pt x="369343" y="851399"/>
                  <a:pt x="320523" y="848907"/>
                </a:cubicBezTo>
                <a:cubicBezTo>
                  <a:pt x="272931" y="846485"/>
                  <a:pt x="225619" y="842028"/>
                  <a:pt x="178449" y="835816"/>
                </a:cubicBezTo>
                <a:cubicBezTo>
                  <a:pt x="149143" y="831955"/>
                  <a:pt x="120047" y="826866"/>
                  <a:pt x="90987" y="821707"/>
                </a:cubicBezTo>
                <a:cubicBezTo>
                  <a:pt x="89074" y="821373"/>
                  <a:pt x="86863" y="820452"/>
                  <a:pt x="84810" y="820395"/>
                </a:cubicBezTo>
                <a:close/>
                <a:moveTo>
                  <a:pt x="32935" y="744773"/>
                </a:moveTo>
                <a:cubicBezTo>
                  <a:pt x="38410" y="757373"/>
                  <a:pt x="43500" y="770184"/>
                  <a:pt x="52379" y="780958"/>
                </a:cubicBezTo>
                <a:cubicBezTo>
                  <a:pt x="54766" y="780994"/>
                  <a:pt x="57258" y="780713"/>
                  <a:pt x="59574" y="781169"/>
                </a:cubicBezTo>
                <a:cubicBezTo>
                  <a:pt x="102814" y="789873"/>
                  <a:pt x="146440" y="795840"/>
                  <a:pt x="190206" y="801070"/>
                </a:cubicBezTo>
                <a:cubicBezTo>
                  <a:pt x="228988" y="805738"/>
                  <a:pt x="267876" y="809037"/>
                  <a:pt x="306799" y="811143"/>
                </a:cubicBezTo>
                <a:cubicBezTo>
                  <a:pt x="339861" y="812933"/>
                  <a:pt x="373027" y="813599"/>
                  <a:pt x="406194" y="813599"/>
                </a:cubicBezTo>
                <a:cubicBezTo>
                  <a:pt x="437255" y="813599"/>
                  <a:pt x="468281" y="812511"/>
                  <a:pt x="499237" y="811072"/>
                </a:cubicBezTo>
                <a:cubicBezTo>
                  <a:pt x="534615" y="809458"/>
                  <a:pt x="569888" y="805808"/>
                  <a:pt x="605126" y="802333"/>
                </a:cubicBezTo>
                <a:cubicBezTo>
                  <a:pt x="626570" y="800192"/>
                  <a:pt x="647909" y="796893"/>
                  <a:pt x="669283" y="793874"/>
                </a:cubicBezTo>
                <a:cubicBezTo>
                  <a:pt x="690658" y="790856"/>
                  <a:pt x="711962" y="787557"/>
                  <a:pt x="733301" y="784398"/>
                </a:cubicBezTo>
                <a:cubicBezTo>
                  <a:pt x="741619" y="774816"/>
                  <a:pt x="745620" y="762813"/>
                  <a:pt x="751411" y="751828"/>
                </a:cubicBezTo>
                <a:cubicBezTo>
                  <a:pt x="750604" y="746563"/>
                  <a:pt x="746708" y="748142"/>
                  <a:pt x="743689" y="748599"/>
                </a:cubicBezTo>
                <a:cubicBezTo>
                  <a:pt x="721473" y="751968"/>
                  <a:pt x="699362" y="756180"/>
                  <a:pt x="677075" y="758812"/>
                </a:cubicBezTo>
                <a:cubicBezTo>
                  <a:pt x="637169" y="763550"/>
                  <a:pt x="597229" y="768253"/>
                  <a:pt x="557183" y="771307"/>
                </a:cubicBezTo>
                <a:cubicBezTo>
                  <a:pt x="518225" y="774290"/>
                  <a:pt x="479126" y="775834"/>
                  <a:pt x="440063" y="776852"/>
                </a:cubicBezTo>
                <a:cubicBezTo>
                  <a:pt x="402755" y="777835"/>
                  <a:pt x="365376" y="777379"/>
                  <a:pt x="328033" y="775413"/>
                </a:cubicBezTo>
                <a:cubicBezTo>
                  <a:pt x="309712" y="774465"/>
                  <a:pt x="291286" y="774746"/>
                  <a:pt x="273035" y="773132"/>
                </a:cubicBezTo>
                <a:cubicBezTo>
                  <a:pt x="263735" y="772289"/>
                  <a:pt x="254399" y="772430"/>
                  <a:pt x="245168" y="771377"/>
                </a:cubicBezTo>
                <a:cubicBezTo>
                  <a:pt x="217161" y="768183"/>
                  <a:pt x="189013" y="766428"/>
                  <a:pt x="161040" y="762883"/>
                </a:cubicBezTo>
                <a:cubicBezTo>
                  <a:pt x="131032" y="759058"/>
                  <a:pt x="101024" y="755057"/>
                  <a:pt x="71121" y="750459"/>
                </a:cubicBezTo>
                <a:cubicBezTo>
                  <a:pt x="58416" y="748494"/>
                  <a:pt x="45886" y="745089"/>
                  <a:pt x="32935" y="744773"/>
                </a:cubicBezTo>
                <a:close/>
                <a:moveTo>
                  <a:pt x="9245" y="673842"/>
                </a:moveTo>
                <a:cubicBezTo>
                  <a:pt x="12229" y="682125"/>
                  <a:pt x="12369" y="691215"/>
                  <a:pt x="16335" y="699253"/>
                </a:cubicBezTo>
                <a:cubicBezTo>
                  <a:pt x="17353" y="698761"/>
                  <a:pt x="18476" y="697673"/>
                  <a:pt x="19388" y="697814"/>
                </a:cubicBezTo>
                <a:cubicBezTo>
                  <a:pt x="32129" y="699674"/>
                  <a:pt x="44799" y="701885"/>
                  <a:pt x="57539" y="703570"/>
                </a:cubicBezTo>
                <a:cubicBezTo>
                  <a:pt x="84529" y="707079"/>
                  <a:pt x="111519" y="710870"/>
                  <a:pt x="138614" y="713572"/>
                </a:cubicBezTo>
                <a:cubicBezTo>
                  <a:pt x="161883" y="715924"/>
                  <a:pt x="185223" y="717503"/>
                  <a:pt x="208492" y="719644"/>
                </a:cubicBezTo>
                <a:cubicBezTo>
                  <a:pt x="245590" y="723084"/>
                  <a:pt x="282793" y="725540"/>
                  <a:pt x="319891" y="725962"/>
                </a:cubicBezTo>
                <a:cubicBezTo>
                  <a:pt x="404159" y="726944"/>
                  <a:pt x="488498" y="728313"/>
                  <a:pt x="572696" y="721329"/>
                </a:cubicBezTo>
                <a:cubicBezTo>
                  <a:pt x="598984" y="719153"/>
                  <a:pt x="625412" y="717854"/>
                  <a:pt x="651630" y="715152"/>
                </a:cubicBezTo>
                <a:cubicBezTo>
                  <a:pt x="684376" y="711782"/>
                  <a:pt x="717121" y="708413"/>
                  <a:pt x="749692" y="703359"/>
                </a:cubicBezTo>
                <a:cubicBezTo>
                  <a:pt x="755975" y="702376"/>
                  <a:pt x="762959" y="697884"/>
                  <a:pt x="769627" y="702973"/>
                </a:cubicBezTo>
                <a:cubicBezTo>
                  <a:pt x="770891" y="696164"/>
                  <a:pt x="775629" y="690268"/>
                  <a:pt x="774857" y="682862"/>
                </a:cubicBezTo>
                <a:cubicBezTo>
                  <a:pt x="772856" y="681318"/>
                  <a:pt x="771557" y="679423"/>
                  <a:pt x="768013" y="679914"/>
                </a:cubicBezTo>
                <a:cubicBezTo>
                  <a:pt x="741374" y="683564"/>
                  <a:pt x="714700" y="687390"/>
                  <a:pt x="687921" y="689987"/>
                </a:cubicBezTo>
                <a:cubicBezTo>
                  <a:pt x="650928" y="693602"/>
                  <a:pt x="613901" y="696480"/>
                  <a:pt x="576838" y="699147"/>
                </a:cubicBezTo>
                <a:cubicBezTo>
                  <a:pt x="553498" y="700832"/>
                  <a:pt x="530053" y="701288"/>
                  <a:pt x="506678" y="702587"/>
                </a:cubicBezTo>
                <a:cubicBezTo>
                  <a:pt x="481479" y="703991"/>
                  <a:pt x="456173" y="703324"/>
                  <a:pt x="430903" y="704342"/>
                </a:cubicBezTo>
                <a:cubicBezTo>
                  <a:pt x="401773" y="705535"/>
                  <a:pt x="372572" y="703956"/>
                  <a:pt x="343371" y="703324"/>
                </a:cubicBezTo>
                <a:cubicBezTo>
                  <a:pt x="313609" y="702692"/>
                  <a:pt x="283811" y="701674"/>
                  <a:pt x="254049" y="700692"/>
                </a:cubicBezTo>
                <a:cubicBezTo>
                  <a:pt x="221408" y="699639"/>
                  <a:pt x="188873" y="696305"/>
                  <a:pt x="156303" y="693777"/>
                </a:cubicBezTo>
                <a:cubicBezTo>
                  <a:pt x="142264" y="692689"/>
                  <a:pt x="128225" y="691426"/>
                  <a:pt x="114256" y="689847"/>
                </a:cubicBezTo>
                <a:cubicBezTo>
                  <a:pt x="90179" y="687109"/>
                  <a:pt x="66068" y="684547"/>
                  <a:pt x="42131" y="680932"/>
                </a:cubicBezTo>
                <a:cubicBezTo>
                  <a:pt x="31076" y="679282"/>
                  <a:pt x="19143" y="680932"/>
                  <a:pt x="9245" y="673842"/>
                </a:cubicBezTo>
                <a:close/>
                <a:moveTo>
                  <a:pt x="4226" y="527396"/>
                </a:moveTo>
                <a:lnTo>
                  <a:pt x="43394" y="528785"/>
                </a:lnTo>
                <a:cubicBezTo>
                  <a:pt x="77333" y="530540"/>
                  <a:pt x="111343" y="529382"/>
                  <a:pt x="145352" y="530435"/>
                </a:cubicBezTo>
                <a:cubicBezTo>
                  <a:pt x="215792" y="532611"/>
                  <a:pt x="286267" y="530364"/>
                  <a:pt x="356743" y="532365"/>
                </a:cubicBezTo>
                <a:cubicBezTo>
                  <a:pt x="400017" y="533593"/>
                  <a:pt x="443398" y="532962"/>
                  <a:pt x="486743" y="531312"/>
                </a:cubicBezTo>
                <a:cubicBezTo>
                  <a:pt x="549005" y="528925"/>
                  <a:pt x="611373" y="532435"/>
                  <a:pt x="673706" y="529417"/>
                </a:cubicBezTo>
                <a:lnTo>
                  <a:pt x="783568" y="527455"/>
                </a:lnTo>
                <a:lnTo>
                  <a:pt x="783946" y="529242"/>
                </a:lnTo>
                <a:cubicBezTo>
                  <a:pt x="786508" y="552757"/>
                  <a:pt x="788755" y="576342"/>
                  <a:pt x="787561" y="599998"/>
                </a:cubicBezTo>
                <a:cubicBezTo>
                  <a:pt x="786122" y="628602"/>
                  <a:pt x="783911" y="657171"/>
                  <a:pt x="774961" y="684757"/>
                </a:cubicBezTo>
                <a:cubicBezTo>
                  <a:pt x="775698" y="692093"/>
                  <a:pt x="770960" y="697989"/>
                  <a:pt x="769731" y="704798"/>
                </a:cubicBezTo>
                <a:cubicBezTo>
                  <a:pt x="765731" y="721856"/>
                  <a:pt x="758255" y="737650"/>
                  <a:pt x="751551" y="753689"/>
                </a:cubicBezTo>
                <a:cubicBezTo>
                  <a:pt x="745725" y="764674"/>
                  <a:pt x="741724" y="776678"/>
                  <a:pt x="733406" y="786259"/>
                </a:cubicBezTo>
                <a:cubicBezTo>
                  <a:pt x="727019" y="801913"/>
                  <a:pt x="716384" y="814828"/>
                  <a:pt x="706065" y="827920"/>
                </a:cubicBezTo>
                <a:cubicBezTo>
                  <a:pt x="692974" y="847153"/>
                  <a:pt x="676408" y="863192"/>
                  <a:pt x="659351" y="878776"/>
                </a:cubicBezTo>
                <a:cubicBezTo>
                  <a:pt x="636783" y="900747"/>
                  <a:pt x="610987" y="918330"/>
                  <a:pt x="583576" y="933492"/>
                </a:cubicBezTo>
                <a:cubicBezTo>
                  <a:pt x="543249" y="955814"/>
                  <a:pt x="500220" y="970871"/>
                  <a:pt x="454663" y="977574"/>
                </a:cubicBezTo>
                <a:cubicBezTo>
                  <a:pt x="423427" y="982172"/>
                  <a:pt x="392015" y="982944"/>
                  <a:pt x="360323" y="980417"/>
                </a:cubicBezTo>
                <a:cubicBezTo>
                  <a:pt x="311081" y="976486"/>
                  <a:pt x="264647" y="963606"/>
                  <a:pt x="220565" y="941915"/>
                </a:cubicBezTo>
                <a:cubicBezTo>
                  <a:pt x="185327" y="924577"/>
                  <a:pt x="152477" y="903554"/>
                  <a:pt x="124890" y="875160"/>
                </a:cubicBezTo>
                <a:cubicBezTo>
                  <a:pt x="109131" y="863578"/>
                  <a:pt x="97795" y="847785"/>
                  <a:pt x="85125" y="833219"/>
                </a:cubicBezTo>
                <a:cubicBezTo>
                  <a:pt x="83195" y="830973"/>
                  <a:pt x="81510" y="828481"/>
                  <a:pt x="79685" y="826130"/>
                </a:cubicBezTo>
                <a:cubicBezTo>
                  <a:pt x="70489" y="814477"/>
                  <a:pt x="62487" y="802053"/>
                  <a:pt x="54801" y="789383"/>
                </a:cubicBezTo>
                <a:cubicBezTo>
                  <a:pt x="53537" y="787277"/>
                  <a:pt x="52589" y="785241"/>
                  <a:pt x="52519" y="782785"/>
                </a:cubicBezTo>
                <a:cubicBezTo>
                  <a:pt x="43640" y="772010"/>
                  <a:pt x="38551" y="759199"/>
                  <a:pt x="33075" y="746599"/>
                </a:cubicBezTo>
                <a:cubicBezTo>
                  <a:pt x="26653" y="731788"/>
                  <a:pt x="20791" y="716732"/>
                  <a:pt x="16439" y="701148"/>
                </a:cubicBezTo>
                <a:cubicBezTo>
                  <a:pt x="12473" y="693146"/>
                  <a:pt x="12333" y="684021"/>
                  <a:pt x="9350" y="675737"/>
                </a:cubicBezTo>
                <a:cubicBezTo>
                  <a:pt x="6191" y="656610"/>
                  <a:pt x="2506" y="637517"/>
                  <a:pt x="1137" y="618108"/>
                </a:cubicBezTo>
                <a:cubicBezTo>
                  <a:pt x="-267" y="597997"/>
                  <a:pt x="-513" y="577921"/>
                  <a:pt x="1207" y="557846"/>
                </a:cubicBezTo>
                <a:cubicBezTo>
                  <a:pt x="2015" y="548335"/>
                  <a:pt x="2997" y="538788"/>
                  <a:pt x="3910" y="529277"/>
                </a:cubicBezTo>
                <a:close/>
                <a:moveTo>
                  <a:pt x="324067" y="292370"/>
                </a:moveTo>
                <a:cubicBezTo>
                  <a:pt x="380082" y="291984"/>
                  <a:pt x="436097" y="291036"/>
                  <a:pt x="492147" y="293247"/>
                </a:cubicBezTo>
                <a:cubicBezTo>
                  <a:pt x="533246" y="294897"/>
                  <a:pt x="574310" y="297143"/>
                  <a:pt x="615409" y="299249"/>
                </a:cubicBezTo>
                <a:cubicBezTo>
                  <a:pt x="630957" y="300056"/>
                  <a:pt x="646470" y="301495"/>
                  <a:pt x="661983" y="303074"/>
                </a:cubicBezTo>
                <a:lnTo>
                  <a:pt x="721812" y="309830"/>
                </a:lnTo>
                <a:lnTo>
                  <a:pt x="722631" y="311744"/>
                </a:lnTo>
                <a:cubicBezTo>
                  <a:pt x="734108" y="334943"/>
                  <a:pt x="742356" y="359371"/>
                  <a:pt x="750463" y="383869"/>
                </a:cubicBezTo>
                <a:lnTo>
                  <a:pt x="776506" y="485696"/>
                </a:lnTo>
                <a:lnTo>
                  <a:pt x="764467" y="487441"/>
                </a:lnTo>
                <a:cubicBezTo>
                  <a:pt x="665002" y="486353"/>
                  <a:pt x="565536" y="488704"/>
                  <a:pt x="466035" y="486037"/>
                </a:cubicBezTo>
                <a:cubicBezTo>
                  <a:pt x="418233" y="484738"/>
                  <a:pt x="370290" y="486072"/>
                  <a:pt x="322382" y="486879"/>
                </a:cubicBezTo>
                <a:cubicBezTo>
                  <a:pt x="221653" y="488564"/>
                  <a:pt x="120889" y="487441"/>
                  <a:pt x="20160" y="487405"/>
                </a:cubicBezTo>
                <a:lnTo>
                  <a:pt x="11315" y="485682"/>
                </a:lnTo>
                <a:lnTo>
                  <a:pt x="27039" y="418685"/>
                </a:lnTo>
                <a:cubicBezTo>
                  <a:pt x="37007" y="383518"/>
                  <a:pt x="49641" y="349298"/>
                  <a:pt x="63611" y="315570"/>
                </a:cubicBezTo>
                <a:lnTo>
                  <a:pt x="64576" y="313466"/>
                </a:lnTo>
                <a:lnTo>
                  <a:pt x="77474" y="310094"/>
                </a:lnTo>
                <a:cubicBezTo>
                  <a:pt x="104323" y="307918"/>
                  <a:pt x="131102" y="304794"/>
                  <a:pt x="157952" y="302337"/>
                </a:cubicBezTo>
                <a:cubicBezTo>
                  <a:pt x="185398" y="299845"/>
                  <a:pt x="212879" y="297880"/>
                  <a:pt x="240360" y="295844"/>
                </a:cubicBezTo>
                <a:cubicBezTo>
                  <a:pt x="268192" y="293774"/>
                  <a:pt x="296200" y="292545"/>
                  <a:pt x="324067" y="292370"/>
                </a:cubicBezTo>
                <a:close/>
                <a:moveTo>
                  <a:pt x="465755" y="219824"/>
                </a:moveTo>
                <a:cubicBezTo>
                  <a:pt x="507134" y="220982"/>
                  <a:pt x="548443" y="224246"/>
                  <a:pt x="589788" y="226983"/>
                </a:cubicBezTo>
                <a:cubicBezTo>
                  <a:pt x="602915" y="227861"/>
                  <a:pt x="615971" y="230072"/>
                  <a:pt x="629062" y="231476"/>
                </a:cubicBezTo>
                <a:lnTo>
                  <a:pt x="687111" y="237519"/>
                </a:lnTo>
                <a:lnTo>
                  <a:pt x="688201" y="239444"/>
                </a:lnTo>
                <a:lnTo>
                  <a:pt x="710958" y="284757"/>
                </a:lnTo>
                <a:lnTo>
                  <a:pt x="699713" y="286228"/>
                </a:lnTo>
                <a:cubicBezTo>
                  <a:pt x="686621" y="284789"/>
                  <a:pt x="673635" y="282367"/>
                  <a:pt x="660544" y="281244"/>
                </a:cubicBezTo>
                <a:cubicBezTo>
                  <a:pt x="622604" y="277945"/>
                  <a:pt x="584699" y="274681"/>
                  <a:pt x="546724" y="272189"/>
                </a:cubicBezTo>
                <a:cubicBezTo>
                  <a:pt x="517628" y="270294"/>
                  <a:pt x="488462" y="269451"/>
                  <a:pt x="459367" y="268784"/>
                </a:cubicBezTo>
                <a:cubicBezTo>
                  <a:pt x="404264" y="267486"/>
                  <a:pt x="349091" y="267696"/>
                  <a:pt x="294024" y="270574"/>
                </a:cubicBezTo>
                <a:cubicBezTo>
                  <a:pt x="281424" y="271241"/>
                  <a:pt x="268789" y="271347"/>
                  <a:pt x="256224" y="272294"/>
                </a:cubicBezTo>
                <a:cubicBezTo>
                  <a:pt x="227233" y="274505"/>
                  <a:pt x="198278" y="276716"/>
                  <a:pt x="169323" y="279349"/>
                </a:cubicBezTo>
                <a:cubicBezTo>
                  <a:pt x="148791" y="281209"/>
                  <a:pt x="128329" y="284368"/>
                  <a:pt x="107727" y="285666"/>
                </a:cubicBezTo>
                <a:cubicBezTo>
                  <a:pt x="102480" y="286000"/>
                  <a:pt x="97224" y="287465"/>
                  <a:pt x="91947" y="288220"/>
                </a:cubicBezTo>
                <a:lnTo>
                  <a:pt x="76972" y="286610"/>
                </a:lnTo>
                <a:lnTo>
                  <a:pt x="99761" y="241304"/>
                </a:lnTo>
                <a:lnTo>
                  <a:pt x="100741" y="239668"/>
                </a:lnTo>
                <a:lnTo>
                  <a:pt x="103656" y="240251"/>
                </a:lnTo>
                <a:cubicBezTo>
                  <a:pt x="118503" y="238110"/>
                  <a:pt x="133279" y="235583"/>
                  <a:pt x="148159" y="234144"/>
                </a:cubicBezTo>
                <a:cubicBezTo>
                  <a:pt x="174974" y="231546"/>
                  <a:pt x="201788" y="228598"/>
                  <a:pt x="228673" y="226211"/>
                </a:cubicBezTo>
                <a:cubicBezTo>
                  <a:pt x="263383" y="223158"/>
                  <a:pt x="298130" y="221017"/>
                  <a:pt x="332877" y="219929"/>
                </a:cubicBezTo>
                <a:cubicBezTo>
                  <a:pt x="377134" y="218525"/>
                  <a:pt x="421497" y="218595"/>
                  <a:pt x="465755" y="219824"/>
                </a:cubicBezTo>
                <a:close/>
                <a:moveTo>
                  <a:pt x="360813" y="142119"/>
                </a:moveTo>
                <a:cubicBezTo>
                  <a:pt x="416688" y="140364"/>
                  <a:pt x="472563" y="142259"/>
                  <a:pt x="528367" y="146857"/>
                </a:cubicBezTo>
                <a:cubicBezTo>
                  <a:pt x="562131" y="149630"/>
                  <a:pt x="595789" y="152788"/>
                  <a:pt x="629272" y="157738"/>
                </a:cubicBezTo>
                <a:lnTo>
                  <a:pt x="636380" y="156268"/>
                </a:lnTo>
                <a:lnTo>
                  <a:pt x="637661" y="157843"/>
                </a:lnTo>
                <a:lnTo>
                  <a:pt x="666536" y="201525"/>
                </a:lnTo>
                <a:lnTo>
                  <a:pt x="599089" y="192658"/>
                </a:lnTo>
                <a:cubicBezTo>
                  <a:pt x="574029" y="190342"/>
                  <a:pt x="548865" y="188517"/>
                  <a:pt x="523735" y="186516"/>
                </a:cubicBezTo>
                <a:cubicBezTo>
                  <a:pt x="480249" y="183007"/>
                  <a:pt x="436764" y="183603"/>
                  <a:pt x="393243" y="183112"/>
                </a:cubicBezTo>
                <a:cubicBezTo>
                  <a:pt x="343861" y="182585"/>
                  <a:pt x="294621" y="184761"/>
                  <a:pt x="245449" y="188868"/>
                </a:cubicBezTo>
                <a:cubicBezTo>
                  <a:pt x="224847" y="190588"/>
                  <a:pt x="204315" y="193079"/>
                  <a:pt x="183783" y="195466"/>
                </a:cubicBezTo>
                <a:lnTo>
                  <a:pt x="122768" y="203085"/>
                </a:lnTo>
                <a:lnTo>
                  <a:pt x="148897" y="163423"/>
                </a:lnTo>
                <a:lnTo>
                  <a:pt x="150523" y="161327"/>
                </a:lnTo>
                <a:lnTo>
                  <a:pt x="158548" y="159879"/>
                </a:lnTo>
                <a:cubicBezTo>
                  <a:pt x="190907" y="155562"/>
                  <a:pt x="223267" y="151700"/>
                  <a:pt x="255767" y="148471"/>
                </a:cubicBezTo>
                <a:cubicBezTo>
                  <a:pt x="290724" y="144997"/>
                  <a:pt x="325787" y="143207"/>
                  <a:pt x="360813" y="142119"/>
                </a:cubicBezTo>
                <a:close/>
                <a:moveTo>
                  <a:pt x="403685" y="168"/>
                </a:moveTo>
                <a:cubicBezTo>
                  <a:pt x="429288" y="1239"/>
                  <a:pt x="454733" y="7416"/>
                  <a:pt x="479933" y="18542"/>
                </a:cubicBezTo>
                <a:cubicBezTo>
                  <a:pt x="521629" y="36968"/>
                  <a:pt x="556130" y="65186"/>
                  <a:pt x="587963" y="97054"/>
                </a:cubicBezTo>
                <a:lnTo>
                  <a:pt x="597966" y="109069"/>
                </a:lnTo>
                <a:lnTo>
                  <a:pt x="593017" y="108987"/>
                </a:lnTo>
                <a:cubicBezTo>
                  <a:pt x="563043" y="104775"/>
                  <a:pt x="532930" y="101862"/>
                  <a:pt x="502711" y="99756"/>
                </a:cubicBezTo>
                <a:cubicBezTo>
                  <a:pt x="490111" y="98879"/>
                  <a:pt x="477477" y="99055"/>
                  <a:pt x="464912" y="98002"/>
                </a:cubicBezTo>
                <a:cubicBezTo>
                  <a:pt x="425217" y="94702"/>
                  <a:pt x="385417" y="95861"/>
                  <a:pt x="345757" y="97054"/>
                </a:cubicBezTo>
                <a:cubicBezTo>
                  <a:pt x="309537" y="98142"/>
                  <a:pt x="273281" y="100739"/>
                  <a:pt x="237271" y="105548"/>
                </a:cubicBezTo>
                <a:lnTo>
                  <a:pt x="188980" y="112513"/>
                </a:lnTo>
                <a:lnTo>
                  <a:pt x="250213" y="54666"/>
                </a:lnTo>
                <a:cubicBezTo>
                  <a:pt x="273185" y="37152"/>
                  <a:pt x="298288" y="22595"/>
                  <a:pt x="326489" y="12435"/>
                </a:cubicBezTo>
                <a:cubicBezTo>
                  <a:pt x="352320" y="3134"/>
                  <a:pt x="378081" y="-902"/>
                  <a:pt x="403685" y="168"/>
                </a:cubicBezTo>
                <a:close/>
              </a:path>
            </a:pathLst>
          </a:custGeom>
          <a:solidFill>
            <a:schemeClr val="accent1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0" name="Freeform: Shape 111">
            <a:extLst>
              <a:ext uri="{FF2B5EF4-FFF2-40B4-BE49-F238E27FC236}">
                <a16:creationId xmlns:a16="http://schemas.microsoft.com/office/drawing/2014/main" id="{A9FD9122-36DA-477E-999F-9729D33F4797}"/>
              </a:ext>
            </a:extLst>
          </p:cNvPr>
          <p:cNvSpPr/>
          <p:nvPr/>
        </p:nvSpPr>
        <p:spPr>
          <a:xfrm>
            <a:off x="8730913" y="1275739"/>
            <a:ext cx="559201" cy="697682"/>
          </a:xfrm>
          <a:custGeom>
            <a:avLst/>
            <a:gdLst>
              <a:gd name="connsiteX0" fmla="*/ 163553 w 787620"/>
              <a:gd name="connsiteY0" fmla="*/ 795563 h 982667"/>
              <a:gd name="connsiteX1" fmla="*/ 135792 w 787620"/>
              <a:gd name="connsiteY1" fmla="*/ 820552 h 982667"/>
              <a:gd name="connsiteX2" fmla="*/ 162993 w 787620"/>
              <a:gd name="connsiteY2" fmla="*/ 848139 h 982667"/>
              <a:gd name="connsiteX3" fmla="*/ 189912 w 787620"/>
              <a:gd name="connsiteY3" fmla="*/ 821605 h 982667"/>
              <a:gd name="connsiteX4" fmla="*/ 163553 w 787620"/>
              <a:gd name="connsiteY4" fmla="*/ 795563 h 982667"/>
              <a:gd name="connsiteX5" fmla="*/ 294116 w 787620"/>
              <a:gd name="connsiteY5" fmla="*/ 773943 h 982667"/>
              <a:gd name="connsiteX6" fmla="*/ 244277 w 787620"/>
              <a:gd name="connsiteY6" fmla="*/ 822693 h 982667"/>
              <a:gd name="connsiteX7" fmla="*/ 293519 w 787620"/>
              <a:gd name="connsiteY7" fmla="*/ 871655 h 982667"/>
              <a:gd name="connsiteX8" fmla="*/ 341989 w 787620"/>
              <a:gd name="connsiteY8" fmla="*/ 823255 h 982667"/>
              <a:gd name="connsiteX9" fmla="*/ 294116 w 787620"/>
              <a:gd name="connsiteY9" fmla="*/ 773943 h 982667"/>
              <a:gd name="connsiteX10" fmla="*/ 464513 w 787620"/>
              <a:gd name="connsiteY10" fmla="*/ 703328 h 982667"/>
              <a:gd name="connsiteX11" fmla="*/ 391089 w 787620"/>
              <a:gd name="connsiteY11" fmla="*/ 775488 h 982667"/>
              <a:gd name="connsiteX12" fmla="*/ 462829 w 787620"/>
              <a:gd name="connsiteY12" fmla="*/ 848350 h 982667"/>
              <a:gd name="connsiteX13" fmla="*/ 535725 w 787620"/>
              <a:gd name="connsiteY13" fmla="*/ 776225 h 982667"/>
              <a:gd name="connsiteX14" fmla="*/ 464513 w 787620"/>
              <a:gd name="connsiteY14" fmla="*/ 703328 h 982667"/>
              <a:gd name="connsiteX15" fmla="*/ 620204 w 787620"/>
              <a:gd name="connsiteY15" fmla="*/ 697572 h 982667"/>
              <a:gd name="connsiteX16" fmla="*/ 556819 w 787620"/>
              <a:gd name="connsiteY16" fmla="*/ 759764 h 982667"/>
              <a:gd name="connsiteX17" fmla="*/ 618800 w 787620"/>
              <a:gd name="connsiteY17" fmla="*/ 821079 h 982667"/>
              <a:gd name="connsiteX18" fmla="*/ 680782 w 787620"/>
              <a:gd name="connsiteY18" fmla="*/ 760852 h 982667"/>
              <a:gd name="connsiteX19" fmla="*/ 620204 w 787620"/>
              <a:gd name="connsiteY19" fmla="*/ 697572 h 982667"/>
              <a:gd name="connsiteX20" fmla="*/ 724267 w 787620"/>
              <a:gd name="connsiteY20" fmla="*/ 604423 h 982667"/>
              <a:gd name="connsiteX21" fmla="*/ 687977 w 787620"/>
              <a:gd name="connsiteY21" fmla="*/ 640538 h 982667"/>
              <a:gd name="connsiteX22" fmla="*/ 724899 w 787620"/>
              <a:gd name="connsiteY22" fmla="*/ 676267 h 982667"/>
              <a:gd name="connsiteX23" fmla="*/ 760277 w 787620"/>
              <a:gd name="connsiteY23" fmla="*/ 640328 h 982667"/>
              <a:gd name="connsiteX24" fmla="*/ 724267 w 787620"/>
              <a:gd name="connsiteY24" fmla="*/ 604423 h 982667"/>
              <a:gd name="connsiteX25" fmla="*/ 582265 w 787620"/>
              <a:gd name="connsiteY25" fmla="*/ 604353 h 982667"/>
              <a:gd name="connsiteX26" fmla="*/ 551905 w 787620"/>
              <a:gd name="connsiteY26" fmla="*/ 634081 h 982667"/>
              <a:gd name="connsiteX27" fmla="*/ 580580 w 787620"/>
              <a:gd name="connsiteY27" fmla="*/ 665317 h 982667"/>
              <a:gd name="connsiteX28" fmla="*/ 612027 w 787620"/>
              <a:gd name="connsiteY28" fmla="*/ 635520 h 982667"/>
              <a:gd name="connsiteX29" fmla="*/ 582265 w 787620"/>
              <a:gd name="connsiteY29" fmla="*/ 604353 h 982667"/>
              <a:gd name="connsiteX30" fmla="*/ 285095 w 787620"/>
              <a:gd name="connsiteY30" fmla="*/ 604318 h 982667"/>
              <a:gd name="connsiteX31" fmla="*/ 224062 w 787620"/>
              <a:gd name="connsiteY31" fmla="*/ 664791 h 982667"/>
              <a:gd name="connsiteX32" fmla="*/ 284605 w 787620"/>
              <a:gd name="connsiteY32" fmla="*/ 726808 h 982667"/>
              <a:gd name="connsiteX33" fmla="*/ 345639 w 787620"/>
              <a:gd name="connsiteY33" fmla="*/ 666265 h 982667"/>
              <a:gd name="connsiteX34" fmla="*/ 285095 w 787620"/>
              <a:gd name="connsiteY34" fmla="*/ 604318 h 982667"/>
              <a:gd name="connsiteX35" fmla="*/ 152183 w 787620"/>
              <a:gd name="connsiteY35" fmla="*/ 589261 h 982667"/>
              <a:gd name="connsiteX36" fmla="*/ 124737 w 787620"/>
              <a:gd name="connsiteY36" fmla="*/ 615619 h 982667"/>
              <a:gd name="connsiteX37" fmla="*/ 150498 w 787620"/>
              <a:gd name="connsiteY37" fmla="*/ 643205 h 982667"/>
              <a:gd name="connsiteX38" fmla="*/ 178857 w 787620"/>
              <a:gd name="connsiteY38" fmla="*/ 616040 h 982667"/>
              <a:gd name="connsiteX39" fmla="*/ 152183 w 787620"/>
              <a:gd name="connsiteY39" fmla="*/ 589261 h 982667"/>
              <a:gd name="connsiteX40" fmla="*/ 433135 w 787620"/>
              <a:gd name="connsiteY40" fmla="*/ 562412 h 982667"/>
              <a:gd name="connsiteX41" fmla="*/ 407023 w 787620"/>
              <a:gd name="connsiteY41" fmla="*/ 588980 h 982667"/>
              <a:gd name="connsiteX42" fmla="*/ 433135 w 787620"/>
              <a:gd name="connsiteY42" fmla="*/ 616427 h 982667"/>
              <a:gd name="connsiteX43" fmla="*/ 459669 w 787620"/>
              <a:gd name="connsiteY43" fmla="*/ 589402 h 982667"/>
              <a:gd name="connsiteX44" fmla="*/ 433135 w 787620"/>
              <a:gd name="connsiteY44" fmla="*/ 562412 h 982667"/>
              <a:gd name="connsiteX45" fmla="*/ 722512 w 787620"/>
              <a:gd name="connsiteY45" fmla="*/ 455997 h 982667"/>
              <a:gd name="connsiteX46" fmla="*/ 684537 w 787620"/>
              <a:gd name="connsiteY46" fmla="*/ 494359 h 982667"/>
              <a:gd name="connsiteX47" fmla="*/ 722793 w 787620"/>
              <a:gd name="connsiteY47" fmla="*/ 532404 h 982667"/>
              <a:gd name="connsiteX48" fmla="*/ 760207 w 787620"/>
              <a:gd name="connsiteY48" fmla="*/ 494534 h 982667"/>
              <a:gd name="connsiteX49" fmla="*/ 722512 w 787620"/>
              <a:gd name="connsiteY49" fmla="*/ 455997 h 982667"/>
              <a:gd name="connsiteX50" fmla="*/ 125123 w 787620"/>
              <a:gd name="connsiteY50" fmla="*/ 388224 h 982667"/>
              <a:gd name="connsiteX51" fmla="*/ 86726 w 787620"/>
              <a:gd name="connsiteY51" fmla="*/ 424901 h 982667"/>
              <a:gd name="connsiteX52" fmla="*/ 125228 w 787620"/>
              <a:gd name="connsiteY52" fmla="*/ 464315 h 982667"/>
              <a:gd name="connsiteX53" fmla="*/ 162782 w 787620"/>
              <a:gd name="connsiteY53" fmla="*/ 426129 h 982667"/>
              <a:gd name="connsiteX54" fmla="*/ 125123 w 787620"/>
              <a:gd name="connsiteY54" fmla="*/ 388224 h 982667"/>
              <a:gd name="connsiteX55" fmla="*/ 567032 w 787620"/>
              <a:gd name="connsiteY55" fmla="*/ 387628 h 982667"/>
              <a:gd name="connsiteX56" fmla="*/ 513368 w 787620"/>
              <a:gd name="connsiteY56" fmla="*/ 440519 h 982667"/>
              <a:gd name="connsiteX57" fmla="*/ 566049 w 787620"/>
              <a:gd name="connsiteY57" fmla="*/ 494569 h 982667"/>
              <a:gd name="connsiteX58" fmla="*/ 619117 w 787620"/>
              <a:gd name="connsiteY58" fmla="*/ 441467 h 982667"/>
              <a:gd name="connsiteX59" fmla="*/ 567032 w 787620"/>
              <a:gd name="connsiteY59" fmla="*/ 387628 h 982667"/>
              <a:gd name="connsiteX60" fmla="*/ 355115 w 787620"/>
              <a:gd name="connsiteY60" fmla="*/ 379696 h 982667"/>
              <a:gd name="connsiteX61" fmla="*/ 292501 w 787620"/>
              <a:gd name="connsiteY61" fmla="*/ 442380 h 982667"/>
              <a:gd name="connsiteX62" fmla="*/ 355080 w 787620"/>
              <a:gd name="connsiteY62" fmla="*/ 506046 h 982667"/>
              <a:gd name="connsiteX63" fmla="*/ 418045 w 787620"/>
              <a:gd name="connsiteY63" fmla="*/ 442766 h 982667"/>
              <a:gd name="connsiteX64" fmla="*/ 355115 w 787620"/>
              <a:gd name="connsiteY64" fmla="*/ 379696 h 982667"/>
              <a:gd name="connsiteX65" fmla="*/ 686819 w 787620"/>
              <a:gd name="connsiteY65" fmla="*/ 312169 h 982667"/>
              <a:gd name="connsiteX66" fmla="*/ 649967 w 787620"/>
              <a:gd name="connsiteY66" fmla="*/ 347898 h 982667"/>
              <a:gd name="connsiteX67" fmla="*/ 687205 w 787620"/>
              <a:gd name="connsiteY67" fmla="*/ 383943 h 982667"/>
              <a:gd name="connsiteX68" fmla="*/ 722302 w 787620"/>
              <a:gd name="connsiteY68" fmla="*/ 348073 h 982667"/>
              <a:gd name="connsiteX69" fmla="*/ 686819 w 787620"/>
              <a:gd name="connsiteY69" fmla="*/ 312169 h 982667"/>
              <a:gd name="connsiteX70" fmla="*/ 319421 w 787620"/>
              <a:gd name="connsiteY70" fmla="*/ 281459 h 982667"/>
              <a:gd name="connsiteX71" fmla="*/ 284323 w 787620"/>
              <a:gd name="connsiteY71" fmla="*/ 314977 h 982667"/>
              <a:gd name="connsiteX72" fmla="*/ 318648 w 787620"/>
              <a:gd name="connsiteY72" fmla="*/ 349969 h 982667"/>
              <a:gd name="connsiteX73" fmla="*/ 353079 w 787620"/>
              <a:gd name="connsiteY73" fmla="*/ 315644 h 982667"/>
              <a:gd name="connsiteX74" fmla="*/ 319421 w 787620"/>
              <a:gd name="connsiteY74" fmla="*/ 281459 h 982667"/>
              <a:gd name="connsiteX75" fmla="*/ 582931 w 787620"/>
              <a:gd name="connsiteY75" fmla="*/ 223583 h 982667"/>
              <a:gd name="connsiteX76" fmla="*/ 524564 w 787620"/>
              <a:gd name="connsiteY76" fmla="*/ 279949 h 982667"/>
              <a:gd name="connsiteX77" fmla="*/ 581035 w 787620"/>
              <a:gd name="connsiteY77" fmla="*/ 337684 h 982667"/>
              <a:gd name="connsiteX78" fmla="*/ 638911 w 787620"/>
              <a:gd name="connsiteY78" fmla="*/ 282301 h 982667"/>
              <a:gd name="connsiteX79" fmla="*/ 582931 w 787620"/>
              <a:gd name="connsiteY79" fmla="*/ 223583 h 982667"/>
              <a:gd name="connsiteX80" fmla="*/ 136776 w 787620"/>
              <a:gd name="connsiteY80" fmla="*/ 212703 h 982667"/>
              <a:gd name="connsiteX81" fmla="*/ 102907 w 787620"/>
              <a:gd name="connsiteY81" fmla="*/ 246502 h 982667"/>
              <a:gd name="connsiteX82" fmla="*/ 136144 w 787620"/>
              <a:gd name="connsiteY82" fmla="*/ 281424 h 982667"/>
              <a:gd name="connsiteX83" fmla="*/ 170294 w 787620"/>
              <a:gd name="connsiteY83" fmla="*/ 247204 h 982667"/>
              <a:gd name="connsiteX84" fmla="*/ 136776 w 787620"/>
              <a:gd name="connsiteY84" fmla="*/ 212703 h 982667"/>
              <a:gd name="connsiteX85" fmla="*/ 248735 w 787620"/>
              <a:gd name="connsiteY85" fmla="*/ 109517 h 982667"/>
              <a:gd name="connsiteX86" fmla="*/ 193527 w 787620"/>
              <a:gd name="connsiteY86" fmla="*/ 164164 h 982667"/>
              <a:gd name="connsiteX87" fmla="*/ 248244 w 787620"/>
              <a:gd name="connsiteY87" fmla="*/ 219968 h 982667"/>
              <a:gd name="connsiteX88" fmla="*/ 303979 w 787620"/>
              <a:gd name="connsiteY88" fmla="*/ 165111 h 982667"/>
              <a:gd name="connsiteX89" fmla="*/ 248735 w 787620"/>
              <a:gd name="connsiteY89" fmla="*/ 109517 h 982667"/>
              <a:gd name="connsiteX90" fmla="*/ 431381 w 787620"/>
              <a:gd name="connsiteY90" fmla="*/ 82844 h 982667"/>
              <a:gd name="connsiteX91" fmla="*/ 349253 w 787620"/>
              <a:gd name="connsiteY91" fmla="*/ 163918 h 982667"/>
              <a:gd name="connsiteX92" fmla="*/ 431381 w 787620"/>
              <a:gd name="connsiteY92" fmla="*/ 246994 h 982667"/>
              <a:gd name="connsiteX93" fmla="*/ 513473 w 787620"/>
              <a:gd name="connsiteY93" fmla="*/ 165077 h 982667"/>
              <a:gd name="connsiteX94" fmla="*/ 431381 w 787620"/>
              <a:gd name="connsiteY94" fmla="*/ 82844 h 982667"/>
              <a:gd name="connsiteX95" fmla="*/ 562961 w 787620"/>
              <a:gd name="connsiteY95" fmla="*/ 80386 h 982667"/>
              <a:gd name="connsiteX96" fmla="*/ 561873 w 787620"/>
              <a:gd name="connsiteY96" fmla="*/ 87722 h 982667"/>
              <a:gd name="connsiteX97" fmla="*/ 609290 w 787620"/>
              <a:gd name="connsiteY97" fmla="*/ 145843 h 982667"/>
              <a:gd name="connsiteX98" fmla="*/ 624627 w 787620"/>
              <a:gd name="connsiteY98" fmla="*/ 149212 h 982667"/>
              <a:gd name="connsiteX99" fmla="*/ 562961 w 787620"/>
              <a:gd name="connsiteY99" fmla="*/ 80386 h 982667"/>
              <a:gd name="connsiteX100" fmla="*/ 368031 w 787620"/>
              <a:gd name="connsiteY100" fmla="*/ 2049 h 982667"/>
              <a:gd name="connsiteX101" fmla="*/ 477885 w 787620"/>
              <a:gd name="connsiteY101" fmla="*/ 18264 h 982667"/>
              <a:gd name="connsiteX102" fmla="*/ 566576 w 787620"/>
              <a:gd name="connsiteY102" fmla="*/ 77649 h 982667"/>
              <a:gd name="connsiteX103" fmla="*/ 628242 w 787620"/>
              <a:gd name="connsiteY103" fmla="*/ 146475 h 982667"/>
              <a:gd name="connsiteX104" fmla="*/ 679589 w 787620"/>
              <a:gd name="connsiteY104" fmla="*/ 224636 h 982667"/>
              <a:gd name="connsiteX105" fmla="*/ 753785 w 787620"/>
              <a:gd name="connsiteY105" fmla="*/ 396542 h 982667"/>
              <a:gd name="connsiteX106" fmla="*/ 782003 w 787620"/>
              <a:gd name="connsiteY106" fmla="*/ 520822 h 982667"/>
              <a:gd name="connsiteX107" fmla="*/ 787057 w 787620"/>
              <a:gd name="connsiteY107" fmla="*/ 605195 h 982667"/>
              <a:gd name="connsiteX108" fmla="*/ 757295 w 787620"/>
              <a:gd name="connsiteY108" fmla="*/ 738846 h 982667"/>
              <a:gd name="connsiteX109" fmla="*/ 714476 w 787620"/>
              <a:gd name="connsiteY109" fmla="*/ 816937 h 982667"/>
              <a:gd name="connsiteX110" fmla="*/ 711423 w 787620"/>
              <a:gd name="connsiteY110" fmla="*/ 820201 h 982667"/>
              <a:gd name="connsiteX111" fmla="*/ 660532 w 787620"/>
              <a:gd name="connsiteY111" fmla="*/ 877972 h 982667"/>
              <a:gd name="connsiteX112" fmla="*/ 657212 w 787620"/>
              <a:gd name="connsiteY112" fmla="*/ 880454 h 982667"/>
              <a:gd name="connsiteX113" fmla="*/ 707913 w 787620"/>
              <a:gd name="connsiteY113" fmla="*/ 822939 h 982667"/>
              <a:gd name="connsiteX114" fmla="*/ 700367 w 787620"/>
              <a:gd name="connsiteY114" fmla="*/ 821149 h 982667"/>
              <a:gd name="connsiteX115" fmla="*/ 655267 w 787620"/>
              <a:gd name="connsiteY115" fmla="*/ 860352 h 982667"/>
              <a:gd name="connsiteX116" fmla="*/ 653192 w 787620"/>
              <a:gd name="connsiteY116" fmla="*/ 870741 h 982667"/>
              <a:gd name="connsiteX117" fmla="*/ 656961 w 787620"/>
              <a:gd name="connsiteY117" fmla="*/ 880642 h 982667"/>
              <a:gd name="connsiteX118" fmla="*/ 595286 w 787620"/>
              <a:gd name="connsiteY118" fmla="*/ 926757 h 982667"/>
              <a:gd name="connsiteX119" fmla="*/ 591289 w 787620"/>
              <a:gd name="connsiteY119" fmla="*/ 928444 h 982667"/>
              <a:gd name="connsiteX120" fmla="*/ 583795 w 787620"/>
              <a:gd name="connsiteY120" fmla="*/ 909538 h 982667"/>
              <a:gd name="connsiteX121" fmla="*/ 527688 w 787620"/>
              <a:gd name="connsiteY121" fmla="*/ 884850 h 982667"/>
              <a:gd name="connsiteX122" fmla="*/ 482237 w 787620"/>
              <a:gd name="connsiteY122" fmla="*/ 953115 h 982667"/>
              <a:gd name="connsiteX123" fmla="*/ 485321 w 787620"/>
              <a:gd name="connsiteY123" fmla="*/ 963354 h 982667"/>
              <a:gd name="connsiteX124" fmla="*/ 490866 w 787620"/>
              <a:gd name="connsiteY124" fmla="*/ 969702 h 982667"/>
              <a:gd name="connsiteX125" fmla="*/ 441981 w 787620"/>
              <a:gd name="connsiteY125" fmla="*/ 979341 h 982667"/>
              <a:gd name="connsiteX126" fmla="*/ 387054 w 787620"/>
              <a:gd name="connsiteY126" fmla="*/ 982667 h 982667"/>
              <a:gd name="connsiteX127" fmla="*/ 383981 w 787620"/>
              <a:gd name="connsiteY127" fmla="*/ 982373 h 982667"/>
              <a:gd name="connsiteX128" fmla="*/ 386891 w 787620"/>
              <a:gd name="connsiteY128" fmla="*/ 963481 h 982667"/>
              <a:gd name="connsiteX129" fmla="*/ 375507 w 787620"/>
              <a:gd name="connsiteY129" fmla="*/ 945814 h 982667"/>
              <a:gd name="connsiteX130" fmla="*/ 337566 w 787620"/>
              <a:gd name="connsiteY130" fmla="*/ 946270 h 982667"/>
              <a:gd name="connsiteX131" fmla="*/ 328107 w 787620"/>
              <a:gd name="connsiteY131" fmla="*/ 961972 h 982667"/>
              <a:gd name="connsiteX132" fmla="*/ 327778 w 787620"/>
              <a:gd name="connsiteY132" fmla="*/ 976737 h 982667"/>
              <a:gd name="connsiteX133" fmla="*/ 312858 w 787620"/>
              <a:gd name="connsiteY133" fmla="*/ 974208 h 982667"/>
              <a:gd name="connsiteX134" fmla="*/ 309399 w 787620"/>
              <a:gd name="connsiteY134" fmla="*/ 972930 h 982667"/>
              <a:gd name="connsiteX135" fmla="*/ 309909 w 787620"/>
              <a:gd name="connsiteY135" fmla="*/ 956063 h 982667"/>
              <a:gd name="connsiteX136" fmla="*/ 241013 w 787620"/>
              <a:gd name="connsiteY136" fmla="*/ 909980 h 982667"/>
              <a:gd name="connsiteX137" fmla="*/ 217625 w 787620"/>
              <a:gd name="connsiteY137" fmla="*/ 918171 h 982667"/>
              <a:gd name="connsiteX138" fmla="*/ 203706 w 787620"/>
              <a:gd name="connsiteY138" fmla="*/ 933629 h 982667"/>
              <a:gd name="connsiteX139" fmla="*/ 112624 w 787620"/>
              <a:gd name="connsiteY139" fmla="*/ 865530 h 982667"/>
              <a:gd name="connsiteX140" fmla="*/ 47822 w 787620"/>
              <a:gd name="connsiteY140" fmla="*/ 776564 h 982667"/>
              <a:gd name="connsiteX141" fmla="*/ 67177 w 787620"/>
              <a:gd name="connsiteY141" fmla="*/ 779454 h 982667"/>
              <a:gd name="connsiteX142" fmla="*/ 123613 w 787620"/>
              <a:gd name="connsiteY142" fmla="*/ 705434 h 982667"/>
              <a:gd name="connsiteX143" fmla="*/ 71810 w 787620"/>
              <a:gd name="connsiteY143" fmla="*/ 658087 h 982667"/>
              <a:gd name="connsiteX144" fmla="*/ 35015 w 787620"/>
              <a:gd name="connsiteY144" fmla="*/ 664997 h 982667"/>
              <a:gd name="connsiteX145" fmla="*/ 12421 w 787620"/>
              <a:gd name="connsiteY145" fmla="*/ 688885 h 982667"/>
              <a:gd name="connsiteX146" fmla="*/ 2625 w 787620"/>
              <a:gd name="connsiteY146" fmla="*/ 640402 h 982667"/>
              <a:gd name="connsiteX147" fmla="*/ 0 w 787620"/>
              <a:gd name="connsiteY147" fmla="*/ 592637 h 982667"/>
              <a:gd name="connsiteX148" fmla="*/ 7863 w 787620"/>
              <a:gd name="connsiteY148" fmla="*/ 592210 h 982667"/>
              <a:gd name="connsiteX149" fmla="*/ 52051 w 787620"/>
              <a:gd name="connsiteY149" fmla="*/ 510188 h 982667"/>
              <a:gd name="connsiteX150" fmla="*/ 35906 w 787620"/>
              <a:gd name="connsiteY150" fmla="*/ 485979 h 982667"/>
              <a:gd name="connsiteX151" fmla="*/ 12050 w 787620"/>
              <a:gd name="connsiteY151" fmla="*/ 474966 h 982667"/>
              <a:gd name="connsiteX152" fmla="*/ 12742 w 787620"/>
              <a:gd name="connsiteY152" fmla="*/ 470878 h 982667"/>
              <a:gd name="connsiteX153" fmla="*/ 43347 w 787620"/>
              <a:gd name="connsiteY153" fmla="*/ 366359 h 982667"/>
              <a:gd name="connsiteX154" fmla="*/ 164327 w 787620"/>
              <a:gd name="connsiteY154" fmla="*/ 140859 h 982667"/>
              <a:gd name="connsiteX155" fmla="*/ 252737 w 787620"/>
              <a:gd name="connsiteY155" fmla="*/ 52519 h 982667"/>
              <a:gd name="connsiteX156" fmla="*/ 368031 w 787620"/>
              <a:gd name="connsiteY156" fmla="*/ 2049 h 98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787620" h="982667">
                <a:moveTo>
                  <a:pt x="163553" y="795563"/>
                </a:moveTo>
                <a:cubicBezTo>
                  <a:pt x="148181" y="795458"/>
                  <a:pt x="136389" y="806092"/>
                  <a:pt x="135792" y="820552"/>
                </a:cubicBezTo>
                <a:cubicBezTo>
                  <a:pt x="135195" y="835539"/>
                  <a:pt x="147444" y="847999"/>
                  <a:pt x="162993" y="848139"/>
                </a:cubicBezTo>
                <a:cubicBezTo>
                  <a:pt x="178259" y="848279"/>
                  <a:pt x="190017" y="836697"/>
                  <a:pt x="189912" y="821605"/>
                </a:cubicBezTo>
                <a:cubicBezTo>
                  <a:pt x="189807" y="806899"/>
                  <a:pt x="178435" y="795668"/>
                  <a:pt x="163553" y="795563"/>
                </a:cubicBezTo>
                <a:close/>
                <a:moveTo>
                  <a:pt x="294116" y="773943"/>
                </a:moveTo>
                <a:cubicBezTo>
                  <a:pt x="266494" y="773908"/>
                  <a:pt x="244313" y="795598"/>
                  <a:pt x="244277" y="822693"/>
                </a:cubicBezTo>
                <a:cubicBezTo>
                  <a:pt x="244207" y="848561"/>
                  <a:pt x="267723" y="871900"/>
                  <a:pt x="293519" y="871655"/>
                </a:cubicBezTo>
                <a:cubicBezTo>
                  <a:pt x="319596" y="871409"/>
                  <a:pt x="341883" y="849157"/>
                  <a:pt x="341989" y="823255"/>
                </a:cubicBezTo>
                <a:cubicBezTo>
                  <a:pt x="342129" y="795528"/>
                  <a:pt x="321176" y="773978"/>
                  <a:pt x="294116" y="773943"/>
                </a:cubicBezTo>
                <a:close/>
                <a:moveTo>
                  <a:pt x="464513" y="703328"/>
                </a:moveTo>
                <a:cubicBezTo>
                  <a:pt x="424362" y="703082"/>
                  <a:pt x="390458" y="735898"/>
                  <a:pt x="391089" y="775488"/>
                </a:cubicBezTo>
                <a:cubicBezTo>
                  <a:pt x="391757" y="817394"/>
                  <a:pt x="423555" y="847367"/>
                  <a:pt x="462829" y="848350"/>
                </a:cubicBezTo>
                <a:cubicBezTo>
                  <a:pt x="503436" y="849368"/>
                  <a:pt x="538183" y="812200"/>
                  <a:pt x="535725" y="776225"/>
                </a:cubicBezTo>
                <a:cubicBezTo>
                  <a:pt x="538042" y="737793"/>
                  <a:pt x="503927" y="703608"/>
                  <a:pt x="464513" y="703328"/>
                </a:cubicBezTo>
                <a:close/>
                <a:moveTo>
                  <a:pt x="620204" y="697572"/>
                </a:moveTo>
                <a:cubicBezTo>
                  <a:pt x="589950" y="696378"/>
                  <a:pt x="556713" y="723123"/>
                  <a:pt x="556819" y="759764"/>
                </a:cubicBezTo>
                <a:cubicBezTo>
                  <a:pt x="556889" y="792089"/>
                  <a:pt x="586335" y="823606"/>
                  <a:pt x="618800" y="821079"/>
                </a:cubicBezTo>
                <a:cubicBezTo>
                  <a:pt x="652072" y="823501"/>
                  <a:pt x="680747" y="792580"/>
                  <a:pt x="680782" y="760852"/>
                </a:cubicBezTo>
                <a:cubicBezTo>
                  <a:pt x="680817" y="724772"/>
                  <a:pt x="652213" y="698835"/>
                  <a:pt x="620204" y="697572"/>
                </a:cubicBezTo>
                <a:close/>
                <a:moveTo>
                  <a:pt x="724267" y="604423"/>
                </a:moveTo>
                <a:cubicBezTo>
                  <a:pt x="704788" y="604388"/>
                  <a:pt x="688609" y="618041"/>
                  <a:pt x="687977" y="640538"/>
                </a:cubicBezTo>
                <a:cubicBezTo>
                  <a:pt x="687415" y="661562"/>
                  <a:pt x="705736" y="678092"/>
                  <a:pt x="724899" y="676267"/>
                </a:cubicBezTo>
                <a:cubicBezTo>
                  <a:pt x="746098" y="676232"/>
                  <a:pt x="759997" y="661807"/>
                  <a:pt x="760277" y="640328"/>
                </a:cubicBezTo>
                <a:cubicBezTo>
                  <a:pt x="760558" y="620217"/>
                  <a:pt x="745571" y="604458"/>
                  <a:pt x="724267" y="604423"/>
                </a:cubicBezTo>
                <a:close/>
                <a:moveTo>
                  <a:pt x="582265" y="604353"/>
                </a:moveTo>
                <a:cubicBezTo>
                  <a:pt x="564646" y="604003"/>
                  <a:pt x="550045" y="618498"/>
                  <a:pt x="551905" y="634081"/>
                </a:cubicBezTo>
                <a:cubicBezTo>
                  <a:pt x="551835" y="652296"/>
                  <a:pt x="563733" y="665247"/>
                  <a:pt x="580580" y="665317"/>
                </a:cubicBezTo>
                <a:cubicBezTo>
                  <a:pt x="599322" y="665388"/>
                  <a:pt x="610904" y="653595"/>
                  <a:pt x="612027" y="635520"/>
                </a:cubicBezTo>
                <a:cubicBezTo>
                  <a:pt x="612870" y="621867"/>
                  <a:pt x="600691" y="604705"/>
                  <a:pt x="582265" y="604353"/>
                </a:cubicBezTo>
                <a:close/>
                <a:moveTo>
                  <a:pt x="285095" y="604318"/>
                </a:moveTo>
                <a:cubicBezTo>
                  <a:pt x="251227" y="604529"/>
                  <a:pt x="225361" y="628957"/>
                  <a:pt x="224062" y="664791"/>
                </a:cubicBezTo>
                <a:cubicBezTo>
                  <a:pt x="222869" y="698309"/>
                  <a:pt x="251719" y="726598"/>
                  <a:pt x="284605" y="726808"/>
                </a:cubicBezTo>
                <a:cubicBezTo>
                  <a:pt x="318017" y="727019"/>
                  <a:pt x="345639" y="699502"/>
                  <a:pt x="345639" y="666265"/>
                </a:cubicBezTo>
                <a:cubicBezTo>
                  <a:pt x="346902" y="633028"/>
                  <a:pt x="319421" y="604108"/>
                  <a:pt x="285095" y="604318"/>
                </a:cubicBezTo>
                <a:close/>
                <a:moveTo>
                  <a:pt x="152183" y="589261"/>
                </a:moveTo>
                <a:cubicBezTo>
                  <a:pt x="137021" y="589156"/>
                  <a:pt x="125053" y="600632"/>
                  <a:pt x="124737" y="615619"/>
                </a:cubicBezTo>
                <a:cubicBezTo>
                  <a:pt x="124491" y="629412"/>
                  <a:pt x="136775" y="642609"/>
                  <a:pt x="150498" y="643205"/>
                </a:cubicBezTo>
                <a:cubicBezTo>
                  <a:pt x="164397" y="643802"/>
                  <a:pt x="179208" y="629658"/>
                  <a:pt x="178857" y="616040"/>
                </a:cubicBezTo>
                <a:cubicBezTo>
                  <a:pt x="178506" y="602142"/>
                  <a:pt x="165801" y="589366"/>
                  <a:pt x="152183" y="589261"/>
                </a:cubicBezTo>
                <a:close/>
                <a:moveTo>
                  <a:pt x="433135" y="562412"/>
                </a:moveTo>
                <a:cubicBezTo>
                  <a:pt x="421483" y="563184"/>
                  <a:pt x="406637" y="570730"/>
                  <a:pt x="407023" y="588980"/>
                </a:cubicBezTo>
                <a:cubicBezTo>
                  <a:pt x="407375" y="604634"/>
                  <a:pt x="418114" y="616287"/>
                  <a:pt x="433135" y="616427"/>
                </a:cubicBezTo>
                <a:cubicBezTo>
                  <a:pt x="447982" y="616568"/>
                  <a:pt x="459669" y="604704"/>
                  <a:pt x="459669" y="589402"/>
                </a:cubicBezTo>
                <a:cubicBezTo>
                  <a:pt x="459704" y="573959"/>
                  <a:pt x="447947" y="561394"/>
                  <a:pt x="433135" y="562412"/>
                </a:cubicBezTo>
                <a:close/>
                <a:moveTo>
                  <a:pt x="722512" y="455997"/>
                </a:moveTo>
                <a:cubicBezTo>
                  <a:pt x="700682" y="455752"/>
                  <a:pt x="684537" y="470773"/>
                  <a:pt x="684537" y="494359"/>
                </a:cubicBezTo>
                <a:cubicBezTo>
                  <a:pt x="684537" y="516154"/>
                  <a:pt x="698717" y="532299"/>
                  <a:pt x="722793" y="532404"/>
                </a:cubicBezTo>
                <a:cubicBezTo>
                  <a:pt x="744378" y="532509"/>
                  <a:pt x="760839" y="516049"/>
                  <a:pt x="760207" y="494534"/>
                </a:cubicBezTo>
                <a:cubicBezTo>
                  <a:pt x="761085" y="472984"/>
                  <a:pt x="745361" y="456208"/>
                  <a:pt x="722512" y="455997"/>
                </a:cubicBezTo>
                <a:close/>
                <a:moveTo>
                  <a:pt x="125123" y="388224"/>
                </a:moveTo>
                <a:cubicBezTo>
                  <a:pt x="103117" y="388189"/>
                  <a:pt x="86937" y="403632"/>
                  <a:pt x="86726" y="424901"/>
                </a:cubicBezTo>
                <a:cubicBezTo>
                  <a:pt x="86515" y="446380"/>
                  <a:pt x="103748" y="464034"/>
                  <a:pt x="125228" y="464315"/>
                </a:cubicBezTo>
                <a:cubicBezTo>
                  <a:pt x="145268" y="464596"/>
                  <a:pt x="162712" y="446837"/>
                  <a:pt x="162782" y="426129"/>
                </a:cubicBezTo>
                <a:cubicBezTo>
                  <a:pt x="162853" y="403386"/>
                  <a:pt x="147795" y="388259"/>
                  <a:pt x="125123" y="388224"/>
                </a:cubicBezTo>
                <a:close/>
                <a:moveTo>
                  <a:pt x="567032" y="387628"/>
                </a:moveTo>
                <a:cubicBezTo>
                  <a:pt x="538358" y="387417"/>
                  <a:pt x="513404" y="413424"/>
                  <a:pt x="513368" y="440519"/>
                </a:cubicBezTo>
                <a:cubicBezTo>
                  <a:pt x="513298" y="468351"/>
                  <a:pt x="535234" y="494078"/>
                  <a:pt x="566049" y="494569"/>
                </a:cubicBezTo>
                <a:cubicBezTo>
                  <a:pt x="595356" y="495026"/>
                  <a:pt x="621188" y="470352"/>
                  <a:pt x="619117" y="441467"/>
                </a:cubicBezTo>
                <a:cubicBezTo>
                  <a:pt x="622416" y="411915"/>
                  <a:pt x="592653" y="387838"/>
                  <a:pt x="567032" y="387628"/>
                </a:cubicBezTo>
                <a:close/>
                <a:moveTo>
                  <a:pt x="355115" y="379696"/>
                </a:moveTo>
                <a:cubicBezTo>
                  <a:pt x="321141" y="379099"/>
                  <a:pt x="292958" y="408862"/>
                  <a:pt x="292501" y="442380"/>
                </a:cubicBezTo>
                <a:cubicBezTo>
                  <a:pt x="292045" y="475933"/>
                  <a:pt x="321983" y="506292"/>
                  <a:pt x="355080" y="506046"/>
                </a:cubicBezTo>
                <a:cubicBezTo>
                  <a:pt x="389791" y="505765"/>
                  <a:pt x="418045" y="477547"/>
                  <a:pt x="418045" y="442766"/>
                </a:cubicBezTo>
                <a:cubicBezTo>
                  <a:pt x="417939" y="407774"/>
                  <a:pt x="391791" y="380258"/>
                  <a:pt x="355115" y="379696"/>
                </a:cubicBezTo>
                <a:close/>
                <a:moveTo>
                  <a:pt x="686819" y="312169"/>
                </a:moveTo>
                <a:cubicBezTo>
                  <a:pt x="667901" y="309852"/>
                  <a:pt x="649405" y="326875"/>
                  <a:pt x="649967" y="347898"/>
                </a:cubicBezTo>
                <a:cubicBezTo>
                  <a:pt x="650598" y="369658"/>
                  <a:pt x="665795" y="384154"/>
                  <a:pt x="687205" y="383943"/>
                </a:cubicBezTo>
                <a:cubicBezTo>
                  <a:pt x="708473" y="383697"/>
                  <a:pt x="722653" y="367201"/>
                  <a:pt x="722302" y="348073"/>
                </a:cubicBezTo>
                <a:cubicBezTo>
                  <a:pt x="721916" y="326629"/>
                  <a:pt x="708053" y="312204"/>
                  <a:pt x="686819" y="312169"/>
                </a:cubicBezTo>
                <a:close/>
                <a:moveTo>
                  <a:pt x="319421" y="281459"/>
                </a:moveTo>
                <a:cubicBezTo>
                  <a:pt x="300643" y="279634"/>
                  <a:pt x="284955" y="296796"/>
                  <a:pt x="284323" y="314977"/>
                </a:cubicBezTo>
                <a:cubicBezTo>
                  <a:pt x="283691" y="332455"/>
                  <a:pt x="301626" y="350671"/>
                  <a:pt x="318648" y="349969"/>
                </a:cubicBezTo>
                <a:cubicBezTo>
                  <a:pt x="339180" y="349161"/>
                  <a:pt x="353675" y="332841"/>
                  <a:pt x="353079" y="315644"/>
                </a:cubicBezTo>
                <a:cubicBezTo>
                  <a:pt x="352377" y="295498"/>
                  <a:pt x="339251" y="281459"/>
                  <a:pt x="319421" y="281459"/>
                </a:cubicBezTo>
                <a:close/>
                <a:moveTo>
                  <a:pt x="582931" y="223583"/>
                </a:moveTo>
                <a:cubicBezTo>
                  <a:pt x="550677" y="223443"/>
                  <a:pt x="525793" y="248537"/>
                  <a:pt x="524564" y="279949"/>
                </a:cubicBezTo>
                <a:cubicBezTo>
                  <a:pt x="523371" y="310764"/>
                  <a:pt x="552887" y="340282"/>
                  <a:pt x="581035" y="337684"/>
                </a:cubicBezTo>
                <a:cubicBezTo>
                  <a:pt x="612377" y="340527"/>
                  <a:pt x="639051" y="310448"/>
                  <a:pt x="638911" y="282301"/>
                </a:cubicBezTo>
                <a:cubicBezTo>
                  <a:pt x="638805" y="249836"/>
                  <a:pt x="614062" y="223723"/>
                  <a:pt x="582931" y="223583"/>
                </a:cubicBezTo>
                <a:close/>
                <a:moveTo>
                  <a:pt x="136776" y="212703"/>
                </a:moveTo>
                <a:cubicBezTo>
                  <a:pt x="116805" y="212668"/>
                  <a:pt x="102907" y="226532"/>
                  <a:pt x="102907" y="246502"/>
                </a:cubicBezTo>
                <a:cubicBezTo>
                  <a:pt x="101467" y="266928"/>
                  <a:pt x="117999" y="281038"/>
                  <a:pt x="136144" y="281424"/>
                </a:cubicBezTo>
                <a:cubicBezTo>
                  <a:pt x="155904" y="281810"/>
                  <a:pt x="170996" y="264542"/>
                  <a:pt x="170294" y="247204"/>
                </a:cubicBezTo>
                <a:cubicBezTo>
                  <a:pt x="169486" y="226953"/>
                  <a:pt x="156395" y="212738"/>
                  <a:pt x="136776" y="212703"/>
                </a:cubicBezTo>
                <a:close/>
                <a:moveTo>
                  <a:pt x="248735" y="109517"/>
                </a:moveTo>
                <a:cubicBezTo>
                  <a:pt x="218060" y="109517"/>
                  <a:pt x="193562" y="133769"/>
                  <a:pt x="193527" y="164164"/>
                </a:cubicBezTo>
                <a:cubicBezTo>
                  <a:pt x="193527" y="195892"/>
                  <a:pt x="217112" y="219933"/>
                  <a:pt x="248244" y="219968"/>
                </a:cubicBezTo>
                <a:cubicBezTo>
                  <a:pt x="279831" y="219968"/>
                  <a:pt x="303909" y="196278"/>
                  <a:pt x="303979" y="165111"/>
                </a:cubicBezTo>
                <a:cubicBezTo>
                  <a:pt x="304013" y="134191"/>
                  <a:pt x="279515" y="109517"/>
                  <a:pt x="248735" y="109517"/>
                </a:cubicBezTo>
                <a:close/>
                <a:moveTo>
                  <a:pt x="431381" y="82844"/>
                </a:moveTo>
                <a:cubicBezTo>
                  <a:pt x="384526" y="82563"/>
                  <a:pt x="350341" y="119450"/>
                  <a:pt x="349253" y="163918"/>
                </a:cubicBezTo>
                <a:cubicBezTo>
                  <a:pt x="349148" y="209650"/>
                  <a:pt x="386035" y="247521"/>
                  <a:pt x="431381" y="246994"/>
                </a:cubicBezTo>
                <a:cubicBezTo>
                  <a:pt x="477744" y="246433"/>
                  <a:pt x="513473" y="211616"/>
                  <a:pt x="513473" y="165077"/>
                </a:cubicBezTo>
                <a:cubicBezTo>
                  <a:pt x="513438" y="118819"/>
                  <a:pt x="478446" y="83125"/>
                  <a:pt x="431381" y="82844"/>
                </a:cubicBezTo>
                <a:close/>
                <a:moveTo>
                  <a:pt x="562961" y="80386"/>
                </a:moveTo>
                <a:cubicBezTo>
                  <a:pt x="560153" y="82492"/>
                  <a:pt x="561101" y="85054"/>
                  <a:pt x="561873" y="87722"/>
                </a:cubicBezTo>
                <a:cubicBezTo>
                  <a:pt x="569419" y="113834"/>
                  <a:pt x="584967" y="133664"/>
                  <a:pt x="609290" y="145843"/>
                </a:cubicBezTo>
                <a:cubicBezTo>
                  <a:pt x="613607" y="147984"/>
                  <a:pt x="618345" y="153740"/>
                  <a:pt x="624627" y="149212"/>
                </a:cubicBezTo>
                <a:cubicBezTo>
                  <a:pt x="606236" y="124328"/>
                  <a:pt x="585775" y="101304"/>
                  <a:pt x="562961" y="80386"/>
                </a:cubicBezTo>
                <a:close/>
                <a:moveTo>
                  <a:pt x="368031" y="2049"/>
                </a:moveTo>
                <a:cubicBezTo>
                  <a:pt x="406217" y="-3672"/>
                  <a:pt x="442858" y="2857"/>
                  <a:pt x="477885" y="18264"/>
                </a:cubicBezTo>
                <a:cubicBezTo>
                  <a:pt x="510912" y="32795"/>
                  <a:pt x="540288" y="52975"/>
                  <a:pt x="566576" y="77649"/>
                </a:cubicBezTo>
                <a:cubicBezTo>
                  <a:pt x="589354" y="98602"/>
                  <a:pt x="609816" y="121626"/>
                  <a:pt x="628242" y="146475"/>
                </a:cubicBezTo>
                <a:cubicBezTo>
                  <a:pt x="647440" y="171148"/>
                  <a:pt x="664217" y="197471"/>
                  <a:pt x="679589" y="224636"/>
                </a:cubicBezTo>
                <a:cubicBezTo>
                  <a:pt x="710510" y="279247"/>
                  <a:pt x="735008" y="336701"/>
                  <a:pt x="753785" y="396542"/>
                </a:cubicBezTo>
                <a:cubicBezTo>
                  <a:pt x="766525" y="437185"/>
                  <a:pt x="776317" y="478529"/>
                  <a:pt x="782003" y="520822"/>
                </a:cubicBezTo>
                <a:cubicBezTo>
                  <a:pt x="785759" y="548864"/>
                  <a:pt x="788953" y="576977"/>
                  <a:pt x="787057" y="605195"/>
                </a:cubicBezTo>
                <a:cubicBezTo>
                  <a:pt x="784074" y="651208"/>
                  <a:pt x="775335" y="696062"/>
                  <a:pt x="757295" y="738846"/>
                </a:cubicBezTo>
                <a:cubicBezTo>
                  <a:pt x="745713" y="766362"/>
                  <a:pt x="731709" y="792545"/>
                  <a:pt x="714476" y="816937"/>
                </a:cubicBezTo>
                <a:cubicBezTo>
                  <a:pt x="713599" y="818166"/>
                  <a:pt x="712440" y="819113"/>
                  <a:pt x="711423" y="820201"/>
                </a:cubicBezTo>
                <a:cubicBezTo>
                  <a:pt x="696506" y="841225"/>
                  <a:pt x="679695" y="860634"/>
                  <a:pt x="660532" y="877972"/>
                </a:cubicBezTo>
                <a:lnTo>
                  <a:pt x="657212" y="880454"/>
                </a:lnTo>
                <a:lnTo>
                  <a:pt x="707913" y="822939"/>
                </a:lnTo>
                <a:cubicBezTo>
                  <a:pt x="705841" y="820377"/>
                  <a:pt x="702999" y="820903"/>
                  <a:pt x="700367" y="821149"/>
                </a:cubicBezTo>
                <a:cubicBezTo>
                  <a:pt x="677975" y="823254"/>
                  <a:pt x="660180" y="838627"/>
                  <a:pt x="655267" y="860352"/>
                </a:cubicBezTo>
                <a:cubicBezTo>
                  <a:pt x="654495" y="863775"/>
                  <a:pt x="653354" y="867293"/>
                  <a:pt x="653192" y="870741"/>
                </a:cubicBezTo>
                <a:lnTo>
                  <a:pt x="656961" y="880642"/>
                </a:lnTo>
                <a:lnTo>
                  <a:pt x="595286" y="926757"/>
                </a:lnTo>
                <a:lnTo>
                  <a:pt x="591289" y="928444"/>
                </a:lnTo>
                <a:lnTo>
                  <a:pt x="583795" y="909538"/>
                </a:lnTo>
                <a:cubicBezTo>
                  <a:pt x="571785" y="891536"/>
                  <a:pt x="548878" y="880375"/>
                  <a:pt x="527688" y="884850"/>
                </a:cubicBezTo>
                <a:cubicBezTo>
                  <a:pt x="494521" y="891870"/>
                  <a:pt x="474621" y="921667"/>
                  <a:pt x="482237" y="953115"/>
                </a:cubicBezTo>
                <a:cubicBezTo>
                  <a:pt x="483097" y="956607"/>
                  <a:pt x="483878" y="960161"/>
                  <a:pt x="485321" y="963354"/>
                </a:cubicBezTo>
                <a:lnTo>
                  <a:pt x="490866" y="969702"/>
                </a:lnTo>
                <a:lnTo>
                  <a:pt x="441981" y="979341"/>
                </a:lnTo>
                <a:cubicBezTo>
                  <a:pt x="423801" y="981464"/>
                  <a:pt x="405463" y="982368"/>
                  <a:pt x="387054" y="982667"/>
                </a:cubicBezTo>
                <a:lnTo>
                  <a:pt x="383981" y="982373"/>
                </a:lnTo>
                <a:lnTo>
                  <a:pt x="386891" y="963481"/>
                </a:lnTo>
                <a:cubicBezTo>
                  <a:pt x="385527" y="956887"/>
                  <a:pt x="381701" y="951009"/>
                  <a:pt x="375507" y="945814"/>
                </a:cubicBezTo>
                <a:cubicBezTo>
                  <a:pt x="367820" y="939356"/>
                  <a:pt x="347990" y="937601"/>
                  <a:pt x="337566" y="946270"/>
                </a:cubicBezTo>
                <a:cubicBezTo>
                  <a:pt x="331986" y="950903"/>
                  <a:pt x="329292" y="956238"/>
                  <a:pt x="328107" y="961972"/>
                </a:cubicBezTo>
                <a:lnTo>
                  <a:pt x="327778" y="976737"/>
                </a:lnTo>
                <a:lnTo>
                  <a:pt x="312858" y="974208"/>
                </a:lnTo>
                <a:lnTo>
                  <a:pt x="309399" y="972930"/>
                </a:lnTo>
                <a:lnTo>
                  <a:pt x="309909" y="956063"/>
                </a:lnTo>
                <a:cubicBezTo>
                  <a:pt x="300855" y="923738"/>
                  <a:pt x="274461" y="905628"/>
                  <a:pt x="241013" y="909980"/>
                </a:cubicBezTo>
                <a:cubicBezTo>
                  <a:pt x="232379" y="911103"/>
                  <a:pt x="224456" y="913762"/>
                  <a:pt x="217625" y="918171"/>
                </a:cubicBezTo>
                <a:lnTo>
                  <a:pt x="203706" y="933629"/>
                </a:lnTo>
                <a:lnTo>
                  <a:pt x="112624" y="865530"/>
                </a:lnTo>
                <a:lnTo>
                  <a:pt x="47822" y="776564"/>
                </a:lnTo>
                <a:lnTo>
                  <a:pt x="67177" y="779454"/>
                </a:lnTo>
                <a:cubicBezTo>
                  <a:pt x="100344" y="779032"/>
                  <a:pt x="132633" y="746883"/>
                  <a:pt x="123613" y="705434"/>
                </a:cubicBezTo>
                <a:cubicBezTo>
                  <a:pt x="117893" y="679146"/>
                  <a:pt x="96133" y="660579"/>
                  <a:pt x="71810" y="658087"/>
                </a:cubicBezTo>
                <a:cubicBezTo>
                  <a:pt x="58210" y="656701"/>
                  <a:pt x="45715" y="659131"/>
                  <a:pt x="35015" y="664997"/>
                </a:cubicBezTo>
                <a:lnTo>
                  <a:pt x="12421" y="688885"/>
                </a:lnTo>
                <a:lnTo>
                  <a:pt x="2625" y="640402"/>
                </a:lnTo>
                <a:lnTo>
                  <a:pt x="0" y="592637"/>
                </a:lnTo>
                <a:lnTo>
                  <a:pt x="7863" y="592210"/>
                </a:lnTo>
                <a:cubicBezTo>
                  <a:pt x="45453" y="583295"/>
                  <a:pt x="65950" y="546057"/>
                  <a:pt x="52051" y="510188"/>
                </a:cubicBezTo>
                <a:cubicBezTo>
                  <a:pt x="48296" y="500518"/>
                  <a:pt x="42987" y="492262"/>
                  <a:pt x="35906" y="485979"/>
                </a:cubicBezTo>
                <a:lnTo>
                  <a:pt x="12050" y="474966"/>
                </a:lnTo>
                <a:lnTo>
                  <a:pt x="12742" y="470878"/>
                </a:lnTo>
                <a:cubicBezTo>
                  <a:pt x="21025" y="435465"/>
                  <a:pt x="31133" y="400614"/>
                  <a:pt x="43347" y="366359"/>
                </a:cubicBezTo>
                <a:cubicBezTo>
                  <a:pt x="72302" y="285109"/>
                  <a:pt x="111506" y="209263"/>
                  <a:pt x="164327" y="140859"/>
                </a:cubicBezTo>
                <a:cubicBezTo>
                  <a:pt x="189948" y="107657"/>
                  <a:pt x="218938" y="77473"/>
                  <a:pt x="252737" y="52519"/>
                </a:cubicBezTo>
                <a:cubicBezTo>
                  <a:pt x="287237" y="27039"/>
                  <a:pt x="325142" y="8507"/>
                  <a:pt x="368031" y="2049"/>
                </a:cubicBezTo>
                <a:close/>
              </a:path>
            </a:pathLst>
          </a:custGeom>
          <a:solidFill>
            <a:schemeClr val="accent4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1" name="Freeform: Shape 112">
            <a:extLst>
              <a:ext uri="{FF2B5EF4-FFF2-40B4-BE49-F238E27FC236}">
                <a16:creationId xmlns:a16="http://schemas.microsoft.com/office/drawing/2014/main" id="{82C976E3-9864-40F2-829E-5E8F682B239A}"/>
              </a:ext>
            </a:extLst>
          </p:cNvPr>
          <p:cNvSpPr/>
          <p:nvPr/>
        </p:nvSpPr>
        <p:spPr>
          <a:xfrm>
            <a:off x="7353012" y="1275739"/>
            <a:ext cx="558789" cy="697333"/>
          </a:xfrm>
          <a:custGeom>
            <a:avLst/>
            <a:gdLst>
              <a:gd name="connsiteX0" fmla="*/ 264885 w 787038"/>
              <a:gd name="connsiteY0" fmla="*/ 906108 h 982175"/>
              <a:gd name="connsiteX1" fmla="*/ 264815 w 787038"/>
              <a:gd name="connsiteY1" fmla="*/ 951033 h 982175"/>
              <a:gd name="connsiteX2" fmla="*/ 268536 w 787038"/>
              <a:gd name="connsiteY2" fmla="*/ 959912 h 982175"/>
              <a:gd name="connsiteX3" fmla="*/ 376986 w 787038"/>
              <a:gd name="connsiteY3" fmla="*/ 979673 h 982175"/>
              <a:gd name="connsiteX4" fmla="*/ 395307 w 787038"/>
              <a:gd name="connsiteY4" fmla="*/ 925798 h 982175"/>
              <a:gd name="connsiteX5" fmla="*/ 331430 w 787038"/>
              <a:gd name="connsiteY5" fmla="*/ 947874 h 982175"/>
              <a:gd name="connsiteX6" fmla="*/ 318830 w 787038"/>
              <a:gd name="connsiteY6" fmla="*/ 945979 h 982175"/>
              <a:gd name="connsiteX7" fmla="*/ 295771 w 787038"/>
              <a:gd name="connsiteY7" fmla="*/ 928711 h 982175"/>
              <a:gd name="connsiteX8" fmla="*/ 264885 w 787038"/>
              <a:gd name="connsiteY8" fmla="*/ 906108 h 982175"/>
              <a:gd name="connsiteX9" fmla="*/ 463290 w 787038"/>
              <a:gd name="connsiteY9" fmla="*/ 823665 h 982175"/>
              <a:gd name="connsiteX10" fmla="*/ 462413 w 787038"/>
              <a:gd name="connsiteY10" fmla="*/ 829597 h 982175"/>
              <a:gd name="connsiteX11" fmla="*/ 464168 w 787038"/>
              <a:gd name="connsiteY11" fmla="*/ 871924 h 982175"/>
              <a:gd name="connsiteX12" fmla="*/ 455464 w 787038"/>
              <a:gd name="connsiteY12" fmla="*/ 889262 h 982175"/>
              <a:gd name="connsiteX13" fmla="*/ 417769 w 787038"/>
              <a:gd name="connsiteY13" fmla="*/ 916743 h 982175"/>
              <a:gd name="connsiteX14" fmla="*/ 424227 w 787038"/>
              <a:gd name="connsiteY14" fmla="*/ 920499 h 982175"/>
              <a:gd name="connsiteX15" fmla="*/ 466590 w 787038"/>
              <a:gd name="connsiteY15" fmla="*/ 932818 h 982175"/>
              <a:gd name="connsiteX16" fmla="*/ 476768 w 787038"/>
              <a:gd name="connsiteY16" fmla="*/ 942575 h 982175"/>
              <a:gd name="connsiteX17" fmla="*/ 485788 w 787038"/>
              <a:gd name="connsiteY17" fmla="*/ 969004 h 982175"/>
              <a:gd name="connsiteX18" fmla="*/ 522710 w 787038"/>
              <a:gd name="connsiteY18" fmla="*/ 957211 h 982175"/>
              <a:gd name="connsiteX19" fmla="*/ 579813 w 787038"/>
              <a:gd name="connsiteY19" fmla="*/ 932853 h 982175"/>
              <a:gd name="connsiteX20" fmla="*/ 556158 w 787038"/>
              <a:gd name="connsiteY20" fmla="*/ 901406 h 982175"/>
              <a:gd name="connsiteX21" fmla="*/ 553350 w 787038"/>
              <a:gd name="connsiteY21" fmla="*/ 885963 h 982175"/>
              <a:gd name="connsiteX22" fmla="*/ 568968 w 787038"/>
              <a:gd name="connsiteY22" fmla="*/ 836511 h 982175"/>
              <a:gd name="connsiteX23" fmla="*/ 522500 w 787038"/>
              <a:gd name="connsiteY23" fmla="*/ 853252 h 982175"/>
              <a:gd name="connsiteX24" fmla="*/ 503828 w 787038"/>
              <a:gd name="connsiteY24" fmla="*/ 850971 h 982175"/>
              <a:gd name="connsiteX25" fmla="*/ 468660 w 787038"/>
              <a:gd name="connsiteY25" fmla="*/ 825806 h 982175"/>
              <a:gd name="connsiteX26" fmla="*/ 463290 w 787038"/>
              <a:gd name="connsiteY26" fmla="*/ 823665 h 982175"/>
              <a:gd name="connsiteX27" fmla="*/ 616419 w 787038"/>
              <a:gd name="connsiteY27" fmla="*/ 806116 h 982175"/>
              <a:gd name="connsiteX28" fmla="*/ 619508 w 787038"/>
              <a:gd name="connsiteY28" fmla="*/ 824753 h 982175"/>
              <a:gd name="connsiteX29" fmla="*/ 614805 w 787038"/>
              <a:gd name="connsiteY29" fmla="*/ 839318 h 982175"/>
              <a:gd name="connsiteX30" fmla="*/ 606452 w 787038"/>
              <a:gd name="connsiteY30" fmla="*/ 847601 h 982175"/>
              <a:gd name="connsiteX31" fmla="*/ 603082 w 787038"/>
              <a:gd name="connsiteY31" fmla="*/ 853217 h 982175"/>
              <a:gd name="connsiteX32" fmla="*/ 608768 w 787038"/>
              <a:gd name="connsiteY32" fmla="*/ 855042 h 982175"/>
              <a:gd name="connsiteX33" fmla="*/ 635723 w 787038"/>
              <a:gd name="connsiteY33" fmla="*/ 874276 h 982175"/>
              <a:gd name="connsiteX34" fmla="*/ 636460 w 787038"/>
              <a:gd name="connsiteY34" fmla="*/ 875925 h 982175"/>
              <a:gd name="connsiteX35" fmla="*/ 640707 w 787038"/>
              <a:gd name="connsiteY35" fmla="*/ 881049 h 982175"/>
              <a:gd name="connsiteX36" fmla="*/ 644321 w 787038"/>
              <a:gd name="connsiteY36" fmla="*/ 876241 h 982175"/>
              <a:gd name="connsiteX37" fmla="*/ 671873 w 787038"/>
              <a:gd name="connsiteY37" fmla="*/ 856376 h 982175"/>
              <a:gd name="connsiteX38" fmla="*/ 678611 w 787038"/>
              <a:gd name="connsiteY38" fmla="*/ 853146 h 982175"/>
              <a:gd name="connsiteX39" fmla="*/ 674575 w 787038"/>
              <a:gd name="connsiteY39" fmla="*/ 847601 h 982175"/>
              <a:gd name="connsiteX40" fmla="*/ 664678 w 787038"/>
              <a:gd name="connsiteY40" fmla="*/ 816891 h 982175"/>
              <a:gd name="connsiteX41" fmla="*/ 665134 w 787038"/>
              <a:gd name="connsiteY41" fmla="*/ 808503 h 982175"/>
              <a:gd name="connsiteX42" fmla="*/ 651903 w 787038"/>
              <a:gd name="connsiteY42" fmla="*/ 814259 h 982175"/>
              <a:gd name="connsiteX43" fmla="*/ 633055 w 787038"/>
              <a:gd name="connsiteY43" fmla="*/ 815031 h 982175"/>
              <a:gd name="connsiteX44" fmla="*/ 616419 w 787038"/>
              <a:gd name="connsiteY44" fmla="*/ 806116 h 982175"/>
              <a:gd name="connsiteX45" fmla="*/ 207747 w 787038"/>
              <a:gd name="connsiteY45" fmla="*/ 785830 h 982175"/>
              <a:gd name="connsiteX46" fmla="*/ 175913 w 787038"/>
              <a:gd name="connsiteY46" fmla="*/ 809275 h 982175"/>
              <a:gd name="connsiteX47" fmla="*/ 141834 w 787038"/>
              <a:gd name="connsiteY47" fmla="*/ 813101 h 982175"/>
              <a:gd name="connsiteX48" fmla="*/ 100033 w 787038"/>
              <a:gd name="connsiteY48" fmla="*/ 798255 h 982175"/>
              <a:gd name="connsiteX49" fmla="*/ 116564 w 787038"/>
              <a:gd name="connsiteY49" fmla="*/ 850655 h 982175"/>
              <a:gd name="connsiteX50" fmla="*/ 116459 w 787038"/>
              <a:gd name="connsiteY50" fmla="*/ 865887 h 982175"/>
              <a:gd name="connsiteX51" fmla="*/ 194059 w 787038"/>
              <a:gd name="connsiteY51" fmla="*/ 925517 h 982175"/>
              <a:gd name="connsiteX52" fmla="*/ 226664 w 787038"/>
              <a:gd name="connsiteY52" fmla="*/ 896211 h 982175"/>
              <a:gd name="connsiteX53" fmla="*/ 262429 w 787038"/>
              <a:gd name="connsiteY53" fmla="*/ 885542 h 982175"/>
              <a:gd name="connsiteX54" fmla="*/ 255233 w 787038"/>
              <a:gd name="connsiteY54" fmla="*/ 878417 h 982175"/>
              <a:gd name="connsiteX55" fmla="*/ 218135 w 787038"/>
              <a:gd name="connsiteY55" fmla="*/ 851427 h 982175"/>
              <a:gd name="connsiteX56" fmla="*/ 212169 w 787038"/>
              <a:gd name="connsiteY56" fmla="*/ 839529 h 982175"/>
              <a:gd name="connsiteX57" fmla="*/ 213994 w 787038"/>
              <a:gd name="connsiteY57" fmla="*/ 789130 h 982175"/>
              <a:gd name="connsiteX58" fmla="*/ 207747 w 787038"/>
              <a:gd name="connsiteY58" fmla="*/ 785830 h 982175"/>
              <a:gd name="connsiteX59" fmla="*/ 330693 w 787038"/>
              <a:gd name="connsiteY59" fmla="*/ 771651 h 982175"/>
              <a:gd name="connsiteX60" fmla="*/ 317285 w 787038"/>
              <a:gd name="connsiteY60" fmla="*/ 799167 h 982175"/>
              <a:gd name="connsiteX61" fmla="*/ 306827 w 787038"/>
              <a:gd name="connsiteY61" fmla="*/ 806292 h 982175"/>
              <a:gd name="connsiteX62" fmla="*/ 277064 w 787038"/>
              <a:gd name="connsiteY62" fmla="*/ 810363 h 982175"/>
              <a:gd name="connsiteX63" fmla="*/ 297525 w 787038"/>
              <a:gd name="connsiteY63" fmla="*/ 830439 h 982175"/>
              <a:gd name="connsiteX64" fmla="*/ 302404 w 787038"/>
              <a:gd name="connsiteY64" fmla="*/ 846654 h 982175"/>
              <a:gd name="connsiteX65" fmla="*/ 297737 w 787038"/>
              <a:gd name="connsiteY65" fmla="*/ 873258 h 982175"/>
              <a:gd name="connsiteX66" fmla="*/ 324165 w 787038"/>
              <a:gd name="connsiteY66" fmla="*/ 859395 h 982175"/>
              <a:gd name="connsiteX67" fmla="*/ 336694 w 787038"/>
              <a:gd name="connsiteY67" fmla="*/ 859184 h 982175"/>
              <a:gd name="connsiteX68" fmla="*/ 363684 w 787038"/>
              <a:gd name="connsiteY68" fmla="*/ 873013 h 982175"/>
              <a:gd name="connsiteX69" fmla="*/ 358630 w 787038"/>
              <a:gd name="connsiteY69" fmla="*/ 841284 h 982175"/>
              <a:gd name="connsiteX70" fmla="*/ 361613 w 787038"/>
              <a:gd name="connsiteY70" fmla="*/ 833036 h 982175"/>
              <a:gd name="connsiteX71" fmla="*/ 384672 w 787038"/>
              <a:gd name="connsiteY71" fmla="*/ 810258 h 982175"/>
              <a:gd name="connsiteX72" fmla="*/ 365790 w 787038"/>
              <a:gd name="connsiteY72" fmla="*/ 807907 h 982175"/>
              <a:gd name="connsiteX73" fmla="*/ 340029 w 787038"/>
              <a:gd name="connsiteY73" fmla="*/ 790428 h 982175"/>
              <a:gd name="connsiteX74" fmla="*/ 330693 w 787038"/>
              <a:gd name="connsiteY74" fmla="*/ 771651 h 982175"/>
              <a:gd name="connsiteX75" fmla="*/ 34648 w 787038"/>
              <a:gd name="connsiteY75" fmla="*/ 720058 h 982175"/>
              <a:gd name="connsiteX76" fmla="*/ 27909 w 787038"/>
              <a:gd name="connsiteY76" fmla="*/ 732061 h 982175"/>
              <a:gd name="connsiteX77" fmla="*/ 55180 w 787038"/>
              <a:gd name="connsiteY77" fmla="*/ 787867 h 982175"/>
              <a:gd name="connsiteX78" fmla="*/ 55706 w 787038"/>
              <a:gd name="connsiteY78" fmla="*/ 774670 h 982175"/>
              <a:gd name="connsiteX79" fmla="*/ 61111 w 787038"/>
              <a:gd name="connsiteY79" fmla="*/ 757261 h 982175"/>
              <a:gd name="connsiteX80" fmla="*/ 66867 w 787038"/>
              <a:gd name="connsiteY80" fmla="*/ 751576 h 982175"/>
              <a:gd name="connsiteX81" fmla="*/ 70237 w 787038"/>
              <a:gd name="connsiteY81" fmla="*/ 746662 h 982175"/>
              <a:gd name="connsiteX82" fmla="*/ 64200 w 787038"/>
              <a:gd name="connsiteY82" fmla="*/ 744661 h 982175"/>
              <a:gd name="connsiteX83" fmla="*/ 39737 w 787038"/>
              <a:gd name="connsiteY83" fmla="*/ 727464 h 982175"/>
              <a:gd name="connsiteX84" fmla="*/ 34648 w 787038"/>
              <a:gd name="connsiteY84" fmla="*/ 720058 h 982175"/>
              <a:gd name="connsiteX85" fmla="*/ 281907 w 787038"/>
              <a:gd name="connsiteY85" fmla="*/ 700473 h 982175"/>
              <a:gd name="connsiteX86" fmla="*/ 276959 w 787038"/>
              <a:gd name="connsiteY86" fmla="*/ 708019 h 982175"/>
              <a:gd name="connsiteX87" fmla="*/ 257269 w 787038"/>
              <a:gd name="connsiteY87" fmla="*/ 721146 h 982175"/>
              <a:gd name="connsiteX88" fmla="*/ 251513 w 787038"/>
              <a:gd name="connsiteY88" fmla="*/ 722409 h 982175"/>
              <a:gd name="connsiteX89" fmla="*/ 254812 w 787038"/>
              <a:gd name="connsiteY89" fmla="*/ 728060 h 982175"/>
              <a:gd name="connsiteX90" fmla="*/ 262989 w 787038"/>
              <a:gd name="connsiteY90" fmla="*/ 752944 h 982175"/>
              <a:gd name="connsiteX91" fmla="*/ 264007 w 787038"/>
              <a:gd name="connsiteY91" fmla="*/ 759051 h 982175"/>
              <a:gd name="connsiteX92" fmla="*/ 300579 w 787038"/>
              <a:gd name="connsiteY92" fmla="*/ 759402 h 982175"/>
              <a:gd name="connsiteX93" fmla="*/ 309002 w 787038"/>
              <a:gd name="connsiteY93" fmla="*/ 726586 h 982175"/>
              <a:gd name="connsiteX94" fmla="*/ 311003 w 787038"/>
              <a:gd name="connsiteY94" fmla="*/ 722936 h 982175"/>
              <a:gd name="connsiteX95" fmla="*/ 306511 w 787038"/>
              <a:gd name="connsiteY95" fmla="*/ 721181 h 982175"/>
              <a:gd name="connsiteX96" fmla="*/ 284119 w 787038"/>
              <a:gd name="connsiteY96" fmla="*/ 705247 h 982175"/>
              <a:gd name="connsiteX97" fmla="*/ 281907 w 787038"/>
              <a:gd name="connsiteY97" fmla="*/ 700473 h 982175"/>
              <a:gd name="connsiteX98" fmla="*/ 148258 w 787038"/>
              <a:gd name="connsiteY98" fmla="*/ 652390 h 982175"/>
              <a:gd name="connsiteX99" fmla="*/ 131551 w 787038"/>
              <a:gd name="connsiteY99" fmla="*/ 675063 h 982175"/>
              <a:gd name="connsiteX100" fmla="*/ 118776 w 787038"/>
              <a:gd name="connsiteY100" fmla="*/ 681345 h 982175"/>
              <a:gd name="connsiteX101" fmla="*/ 91119 w 787038"/>
              <a:gd name="connsiteY101" fmla="*/ 681275 h 982175"/>
              <a:gd name="connsiteX102" fmla="*/ 106983 w 787038"/>
              <a:gd name="connsiteY102" fmla="*/ 702298 h 982175"/>
              <a:gd name="connsiteX103" fmla="*/ 109370 w 787038"/>
              <a:gd name="connsiteY103" fmla="*/ 718127 h 982175"/>
              <a:gd name="connsiteX104" fmla="*/ 100385 w 787038"/>
              <a:gd name="connsiteY104" fmla="*/ 743608 h 982175"/>
              <a:gd name="connsiteX105" fmla="*/ 104983 w 787038"/>
              <a:gd name="connsiteY105" fmla="*/ 742661 h 982175"/>
              <a:gd name="connsiteX106" fmla="*/ 158366 w 787038"/>
              <a:gd name="connsiteY106" fmla="*/ 751119 h 982175"/>
              <a:gd name="connsiteX107" fmla="*/ 163420 w 787038"/>
              <a:gd name="connsiteY107" fmla="*/ 748592 h 982175"/>
              <a:gd name="connsiteX108" fmla="*/ 163314 w 787038"/>
              <a:gd name="connsiteY108" fmla="*/ 727780 h 982175"/>
              <a:gd name="connsiteX109" fmla="*/ 170404 w 787038"/>
              <a:gd name="connsiteY109" fmla="*/ 713740 h 982175"/>
              <a:gd name="connsiteX110" fmla="*/ 192796 w 787038"/>
              <a:gd name="connsiteY110" fmla="*/ 698052 h 982175"/>
              <a:gd name="connsiteX111" fmla="*/ 169456 w 787038"/>
              <a:gd name="connsiteY111" fmla="*/ 690400 h 982175"/>
              <a:gd name="connsiteX112" fmla="*/ 155102 w 787038"/>
              <a:gd name="connsiteY112" fmla="*/ 675484 h 982175"/>
              <a:gd name="connsiteX113" fmla="*/ 148258 w 787038"/>
              <a:gd name="connsiteY113" fmla="*/ 652390 h 982175"/>
              <a:gd name="connsiteX114" fmla="*/ 654325 w 787038"/>
              <a:gd name="connsiteY114" fmla="*/ 646108 h 982175"/>
              <a:gd name="connsiteX115" fmla="*/ 650499 w 787038"/>
              <a:gd name="connsiteY115" fmla="*/ 647793 h 982175"/>
              <a:gd name="connsiteX116" fmla="*/ 628844 w 787038"/>
              <a:gd name="connsiteY116" fmla="*/ 663902 h 982175"/>
              <a:gd name="connsiteX117" fmla="*/ 613261 w 787038"/>
              <a:gd name="connsiteY117" fmla="*/ 666429 h 982175"/>
              <a:gd name="connsiteX118" fmla="*/ 582165 w 787038"/>
              <a:gd name="connsiteY118" fmla="*/ 656145 h 982175"/>
              <a:gd name="connsiteX119" fmla="*/ 592518 w 787038"/>
              <a:gd name="connsiteY119" fmla="*/ 687066 h 982175"/>
              <a:gd name="connsiteX120" fmla="*/ 589429 w 787038"/>
              <a:gd name="connsiteY120" fmla="*/ 701737 h 982175"/>
              <a:gd name="connsiteX121" fmla="*/ 574619 w 787038"/>
              <a:gd name="connsiteY121" fmla="*/ 720970 h 982175"/>
              <a:gd name="connsiteX122" fmla="*/ 571987 w 787038"/>
              <a:gd name="connsiteY122" fmla="*/ 727077 h 982175"/>
              <a:gd name="connsiteX123" fmla="*/ 578725 w 787038"/>
              <a:gd name="connsiteY123" fmla="*/ 728235 h 982175"/>
              <a:gd name="connsiteX124" fmla="*/ 600415 w 787038"/>
              <a:gd name="connsiteY124" fmla="*/ 728165 h 982175"/>
              <a:gd name="connsiteX125" fmla="*/ 617157 w 787038"/>
              <a:gd name="connsiteY125" fmla="*/ 736939 h 982175"/>
              <a:gd name="connsiteX126" fmla="*/ 634951 w 787038"/>
              <a:gd name="connsiteY126" fmla="*/ 761157 h 982175"/>
              <a:gd name="connsiteX127" fmla="*/ 645375 w 787038"/>
              <a:gd name="connsiteY127" fmla="*/ 729429 h 982175"/>
              <a:gd name="connsiteX128" fmla="*/ 654359 w 787038"/>
              <a:gd name="connsiteY128" fmla="*/ 720689 h 982175"/>
              <a:gd name="connsiteX129" fmla="*/ 685947 w 787038"/>
              <a:gd name="connsiteY129" fmla="*/ 711564 h 982175"/>
              <a:gd name="connsiteX130" fmla="*/ 675137 w 787038"/>
              <a:gd name="connsiteY130" fmla="*/ 701912 h 982175"/>
              <a:gd name="connsiteX131" fmla="*/ 654114 w 787038"/>
              <a:gd name="connsiteY131" fmla="*/ 661551 h 982175"/>
              <a:gd name="connsiteX132" fmla="*/ 655342 w 787038"/>
              <a:gd name="connsiteY132" fmla="*/ 650846 h 982175"/>
              <a:gd name="connsiteX133" fmla="*/ 654325 w 787038"/>
              <a:gd name="connsiteY133" fmla="*/ 646108 h 982175"/>
              <a:gd name="connsiteX134" fmla="*/ 771277 w 787038"/>
              <a:gd name="connsiteY134" fmla="*/ 643744 h 982175"/>
              <a:gd name="connsiteX135" fmla="*/ 768215 w 787038"/>
              <a:gd name="connsiteY135" fmla="*/ 646740 h 982175"/>
              <a:gd name="connsiteX136" fmla="*/ 754035 w 787038"/>
              <a:gd name="connsiteY136" fmla="*/ 669659 h 982175"/>
              <a:gd name="connsiteX137" fmla="*/ 743225 w 787038"/>
              <a:gd name="connsiteY137" fmla="*/ 676011 h 982175"/>
              <a:gd name="connsiteX138" fmla="*/ 708971 w 787038"/>
              <a:gd name="connsiteY138" fmla="*/ 678258 h 982175"/>
              <a:gd name="connsiteX139" fmla="*/ 730275 w 787038"/>
              <a:gd name="connsiteY139" fmla="*/ 703914 h 982175"/>
              <a:gd name="connsiteX140" fmla="*/ 733047 w 787038"/>
              <a:gd name="connsiteY140" fmla="*/ 715356 h 982175"/>
              <a:gd name="connsiteX141" fmla="*/ 725853 w 787038"/>
              <a:gd name="connsiteY141" fmla="*/ 740380 h 982175"/>
              <a:gd name="connsiteX142" fmla="*/ 725677 w 787038"/>
              <a:gd name="connsiteY142" fmla="*/ 747083 h 982175"/>
              <a:gd name="connsiteX143" fmla="*/ 731433 w 787038"/>
              <a:gd name="connsiteY143" fmla="*/ 745855 h 982175"/>
              <a:gd name="connsiteX144" fmla="*/ 757370 w 787038"/>
              <a:gd name="connsiteY144" fmla="*/ 735677 h 982175"/>
              <a:gd name="connsiteX145" fmla="*/ 779165 w 787038"/>
              <a:gd name="connsiteY145" fmla="*/ 665166 h 982175"/>
              <a:gd name="connsiteX146" fmla="*/ 773866 w 787038"/>
              <a:gd name="connsiteY146" fmla="*/ 647197 h 982175"/>
              <a:gd name="connsiteX147" fmla="*/ 771277 w 787038"/>
              <a:gd name="connsiteY147" fmla="*/ 643744 h 982175"/>
              <a:gd name="connsiteX148" fmla="*/ 464553 w 787038"/>
              <a:gd name="connsiteY148" fmla="*/ 591181 h 982175"/>
              <a:gd name="connsiteX149" fmla="*/ 459183 w 787038"/>
              <a:gd name="connsiteY149" fmla="*/ 598902 h 982175"/>
              <a:gd name="connsiteX150" fmla="*/ 439073 w 787038"/>
              <a:gd name="connsiteY150" fmla="*/ 641300 h 982175"/>
              <a:gd name="connsiteX151" fmla="*/ 411030 w 787038"/>
              <a:gd name="connsiteY151" fmla="*/ 659761 h 982175"/>
              <a:gd name="connsiteX152" fmla="*/ 357682 w 787038"/>
              <a:gd name="connsiteY152" fmla="*/ 667447 h 982175"/>
              <a:gd name="connsiteX153" fmla="*/ 404607 w 787038"/>
              <a:gd name="connsiteY153" fmla="*/ 713074 h 982175"/>
              <a:gd name="connsiteX154" fmla="*/ 409381 w 787038"/>
              <a:gd name="connsiteY154" fmla="*/ 728482 h 982175"/>
              <a:gd name="connsiteX155" fmla="*/ 399307 w 787038"/>
              <a:gd name="connsiteY155" fmla="*/ 784111 h 982175"/>
              <a:gd name="connsiteX156" fmla="*/ 399693 w 787038"/>
              <a:gd name="connsiteY156" fmla="*/ 790147 h 982175"/>
              <a:gd name="connsiteX157" fmla="*/ 406011 w 787038"/>
              <a:gd name="connsiteY157" fmla="*/ 788954 h 982175"/>
              <a:gd name="connsiteX158" fmla="*/ 453708 w 787038"/>
              <a:gd name="connsiteY158" fmla="*/ 763333 h 982175"/>
              <a:gd name="connsiteX159" fmla="*/ 474521 w 787038"/>
              <a:gd name="connsiteY159" fmla="*/ 763438 h 982175"/>
              <a:gd name="connsiteX160" fmla="*/ 522218 w 787038"/>
              <a:gd name="connsiteY160" fmla="*/ 789094 h 982175"/>
              <a:gd name="connsiteX161" fmla="*/ 527974 w 787038"/>
              <a:gd name="connsiteY161" fmla="*/ 790709 h 982175"/>
              <a:gd name="connsiteX162" fmla="*/ 528921 w 787038"/>
              <a:gd name="connsiteY162" fmla="*/ 784883 h 982175"/>
              <a:gd name="connsiteX163" fmla="*/ 520463 w 787038"/>
              <a:gd name="connsiteY163" fmla="*/ 739888 h 982175"/>
              <a:gd name="connsiteX164" fmla="*/ 530501 w 787038"/>
              <a:gd name="connsiteY164" fmla="*/ 705809 h 982175"/>
              <a:gd name="connsiteX165" fmla="*/ 570301 w 787038"/>
              <a:gd name="connsiteY165" fmla="*/ 667693 h 982175"/>
              <a:gd name="connsiteX166" fmla="*/ 520533 w 787038"/>
              <a:gd name="connsiteY166" fmla="*/ 660147 h 982175"/>
              <a:gd name="connsiteX167" fmla="*/ 486138 w 787038"/>
              <a:gd name="connsiteY167" fmla="*/ 635509 h 982175"/>
              <a:gd name="connsiteX168" fmla="*/ 464553 w 787038"/>
              <a:gd name="connsiteY168" fmla="*/ 591181 h 982175"/>
              <a:gd name="connsiteX169" fmla="*/ 96489 w 787038"/>
              <a:gd name="connsiteY169" fmla="*/ 577282 h 982175"/>
              <a:gd name="connsiteX170" fmla="*/ 74658 w 787038"/>
              <a:gd name="connsiteY170" fmla="*/ 602166 h 982175"/>
              <a:gd name="connsiteX171" fmla="*/ 94243 w 787038"/>
              <a:gd name="connsiteY171" fmla="*/ 633368 h 982175"/>
              <a:gd name="connsiteX172" fmla="*/ 128357 w 787038"/>
              <a:gd name="connsiteY172" fmla="*/ 625295 h 982175"/>
              <a:gd name="connsiteX173" fmla="*/ 125655 w 787038"/>
              <a:gd name="connsiteY173" fmla="*/ 595673 h 982175"/>
              <a:gd name="connsiteX174" fmla="*/ 128076 w 787038"/>
              <a:gd name="connsiteY174" fmla="*/ 590338 h 982175"/>
              <a:gd name="connsiteX175" fmla="*/ 121513 w 787038"/>
              <a:gd name="connsiteY175" fmla="*/ 589461 h 982175"/>
              <a:gd name="connsiteX176" fmla="*/ 102841 w 787038"/>
              <a:gd name="connsiteY176" fmla="*/ 582161 h 982175"/>
              <a:gd name="connsiteX177" fmla="*/ 96489 w 787038"/>
              <a:gd name="connsiteY177" fmla="*/ 577282 h 982175"/>
              <a:gd name="connsiteX178" fmla="*/ 727853 w 787038"/>
              <a:gd name="connsiteY178" fmla="*/ 557382 h 982175"/>
              <a:gd name="connsiteX179" fmla="*/ 723255 w 787038"/>
              <a:gd name="connsiteY179" fmla="*/ 580511 h 982175"/>
              <a:gd name="connsiteX180" fmla="*/ 704127 w 787038"/>
              <a:gd name="connsiteY180" fmla="*/ 592058 h 982175"/>
              <a:gd name="connsiteX181" fmla="*/ 727537 w 787038"/>
              <a:gd name="connsiteY181" fmla="*/ 623540 h 982175"/>
              <a:gd name="connsiteX182" fmla="*/ 765933 w 787038"/>
              <a:gd name="connsiteY182" fmla="*/ 612239 h 982175"/>
              <a:gd name="connsiteX183" fmla="*/ 766705 w 787038"/>
              <a:gd name="connsiteY183" fmla="*/ 571877 h 982175"/>
              <a:gd name="connsiteX184" fmla="*/ 727853 w 787038"/>
              <a:gd name="connsiteY184" fmla="*/ 557382 h 982175"/>
              <a:gd name="connsiteX185" fmla="*/ 627650 w 787038"/>
              <a:gd name="connsiteY185" fmla="*/ 517617 h 982175"/>
              <a:gd name="connsiteX186" fmla="*/ 623052 w 787038"/>
              <a:gd name="connsiteY186" fmla="*/ 519478 h 982175"/>
              <a:gd name="connsiteX187" fmla="*/ 603327 w 787038"/>
              <a:gd name="connsiteY187" fmla="*/ 533727 h 982175"/>
              <a:gd name="connsiteX188" fmla="*/ 587674 w 787038"/>
              <a:gd name="connsiteY188" fmla="*/ 535973 h 982175"/>
              <a:gd name="connsiteX189" fmla="*/ 558017 w 787038"/>
              <a:gd name="connsiteY189" fmla="*/ 526006 h 982175"/>
              <a:gd name="connsiteX190" fmla="*/ 568055 w 787038"/>
              <a:gd name="connsiteY190" fmla="*/ 557874 h 982175"/>
              <a:gd name="connsiteX191" fmla="*/ 566019 w 787038"/>
              <a:gd name="connsiteY191" fmla="*/ 569491 h 982175"/>
              <a:gd name="connsiteX192" fmla="*/ 545417 w 787038"/>
              <a:gd name="connsiteY192" fmla="*/ 596235 h 982175"/>
              <a:gd name="connsiteX193" fmla="*/ 555701 w 787038"/>
              <a:gd name="connsiteY193" fmla="*/ 596165 h 982175"/>
              <a:gd name="connsiteX194" fmla="*/ 602801 w 787038"/>
              <a:gd name="connsiteY194" fmla="*/ 621365 h 982175"/>
              <a:gd name="connsiteX195" fmla="*/ 608347 w 787038"/>
              <a:gd name="connsiteY195" fmla="*/ 627858 h 982175"/>
              <a:gd name="connsiteX196" fmla="*/ 612558 w 787038"/>
              <a:gd name="connsiteY196" fmla="*/ 619821 h 982175"/>
              <a:gd name="connsiteX197" fmla="*/ 649585 w 787038"/>
              <a:gd name="connsiteY197" fmla="*/ 583460 h 982175"/>
              <a:gd name="connsiteX198" fmla="*/ 652990 w 787038"/>
              <a:gd name="connsiteY198" fmla="*/ 582302 h 982175"/>
              <a:gd name="connsiteX199" fmla="*/ 658746 w 787038"/>
              <a:gd name="connsiteY199" fmla="*/ 579354 h 982175"/>
              <a:gd name="connsiteX200" fmla="*/ 653973 w 787038"/>
              <a:gd name="connsiteY200" fmla="*/ 574335 h 982175"/>
              <a:gd name="connsiteX201" fmla="*/ 635021 w 787038"/>
              <a:gd name="connsiteY201" fmla="*/ 560612 h 982175"/>
              <a:gd name="connsiteX202" fmla="*/ 628703 w 787038"/>
              <a:gd name="connsiteY202" fmla="*/ 547871 h 982175"/>
              <a:gd name="connsiteX203" fmla="*/ 628808 w 787038"/>
              <a:gd name="connsiteY203" fmla="*/ 522566 h 982175"/>
              <a:gd name="connsiteX204" fmla="*/ 627650 w 787038"/>
              <a:gd name="connsiteY204" fmla="*/ 517617 h 982175"/>
              <a:gd name="connsiteX205" fmla="*/ 323111 w 787038"/>
              <a:gd name="connsiteY205" fmla="*/ 501297 h 982175"/>
              <a:gd name="connsiteX206" fmla="*/ 318619 w 787038"/>
              <a:gd name="connsiteY206" fmla="*/ 503543 h 982175"/>
              <a:gd name="connsiteX207" fmla="*/ 277871 w 787038"/>
              <a:gd name="connsiteY207" fmla="*/ 533305 h 982175"/>
              <a:gd name="connsiteX208" fmla="*/ 263305 w 787038"/>
              <a:gd name="connsiteY208" fmla="*/ 535236 h 982175"/>
              <a:gd name="connsiteX209" fmla="*/ 210905 w 787038"/>
              <a:gd name="connsiteY209" fmla="*/ 516669 h 982175"/>
              <a:gd name="connsiteX210" fmla="*/ 224277 w 787038"/>
              <a:gd name="connsiteY210" fmla="*/ 560401 h 982175"/>
              <a:gd name="connsiteX211" fmla="*/ 217399 w 787038"/>
              <a:gd name="connsiteY211" fmla="*/ 594199 h 982175"/>
              <a:gd name="connsiteX212" fmla="*/ 190935 w 787038"/>
              <a:gd name="connsiteY212" fmla="*/ 628595 h 982175"/>
              <a:gd name="connsiteX213" fmla="*/ 247617 w 787038"/>
              <a:gd name="connsiteY213" fmla="*/ 630420 h 982175"/>
              <a:gd name="connsiteX214" fmla="*/ 260182 w 787038"/>
              <a:gd name="connsiteY214" fmla="*/ 637053 h 982175"/>
              <a:gd name="connsiteX215" fmla="*/ 291839 w 787038"/>
              <a:gd name="connsiteY215" fmla="*/ 683557 h 982175"/>
              <a:gd name="connsiteX216" fmla="*/ 308300 w 787038"/>
              <a:gd name="connsiteY216" fmla="*/ 632455 h 982175"/>
              <a:gd name="connsiteX217" fmla="*/ 324199 w 787038"/>
              <a:gd name="connsiteY217" fmla="*/ 617785 h 982175"/>
              <a:gd name="connsiteX218" fmla="*/ 374809 w 787038"/>
              <a:gd name="connsiteY218" fmla="*/ 603395 h 982175"/>
              <a:gd name="connsiteX219" fmla="*/ 329218 w 787038"/>
              <a:gd name="connsiteY219" fmla="*/ 570298 h 982175"/>
              <a:gd name="connsiteX220" fmla="*/ 322795 w 787038"/>
              <a:gd name="connsiteY220" fmla="*/ 561103 h 982175"/>
              <a:gd name="connsiteX221" fmla="*/ 323953 w 787038"/>
              <a:gd name="connsiteY221" fmla="*/ 506948 h 982175"/>
              <a:gd name="connsiteX222" fmla="*/ 323111 w 787038"/>
              <a:gd name="connsiteY222" fmla="*/ 501297 h 982175"/>
              <a:gd name="connsiteX223" fmla="*/ 441635 w 787038"/>
              <a:gd name="connsiteY223" fmla="*/ 465041 h 982175"/>
              <a:gd name="connsiteX224" fmla="*/ 403870 w 787038"/>
              <a:gd name="connsiteY224" fmla="*/ 492873 h 982175"/>
              <a:gd name="connsiteX225" fmla="*/ 413733 w 787038"/>
              <a:gd name="connsiteY225" fmla="*/ 501437 h 982175"/>
              <a:gd name="connsiteX226" fmla="*/ 419979 w 787038"/>
              <a:gd name="connsiteY226" fmla="*/ 522496 h 982175"/>
              <a:gd name="connsiteX227" fmla="*/ 420085 w 787038"/>
              <a:gd name="connsiteY227" fmla="*/ 535341 h 982175"/>
              <a:gd name="connsiteX228" fmla="*/ 463571 w 787038"/>
              <a:gd name="connsiteY228" fmla="*/ 534745 h 982175"/>
              <a:gd name="connsiteX229" fmla="*/ 476907 w 787038"/>
              <a:gd name="connsiteY229" fmla="*/ 491540 h 982175"/>
              <a:gd name="connsiteX230" fmla="*/ 441635 w 787038"/>
              <a:gd name="connsiteY230" fmla="*/ 465041 h 982175"/>
              <a:gd name="connsiteX231" fmla="*/ 528395 w 787038"/>
              <a:gd name="connsiteY231" fmla="*/ 430997 h 982175"/>
              <a:gd name="connsiteX232" fmla="*/ 498563 w 787038"/>
              <a:gd name="connsiteY232" fmla="*/ 453986 h 982175"/>
              <a:gd name="connsiteX233" fmla="*/ 510777 w 787038"/>
              <a:gd name="connsiteY233" fmla="*/ 490733 h 982175"/>
              <a:gd name="connsiteX234" fmla="*/ 549279 w 787038"/>
              <a:gd name="connsiteY234" fmla="*/ 491119 h 982175"/>
              <a:gd name="connsiteX235" fmla="*/ 562826 w 787038"/>
              <a:gd name="connsiteY235" fmla="*/ 453951 h 982175"/>
              <a:gd name="connsiteX236" fmla="*/ 540855 w 787038"/>
              <a:gd name="connsiteY236" fmla="*/ 450125 h 982175"/>
              <a:gd name="connsiteX237" fmla="*/ 528395 w 787038"/>
              <a:gd name="connsiteY237" fmla="*/ 430997 h 982175"/>
              <a:gd name="connsiteX238" fmla="*/ 317251 w 787038"/>
              <a:gd name="connsiteY238" fmla="*/ 411729 h 982175"/>
              <a:gd name="connsiteX239" fmla="*/ 315004 w 787038"/>
              <a:gd name="connsiteY239" fmla="*/ 414712 h 982175"/>
              <a:gd name="connsiteX240" fmla="*/ 313811 w 787038"/>
              <a:gd name="connsiteY240" fmla="*/ 418994 h 982175"/>
              <a:gd name="connsiteX241" fmla="*/ 294999 w 787038"/>
              <a:gd name="connsiteY241" fmla="*/ 442299 h 982175"/>
              <a:gd name="connsiteX242" fmla="*/ 289243 w 787038"/>
              <a:gd name="connsiteY242" fmla="*/ 445809 h 982175"/>
              <a:gd name="connsiteX243" fmla="*/ 294718 w 787038"/>
              <a:gd name="connsiteY243" fmla="*/ 450792 h 982175"/>
              <a:gd name="connsiteX244" fmla="*/ 310161 w 787038"/>
              <a:gd name="connsiteY244" fmla="*/ 476835 h 982175"/>
              <a:gd name="connsiteX245" fmla="*/ 312301 w 787038"/>
              <a:gd name="connsiteY245" fmla="*/ 483327 h 982175"/>
              <a:gd name="connsiteX246" fmla="*/ 353997 w 787038"/>
              <a:gd name="connsiteY246" fmla="*/ 473360 h 982175"/>
              <a:gd name="connsiteX247" fmla="*/ 357226 w 787038"/>
              <a:gd name="connsiteY247" fmla="*/ 428470 h 982175"/>
              <a:gd name="connsiteX248" fmla="*/ 317251 w 787038"/>
              <a:gd name="connsiteY248" fmla="*/ 411729 h 982175"/>
              <a:gd name="connsiteX249" fmla="*/ 675277 w 787038"/>
              <a:gd name="connsiteY249" fmla="*/ 405727 h 982175"/>
              <a:gd name="connsiteX250" fmla="*/ 666468 w 787038"/>
              <a:gd name="connsiteY250" fmla="*/ 436613 h 982175"/>
              <a:gd name="connsiteX251" fmla="*/ 657413 w 787038"/>
              <a:gd name="connsiteY251" fmla="*/ 446370 h 982175"/>
              <a:gd name="connsiteX252" fmla="*/ 626773 w 787038"/>
              <a:gd name="connsiteY252" fmla="*/ 457250 h 982175"/>
              <a:gd name="connsiteX253" fmla="*/ 652289 w 787038"/>
              <a:gd name="connsiteY253" fmla="*/ 473675 h 982175"/>
              <a:gd name="connsiteX254" fmla="*/ 660431 w 787038"/>
              <a:gd name="connsiteY254" fmla="*/ 485679 h 982175"/>
              <a:gd name="connsiteX255" fmla="*/ 661905 w 787038"/>
              <a:gd name="connsiteY255" fmla="*/ 517722 h 982175"/>
              <a:gd name="connsiteX256" fmla="*/ 682157 w 787038"/>
              <a:gd name="connsiteY256" fmla="*/ 501964 h 982175"/>
              <a:gd name="connsiteX257" fmla="*/ 704022 w 787038"/>
              <a:gd name="connsiteY257" fmla="*/ 497015 h 982175"/>
              <a:gd name="connsiteX258" fmla="*/ 722869 w 787038"/>
              <a:gd name="connsiteY258" fmla="*/ 502947 h 982175"/>
              <a:gd name="connsiteX259" fmla="*/ 728801 w 787038"/>
              <a:gd name="connsiteY259" fmla="*/ 502947 h 982175"/>
              <a:gd name="connsiteX260" fmla="*/ 728064 w 787038"/>
              <a:gd name="connsiteY260" fmla="*/ 497120 h 982175"/>
              <a:gd name="connsiteX261" fmla="*/ 719255 w 787038"/>
              <a:gd name="connsiteY261" fmla="*/ 474448 h 982175"/>
              <a:gd name="connsiteX262" fmla="*/ 721079 w 787038"/>
              <a:gd name="connsiteY262" fmla="*/ 461111 h 982175"/>
              <a:gd name="connsiteX263" fmla="*/ 739084 w 787038"/>
              <a:gd name="connsiteY263" fmla="*/ 434788 h 982175"/>
              <a:gd name="connsiteX264" fmla="*/ 710691 w 787038"/>
              <a:gd name="connsiteY264" fmla="*/ 436332 h 982175"/>
              <a:gd name="connsiteX265" fmla="*/ 693739 w 787038"/>
              <a:gd name="connsiteY265" fmla="*/ 429699 h 982175"/>
              <a:gd name="connsiteX266" fmla="*/ 675277 w 787038"/>
              <a:gd name="connsiteY266" fmla="*/ 405727 h 982175"/>
              <a:gd name="connsiteX267" fmla="*/ 259480 w 787038"/>
              <a:gd name="connsiteY267" fmla="*/ 346693 h 982175"/>
              <a:gd name="connsiteX268" fmla="*/ 238001 w 787038"/>
              <a:gd name="connsiteY268" fmla="*/ 360838 h 982175"/>
              <a:gd name="connsiteX269" fmla="*/ 226453 w 787038"/>
              <a:gd name="connsiteY269" fmla="*/ 362347 h 982175"/>
              <a:gd name="connsiteX270" fmla="*/ 206167 w 787038"/>
              <a:gd name="connsiteY270" fmla="*/ 354906 h 982175"/>
              <a:gd name="connsiteX271" fmla="*/ 202341 w 787038"/>
              <a:gd name="connsiteY271" fmla="*/ 358556 h 982175"/>
              <a:gd name="connsiteX272" fmla="*/ 209151 w 787038"/>
              <a:gd name="connsiteY272" fmla="*/ 379088 h 982175"/>
              <a:gd name="connsiteX273" fmla="*/ 207325 w 787038"/>
              <a:gd name="connsiteY273" fmla="*/ 390565 h 982175"/>
              <a:gd name="connsiteX274" fmla="*/ 190900 w 787038"/>
              <a:gd name="connsiteY274" fmla="*/ 411623 h 982175"/>
              <a:gd name="connsiteX275" fmla="*/ 214275 w 787038"/>
              <a:gd name="connsiteY275" fmla="*/ 411518 h 982175"/>
              <a:gd name="connsiteX276" fmla="*/ 229121 w 787038"/>
              <a:gd name="connsiteY276" fmla="*/ 419310 h 982175"/>
              <a:gd name="connsiteX277" fmla="*/ 243827 w 787038"/>
              <a:gd name="connsiteY277" fmla="*/ 438965 h 982175"/>
              <a:gd name="connsiteX278" fmla="*/ 250215 w 787038"/>
              <a:gd name="connsiteY278" fmla="*/ 419977 h 982175"/>
              <a:gd name="connsiteX279" fmla="*/ 266113 w 787038"/>
              <a:gd name="connsiteY279" fmla="*/ 404428 h 982175"/>
              <a:gd name="connsiteX280" fmla="*/ 283732 w 787038"/>
              <a:gd name="connsiteY280" fmla="*/ 398462 h 982175"/>
              <a:gd name="connsiteX281" fmla="*/ 269237 w 787038"/>
              <a:gd name="connsiteY281" fmla="*/ 385862 h 982175"/>
              <a:gd name="connsiteX282" fmla="*/ 266499 w 787038"/>
              <a:gd name="connsiteY282" fmla="*/ 383545 h 982175"/>
              <a:gd name="connsiteX283" fmla="*/ 259410 w 787038"/>
              <a:gd name="connsiteY283" fmla="*/ 369471 h 982175"/>
              <a:gd name="connsiteX284" fmla="*/ 259480 w 787038"/>
              <a:gd name="connsiteY284" fmla="*/ 346693 h 982175"/>
              <a:gd name="connsiteX285" fmla="*/ 610207 w 787038"/>
              <a:gd name="connsiteY285" fmla="*/ 336480 h 982175"/>
              <a:gd name="connsiteX286" fmla="*/ 598379 w 787038"/>
              <a:gd name="connsiteY286" fmla="*/ 360241 h 982175"/>
              <a:gd name="connsiteX287" fmla="*/ 587288 w 787038"/>
              <a:gd name="connsiteY287" fmla="*/ 367927 h 982175"/>
              <a:gd name="connsiteX288" fmla="*/ 571249 w 787038"/>
              <a:gd name="connsiteY288" fmla="*/ 369823 h 982175"/>
              <a:gd name="connsiteX289" fmla="*/ 565001 w 787038"/>
              <a:gd name="connsiteY289" fmla="*/ 372525 h 982175"/>
              <a:gd name="connsiteX290" fmla="*/ 569003 w 787038"/>
              <a:gd name="connsiteY290" fmla="*/ 378948 h 982175"/>
              <a:gd name="connsiteX291" fmla="*/ 579672 w 787038"/>
              <a:gd name="connsiteY291" fmla="*/ 388670 h 982175"/>
              <a:gd name="connsiteX292" fmla="*/ 584269 w 787038"/>
              <a:gd name="connsiteY292" fmla="*/ 403691 h 982175"/>
              <a:gd name="connsiteX293" fmla="*/ 580479 w 787038"/>
              <a:gd name="connsiteY293" fmla="*/ 428155 h 982175"/>
              <a:gd name="connsiteX294" fmla="*/ 592939 w 787038"/>
              <a:gd name="connsiteY294" fmla="*/ 421978 h 982175"/>
              <a:gd name="connsiteX295" fmla="*/ 630107 w 787038"/>
              <a:gd name="connsiteY295" fmla="*/ 423171 h 982175"/>
              <a:gd name="connsiteX296" fmla="*/ 630844 w 787038"/>
              <a:gd name="connsiteY296" fmla="*/ 423697 h 982175"/>
              <a:gd name="connsiteX297" fmla="*/ 638635 w 787038"/>
              <a:gd name="connsiteY297" fmla="*/ 426400 h 982175"/>
              <a:gd name="connsiteX298" fmla="*/ 638144 w 787038"/>
              <a:gd name="connsiteY298" fmla="*/ 418854 h 982175"/>
              <a:gd name="connsiteX299" fmla="*/ 649972 w 787038"/>
              <a:gd name="connsiteY299" fmla="*/ 380246 h 982175"/>
              <a:gd name="connsiteX300" fmla="*/ 653165 w 787038"/>
              <a:gd name="connsiteY300" fmla="*/ 377088 h 982175"/>
              <a:gd name="connsiteX301" fmla="*/ 656043 w 787038"/>
              <a:gd name="connsiteY301" fmla="*/ 372174 h 982175"/>
              <a:gd name="connsiteX302" fmla="*/ 651271 w 787038"/>
              <a:gd name="connsiteY302" fmla="*/ 370068 h 982175"/>
              <a:gd name="connsiteX303" fmla="*/ 634353 w 787038"/>
              <a:gd name="connsiteY303" fmla="*/ 368138 h 982175"/>
              <a:gd name="connsiteX304" fmla="*/ 621719 w 787038"/>
              <a:gd name="connsiteY304" fmla="*/ 359750 h 982175"/>
              <a:gd name="connsiteX305" fmla="*/ 610207 w 787038"/>
              <a:gd name="connsiteY305" fmla="*/ 336480 h 982175"/>
              <a:gd name="connsiteX306" fmla="*/ 244213 w 787038"/>
              <a:gd name="connsiteY306" fmla="*/ 223783 h 982175"/>
              <a:gd name="connsiteX307" fmla="*/ 208449 w 787038"/>
              <a:gd name="connsiteY307" fmla="*/ 251159 h 982175"/>
              <a:gd name="connsiteX308" fmla="*/ 221891 w 787038"/>
              <a:gd name="connsiteY308" fmla="*/ 294259 h 982175"/>
              <a:gd name="connsiteX309" fmla="*/ 267974 w 787038"/>
              <a:gd name="connsiteY309" fmla="*/ 294259 h 982175"/>
              <a:gd name="connsiteX310" fmla="*/ 281451 w 787038"/>
              <a:gd name="connsiteY310" fmla="*/ 250633 h 982175"/>
              <a:gd name="connsiteX311" fmla="*/ 244213 w 787038"/>
              <a:gd name="connsiteY311" fmla="*/ 223783 h 982175"/>
              <a:gd name="connsiteX312" fmla="*/ 425525 w 787038"/>
              <a:gd name="connsiteY312" fmla="*/ 215184 h 982175"/>
              <a:gd name="connsiteX313" fmla="*/ 397342 w 787038"/>
              <a:gd name="connsiteY313" fmla="*/ 271515 h 982175"/>
              <a:gd name="connsiteX314" fmla="*/ 388287 w 787038"/>
              <a:gd name="connsiteY314" fmla="*/ 279272 h 982175"/>
              <a:gd name="connsiteX315" fmla="*/ 332202 w 787038"/>
              <a:gd name="connsiteY315" fmla="*/ 286642 h 982175"/>
              <a:gd name="connsiteX316" fmla="*/ 327358 w 787038"/>
              <a:gd name="connsiteY316" fmla="*/ 288116 h 982175"/>
              <a:gd name="connsiteX317" fmla="*/ 329570 w 787038"/>
              <a:gd name="connsiteY317" fmla="*/ 292538 h 982175"/>
              <a:gd name="connsiteX318" fmla="*/ 363860 w 787038"/>
              <a:gd name="connsiteY318" fmla="*/ 325916 h 982175"/>
              <a:gd name="connsiteX319" fmla="*/ 372634 w 787038"/>
              <a:gd name="connsiteY319" fmla="*/ 353573 h 982175"/>
              <a:gd name="connsiteX320" fmla="*/ 363333 w 787038"/>
              <a:gd name="connsiteY320" fmla="*/ 406289 h 982175"/>
              <a:gd name="connsiteX321" fmla="*/ 420471 w 787038"/>
              <a:gd name="connsiteY321" fmla="*/ 376140 h 982175"/>
              <a:gd name="connsiteX322" fmla="*/ 431281 w 787038"/>
              <a:gd name="connsiteY322" fmla="*/ 376280 h 982175"/>
              <a:gd name="connsiteX323" fmla="*/ 481470 w 787038"/>
              <a:gd name="connsiteY323" fmla="*/ 403025 h 982175"/>
              <a:gd name="connsiteX324" fmla="*/ 487332 w 787038"/>
              <a:gd name="connsiteY324" fmla="*/ 404078 h 982175"/>
              <a:gd name="connsiteX325" fmla="*/ 478066 w 787038"/>
              <a:gd name="connsiteY325" fmla="*/ 352063 h 982175"/>
              <a:gd name="connsiteX326" fmla="*/ 486735 w 787038"/>
              <a:gd name="connsiteY326" fmla="*/ 326267 h 982175"/>
              <a:gd name="connsiteX327" fmla="*/ 487367 w 787038"/>
              <a:gd name="connsiteY327" fmla="*/ 325635 h 982175"/>
              <a:gd name="connsiteX328" fmla="*/ 521341 w 787038"/>
              <a:gd name="connsiteY328" fmla="*/ 293205 h 982175"/>
              <a:gd name="connsiteX329" fmla="*/ 524500 w 787038"/>
              <a:gd name="connsiteY329" fmla="*/ 288186 h 982175"/>
              <a:gd name="connsiteX330" fmla="*/ 521551 w 787038"/>
              <a:gd name="connsiteY330" fmla="*/ 286712 h 982175"/>
              <a:gd name="connsiteX331" fmla="*/ 478803 w 787038"/>
              <a:gd name="connsiteY331" fmla="*/ 281342 h 982175"/>
              <a:gd name="connsiteX332" fmla="*/ 447988 w 787038"/>
              <a:gd name="connsiteY332" fmla="*/ 261021 h 982175"/>
              <a:gd name="connsiteX333" fmla="*/ 425525 w 787038"/>
              <a:gd name="connsiteY333" fmla="*/ 215184 h 982175"/>
              <a:gd name="connsiteX334" fmla="*/ 414259 w 787038"/>
              <a:gd name="connsiteY334" fmla="*/ 85816 h 982175"/>
              <a:gd name="connsiteX335" fmla="*/ 402081 w 787038"/>
              <a:gd name="connsiteY335" fmla="*/ 108349 h 982175"/>
              <a:gd name="connsiteX336" fmla="*/ 393411 w 787038"/>
              <a:gd name="connsiteY336" fmla="*/ 114877 h 982175"/>
              <a:gd name="connsiteX337" fmla="*/ 365720 w 787038"/>
              <a:gd name="connsiteY337" fmla="*/ 119299 h 982175"/>
              <a:gd name="connsiteX338" fmla="*/ 385655 w 787038"/>
              <a:gd name="connsiteY338" fmla="*/ 138532 h 982175"/>
              <a:gd name="connsiteX339" fmla="*/ 388884 w 787038"/>
              <a:gd name="connsiteY339" fmla="*/ 149728 h 982175"/>
              <a:gd name="connsiteX340" fmla="*/ 384497 w 787038"/>
              <a:gd name="connsiteY340" fmla="*/ 176367 h 982175"/>
              <a:gd name="connsiteX341" fmla="*/ 406363 w 787038"/>
              <a:gd name="connsiteY341" fmla="*/ 164364 h 982175"/>
              <a:gd name="connsiteX342" fmla="*/ 421314 w 787038"/>
              <a:gd name="connsiteY342" fmla="*/ 163697 h 982175"/>
              <a:gd name="connsiteX343" fmla="*/ 444303 w 787038"/>
              <a:gd name="connsiteY343" fmla="*/ 175209 h 982175"/>
              <a:gd name="connsiteX344" fmla="*/ 439881 w 787038"/>
              <a:gd name="connsiteY344" fmla="*/ 148921 h 982175"/>
              <a:gd name="connsiteX345" fmla="*/ 443390 w 787038"/>
              <a:gd name="connsiteY345" fmla="*/ 138006 h 982175"/>
              <a:gd name="connsiteX346" fmla="*/ 463711 w 787038"/>
              <a:gd name="connsiteY346" fmla="*/ 119510 h 982175"/>
              <a:gd name="connsiteX347" fmla="*/ 436932 w 787038"/>
              <a:gd name="connsiteY347" fmla="*/ 115017 h 982175"/>
              <a:gd name="connsiteX348" fmla="*/ 425596 w 787038"/>
              <a:gd name="connsiteY348" fmla="*/ 106805 h 982175"/>
              <a:gd name="connsiteX349" fmla="*/ 414259 w 787038"/>
              <a:gd name="connsiteY349" fmla="*/ 85816 h 982175"/>
              <a:gd name="connsiteX350" fmla="*/ 411372 w 787038"/>
              <a:gd name="connsiteY350" fmla="*/ 481 h 982175"/>
              <a:gd name="connsiteX351" fmla="*/ 450795 w 787038"/>
              <a:gd name="connsiteY351" fmla="*/ 7654 h 982175"/>
              <a:gd name="connsiteX352" fmla="*/ 465884 w 787038"/>
              <a:gd name="connsiteY352" fmla="*/ 12673 h 982175"/>
              <a:gd name="connsiteX353" fmla="*/ 452726 w 787038"/>
              <a:gd name="connsiteY353" fmla="*/ 22395 h 982175"/>
              <a:gd name="connsiteX354" fmla="*/ 410047 w 787038"/>
              <a:gd name="connsiteY354" fmla="*/ 51069 h 982175"/>
              <a:gd name="connsiteX355" fmla="*/ 405344 w 787038"/>
              <a:gd name="connsiteY355" fmla="*/ 56755 h 982175"/>
              <a:gd name="connsiteX356" fmla="*/ 463114 w 787038"/>
              <a:gd name="connsiteY356" fmla="*/ 76480 h 982175"/>
              <a:gd name="connsiteX357" fmla="*/ 474205 w 787038"/>
              <a:gd name="connsiteY357" fmla="*/ 87430 h 982175"/>
              <a:gd name="connsiteX358" fmla="*/ 484348 w 787038"/>
              <a:gd name="connsiteY358" fmla="*/ 123826 h 982175"/>
              <a:gd name="connsiteX359" fmla="*/ 492526 w 787038"/>
              <a:gd name="connsiteY359" fmla="*/ 148289 h 982175"/>
              <a:gd name="connsiteX360" fmla="*/ 524605 w 787038"/>
              <a:gd name="connsiteY360" fmla="*/ 104943 h 982175"/>
              <a:gd name="connsiteX361" fmla="*/ 554367 w 787038"/>
              <a:gd name="connsiteY361" fmla="*/ 91150 h 982175"/>
              <a:gd name="connsiteX362" fmla="*/ 562369 w 787038"/>
              <a:gd name="connsiteY362" fmla="*/ 92168 h 982175"/>
              <a:gd name="connsiteX363" fmla="*/ 581578 w 787038"/>
              <a:gd name="connsiteY363" fmla="*/ 91177 h 982175"/>
              <a:gd name="connsiteX364" fmla="*/ 583463 w 787038"/>
              <a:gd name="connsiteY364" fmla="*/ 92975 h 982175"/>
              <a:gd name="connsiteX365" fmla="*/ 622518 w 787038"/>
              <a:gd name="connsiteY365" fmla="*/ 138494 h 982175"/>
              <a:gd name="connsiteX366" fmla="*/ 594273 w 787038"/>
              <a:gd name="connsiteY366" fmla="*/ 158713 h 982175"/>
              <a:gd name="connsiteX367" fmla="*/ 581357 w 787038"/>
              <a:gd name="connsiteY367" fmla="*/ 161030 h 982175"/>
              <a:gd name="connsiteX368" fmla="*/ 543452 w 787038"/>
              <a:gd name="connsiteY368" fmla="*/ 147623 h 982175"/>
              <a:gd name="connsiteX369" fmla="*/ 554999 w 787038"/>
              <a:gd name="connsiteY369" fmla="*/ 183492 h 982175"/>
              <a:gd name="connsiteX370" fmla="*/ 551946 w 787038"/>
              <a:gd name="connsiteY370" fmla="*/ 199707 h 982175"/>
              <a:gd name="connsiteX371" fmla="*/ 529413 w 787038"/>
              <a:gd name="connsiteY371" fmla="*/ 228767 h 982175"/>
              <a:gd name="connsiteX372" fmla="*/ 561738 w 787038"/>
              <a:gd name="connsiteY372" fmla="*/ 228557 h 982175"/>
              <a:gd name="connsiteX373" fmla="*/ 583744 w 787038"/>
              <a:gd name="connsiteY373" fmla="*/ 240490 h 982175"/>
              <a:gd name="connsiteX374" fmla="*/ 602837 w 787038"/>
              <a:gd name="connsiteY374" fmla="*/ 266919 h 982175"/>
              <a:gd name="connsiteX375" fmla="*/ 614419 w 787038"/>
              <a:gd name="connsiteY375" fmla="*/ 231926 h 982175"/>
              <a:gd name="connsiteX376" fmla="*/ 625931 w 787038"/>
              <a:gd name="connsiteY376" fmla="*/ 221116 h 982175"/>
              <a:gd name="connsiteX377" fmla="*/ 661801 w 787038"/>
              <a:gd name="connsiteY377" fmla="*/ 210517 h 982175"/>
              <a:gd name="connsiteX378" fmla="*/ 637056 w 787038"/>
              <a:gd name="connsiteY378" fmla="*/ 192231 h 982175"/>
              <a:gd name="connsiteX379" fmla="*/ 624878 w 787038"/>
              <a:gd name="connsiteY379" fmla="*/ 168681 h 982175"/>
              <a:gd name="connsiteX380" fmla="*/ 625272 w 787038"/>
              <a:gd name="connsiteY380" fmla="*/ 141659 h 982175"/>
              <a:gd name="connsiteX381" fmla="*/ 625299 w 787038"/>
              <a:gd name="connsiteY381" fmla="*/ 141690 h 982175"/>
              <a:gd name="connsiteX382" fmla="*/ 684718 w 787038"/>
              <a:gd name="connsiteY382" fmla="*/ 232592 h 982175"/>
              <a:gd name="connsiteX383" fmla="*/ 694560 w 787038"/>
              <a:gd name="connsiteY383" fmla="*/ 252056 h 982175"/>
              <a:gd name="connsiteX384" fmla="*/ 641514 w 787038"/>
              <a:gd name="connsiteY384" fmla="*/ 244630 h 982175"/>
              <a:gd name="connsiteX385" fmla="*/ 665977 w 787038"/>
              <a:gd name="connsiteY385" fmla="*/ 286887 h 982175"/>
              <a:gd name="connsiteX386" fmla="*/ 666714 w 787038"/>
              <a:gd name="connsiteY386" fmla="*/ 305138 h 982175"/>
              <a:gd name="connsiteX387" fmla="*/ 645199 w 787038"/>
              <a:gd name="connsiteY387" fmla="*/ 347992 h 982175"/>
              <a:gd name="connsiteX388" fmla="*/ 651587 w 787038"/>
              <a:gd name="connsiteY388" fmla="*/ 347957 h 982175"/>
              <a:gd name="connsiteX389" fmla="*/ 695529 w 787038"/>
              <a:gd name="connsiteY389" fmla="*/ 338691 h 982175"/>
              <a:gd name="connsiteX390" fmla="*/ 706619 w 787038"/>
              <a:gd name="connsiteY390" fmla="*/ 341639 h 982175"/>
              <a:gd name="connsiteX391" fmla="*/ 739821 w 787038"/>
              <a:gd name="connsiteY391" fmla="*/ 373543 h 982175"/>
              <a:gd name="connsiteX392" fmla="*/ 744095 w 787038"/>
              <a:gd name="connsiteY392" fmla="*/ 375117 h 982175"/>
              <a:gd name="connsiteX393" fmla="*/ 745871 w 787038"/>
              <a:gd name="connsiteY393" fmla="*/ 372397 h 982175"/>
              <a:gd name="connsiteX394" fmla="*/ 746314 w 787038"/>
              <a:gd name="connsiteY394" fmla="*/ 373648 h 982175"/>
              <a:gd name="connsiteX395" fmla="*/ 768075 w 787038"/>
              <a:gd name="connsiteY395" fmla="*/ 445773 h 982175"/>
              <a:gd name="connsiteX396" fmla="*/ 786641 w 787038"/>
              <a:gd name="connsiteY396" fmla="*/ 570894 h 982175"/>
              <a:gd name="connsiteX397" fmla="*/ 779200 w 787038"/>
              <a:gd name="connsiteY397" fmla="*/ 667166 h 982175"/>
              <a:gd name="connsiteX398" fmla="*/ 757370 w 787038"/>
              <a:gd name="connsiteY398" fmla="*/ 737641 h 982175"/>
              <a:gd name="connsiteX399" fmla="*/ 710304 w 787038"/>
              <a:gd name="connsiteY399" fmla="*/ 822366 h 982175"/>
              <a:gd name="connsiteX400" fmla="*/ 579778 w 787038"/>
              <a:gd name="connsiteY400" fmla="*/ 934853 h 982175"/>
              <a:gd name="connsiteX401" fmla="*/ 522674 w 787038"/>
              <a:gd name="connsiteY401" fmla="*/ 959210 h 982175"/>
              <a:gd name="connsiteX402" fmla="*/ 485752 w 787038"/>
              <a:gd name="connsiteY402" fmla="*/ 970968 h 982175"/>
              <a:gd name="connsiteX403" fmla="*/ 376916 w 787038"/>
              <a:gd name="connsiteY403" fmla="*/ 981638 h 982175"/>
              <a:gd name="connsiteX404" fmla="*/ 268500 w 787038"/>
              <a:gd name="connsiteY404" fmla="*/ 961878 h 982175"/>
              <a:gd name="connsiteX405" fmla="*/ 194094 w 787038"/>
              <a:gd name="connsiteY405" fmla="*/ 927377 h 982175"/>
              <a:gd name="connsiteX406" fmla="*/ 116424 w 787038"/>
              <a:gd name="connsiteY406" fmla="*/ 867817 h 982175"/>
              <a:gd name="connsiteX407" fmla="*/ 63567 w 787038"/>
              <a:gd name="connsiteY407" fmla="*/ 803554 h 982175"/>
              <a:gd name="connsiteX408" fmla="*/ 55179 w 787038"/>
              <a:gd name="connsiteY408" fmla="*/ 789796 h 982175"/>
              <a:gd name="connsiteX409" fmla="*/ 27873 w 787038"/>
              <a:gd name="connsiteY409" fmla="*/ 733991 h 982175"/>
              <a:gd name="connsiteX410" fmla="*/ 3797 w 787038"/>
              <a:gd name="connsiteY410" fmla="*/ 644107 h 982175"/>
              <a:gd name="connsiteX411" fmla="*/ 989 w 787038"/>
              <a:gd name="connsiteY411" fmla="*/ 556084 h 982175"/>
              <a:gd name="connsiteX412" fmla="*/ 15168 w 787038"/>
              <a:gd name="connsiteY412" fmla="*/ 464094 h 982175"/>
              <a:gd name="connsiteX413" fmla="*/ 15522 w 787038"/>
              <a:gd name="connsiteY413" fmla="*/ 462768 h 982175"/>
              <a:gd name="connsiteX414" fmla="*/ 20867 w 787038"/>
              <a:gd name="connsiteY414" fmla="*/ 471074 h 982175"/>
              <a:gd name="connsiteX415" fmla="*/ 19204 w 787038"/>
              <a:gd name="connsiteY415" fmla="*/ 481959 h 982175"/>
              <a:gd name="connsiteX416" fmla="*/ 9132 w 787038"/>
              <a:gd name="connsiteY416" fmla="*/ 513617 h 982175"/>
              <a:gd name="connsiteX417" fmla="*/ 8535 w 787038"/>
              <a:gd name="connsiteY417" fmla="*/ 520426 h 982175"/>
              <a:gd name="connsiteX418" fmla="*/ 15098 w 787038"/>
              <a:gd name="connsiteY418" fmla="*/ 519759 h 982175"/>
              <a:gd name="connsiteX419" fmla="*/ 52196 w 787038"/>
              <a:gd name="connsiteY419" fmla="*/ 505895 h 982175"/>
              <a:gd name="connsiteX420" fmla="*/ 61040 w 787038"/>
              <a:gd name="connsiteY420" fmla="*/ 507124 h 982175"/>
              <a:gd name="connsiteX421" fmla="*/ 100033 w 787038"/>
              <a:gd name="connsiteY421" fmla="*/ 534780 h 982175"/>
              <a:gd name="connsiteX422" fmla="*/ 99612 w 787038"/>
              <a:gd name="connsiteY422" fmla="*/ 498841 h 982175"/>
              <a:gd name="connsiteX423" fmla="*/ 114178 w 787038"/>
              <a:gd name="connsiteY423" fmla="*/ 470026 h 982175"/>
              <a:gd name="connsiteX424" fmla="*/ 141097 w 787038"/>
              <a:gd name="connsiteY424" fmla="*/ 449213 h 982175"/>
              <a:gd name="connsiteX425" fmla="*/ 101297 w 787038"/>
              <a:gd name="connsiteY425" fmla="*/ 437876 h 982175"/>
              <a:gd name="connsiteX426" fmla="*/ 85679 w 787038"/>
              <a:gd name="connsiteY426" fmla="*/ 421907 h 982175"/>
              <a:gd name="connsiteX427" fmla="*/ 73044 w 787038"/>
              <a:gd name="connsiteY427" fmla="*/ 383651 h 982175"/>
              <a:gd name="connsiteX428" fmla="*/ 54232 w 787038"/>
              <a:gd name="connsiteY428" fmla="*/ 411869 h 982175"/>
              <a:gd name="connsiteX429" fmla="*/ 42237 w 787038"/>
              <a:gd name="connsiteY429" fmla="*/ 425834 h 982175"/>
              <a:gd name="connsiteX430" fmla="*/ 24880 w 787038"/>
              <a:gd name="connsiteY430" fmla="*/ 427909 h 982175"/>
              <a:gd name="connsiteX431" fmla="*/ 40684 w 787038"/>
              <a:gd name="connsiteY431" fmla="*/ 373964 h 982175"/>
              <a:gd name="connsiteX432" fmla="*/ 84836 w 787038"/>
              <a:gd name="connsiteY432" fmla="*/ 268532 h 982175"/>
              <a:gd name="connsiteX433" fmla="*/ 87153 w 787038"/>
              <a:gd name="connsiteY433" fmla="*/ 264776 h 982175"/>
              <a:gd name="connsiteX434" fmla="*/ 87806 w 787038"/>
              <a:gd name="connsiteY434" fmla="*/ 263562 h 982175"/>
              <a:gd name="connsiteX435" fmla="*/ 90452 w 787038"/>
              <a:gd name="connsiteY435" fmla="*/ 266461 h 982175"/>
              <a:gd name="connsiteX436" fmla="*/ 104667 w 787038"/>
              <a:gd name="connsiteY436" fmla="*/ 277658 h 982175"/>
              <a:gd name="connsiteX437" fmla="*/ 116669 w 787038"/>
              <a:gd name="connsiteY437" fmla="*/ 301383 h 982175"/>
              <a:gd name="connsiteX438" fmla="*/ 129937 w 787038"/>
              <a:gd name="connsiteY438" fmla="*/ 273656 h 982175"/>
              <a:gd name="connsiteX439" fmla="*/ 142957 w 787038"/>
              <a:gd name="connsiteY439" fmla="*/ 264671 h 982175"/>
              <a:gd name="connsiteX440" fmla="*/ 169140 w 787038"/>
              <a:gd name="connsiteY440" fmla="*/ 260530 h 982175"/>
              <a:gd name="connsiteX441" fmla="*/ 147380 w 787038"/>
              <a:gd name="connsiteY441" fmla="*/ 237260 h 982175"/>
              <a:gd name="connsiteX442" fmla="*/ 144011 w 787038"/>
              <a:gd name="connsiteY442" fmla="*/ 225889 h 982175"/>
              <a:gd name="connsiteX443" fmla="*/ 148503 w 787038"/>
              <a:gd name="connsiteY443" fmla="*/ 196161 h 982175"/>
              <a:gd name="connsiteX444" fmla="*/ 115167 w 787038"/>
              <a:gd name="connsiteY444" fmla="*/ 213425 h 982175"/>
              <a:gd name="connsiteX445" fmla="*/ 164788 w 787038"/>
              <a:gd name="connsiteY445" fmla="*/ 140041 h 982175"/>
              <a:gd name="connsiteX446" fmla="*/ 170459 w 787038"/>
              <a:gd name="connsiteY446" fmla="*/ 134809 h 982175"/>
              <a:gd name="connsiteX447" fmla="*/ 169710 w 787038"/>
              <a:gd name="connsiteY447" fmla="*/ 141906 h 982175"/>
              <a:gd name="connsiteX448" fmla="*/ 169526 w 787038"/>
              <a:gd name="connsiteY448" fmla="*/ 151273 h 982175"/>
              <a:gd name="connsiteX449" fmla="*/ 178722 w 787038"/>
              <a:gd name="connsiteY449" fmla="*/ 147693 h 982175"/>
              <a:gd name="connsiteX450" fmla="*/ 223471 w 787038"/>
              <a:gd name="connsiteY450" fmla="*/ 124318 h 982175"/>
              <a:gd name="connsiteX451" fmla="*/ 235228 w 787038"/>
              <a:gd name="connsiteY451" fmla="*/ 124037 h 982175"/>
              <a:gd name="connsiteX452" fmla="*/ 262393 w 787038"/>
              <a:gd name="connsiteY452" fmla="*/ 138217 h 982175"/>
              <a:gd name="connsiteX453" fmla="*/ 291770 w 787038"/>
              <a:gd name="connsiteY453" fmla="*/ 152325 h 982175"/>
              <a:gd name="connsiteX454" fmla="*/ 281381 w 787038"/>
              <a:gd name="connsiteY454" fmla="*/ 93011 h 982175"/>
              <a:gd name="connsiteX455" fmla="*/ 288365 w 787038"/>
              <a:gd name="connsiteY455" fmla="*/ 75849 h 982175"/>
              <a:gd name="connsiteX456" fmla="*/ 324831 w 787038"/>
              <a:gd name="connsiteY456" fmla="*/ 40927 h 982175"/>
              <a:gd name="connsiteX457" fmla="*/ 328307 w 787038"/>
              <a:gd name="connsiteY457" fmla="*/ 35206 h 982175"/>
              <a:gd name="connsiteX458" fmla="*/ 287908 w 787038"/>
              <a:gd name="connsiteY458" fmla="*/ 29932 h 982175"/>
              <a:gd name="connsiteX459" fmla="*/ 326612 w 787038"/>
              <a:gd name="connsiteY459" fmla="*/ 11769 h 982175"/>
              <a:gd name="connsiteX460" fmla="*/ 371475 w 787038"/>
              <a:gd name="connsiteY460" fmla="*/ 1337 h 982175"/>
              <a:gd name="connsiteX461" fmla="*/ 411372 w 787038"/>
              <a:gd name="connsiteY461" fmla="*/ 481 h 9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</a:cxnLst>
            <a:rect l="l" t="t" r="r" b="b"/>
            <a:pathLst>
              <a:path w="787038" h="982175">
                <a:moveTo>
                  <a:pt x="264885" y="906108"/>
                </a:moveTo>
                <a:cubicBezTo>
                  <a:pt x="264885" y="922148"/>
                  <a:pt x="265026" y="936573"/>
                  <a:pt x="264815" y="951033"/>
                </a:cubicBezTo>
                <a:cubicBezTo>
                  <a:pt x="264745" y="954753"/>
                  <a:pt x="266500" y="957280"/>
                  <a:pt x="268536" y="959912"/>
                </a:cubicBezTo>
                <a:cubicBezTo>
                  <a:pt x="303808" y="971319"/>
                  <a:pt x="339888" y="978269"/>
                  <a:pt x="376986" y="979673"/>
                </a:cubicBezTo>
                <a:cubicBezTo>
                  <a:pt x="382953" y="962089"/>
                  <a:pt x="388954" y="944505"/>
                  <a:pt x="395307" y="925798"/>
                </a:cubicBezTo>
                <a:cubicBezTo>
                  <a:pt x="372809" y="933519"/>
                  <a:pt x="352032" y="940468"/>
                  <a:pt x="331430" y="947874"/>
                </a:cubicBezTo>
                <a:cubicBezTo>
                  <a:pt x="326516" y="949629"/>
                  <a:pt x="322691" y="948892"/>
                  <a:pt x="318830" y="945979"/>
                </a:cubicBezTo>
                <a:cubicBezTo>
                  <a:pt x="311144" y="940223"/>
                  <a:pt x="303492" y="934397"/>
                  <a:pt x="295771" y="928711"/>
                </a:cubicBezTo>
                <a:cubicBezTo>
                  <a:pt x="285803" y="921340"/>
                  <a:pt x="275801" y="914075"/>
                  <a:pt x="264885" y="906108"/>
                </a:cubicBezTo>
                <a:close/>
                <a:moveTo>
                  <a:pt x="463290" y="823665"/>
                </a:moveTo>
                <a:cubicBezTo>
                  <a:pt x="461430" y="824999"/>
                  <a:pt x="461992" y="827667"/>
                  <a:pt x="462413" y="829597"/>
                </a:cubicBezTo>
                <a:cubicBezTo>
                  <a:pt x="465396" y="843636"/>
                  <a:pt x="463010" y="857850"/>
                  <a:pt x="464168" y="871924"/>
                </a:cubicBezTo>
                <a:cubicBezTo>
                  <a:pt x="464835" y="879926"/>
                  <a:pt x="461641" y="884910"/>
                  <a:pt x="455464" y="889262"/>
                </a:cubicBezTo>
                <a:cubicBezTo>
                  <a:pt x="442758" y="898212"/>
                  <a:pt x="430334" y="907548"/>
                  <a:pt x="417769" y="916743"/>
                </a:cubicBezTo>
                <a:cubicBezTo>
                  <a:pt x="419524" y="919656"/>
                  <a:pt x="421981" y="919832"/>
                  <a:pt x="424227" y="920499"/>
                </a:cubicBezTo>
                <a:cubicBezTo>
                  <a:pt x="438336" y="924640"/>
                  <a:pt x="452410" y="928957"/>
                  <a:pt x="466590" y="932818"/>
                </a:cubicBezTo>
                <a:cubicBezTo>
                  <a:pt x="471995" y="934292"/>
                  <a:pt x="475188" y="936890"/>
                  <a:pt x="476768" y="942575"/>
                </a:cubicBezTo>
                <a:cubicBezTo>
                  <a:pt x="479225" y="951525"/>
                  <a:pt x="482734" y="960194"/>
                  <a:pt x="485788" y="969004"/>
                </a:cubicBezTo>
                <a:cubicBezTo>
                  <a:pt x="498633" y="966828"/>
                  <a:pt x="510672" y="962054"/>
                  <a:pt x="522710" y="957211"/>
                </a:cubicBezTo>
                <a:cubicBezTo>
                  <a:pt x="541908" y="949489"/>
                  <a:pt x="561808" y="943347"/>
                  <a:pt x="579813" y="932853"/>
                </a:cubicBezTo>
                <a:cubicBezTo>
                  <a:pt x="573601" y="921130"/>
                  <a:pt x="564300" y="911654"/>
                  <a:pt x="556158" y="901406"/>
                </a:cubicBezTo>
                <a:cubicBezTo>
                  <a:pt x="552051" y="896247"/>
                  <a:pt x="551279" y="892035"/>
                  <a:pt x="553350" y="885963"/>
                </a:cubicBezTo>
                <a:cubicBezTo>
                  <a:pt x="558755" y="870134"/>
                  <a:pt x="563458" y="854130"/>
                  <a:pt x="568968" y="836511"/>
                </a:cubicBezTo>
                <a:cubicBezTo>
                  <a:pt x="552262" y="842442"/>
                  <a:pt x="537135" y="847286"/>
                  <a:pt x="522500" y="853252"/>
                </a:cubicBezTo>
                <a:cubicBezTo>
                  <a:pt x="515304" y="856166"/>
                  <a:pt x="510040" y="855814"/>
                  <a:pt x="503828" y="850971"/>
                </a:cubicBezTo>
                <a:cubicBezTo>
                  <a:pt x="492456" y="842127"/>
                  <a:pt x="480453" y="834089"/>
                  <a:pt x="468660" y="825806"/>
                </a:cubicBezTo>
                <a:cubicBezTo>
                  <a:pt x="467081" y="824683"/>
                  <a:pt x="465572" y="822086"/>
                  <a:pt x="463290" y="823665"/>
                </a:cubicBezTo>
                <a:close/>
                <a:moveTo>
                  <a:pt x="616419" y="806116"/>
                </a:moveTo>
                <a:cubicBezTo>
                  <a:pt x="617577" y="813136"/>
                  <a:pt x="618525" y="818962"/>
                  <a:pt x="619508" y="824753"/>
                </a:cubicBezTo>
                <a:cubicBezTo>
                  <a:pt x="620420" y="830403"/>
                  <a:pt x="619859" y="835422"/>
                  <a:pt x="614805" y="839318"/>
                </a:cubicBezTo>
                <a:cubicBezTo>
                  <a:pt x="611716" y="841705"/>
                  <a:pt x="609049" y="844688"/>
                  <a:pt x="606452" y="847601"/>
                </a:cubicBezTo>
                <a:cubicBezTo>
                  <a:pt x="604978" y="849216"/>
                  <a:pt x="601748" y="850268"/>
                  <a:pt x="603082" y="853217"/>
                </a:cubicBezTo>
                <a:cubicBezTo>
                  <a:pt x="604065" y="855393"/>
                  <a:pt x="606662" y="855077"/>
                  <a:pt x="608768" y="855042"/>
                </a:cubicBezTo>
                <a:cubicBezTo>
                  <a:pt x="622526" y="854796"/>
                  <a:pt x="632073" y="860376"/>
                  <a:pt x="635723" y="874276"/>
                </a:cubicBezTo>
                <a:cubicBezTo>
                  <a:pt x="635863" y="874872"/>
                  <a:pt x="636109" y="875469"/>
                  <a:pt x="636460" y="875925"/>
                </a:cubicBezTo>
                <a:cubicBezTo>
                  <a:pt x="637829" y="877680"/>
                  <a:pt x="637688" y="881225"/>
                  <a:pt x="640707" y="881049"/>
                </a:cubicBezTo>
                <a:cubicBezTo>
                  <a:pt x="642988" y="880909"/>
                  <a:pt x="643725" y="878101"/>
                  <a:pt x="644321" y="876241"/>
                </a:cubicBezTo>
                <a:cubicBezTo>
                  <a:pt x="648673" y="862799"/>
                  <a:pt x="656605" y="854831"/>
                  <a:pt x="671873" y="856376"/>
                </a:cubicBezTo>
                <a:cubicBezTo>
                  <a:pt x="673979" y="856586"/>
                  <a:pt x="677909" y="856235"/>
                  <a:pt x="678611" y="853146"/>
                </a:cubicBezTo>
                <a:cubicBezTo>
                  <a:pt x="679173" y="850655"/>
                  <a:pt x="676400" y="848935"/>
                  <a:pt x="674575" y="847601"/>
                </a:cubicBezTo>
                <a:cubicBezTo>
                  <a:pt x="663835" y="839704"/>
                  <a:pt x="659308" y="830158"/>
                  <a:pt x="664678" y="816891"/>
                </a:cubicBezTo>
                <a:cubicBezTo>
                  <a:pt x="665555" y="814785"/>
                  <a:pt x="667345" y="811486"/>
                  <a:pt x="665134" y="808503"/>
                </a:cubicBezTo>
                <a:cubicBezTo>
                  <a:pt x="660221" y="809521"/>
                  <a:pt x="655974" y="811521"/>
                  <a:pt x="651903" y="814259"/>
                </a:cubicBezTo>
                <a:cubicBezTo>
                  <a:pt x="645901" y="818330"/>
                  <a:pt x="640005" y="820681"/>
                  <a:pt x="633055" y="815031"/>
                </a:cubicBezTo>
                <a:cubicBezTo>
                  <a:pt x="628563" y="811381"/>
                  <a:pt x="622737" y="809415"/>
                  <a:pt x="616419" y="806116"/>
                </a:cubicBezTo>
                <a:close/>
                <a:moveTo>
                  <a:pt x="207747" y="785830"/>
                </a:moveTo>
                <a:cubicBezTo>
                  <a:pt x="197218" y="793762"/>
                  <a:pt x="185741" y="800571"/>
                  <a:pt x="175913" y="809275"/>
                </a:cubicBezTo>
                <a:cubicBezTo>
                  <a:pt x="164928" y="818997"/>
                  <a:pt x="154715" y="819173"/>
                  <a:pt x="141834" y="813101"/>
                </a:cubicBezTo>
                <a:cubicBezTo>
                  <a:pt x="129094" y="807064"/>
                  <a:pt x="115160" y="803484"/>
                  <a:pt x="100033" y="798255"/>
                </a:cubicBezTo>
                <a:cubicBezTo>
                  <a:pt x="105930" y="817032"/>
                  <a:pt x="110984" y="833949"/>
                  <a:pt x="116564" y="850655"/>
                </a:cubicBezTo>
                <a:cubicBezTo>
                  <a:pt x="118354" y="855955"/>
                  <a:pt x="119302" y="860833"/>
                  <a:pt x="116459" y="865887"/>
                </a:cubicBezTo>
                <a:cubicBezTo>
                  <a:pt x="139834" y="889016"/>
                  <a:pt x="165209" y="909513"/>
                  <a:pt x="194059" y="925517"/>
                </a:cubicBezTo>
                <a:cubicBezTo>
                  <a:pt x="197042" y="906951"/>
                  <a:pt x="208694" y="898949"/>
                  <a:pt x="226664" y="896211"/>
                </a:cubicBezTo>
                <a:cubicBezTo>
                  <a:pt x="238738" y="894386"/>
                  <a:pt x="250320" y="889297"/>
                  <a:pt x="262429" y="885542"/>
                </a:cubicBezTo>
                <a:cubicBezTo>
                  <a:pt x="260217" y="881716"/>
                  <a:pt x="257690" y="880172"/>
                  <a:pt x="255233" y="878417"/>
                </a:cubicBezTo>
                <a:cubicBezTo>
                  <a:pt x="242844" y="869467"/>
                  <a:pt x="230735" y="860061"/>
                  <a:pt x="218135" y="851427"/>
                </a:cubicBezTo>
                <a:cubicBezTo>
                  <a:pt x="213538" y="848269"/>
                  <a:pt x="212064" y="844864"/>
                  <a:pt x="212169" y="839529"/>
                </a:cubicBezTo>
                <a:cubicBezTo>
                  <a:pt x="212520" y="822718"/>
                  <a:pt x="211958" y="805906"/>
                  <a:pt x="213994" y="789130"/>
                </a:cubicBezTo>
                <a:cubicBezTo>
                  <a:pt x="214731" y="783233"/>
                  <a:pt x="212836" y="782005"/>
                  <a:pt x="207747" y="785830"/>
                </a:cubicBezTo>
                <a:close/>
                <a:moveTo>
                  <a:pt x="330693" y="771651"/>
                </a:moveTo>
                <a:cubicBezTo>
                  <a:pt x="325673" y="781900"/>
                  <a:pt x="321321" y="790463"/>
                  <a:pt x="317285" y="799167"/>
                </a:cubicBezTo>
                <a:cubicBezTo>
                  <a:pt x="315145" y="803800"/>
                  <a:pt x="311915" y="805801"/>
                  <a:pt x="306827" y="806292"/>
                </a:cubicBezTo>
                <a:cubicBezTo>
                  <a:pt x="297455" y="807205"/>
                  <a:pt x="288155" y="808784"/>
                  <a:pt x="277064" y="810363"/>
                </a:cubicBezTo>
                <a:cubicBezTo>
                  <a:pt x="284680" y="817909"/>
                  <a:pt x="290752" y="824578"/>
                  <a:pt x="297525" y="830439"/>
                </a:cubicBezTo>
                <a:cubicBezTo>
                  <a:pt x="302895" y="835072"/>
                  <a:pt x="303597" y="840337"/>
                  <a:pt x="302404" y="846654"/>
                </a:cubicBezTo>
                <a:cubicBezTo>
                  <a:pt x="300790" y="855113"/>
                  <a:pt x="299421" y="863571"/>
                  <a:pt x="297737" y="873258"/>
                </a:cubicBezTo>
                <a:cubicBezTo>
                  <a:pt x="307353" y="868309"/>
                  <a:pt x="316092" y="864379"/>
                  <a:pt x="324165" y="859395"/>
                </a:cubicBezTo>
                <a:cubicBezTo>
                  <a:pt x="328797" y="856552"/>
                  <a:pt x="332342" y="856868"/>
                  <a:pt x="336694" y="859184"/>
                </a:cubicBezTo>
                <a:cubicBezTo>
                  <a:pt x="345363" y="863817"/>
                  <a:pt x="354173" y="868169"/>
                  <a:pt x="363684" y="873013"/>
                </a:cubicBezTo>
                <a:cubicBezTo>
                  <a:pt x="361964" y="861852"/>
                  <a:pt x="360771" y="851498"/>
                  <a:pt x="358630" y="841284"/>
                </a:cubicBezTo>
                <a:cubicBezTo>
                  <a:pt x="357823" y="837318"/>
                  <a:pt x="358911" y="835528"/>
                  <a:pt x="361613" y="833036"/>
                </a:cubicBezTo>
                <a:cubicBezTo>
                  <a:pt x="369229" y="826017"/>
                  <a:pt x="376389" y="818506"/>
                  <a:pt x="384672" y="810258"/>
                </a:cubicBezTo>
                <a:cubicBezTo>
                  <a:pt x="377056" y="809275"/>
                  <a:pt x="371441" y="808363"/>
                  <a:pt x="365790" y="807907"/>
                </a:cubicBezTo>
                <a:cubicBezTo>
                  <a:pt x="353857" y="806959"/>
                  <a:pt x="343713" y="804151"/>
                  <a:pt x="340029" y="790428"/>
                </a:cubicBezTo>
                <a:cubicBezTo>
                  <a:pt x="338343" y="784146"/>
                  <a:pt x="334203" y="778530"/>
                  <a:pt x="330693" y="771651"/>
                </a:cubicBezTo>
                <a:close/>
                <a:moveTo>
                  <a:pt x="34648" y="720058"/>
                </a:moveTo>
                <a:cubicBezTo>
                  <a:pt x="32261" y="724305"/>
                  <a:pt x="30085" y="728201"/>
                  <a:pt x="27909" y="732061"/>
                </a:cubicBezTo>
                <a:cubicBezTo>
                  <a:pt x="34683" y="751786"/>
                  <a:pt x="44405" y="770072"/>
                  <a:pt x="55180" y="787867"/>
                </a:cubicBezTo>
                <a:cubicBezTo>
                  <a:pt x="60339" y="783760"/>
                  <a:pt x="56724" y="778601"/>
                  <a:pt x="55706" y="774670"/>
                </a:cubicBezTo>
                <a:cubicBezTo>
                  <a:pt x="53811" y="767229"/>
                  <a:pt x="55215" y="761859"/>
                  <a:pt x="61111" y="757261"/>
                </a:cubicBezTo>
                <a:cubicBezTo>
                  <a:pt x="63252" y="755612"/>
                  <a:pt x="65077" y="753576"/>
                  <a:pt x="66867" y="751576"/>
                </a:cubicBezTo>
                <a:cubicBezTo>
                  <a:pt x="68236" y="750066"/>
                  <a:pt x="70483" y="748066"/>
                  <a:pt x="70237" y="746662"/>
                </a:cubicBezTo>
                <a:cubicBezTo>
                  <a:pt x="69675" y="743468"/>
                  <a:pt x="66376" y="744732"/>
                  <a:pt x="64200" y="744661"/>
                </a:cubicBezTo>
                <a:cubicBezTo>
                  <a:pt x="52302" y="744170"/>
                  <a:pt x="43001" y="740450"/>
                  <a:pt x="39737" y="727464"/>
                </a:cubicBezTo>
                <a:cubicBezTo>
                  <a:pt x="39070" y="724726"/>
                  <a:pt x="38087" y="721146"/>
                  <a:pt x="34648" y="720058"/>
                </a:cubicBezTo>
                <a:close/>
                <a:moveTo>
                  <a:pt x="281907" y="700473"/>
                </a:moveTo>
                <a:cubicBezTo>
                  <a:pt x="278643" y="702228"/>
                  <a:pt x="277765" y="705352"/>
                  <a:pt x="276959" y="708019"/>
                </a:cubicBezTo>
                <a:cubicBezTo>
                  <a:pt x="273975" y="718022"/>
                  <a:pt x="266640" y="720935"/>
                  <a:pt x="257269" y="721146"/>
                </a:cubicBezTo>
                <a:cubicBezTo>
                  <a:pt x="255303" y="721216"/>
                  <a:pt x="252566" y="720198"/>
                  <a:pt x="251513" y="722409"/>
                </a:cubicBezTo>
                <a:cubicBezTo>
                  <a:pt x="250144" y="725287"/>
                  <a:pt x="253093" y="726902"/>
                  <a:pt x="254812" y="728060"/>
                </a:cubicBezTo>
                <a:cubicBezTo>
                  <a:pt x="264077" y="734342"/>
                  <a:pt x="265763" y="742766"/>
                  <a:pt x="262989" y="752944"/>
                </a:cubicBezTo>
                <a:cubicBezTo>
                  <a:pt x="262569" y="754558"/>
                  <a:pt x="260287" y="756664"/>
                  <a:pt x="264007" y="759051"/>
                </a:cubicBezTo>
                <a:cubicBezTo>
                  <a:pt x="275273" y="749118"/>
                  <a:pt x="287628" y="748346"/>
                  <a:pt x="300579" y="759402"/>
                </a:cubicBezTo>
                <a:cubicBezTo>
                  <a:pt x="295946" y="745328"/>
                  <a:pt x="296964" y="734447"/>
                  <a:pt x="309002" y="726586"/>
                </a:cubicBezTo>
                <a:cubicBezTo>
                  <a:pt x="310090" y="725919"/>
                  <a:pt x="311213" y="724024"/>
                  <a:pt x="311003" y="722936"/>
                </a:cubicBezTo>
                <a:cubicBezTo>
                  <a:pt x="310581" y="720654"/>
                  <a:pt x="308195" y="721110"/>
                  <a:pt x="306511" y="721181"/>
                </a:cubicBezTo>
                <a:cubicBezTo>
                  <a:pt x="294893" y="721672"/>
                  <a:pt x="287277" y="716653"/>
                  <a:pt x="284119" y="705247"/>
                </a:cubicBezTo>
                <a:cubicBezTo>
                  <a:pt x="283662" y="703632"/>
                  <a:pt x="282715" y="702158"/>
                  <a:pt x="281907" y="700473"/>
                </a:cubicBezTo>
                <a:close/>
                <a:moveTo>
                  <a:pt x="148258" y="652390"/>
                </a:moveTo>
                <a:cubicBezTo>
                  <a:pt x="142081" y="660638"/>
                  <a:pt x="136289" y="667517"/>
                  <a:pt x="131551" y="675063"/>
                </a:cubicBezTo>
                <a:cubicBezTo>
                  <a:pt x="128322" y="680257"/>
                  <a:pt x="124356" y="681556"/>
                  <a:pt x="118776" y="681345"/>
                </a:cubicBezTo>
                <a:cubicBezTo>
                  <a:pt x="110107" y="681065"/>
                  <a:pt x="101438" y="681275"/>
                  <a:pt x="91119" y="681275"/>
                </a:cubicBezTo>
                <a:cubicBezTo>
                  <a:pt x="97191" y="689383"/>
                  <a:pt x="101894" y="695981"/>
                  <a:pt x="106983" y="702298"/>
                </a:cubicBezTo>
                <a:cubicBezTo>
                  <a:pt x="110949" y="707247"/>
                  <a:pt x="111827" y="712090"/>
                  <a:pt x="109370" y="718127"/>
                </a:cubicBezTo>
                <a:cubicBezTo>
                  <a:pt x="106036" y="726270"/>
                  <a:pt x="103474" y="734729"/>
                  <a:pt x="100385" y="743608"/>
                </a:cubicBezTo>
                <a:cubicBezTo>
                  <a:pt x="102666" y="743152"/>
                  <a:pt x="104000" y="743222"/>
                  <a:pt x="104983" y="742661"/>
                </a:cubicBezTo>
                <a:cubicBezTo>
                  <a:pt x="124988" y="731570"/>
                  <a:pt x="142888" y="732974"/>
                  <a:pt x="158366" y="751119"/>
                </a:cubicBezTo>
                <a:cubicBezTo>
                  <a:pt x="161595" y="754910"/>
                  <a:pt x="163420" y="752909"/>
                  <a:pt x="163420" y="748592"/>
                </a:cubicBezTo>
                <a:cubicBezTo>
                  <a:pt x="163420" y="741643"/>
                  <a:pt x="163841" y="734659"/>
                  <a:pt x="163314" y="727780"/>
                </a:cubicBezTo>
                <a:cubicBezTo>
                  <a:pt x="162858" y="721391"/>
                  <a:pt x="164683" y="717144"/>
                  <a:pt x="170404" y="713740"/>
                </a:cubicBezTo>
                <a:cubicBezTo>
                  <a:pt x="177774" y="709318"/>
                  <a:pt x="184548" y="703878"/>
                  <a:pt x="192796" y="698052"/>
                </a:cubicBezTo>
                <a:cubicBezTo>
                  <a:pt x="184162" y="695174"/>
                  <a:pt x="176967" y="692050"/>
                  <a:pt x="169456" y="690400"/>
                </a:cubicBezTo>
                <a:cubicBezTo>
                  <a:pt x="160893" y="688540"/>
                  <a:pt x="156927" y="683627"/>
                  <a:pt x="155102" y="675484"/>
                </a:cubicBezTo>
                <a:cubicBezTo>
                  <a:pt x="153452" y="668043"/>
                  <a:pt x="150785" y="660813"/>
                  <a:pt x="148258" y="652390"/>
                </a:cubicBezTo>
                <a:close/>
                <a:moveTo>
                  <a:pt x="654325" y="646108"/>
                </a:moveTo>
                <a:cubicBezTo>
                  <a:pt x="652710" y="645301"/>
                  <a:pt x="651657" y="646915"/>
                  <a:pt x="650499" y="647793"/>
                </a:cubicBezTo>
                <a:cubicBezTo>
                  <a:pt x="643269" y="653162"/>
                  <a:pt x="635899" y="658322"/>
                  <a:pt x="628844" y="663902"/>
                </a:cubicBezTo>
                <a:cubicBezTo>
                  <a:pt x="623965" y="667728"/>
                  <a:pt x="619403" y="668921"/>
                  <a:pt x="613261" y="666429"/>
                </a:cubicBezTo>
                <a:cubicBezTo>
                  <a:pt x="603469" y="662463"/>
                  <a:pt x="593747" y="657971"/>
                  <a:pt x="582165" y="656145"/>
                </a:cubicBezTo>
                <a:cubicBezTo>
                  <a:pt x="585815" y="667201"/>
                  <a:pt x="588727" y="677309"/>
                  <a:pt x="592518" y="687066"/>
                </a:cubicBezTo>
                <a:cubicBezTo>
                  <a:pt x="594869" y="693068"/>
                  <a:pt x="593325" y="697209"/>
                  <a:pt x="589429" y="701737"/>
                </a:cubicBezTo>
                <a:cubicBezTo>
                  <a:pt x="584165" y="707844"/>
                  <a:pt x="579321" y="714372"/>
                  <a:pt x="574619" y="720970"/>
                </a:cubicBezTo>
                <a:cubicBezTo>
                  <a:pt x="573355" y="722690"/>
                  <a:pt x="570337" y="724480"/>
                  <a:pt x="571987" y="727077"/>
                </a:cubicBezTo>
                <a:cubicBezTo>
                  <a:pt x="573461" y="729358"/>
                  <a:pt x="576443" y="728200"/>
                  <a:pt x="578725" y="728235"/>
                </a:cubicBezTo>
                <a:cubicBezTo>
                  <a:pt x="585955" y="728376"/>
                  <a:pt x="593255" y="728867"/>
                  <a:pt x="600415" y="728165"/>
                </a:cubicBezTo>
                <a:cubicBezTo>
                  <a:pt x="608277" y="727393"/>
                  <a:pt x="613050" y="730131"/>
                  <a:pt x="617157" y="736939"/>
                </a:cubicBezTo>
                <a:cubicBezTo>
                  <a:pt x="622105" y="745222"/>
                  <a:pt x="627405" y="753505"/>
                  <a:pt x="634951" y="761157"/>
                </a:cubicBezTo>
                <a:cubicBezTo>
                  <a:pt x="638671" y="749890"/>
                  <a:pt x="642181" y="739712"/>
                  <a:pt x="645375" y="729429"/>
                </a:cubicBezTo>
                <a:cubicBezTo>
                  <a:pt x="646813" y="724761"/>
                  <a:pt x="649271" y="721953"/>
                  <a:pt x="654359" y="720689"/>
                </a:cubicBezTo>
                <a:cubicBezTo>
                  <a:pt x="664819" y="718092"/>
                  <a:pt x="675102" y="714758"/>
                  <a:pt x="685947" y="711564"/>
                </a:cubicBezTo>
                <a:cubicBezTo>
                  <a:pt x="683175" y="706194"/>
                  <a:pt x="678787" y="704439"/>
                  <a:pt x="675137" y="701912"/>
                </a:cubicBezTo>
                <a:cubicBezTo>
                  <a:pt x="653903" y="687101"/>
                  <a:pt x="653868" y="687172"/>
                  <a:pt x="654114" y="661551"/>
                </a:cubicBezTo>
                <a:cubicBezTo>
                  <a:pt x="654149" y="657935"/>
                  <a:pt x="654114" y="654356"/>
                  <a:pt x="655342" y="650846"/>
                </a:cubicBezTo>
                <a:cubicBezTo>
                  <a:pt x="655903" y="649267"/>
                  <a:pt x="656395" y="647126"/>
                  <a:pt x="654325" y="646108"/>
                </a:cubicBezTo>
                <a:close/>
                <a:moveTo>
                  <a:pt x="771277" y="643744"/>
                </a:moveTo>
                <a:cubicBezTo>
                  <a:pt x="770312" y="643862"/>
                  <a:pt x="769268" y="645056"/>
                  <a:pt x="768215" y="646740"/>
                </a:cubicBezTo>
                <a:cubicBezTo>
                  <a:pt x="763442" y="654357"/>
                  <a:pt x="758458" y="661867"/>
                  <a:pt x="754035" y="669659"/>
                </a:cubicBezTo>
                <a:cubicBezTo>
                  <a:pt x="751509" y="674116"/>
                  <a:pt x="748350" y="675836"/>
                  <a:pt x="743225" y="676011"/>
                </a:cubicBezTo>
                <a:cubicBezTo>
                  <a:pt x="732100" y="676362"/>
                  <a:pt x="720974" y="677415"/>
                  <a:pt x="708971" y="678258"/>
                </a:cubicBezTo>
                <a:cubicBezTo>
                  <a:pt x="716517" y="687453"/>
                  <a:pt x="723150" y="695912"/>
                  <a:pt x="730275" y="703914"/>
                </a:cubicBezTo>
                <a:cubicBezTo>
                  <a:pt x="733469" y="707494"/>
                  <a:pt x="734417" y="710863"/>
                  <a:pt x="733047" y="715356"/>
                </a:cubicBezTo>
                <a:cubicBezTo>
                  <a:pt x="730521" y="723674"/>
                  <a:pt x="728309" y="732062"/>
                  <a:pt x="725853" y="740380"/>
                </a:cubicBezTo>
                <a:cubicBezTo>
                  <a:pt x="725186" y="742661"/>
                  <a:pt x="723571" y="745223"/>
                  <a:pt x="725677" y="747083"/>
                </a:cubicBezTo>
                <a:cubicBezTo>
                  <a:pt x="727502" y="748698"/>
                  <a:pt x="729573" y="746557"/>
                  <a:pt x="731433" y="745855"/>
                </a:cubicBezTo>
                <a:cubicBezTo>
                  <a:pt x="740102" y="742521"/>
                  <a:pt x="748736" y="739081"/>
                  <a:pt x="757370" y="735677"/>
                </a:cubicBezTo>
                <a:cubicBezTo>
                  <a:pt x="768250" y="713285"/>
                  <a:pt x="774567" y="689489"/>
                  <a:pt x="779165" y="665166"/>
                </a:cubicBezTo>
                <a:cubicBezTo>
                  <a:pt x="779306" y="658638"/>
                  <a:pt x="775585" y="653198"/>
                  <a:pt x="773866" y="647197"/>
                </a:cubicBezTo>
                <a:cubicBezTo>
                  <a:pt x="773128" y="644582"/>
                  <a:pt x="772242" y="643625"/>
                  <a:pt x="771277" y="643744"/>
                </a:cubicBezTo>
                <a:close/>
                <a:moveTo>
                  <a:pt x="464553" y="591181"/>
                </a:moveTo>
                <a:cubicBezTo>
                  <a:pt x="461043" y="593182"/>
                  <a:pt x="460447" y="596340"/>
                  <a:pt x="459183" y="598902"/>
                </a:cubicBezTo>
                <a:cubicBezTo>
                  <a:pt x="452269" y="612941"/>
                  <a:pt x="444477" y="626665"/>
                  <a:pt x="439073" y="641300"/>
                </a:cubicBezTo>
                <a:cubicBezTo>
                  <a:pt x="433913" y="655269"/>
                  <a:pt x="424261" y="658568"/>
                  <a:pt x="411030" y="659761"/>
                </a:cubicBezTo>
                <a:cubicBezTo>
                  <a:pt x="393446" y="661341"/>
                  <a:pt x="376003" y="664710"/>
                  <a:pt x="357682" y="667447"/>
                </a:cubicBezTo>
                <a:cubicBezTo>
                  <a:pt x="372669" y="684645"/>
                  <a:pt x="389164" y="698333"/>
                  <a:pt x="404607" y="713074"/>
                </a:cubicBezTo>
                <a:cubicBezTo>
                  <a:pt x="409381" y="717672"/>
                  <a:pt x="410469" y="722480"/>
                  <a:pt x="409381" y="728482"/>
                </a:cubicBezTo>
                <a:cubicBezTo>
                  <a:pt x="405976" y="747013"/>
                  <a:pt x="402571" y="765544"/>
                  <a:pt x="399307" y="784111"/>
                </a:cubicBezTo>
                <a:cubicBezTo>
                  <a:pt x="398957" y="786111"/>
                  <a:pt x="398641" y="788919"/>
                  <a:pt x="399693" y="790147"/>
                </a:cubicBezTo>
                <a:cubicBezTo>
                  <a:pt x="401764" y="792569"/>
                  <a:pt x="404115" y="789937"/>
                  <a:pt x="406011" y="788954"/>
                </a:cubicBezTo>
                <a:cubicBezTo>
                  <a:pt x="421980" y="780566"/>
                  <a:pt x="438090" y="772353"/>
                  <a:pt x="453708" y="763333"/>
                </a:cubicBezTo>
                <a:cubicBezTo>
                  <a:pt x="461149" y="759016"/>
                  <a:pt x="467151" y="759157"/>
                  <a:pt x="474521" y="763438"/>
                </a:cubicBezTo>
                <a:cubicBezTo>
                  <a:pt x="490139" y="772493"/>
                  <a:pt x="506249" y="780636"/>
                  <a:pt x="522218" y="789094"/>
                </a:cubicBezTo>
                <a:cubicBezTo>
                  <a:pt x="523973" y="790042"/>
                  <a:pt x="525973" y="791972"/>
                  <a:pt x="527974" y="790709"/>
                </a:cubicBezTo>
                <a:cubicBezTo>
                  <a:pt x="530009" y="789446"/>
                  <a:pt x="529273" y="786883"/>
                  <a:pt x="528921" y="784883"/>
                </a:cubicBezTo>
                <a:cubicBezTo>
                  <a:pt x="526184" y="769861"/>
                  <a:pt x="523937" y="754734"/>
                  <a:pt x="520463" y="739888"/>
                </a:cubicBezTo>
                <a:cubicBezTo>
                  <a:pt x="517269" y="726270"/>
                  <a:pt x="518392" y="715425"/>
                  <a:pt x="530501" y="705809"/>
                </a:cubicBezTo>
                <a:cubicBezTo>
                  <a:pt x="544575" y="694648"/>
                  <a:pt x="557561" y="682013"/>
                  <a:pt x="570301" y="667693"/>
                </a:cubicBezTo>
                <a:cubicBezTo>
                  <a:pt x="552893" y="664885"/>
                  <a:pt x="536678" y="660253"/>
                  <a:pt x="520533" y="660147"/>
                </a:cubicBezTo>
                <a:cubicBezTo>
                  <a:pt x="501827" y="660112"/>
                  <a:pt x="492561" y="651794"/>
                  <a:pt x="486138" y="635509"/>
                </a:cubicBezTo>
                <a:cubicBezTo>
                  <a:pt x="480171" y="620312"/>
                  <a:pt x="471889" y="606027"/>
                  <a:pt x="464553" y="591181"/>
                </a:cubicBezTo>
                <a:close/>
                <a:moveTo>
                  <a:pt x="96489" y="577282"/>
                </a:moveTo>
                <a:cubicBezTo>
                  <a:pt x="95997" y="590830"/>
                  <a:pt x="89153" y="599639"/>
                  <a:pt x="74658" y="602166"/>
                </a:cubicBezTo>
                <a:cubicBezTo>
                  <a:pt x="90733" y="614310"/>
                  <a:pt x="90733" y="614310"/>
                  <a:pt x="94243" y="633368"/>
                </a:cubicBezTo>
                <a:cubicBezTo>
                  <a:pt x="102420" y="618767"/>
                  <a:pt x="114037" y="619680"/>
                  <a:pt x="128357" y="625295"/>
                </a:cubicBezTo>
                <a:cubicBezTo>
                  <a:pt x="122566" y="614310"/>
                  <a:pt x="116810" y="605255"/>
                  <a:pt x="125655" y="595673"/>
                </a:cubicBezTo>
                <a:cubicBezTo>
                  <a:pt x="126918" y="594339"/>
                  <a:pt x="129375" y="592549"/>
                  <a:pt x="128076" y="590338"/>
                </a:cubicBezTo>
                <a:cubicBezTo>
                  <a:pt x="126567" y="587847"/>
                  <a:pt x="123549" y="588689"/>
                  <a:pt x="121513" y="589461"/>
                </a:cubicBezTo>
                <a:cubicBezTo>
                  <a:pt x="112949" y="592690"/>
                  <a:pt x="107053" y="590023"/>
                  <a:pt x="102841" y="582161"/>
                </a:cubicBezTo>
                <a:cubicBezTo>
                  <a:pt x="101753" y="580195"/>
                  <a:pt x="100139" y="578195"/>
                  <a:pt x="96489" y="577282"/>
                </a:cubicBezTo>
                <a:close/>
                <a:moveTo>
                  <a:pt x="727853" y="557382"/>
                </a:moveTo>
                <a:cubicBezTo>
                  <a:pt x="726203" y="566718"/>
                  <a:pt x="726554" y="574650"/>
                  <a:pt x="723255" y="580511"/>
                </a:cubicBezTo>
                <a:cubicBezTo>
                  <a:pt x="719955" y="586373"/>
                  <a:pt x="710163" y="585284"/>
                  <a:pt x="704127" y="592058"/>
                </a:cubicBezTo>
                <a:cubicBezTo>
                  <a:pt x="720342" y="596200"/>
                  <a:pt x="727186" y="607045"/>
                  <a:pt x="727537" y="623540"/>
                </a:cubicBezTo>
                <a:cubicBezTo>
                  <a:pt x="737013" y="606378"/>
                  <a:pt x="750771" y="608414"/>
                  <a:pt x="765933" y="612239"/>
                </a:cubicBezTo>
                <a:cubicBezTo>
                  <a:pt x="754667" y="598306"/>
                  <a:pt x="754947" y="585425"/>
                  <a:pt x="766705" y="571877"/>
                </a:cubicBezTo>
                <a:cubicBezTo>
                  <a:pt x="749367" y="578335"/>
                  <a:pt x="737083" y="572614"/>
                  <a:pt x="727853" y="557382"/>
                </a:cubicBezTo>
                <a:close/>
                <a:moveTo>
                  <a:pt x="627650" y="517617"/>
                </a:moveTo>
                <a:cubicBezTo>
                  <a:pt x="625649" y="516459"/>
                  <a:pt x="624456" y="518460"/>
                  <a:pt x="623052" y="519478"/>
                </a:cubicBezTo>
                <a:cubicBezTo>
                  <a:pt x="616454" y="524216"/>
                  <a:pt x="609715" y="528743"/>
                  <a:pt x="603327" y="533727"/>
                </a:cubicBezTo>
                <a:cubicBezTo>
                  <a:pt x="598379" y="537623"/>
                  <a:pt x="593711" y="538220"/>
                  <a:pt x="587674" y="535973"/>
                </a:cubicBezTo>
                <a:cubicBezTo>
                  <a:pt x="578303" y="532534"/>
                  <a:pt x="569178" y="527971"/>
                  <a:pt x="558017" y="526006"/>
                </a:cubicBezTo>
                <a:cubicBezTo>
                  <a:pt x="561597" y="537412"/>
                  <a:pt x="564685" y="547661"/>
                  <a:pt x="568055" y="557874"/>
                </a:cubicBezTo>
                <a:cubicBezTo>
                  <a:pt x="569493" y="562226"/>
                  <a:pt x="569143" y="565701"/>
                  <a:pt x="566019" y="569491"/>
                </a:cubicBezTo>
                <a:cubicBezTo>
                  <a:pt x="559210" y="577739"/>
                  <a:pt x="552928" y="586408"/>
                  <a:pt x="545417" y="596235"/>
                </a:cubicBezTo>
                <a:cubicBezTo>
                  <a:pt x="549945" y="596235"/>
                  <a:pt x="552928" y="596691"/>
                  <a:pt x="555701" y="596165"/>
                </a:cubicBezTo>
                <a:cubicBezTo>
                  <a:pt x="578268" y="591883"/>
                  <a:pt x="593746" y="600272"/>
                  <a:pt x="602801" y="621365"/>
                </a:cubicBezTo>
                <a:cubicBezTo>
                  <a:pt x="603854" y="623857"/>
                  <a:pt x="605363" y="628174"/>
                  <a:pt x="608347" y="627858"/>
                </a:cubicBezTo>
                <a:cubicBezTo>
                  <a:pt x="611997" y="627437"/>
                  <a:pt x="612067" y="622769"/>
                  <a:pt x="612558" y="619821"/>
                </a:cubicBezTo>
                <a:cubicBezTo>
                  <a:pt x="616033" y="598552"/>
                  <a:pt x="627193" y="585390"/>
                  <a:pt x="649585" y="583460"/>
                </a:cubicBezTo>
                <a:cubicBezTo>
                  <a:pt x="650744" y="583355"/>
                  <a:pt x="651972" y="582898"/>
                  <a:pt x="652990" y="582302"/>
                </a:cubicBezTo>
                <a:cubicBezTo>
                  <a:pt x="654921" y="581179"/>
                  <a:pt x="658676" y="582758"/>
                  <a:pt x="658746" y="579354"/>
                </a:cubicBezTo>
                <a:cubicBezTo>
                  <a:pt x="658816" y="576897"/>
                  <a:pt x="655938" y="575738"/>
                  <a:pt x="653973" y="574335"/>
                </a:cubicBezTo>
                <a:cubicBezTo>
                  <a:pt x="647620" y="569807"/>
                  <a:pt x="641653" y="564648"/>
                  <a:pt x="635021" y="560612"/>
                </a:cubicBezTo>
                <a:cubicBezTo>
                  <a:pt x="629826" y="557453"/>
                  <a:pt x="628492" y="553487"/>
                  <a:pt x="628703" y="547871"/>
                </a:cubicBezTo>
                <a:cubicBezTo>
                  <a:pt x="629019" y="539448"/>
                  <a:pt x="628843" y="530990"/>
                  <a:pt x="628808" y="522566"/>
                </a:cubicBezTo>
                <a:cubicBezTo>
                  <a:pt x="628808" y="520846"/>
                  <a:pt x="629475" y="518670"/>
                  <a:pt x="627650" y="517617"/>
                </a:cubicBezTo>
                <a:close/>
                <a:moveTo>
                  <a:pt x="323111" y="501297"/>
                </a:moveTo>
                <a:cubicBezTo>
                  <a:pt x="321146" y="500279"/>
                  <a:pt x="319987" y="502525"/>
                  <a:pt x="318619" y="503543"/>
                </a:cubicBezTo>
                <a:cubicBezTo>
                  <a:pt x="305036" y="513441"/>
                  <a:pt x="291383" y="523268"/>
                  <a:pt x="277871" y="533305"/>
                </a:cubicBezTo>
                <a:cubicBezTo>
                  <a:pt x="273238" y="536745"/>
                  <a:pt x="269342" y="537658"/>
                  <a:pt x="263305" y="535236"/>
                </a:cubicBezTo>
                <a:cubicBezTo>
                  <a:pt x="246423" y="528462"/>
                  <a:pt x="229015" y="522987"/>
                  <a:pt x="210905" y="516669"/>
                </a:cubicBezTo>
                <a:cubicBezTo>
                  <a:pt x="213713" y="532498"/>
                  <a:pt x="218591" y="546853"/>
                  <a:pt x="224277" y="560401"/>
                </a:cubicBezTo>
                <a:cubicBezTo>
                  <a:pt x="230209" y="574615"/>
                  <a:pt x="226629" y="583846"/>
                  <a:pt x="217399" y="594199"/>
                </a:cubicBezTo>
                <a:cubicBezTo>
                  <a:pt x="208027" y="604693"/>
                  <a:pt x="200131" y="616521"/>
                  <a:pt x="190935" y="628595"/>
                </a:cubicBezTo>
                <a:cubicBezTo>
                  <a:pt x="210975" y="628840"/>
                  <a:pt x="229226" y="631578"/>
                  <a:pt x="247617" y="630420"/>
                </a:cubicBezTo>
                <a:cubicBezTo>
                  <a:pt x="253373" y="630069"/>
                  <a:pt x="256953" y="632069"/>
                  <a:pt x="260182" y="637053"/>
                </a:cubicBezTo>
                <a:cubicBezTo>
                  <a:pt x="270079" y="652320"/>
                  <a:pt x="280609" y="667202"/>
                  <a:pt x="291839" y="683557"/>
                </a:cubicBezTo>
                <a:cubicBezTo>
                  <a:pt x="297736" y="665447"/>
                  <a:pt x="303597" y="649126"/>
                  <a:pt x="308300" y="632455"/>
                </a:cubicBezTo>
                <a:cubicBezTo>
                  <a:pt x="310757" y="623716"/>
                  <a:pt x="315776" y="619891"/>
                  <a:pt x="324199" y="617785"/>
                </a:cubicBezTo>
                <a:cubicBezTo>
                  <a:pt x="340414" y="613748"/>
                  <a:pt x="356383" y="608694"/>
                  <a:pt x="374809" y="603395"/>
                </a:cubicBezTo>
                <a:cubicBezTo>
                  <a:pt x="358243" y="591392"/>
                  <a:pt x="343643" y="580862"/>
                  <a:pt x="329218" y="570298"/>
                </a:cubicBezTo>
                <a:cubicBezTo>
                  <a:pt x="326059" y="568017"/>
                  <a:pt x="322620" y="565770"/>
                  <a:pt x="322795" y="561103"/>
                </a:cubicBezTo>
                <a:cubicBezTo>
                  <a:pt x="323427" y="543063"/>
                  <a:pt x="321602" y="524953"/>
                  <a:pt x="323953" y="506948"/>
                </a:cubicBezTo>
                <a:cubicBezTo>
                  <a:pt x="324199" y="504947"/>
                  <a:pt x="325533" y="502560"/>
                  <a:pt x="323111" y="501297"/>
                </a:cubicBezTo>
                <a:close/>
                <a:moveTo>
                  <a:pt x="441635" y="465041"/>
                </a:moveTo>
                <a:cubicBezTo>
                  <a:pt x="431877" y="477887"/>
                  <a:pt x="420822" y="485994"/>
                  <a:pt x="403870" y="492873"/>
                </a:cubicBezTo>
                <a:cubicBezTo>
                  <a:pt x="407801" y="496348"/>
                  <a:pt x="410503" y="499331"/>
                  <a:pt x="413733" y="501437"/>
                </a:cubicBezTo>
                <a:cubicBezTo>
                  <a:pt x="421910" y="506807"/>
                  <a:pt x="422226" y="514318"/>
                  <a:pt x="419979" y="522496"/>
                </a:cubicBezTo>
                <a:cubicBezTo>
                  <a:pt x="418962" y="526216"/>
                  <a:pt x="418119" y="529691"/>
                  <a:pt x="420085" y="535341"/>
                </a:cubicBezTo>
                <a:cubicBezTo>
                  <a:pt x="434405" y="520987"/>
                  <a:pt x="448725" y="523935"/>
                  <a:pt x="463571" y="534745"/>
                </a:cubicBezTo>
                <a:cubicBezTo>
                  <a:pt x="456867" y="516494"/>
                  <a:pt x="460377" y="502490"/>
                  <a:pt x="476907" y="491540"/>
                </a:cubicBezTo>
                <a:cubicBezTo>
                  <a:pt x="457745" y="491820"/>
                  <a:pt x="445881" y="483678"/>
                  <a:pt x="441635" y="465041"/>
                </a:cubicBezTo>
                <a:close/>
                <a:moveTo>
                  <a:pt x="528395" y="430997"/>
                </a:moveTo>
                <a:cubicBezTo>
                  <a:pt x="525693" y="448230"/>
                  <a:pt x="515023" y="454407"/>
                  <a:pt x="498563" y="453986"/>
                </a:cubicBezTo>
                <a:cubicBezTo>
                  <a:pt x="512321" y="463252"/>
                  <a:pt x="516077" y="475044"/>
                  <a:pt x="510777" y="490733"/>
                </a:cubicBezTo>
                <a:cubicBezTo>
                  <a:pt x="523868" y="479783"/>
                  <a:pt x="536011" y="479748"/>
                  <a:pt x="549279" y="491119"/>
                </a:cubicBezTo>
                <a:cubicBezTo>
                  <a:pt x="542681" y="474658"/>
                  <a:pt x="548577" y="463216"/>
                  <a:pt x="562826" y="453951"/>
                </a:cubicBezTo>
                <a:cubicBezTo>
                  <a:pt x="553595" y="452512"/>
                  <a:pt x="546401" y="452933"/>
                  <a:pt x="540855" y="450125"/>
                </a:cubicBezTo>
                <a:cubicBezTo>
                  <a:pt x="534678" y="447002"/>
                  <a:pt x="535521" y="437701"/>
                  <a:pt x="528395" y="430997"/>
                </a:cubicBezTo>
                <a:close/>
                <a:moveTo>
                  <a:pt x="317251" y="411729"/>
                </a:moveTo>
                <a:cubicBezTo>
                  <a:pt x="315987" y="413414"/>
                  <a:pt x="315285" y="413975"/>
                  <a:pt x="315004" y="414712"/>
                </a:cubicBezTo>
                <a:cubicBezTo>
                  <a:pt x="314477" y="416081"/>
                  <a:pt x="313881" y="417555"/>
                  <a:pt x="313811" y="418994"/>
                </a:cubicBezTo>
                <a:cubicBezTo>
                  <a:pt x="313249" y="431419"/>
                  <a:pt x="308019" y="439912"/>
                  <a:pt x="294999" y="442299"/>
                </a:cubicBezTo>
                <a:cubicBezTo>
                  <a:pt x="292717" y="442720"/>
                  <a:pt x="289593" y="443247"/>
                  <a:pt x="289243" y="445809"/>
                </a:cubicBezTo>
                <a:cubicBezTo>
                  <a:pt x="288787" y="449213"/>
                  <a:pt x="292471" y="450020"/>
                  <a:pt x="294718" y="450792"/>
                </a:cubicBezTo>
                <a:cubicBezTo>
                  <a:pt x="307423" y="455145"/>
                  <a:pt x="310055" y="465147"/>
                  <a:pt x="310161" y="476835"/>
                </a:cubicBezTo>
                <a:cubicBezTo>
                  <a:pt x="310195" y="478695"/>
                  <a:pt x="309178" y="480976"/>
                  <a:pt x="312301" y="483327"/>
                </a:cubicBezTo>
                <a:cubicBezTo>
                  <a:pt x="322515" y="468587"/>
                  <a:pt x="336133" y="464375"/>
                  <a:pt x="353997" y="473360"/>
                </a:cubicBezTo>
                <a:cubicBezTo>
                  <a:pt x="342591" y="456759"/>
                  <a:pt x="344065" y="442580"/>
                  <a:pt x="357226" y="428470"/>
                </a:cubicBezTo>
                <a:cubicBezTo>
                  <a:pt x="338484" y="433946"/>
                  <a:pt x="325603" y="428330"/>
                  <a:pt x="317251" y="411729"/>
                </a:cubicBezTo>
                <a:close/>
                <a:moveTo>
                  <a:pt x="675277" y="405727"/>
                </a:moveTo>
                <a:cubicBezTo>
                  <a:pt x="670855" y="416783"/>
                  <a:pt x="668819" y="426750"/>
                  <a:pt x="666468" y="436613"/>
                </a:cubicBezTo>
                <a:cubicBezTo>
                  <a:pt x="665310" y="441597"/>
                  <a:pt x="662923" y="444790"/>
                  <a:pt x="657413" y="446370"/>
                </a:cubicBezTo>
                <a:cubicBezTo>
                  <a:pt x="647481" y="449248"/>
                  <a:pt x="637864" y="453249"/>
                  <a:pt x="626773" y="457250"/>
                </a:cubicBezTo>
                <a:cubicBezTo>
                  <a:pt x="636179" y="463357"/>
                  <a:pt x="644006" y="468902"/>
                  <a:pt x="652289" y="473675"/>
                </a:cubicBezTo>
                <a:cubicBezTo>
                  <a:pt x="657237" y="476518"/>
                  <a:pt x="659449" y="480239"/>
                  <a:pt x="660431" y="485679"/>
                </a:cubicBezTo>
                <a:cubicBezTo>
                  <a:pt x="662291" y="495997"/>
                  <a:pt x="660221" y="506491"/>
                  <a:pt x="661905" y="517722"/>
                </a:cubicBezTo>
                <a:cubicBezTo>
                  <a:pt x="669732" y="512984"/>
                  <a:pt x="676085" y="507650"/>
                  <a:pt x="682157" y="501964"/>
                </a:cubicBezTo>
                <a:cubicBezTo>
                  <a:pt x="688579" y="495962"/>
                  <a:pt x="695143" y="493014"/>
                  <a:pt x="704022" y="497015"/>
                </a:cubicBezTo>
                <a:cubicBezTo>
                  <a:pt x="709953" y="499718"/>
                  <a:pt x="716587" y="500981"/>
                  <a:pt x="722869" y="502947"/>
                </a:cubicBezTo>
                <a:cubicBezTo>
                  <a:pt x="724905" y="503578"/>
                  <a:pt x="727116" y="504666"/>
                  <a:pt x="728801" y="502947"/>
                </a:cubicBezTo>
                <a:cubicBezTo>
                  <a:pt x="730661" y="501051"/>
                  <a:pt x="728695" y="498910"/>
                  <a:pt x="728064" y="497120"/>
                </a:cubicBezTo>
                <a:cubicBezTo>
                  <a:pt x="725361" y="489469"/>
                  <a:pt x="722519" y="481853"/>
                  <a:pt x="719255" y="474448"/>
                </a:cubicBezTo>
                <a:cubicBezTo>
                  <a:pt x="717008" y="469359"/>
                  <a:pt x="717956" y="465428"/>
                  <a:pt x="721079" y="461111"/>
                </a:cubicBezTo>
                <a:cubicBezTo>
                  <a:pt x="726975" y="452968"/>
                  <a:pt x="732486" y="444510"/>
                  <a:pt x="739084" y="434788"/>
                </a:cubicBezTo>
                <a:cubicBezTo>
                  <a:pt x="728520" y="435770"/>
                  <a:pt x="719605" y="433945"/>
                  <a:pt x="710691" y="436332"/>
                </a:cubicBezTo>
                <a:cubicBezTo>
                  <a:pt x="703671" y="438192"/>
                  <a:pt x="698125" y="436367"/>
                  <a:pt x="693739" y="429699"/>
                </a:cubicBezTo>
                <a:cubicBezTo>
                  <a:pt x="688509" y="421732"/>
                  <a:pt x="682157" y="414537"/>
                  <a:pt x="675277" y="405727"/>
                </a:cubicBezTo>
                <a:close/>
                <a:moveTo>
                  <a:pt x="259480" y="346693"/>
                </a:moveTo>
                <a:cubicBezTo>
                  <a:pt x="250425" y="350484"/>
                  <a:pt x="244599" y="356310"/>
                  <a:pt x="238001" y="360838"/>
                </a:cubicBezTo>
                <a:cubicBezTo>
                  <a:pt x="234105" y="363505"/>
                  <a:pt x="230771" y="364102"/>
                  <a:pt x="226453" y="362347"/>
                </a:cubicBezTo>
                <a:cubicBezTo>
                  <a:pt x="219785" y="359644"/>
                  <a:pt x="212906" y="357433"/>
                  <a:pt x="206167" y="354906"/>
                </a:cubicBezTo>
                <a:cubicBezTo>
                  <a:pt x="202237" y="353432"/>
                  <a:pt x="201043" y="354625"/>
                  <a:pt x="202341" y="358556"/>
                </a:cubicBezTo>
                <a:cubicBezTo>
                  <a:pt x="204588" y="365435"/>
                  <a:pt x="206589" y="372349"/>
                  <a:pt x="209151" y="379088"/>
                </a:cubicBezTo>
                <a:cubicBezTo>
                  <a:pt x="210800" y="383510"/>
                  <a:pt x="210625" y="386774"/>
                  <a:pt x="207325" y="390565"/>
                </a:cubicBezTo>
                <a:cubicBezTo>
                  <a:pt x="201535" y="397198"/>
                  <a:pt x="196445" y="404428"/>
                  <a:pt x="190900" y="411623"/>
                </a:cubicBezTo>
                <a:cubicBezTo>
                  <a:pt x="199288" y="411623"/>
                  <a:pt x="206799" y="411974"/>
                  <a:pt x="214275" y="411518"/>
                </a:cubicBezTo>
                <a:cubicBezTo>
                  <a:pt x="221049" y="411097"/>
                  <a:pt x="225506" y="413448"/>
                  <a:pt x="229121" y="419310"/>
                </a:cubicBezTo>
                <a:cubicBezTo>
                  <a:pt x="233122" y="425873"/>
                  <a:pt x="237123" y="432612"/>
                  <a:pt x="243827" y="438965"/>
                </a:cubicBezTo>
                <a:cubicBezTo>
                  <a:pt x="246213" y="431945"/>
                  <a:pt x="248915" y="426119"/>
                  <a:pt x="250215" y="419977"/>
                </a:cubicBezTo>
                <a:cubicBezTo>
                  <a:pt x="252039" y="410851"/>
                  <a:pt x="256883" y="406078"/>
                  <a:pt x="266113" y="404428"/>
                </a:cubicBezTo>
                <a:cubicBezTo>
                  <a:pt x="272150" y="403340"/>
                  <a:pt x="277871" y="400497"/>
                  <a:pt x="283732" y="398462"/>
                </a:cubicBezTo>
                <a:cubicBezTo>
                  <a:pt x="280784" y="392109"/>
                  <a:pt x="274045" y="390109"/>
                  <a:pt x="269237" y="385862"/>
                </a:cubicBezTo>
                <a:cubicBezTo>
                  <a:pt x="268325" y="385090"/>
                  <a:pt x="267553" y="384002"/>
                  <a:pt x="266499" y="383545"/>
                </a:cubicBezTo>
                <a:cubicBezTo>
                  <a:pt x="260077" y="380808"/>
                  <a:pt x="259094" y="375719"/>
                  <a:pt x="259410" y="369471"/>
                </a:cubicBezTo>
                <a:cubicBezTo>
                  <a:pt x="259761" y="362171"/>
                  <a:pt x="259480" y="354836"/>
                  <a:pt x="259480" y="346693"/>
                </a:cubicBezTo>
                <a:close/>
                <a:moveTo>
                  <a:pt x="610207" y="336480"/>
                </a:moveTo>
                <a:cubicBezTo>
                  <a:pt x="605539" y="345781"/>
                  <a:pt x="601467" y="352835"/>
                  <a:pt x="598379" y="360241"/>
                </a:cubicBezTo>
                <a:cubicBezTo>
                  <a:pt x="596133" y="365506"/>
                  <a:pt x="592237" y="367260"/>
                  <a:pt x="587288" y="367927"/>
                </a:cubicBezTo>
                <a:cubicBezTo>
                  <a:pt x="581953" y="368664"/>
                  <a:pt x="576583" y="369261"/>
                  <a:pt x="571249" y="369823"/>
                </a:cubicBezTo>
                <a:cubicBezTo>
                  <a:pt x="568827" y="370103"/>
                  <a:pt x="565668" y="370314"/>
                  <a:pt x="565001" y="372525"/>
                </a:cubicBezTo>
                <a:cubicBezTo>
                  <a:pt x="564159" y="375298"/>
                  <a:pt x="566827" y="377158"/>
                  <a:pt x="569003" y="378948"/>
                </a:cubicBezTo>
                <a:cubicBezTo>
                  <a:pt x="572723" y="382036"/>
                  <a:pt x="575987" y="385581"/>
                  <a:pt x="579672" y="388670"/>
                </a:cubicBezTo>
                <a:cubicBezTo>
                  <a:pt x="584551" y="392741"/>
                  <a:pt x="586165" y="397093"/>
                  <a:pt x="584269" y="403691"/>
                </a:cubicBezTo>
                <a:cubicBezTo>
                  <a:pt x="582129" y="411168"/>
                  <a:pt x="581777" y="419170"/>
                  <a:pt x="580479" y="428155"/>
                </a:cubicBezTo>
                <a:cubicBezTo>
                  <a:pt x="585569" y="425698"/>
                  <a:pt x="589991" y="424645"/>
                  <a:pt x="592939" y="421978"/>
                </a:cubicBezTo>
                <a:cubicBezTo>
                  <a:pt x="605925" y="410150"/>
                  <a:pt x="617963" y="415134"/>
                  <a:pt x="630107" y="423171"/>
                </a:cubicBezTo>
                <a:cubicBezTo>
                  <a:pt x="630353" y="423346"/>
                  <a:pt x="630598" y="423557"/>
                  <a:pt x="630844" y="423697"/>
                </a:cubicBezTo>
                <a:cubicBezTo>
                  <a:pt x="633335" y="425101"/>
                  <a:pt x="635793" y="428506"/>
                  <a:pt x="638635" y="426400"/>
                </a:cubicBezTo>
                <a:cubicBezTo>
                  <a:pt x="640987" y="424645"/>
                  <a:pt x="638916" y="421416"/>
                  <a:pt x="638144" y="418854"/>
                </a:cubicBezTo>
                <a:cubicBezTo>
                  <a:pt x="633476" y="403376"/>
                  <a:pt x="634845" y="389723"/>
                  <a:pt x="649972" y="380246"/>
                </a:cubicBezTo>
                <a:cubicBezTo>
                  <a:pt x="651200" y="379474"/>
                  <a:pt x="652218" y="378246"/>
                  <a:pt x="653165" y="377088"/>
                </a:cubicBezTo>
                <a:cubicBezTo>
                  <a:pt x="654394" y="375543"/>
                  <a:pt x="657272" y="374526"/>
                  <a:pt x="656043" y="372174"/>
                </a:cubicBezTo>
                <a:cubicBezTo>
                  <a:pt x="655412" y="370946"/>
                  <a:pt x="652990" y="370314"/>
                  <a:pt x="651271" y="370068"/>
                </a:cubicBezTo>
                <a:cubicBezTo>
                  <a:pt x="645655" y="369226"/>
                  <a:pt x="640004" y="368384"/>
                  <a:pt x="634353" y="368138"/>
                </a:cubicBezTo>
                <a:cubicBezTo>
                  <a:pt x="628247" y="367857"/>
                  <a:pt x="624245" y="365365"/>
                  <a:pt x="621719" y="359750"/>
                </a:cubicBezTo>
                <a:cubicBezTo>
                  <a:pt x="618419" y="352449"/>
                  <a:pt x="614629" y="345325"/>
                  <a:pt x="610207" y="336480"/>
                </a:cubicBezTo>
                <a:close/>
                <a:moveTo>
                  <a:pt x="244213" y="223783"/>
                </a:moveTo>
                <a:cubicBezTo>
                  <a:pt x="240914" y="245158"/>
                  <a:pt x="226349" y="249650"/>
                  <a:pt x="208449" y="251159"/>
                </a:cubicBezTo>
                <a:cubicBezTo>
                  <a:pt x="225927" y="261899"/>
                  <a:pt x="228841" y="275973"/>
                  <a:pt x="221891" y="294259"/>
                </a:cubicBezTo>
                <a:cubicBezTo>
                  <a:pt x="237509" y="281483"/>
                  <a:pt x="252391" y="280395"/>
                  <a:pt x="267974" y="294259"/>
                </a:cubicBezTo>
                <a:cubicBezTo>
                  <a:pt x="261516" y="276008"/>
                  <a:pt x="264429" y="261758"/>
                  <a:pt x="281451" y="250633"/>
                </a:cubicBezTo>
                <a:cubicBezTo>
                  <a:pt x="262043" y="251194"/>
                  <a:pt x="250109" y="242771"/>
                  <a:pt x="244213" y="223783"/>
                </a:cubicBezTo>
                <a:close/>
                <a:moveTo>
                  <a:pt x="425525" y="215184"/>
                </a:moveTo>
                <a:cubicBezTo>
                  <a:pt x="415593" y="235049"/>
                  <a:pt x="406397" y="253230"/>
                  <a:pt x="397342" y="271515"/>
                </a:cubicBezTo>
                <a:cubicBezTo>
                  <a:pt x="395342" y="275551"/>
                  <a:pt x="393131" y="278640"/>
                  <a:pt x="388287" y="279272"/>
                </a:cubicBezTo>
                <a:cubicBezTo>
                  <a:pt x="369580" y="281658"/>
                  <a:pt x="350909" y="284185"/>
                  <a:pt x="332202" y="286642"/>
                </a:cubicBezTo>
                <a:cubicBezTo>
                  <a:pt x="330482" y="286888"/>
                  <a:pt x="328306" y="286116"/>
                  <a:pt x="327358" y="288116"/>
                </a:cubicBezTo>
                <a:cubicBezTo>
                  <a:pt x="326375" y="290187"/>
                  <a:pt x="328376" y="291345"/>
                  <a:pt x="329570" y="292538"/>
                </a:cubicBezTo>
                <a:cubicBezTo>
                  <a:pt x="340871" y="303840"/>
                  <a:pt x="351084" y="316615"/>
                  <a:pt x="363860" y="325916"/>
                </a:cubicBezTo>
                <a:cubicBezTo>
                  <a:pt x="374915" y="333953"/>
                  <a:pt x="375056" y="342236"/>
                  <a:pt x="372634" y="353573"/>
                </a:cubicBezTo>
                <a:cubicBezTo>
                  <a:pt x="368984" y="370630"/>
                  <a:pt x="366527" y="387968"/>
                  <a:pt x="363333" y="406289"/>
                </a:cubicBezTo>
                <a:cubicBezTo>
                  <a:pt x="383303" y="395759"/>
                  <a:pt x="401975" y="386073"/>
                  <a:pt x="420471" y="376140"/>
                </a:cubicBezTo>
                <a:cubicBezTo>
                  <a:pt x="424367" y="374069"/>
                  <a:pt x="427386" y="374140"/>
                  <a:pt x="431281" y="376280"/>
                </a:cubicBezTo>
                <a:cubicBezTo>
                  <a:pt x="447917" y="385406"/>
                  <a:pt x="464694" y="394180"/>
                  <a:pt x="481470" y="403025"/>
                </a:cubicBezTo>
                <a:cubicBezTo>
                  <a:pt x="483155" y="403902"/>
                  <a:pt x="484805" y="405657"/>
                  <a:pt x="487332" y="404078"/>
                </a:cubicBezTo>
                <a:cubicBezTo>
                  <a:pt x="484348" y="386704"/>
                  <a:pt x="482278" y="369121"/>
                  <a:pt x="478066" y="352063"/>
                </a:cubicBezTo>
                <a:cubicBezTo>
                  <a:pt x="475258" y="340692"/>
                  <a:pt x="477855" y="332865"/>
                  <a:pt x="486735" y="326267"/>
                </a:cubicBezTo>
                <a:cubicBezTo>
                  <a:pt x="486946" y="326091"/>
                  <a:pt x="487156" y="325846"/>
                  <a:pt x="487367" y="325635"/>
                </a:cubicBezTo>
                <a:cubicBezTo>
                  <a:pt x="498809" y="314931"/>
                  <a:pt x="508846" y="302822"/>
                  <a:pt x="521341" y="293205"/>
                </a:cubicBezTo>
                <a:cubicBezTo>
                  <a:pt x="522885" y="292012"/>
                  <a:pt x="525027" y="290748"/>
                  <a:pt x="524500" y="288186"/>
                </a:cubicBezTo>
                <a:cubicBezTo>
                  <a:pt x="524219" y="286642"/>
                  <a:pt x="522675" y="286853"/>
                  <a:pt x="521551" y="286712"/>
                </a:cubicBezTo>
                <a:cubicBezTo>
                  <a:pt x="507302" y="284852"/>
                  <a:pt x="493123" y="282360"/>
                  <a:pt x="478803" y="281342"/>
                </a:cubicBezTo>
                <a:cubicBezTo>
                  <a:pt x="464343" y="280325"/>
                  <a:pt x="453603" y="276604"/>
                  <a:pt x="447988" y="261021"/>
                </a:cubicBezTo>
                <a:cubicBezTo>
                  <a:pt x="442442" y="245649"/>
                  <a:pt x="433668" y="231434"/>
                  <a:pt x="425525" y="215184"/>
                </a:cubicBezTo>
                <a:close/>
                <a:moveTo>
                  <a:pt x="414259" y="85816"/>
                </a:moveTo>
                <a:cubicBezTo>
                  <a:pt x="408679" y="92976"/>
                  <a:pt x="405941" y="100978"/>
                  <a:pt x="402081" y="108349"/>
                </a:cubicBezTo>
                <a:cubicBezTo>
                  <a:pt x="400151" y="112034"/>
                  <a:pt x="398185" y="114421"/>
                  <a:pt x="393411" y="114877"/>
                </a:cubicBezTo>
                <a:cubicBezTo>
                  <a:pt x="384707" y="115684"/>
                  <a:pt x="376109" y="117579"/>
                  <a:pt x="365720" y="119299"/>
                </a:cubicBezTo>
                <a:cubicBezTo>
                  <a:pt x="373125" y="126459"/>
                  <a:pt x="379303" y="132601"/>
                  <a:pt x="385655" y="138532"/>
                </a:cubicBezTo>
                <a:cubicBezTo>
                  <a:pt x="389095" y="141726"/>
                  <a:pt x="390077" y="144885"/>
                  <a:pt x="388884" y="149728"/>
                </a:cubicBezTo>
                <a:cubicBezTo>
                  <a:pt x="386883" y="157941"/>
                  <a:pt x="386077" y="166435"/>
                  <a:pt x="384497" y="176367"/>
                </a:cubicBezTo>
                <a:cubicBezTo>
                  <a:pt x="392745" y="171875"/>
                  <a:pt x="399765" y="168435"/>
                  <a:pt x="406363" y="164364"/>
                </a:cubicBezTo>
                <a:cubicBezTo>
                  <a:pt x="411417" y="161240"/>
                  <a:pt x="415769" y="160644"/>
                  <a:pt x="421314" y="163697"/>
                </a:cubicBezTo>
                <a:cubicBezTo>
                  <a:pt x="428509" y="167663"/>
                  <a:pt x="435107" y="173033"/>
                  <a:pt x="444303" y="175209"/>
                </a:cubicBezTo>
                <a:cubicBezTo>
                  <a:pt x="442829" y="165873"/>
                  <a:pt x="442127" y="157169"/>
                  <a:pt x="439881" y="148921"/>
                </a:cubicBezTo>
                <a:cubicBezTo>
                  <a:pt x="438477" y="143797"/>
                  <a:pt x="440056" y="140989"/>
                  <a:pt x="443390" y="138006"/>
                </a:cubicBezTo>
                <a:cubicBezTo>
                  <a:pt x="449778" y="132250"/>
                  <a:pt x="456095" y="126459"/>
                  <a:pt x="463711" y="119510"/>
                </a:cubicBezTo>
                <a:cubicBezTo>
                  <a:pt x="452761" y="117579"/>
                  <a:pt x="444899" y="115403"/>
                  <a:pt x="436932" y="115017"/>
                </a:cubicBezTo>
                <a:cubicBezTo>
                  <a:pt x="430650" y="114701"/>
                  <a:pt x="428053" y="111859"/>
                  <a:pt x="425596" y="106805"/>
                </a:cubicBezTo>
                <a:cubicBezTo>
                  <a:pt x="422261" y="99855"/>
                  <a:pt x="419595" y="92450"/>
                  <a:pt x="414259" y="85816"/>
                </a:cubicBezTo>
                <a:close/>
                <a:moveTo>
                  <a:pt x="411372" y="481"/>
                </a:moveTo>
                <a:cubicBezTo>
                  <a:pt x="424630" y="1389"/>
                  <a:pt x="437809" y="3635"/>
                  <a:pt x="450795" y="7654"/>
                </a:cubicBezTo>
                <a:lnTo>
                  <a:pt x="465884" y="12673"/>
                </a:lnTo>
                <a:lnTo>
                  <a:pt x="452726" y="22395"/>
                </a:lnTo>
                <a:cubicBezTo>
                  <a:pt x="438546" y="32047"/>
                  <a:pt x="424297" y="41558"/>
                  <a:pt x="410047" y="51069"/>
                </a:cubicBezTo>
                <a:cubicBezTo>
                  <a:pt x="408117" y="52368"/>
                  <a:pt x="405660" y="53140"/>
                  <a:pt x="405344" y="56755"/>
                </a:cubicBezTo>
                <a:cubicBezTo>
                  <a:pt x="424507" y="63353"/>
                  <a:pt x="443741" y="70162"/>
                  <a:pt x="463114" y="76480"/>
                </a:cubicBezTo>
                <a:cubicBezTo>
                  <a:pt x="468976" y="78410"/>
                  <a:pt x="472766" y="80551"/>
                  <a:pt x="474205" y="87430"/>
                </a:cubicBezTo>
                <a:cubicBezTo>
                  <a:pt x="476767" y="99714"/>
                  <a:pt x="480417" y="111858"/>
                  <a:pt x="484348" y="123826"/>
                </a:cubicBezTo>
                <a:cubicBezTo>
                  <a:pt x="486981" y="131793"/>
                  <a:pt x="487823" y="140462"/>
                  <a:pt x="492526" y="148289"/>
                </a:cubicBezTo>
                <a:cubicBezTo>
                  <a:pt x="503722" y="133477"/>
                  <a:pt x="515620" y="120070"/>
                  <a:pt x="524605" y="104943"/>
                </a:cubicBezTo>
                <a:cubicBezTo>
                  <a:pt x="532045" y="92414"/>
                  <a:pt x="541381" y="89185"/>
                  <a:pt x="554367" y="91150"/>
                </a:cubicBezTo>
                <a:cubicBezTo>
                  <a:pt x="556999" y="91571"/>
                  <a:pt x="559702" y="91993"/>
                  <a:pt x="562369" y="92168"/>
                </a:cubicBezTo>
                <a:lnTo>
                  <a:pt x="581578" y="91177"/>
                </a:lnTo>
                <a:lnTo>
                  <a:pt x="583463" y="92975"/>
                </a:lnTo>
                <a:lnTo>
                  <a:pt x="622518" y="138494"/>
                </a:lnTo>
                <a:lnTo>
                  <a:pt x="594273" y="158713"/>
                </a:lnTo>
                <a:cubicBezTo>
                  <a:pt x="590342" y="161521"/>
                  <a:pt x="587008" y="163451"/>
                  <a:pt x="581357" y="161030"/>
                </a:cubicBezTo>
                <a:cubicBezTo>
                  <a:pt x="569459" y="155941"/>
                  <a:pt x="556930" y="152290"/>
                  <a:pt x="543452" y="147623"/>
                </a:cubicBezTo>
                <a:cubicBezTo>
                  <a:pt x="547594" y="160714"/>
                  <a:pt x="550647" y="172366"/>
                  <a:pt x="554999" y="183492"/>
                </a:cubicBezTo>
                <a:cubicBezTo>
                  <a:pt x="557596" y="190125"/>
                  <a:pt x="556157" y="194618"/>
                  <a:pt x="551946" y="199707"/>
                </a:cubicBezTo>
                <a:cubicBezTo>
                  <a:pt x="544435" y="208832"/>
                  <a:pt x="537416" y="218379"/>
                  <a:pt x="529413" y="228767"/>
                </a:cubicBezTo>
                <a:cubicBezTo>
                  <a:pt x="541276" y="228767"/>
                  <a:pt x="551595" y="229539"/>
                  <a:pt x="561738" y="228557"/>
                </a:cubicBezTo>
                <a:cubicBezTo>
                  <a:pt x="572302" y="227539"/>
                  <a:pt x="578444" y="232031"/>
                  <a:pt x="583744" y="240490"/>
                </a:cubicBezTo>
                <a:cubicBezTo>
                  <a:pt x="589254" y="249265"/>
                  <a:pt x="594343" y="258495"/>
                  <a:pt x="602837" y="266919"/>
                </a:cubicBezTo>
                <a:cubicBezTo>
                  <a:pt x="606978" y="254529"/>
                  <a:pt x="611014" y="243333"/>
                  <a:pt x="614419" y="231926"/>
                </a:cubicBezTo>
                <a:cubicBezTo>
                  <a:pt x="616279" y="225784"/>
                  <a:pt x="619508" y="222660"/>
                  <a:pt x="625931" y="221116"/>
                </a:cubicBezTo>
                <a:cubicBezTo>
                  <a:pt x="637478" y="218379"/>
                  <a:pt x="648779" y="214448"/>
                  <a:pt x="661801" y="210517"/>
                </a:cubicBezTo>
                <a:cubicBezTo>
                  <a:pt x="652780" y="203778"/>
                  <a:pt x="645234" y="197496"/>
                  <a:pt x="637056" y="192231"/>
                </a:cubicBezTo>
                <a:cubicBezTo>
                  <a:pt x="628212" y="186545"/>
                  <a:pt x="623369" y="179982"/>
                  <a:pt x="624878" y="168681"/>
                </a:cubicBezTo>
                <a:lnTo>
                  <a:pt x="625272" y="141659"/>
                </a:lnTo>
                <a:lnTo>
                  <a:pt x="625299" y="141690"/>
                </a:lnTo>
                <a:cubicBezTo>
                  <a:pt x="648217" y="169979"/>
                  <a:pt x="667170" y="200829"/>
                  <a:pt x="684718" y="232592"/>
                </a:cubicBezTo>
                <a:lnTo>
                  <a:pt x="694560" y="252056"/>
                </a:lnTo>
                <a:lnTo>
                  <a:pt x="641514" y="244630"/>
                </a:lnTo>
                <a:cubicBezTo>
                  <a:pt x="650323" y="259898"/>
                  <a:pt x="657835" y="273585"/>
                  <a:pt x="665977" y="286887"/>
                </a:cubicBezTo>
                <a:cubicBezTo>
                  <a:pt x="669767" y="293135"/>
                  <a:pt x="670434" y="298399"/>
                  <a:pt x="666714" y="305138"/>
                </a:cubicBezTo>
                <a:cubicBezTo>
                  <a:pt x="659203" y="318826"/>
                  <a:pt x="652640" y="333005"/>
                  <a:pt x="645199" y="347992"/>
                </a:cubicBezTo>
                <a:cubicBezTo>
                  <a:pt x="648147" y="347992"/>
                  <a:pt x="649937" y="348308"/>
                  <a:pt x="651587" y="347957"/>
                </a:cubicBezTo>
                <a:cubicBezTo>
                  <a:pt x="666257" y="345008"/>
                  <a:pt x="680999" y="342306"/>
                  <a:pt x="695529" y="338691"/>
                </a:cubicBezTo>
                <a:cubicBezTo>
                  <a:pt x="700407" y="337498"/>
                  <a:pt x="703250" y="338305"/>
                  <a:pt x="706619" y="341639"/>
                </a:cubicBezTo>
                <a:cubicBezTo>
                  <a:pt x="717569" y="352414"/>
                  <a:pt x="729081" y="362592"/>
                  <a:pt x="739821" y="373543"/>
                </a:cubicBezTo>
                <a:cubicBezTo>
                  <a:pt x="742050" y="375824"/>
                  <a:pt x="743243" y="375885"/>
                  <a:pt x="744095" y="375117"/>
                </a:cubicBezTo>
                <a:lnTo>
                  <a:pt x="745871" y="372397"/>
                </a:lnTo>
                <a:lnTo>
                  <a:pt x="746314" y="373648"/>
                </a:lnTo>
                <a:cubicBezTo>
                  <a:pt x="755615" y="397058"/>
                  <a:pt x="762038" y="421345"/>
                  <a:pt x="768075" y="445773"/>
                </a:cubicBezTo>
                <a:cubicBezTo>
                  <a:pt x="778217" y="486907"/>
                  <a:pt x="784641" y="528462"/>
                  <a:pt x="786641" y="570894"/>
                </a:cubicBezTo>
                <a:cubicBezTo>
                  <a:pt x="788185" y="603465"/>
                  <a:pt x="785131" y="635333"/>
                  <a:pt x="779200" y="667166"/>
                </a:cubicBezTo>
                <a:cubicBezTo>
                  <a:pt x="774533" y="691453"/>
                  <a:pt x="768250" y="715249"/>
                  <a:pt x="757370" y="737641"/>
                </a:cubicBezTo>
                <a:cubicBezTo>
                  <a:pt x="746033" y="768316"/>
                  <a:pt x="729608" y="796113"/>
                  <a:pt x="710304" y="822366"/>
                </a:cubicBezTo>
                <a:cubicBezTo>
                  <a:pt x="675382" y="869853"/>
                  <a:pt x="631616" y="907021"/>
                  <a:pt x="579778" y="934853"/>
                </a:cubicBezTo>
                <a:cubicBezTo>
                  <a:pt x="561773" y="945347"/>
                  <a:pt x="541872" y="951489"/>
                  <a:pt x="522674" y="959210"/>
                </a:cubicBezTo>
                <a:cubicBezTo>
                  <a:pt x="510636" y="964054"/>
                  <a:pt x="498598" y="968792"/>
                  <a:pt x="485752" y="970968"/>
                </a:cubicBezTo>
                <a:cubicBezTo>
                  <a:pt x="449918" y="979040"/>
                  <a:pt x="413768" y="983849"/>
                  <a:pt x="376916" y="981638"/>
                </a:cubicBezTo>
                <a:cubicBezTo>
                  <a:pt x="339818" y="980234"/>
                  <a:pt x="303773" y="973284"/>
                  <a:pt x="268500" y="961878"/>
                </a:cubicBezTo>
                <a:cubicBezTo>
                  <a:pt x="242598" y="952788"/>
                  <a:pt x="217574" y="941697"/>
                  <a:pt x="194094" y="927377"/>
                </a:cubicBezTo>
                <a:cubicBezTo>
                  <a:pt x="165174" y="911443"/>
                  <a:pt x="139799" y="890946"/>
                  <a:pt x="116424" y="867817"/>
                </a:cubicBezTo>
                <a:cubicBezTo>
                  <a:pt x="96278" y="848479"/>
                  <a:pt x="78975" y="826789"/>
                  <a:pt x="63567" y="803554"/>
                </a:cubicBezTo>
                <a:cubicBezTo>
                  <a:pt x="60584" y="799097"/>
                  <a:pt x="57952" y="794394"/>
                  <a:pt x="55179" y="789796"/>
                </a:cubicBezTo>
                <a:cubicBezTo>
                  <a:pt x="44404" y="772002"/>
                  <a:pt x="34647" y="753716"/>
                  <a:pt x="27873" y="733991"/>
                </a:cubicBezTo>
                <a:cubicBezTo>
                  <a:pt x="15976" y="705071"/>
                  <a:pt x="8640" y="675028"/>
                  <a:pt x="3797" y="644107"/>
                </a:cubicBezTo>
                <a:cubicBezTo>
                  <a:pt x="-802" y="614766"/>
                  <a:pt x="-521" y="585355"/>
                  <a:pt x="989" y="556084"/>
                </a:cubicBezTo>
                <a:cubicBezTo>
                  <a:pt x="2568" y="525093"/>
                  <a:pt x="7236" y="494242"/>
                  <a:pt x="15168" y="464094"/>
                </a:cubicBezTo>
                <a:lnTo>
                  <a:pt x="15522" y="462768"/>
                </a:lnTo>
                <a:lnTo>
                  <a:pt x="20867" y="471074"/>
                </a:lnTo>
                <a:cubicBezTo>
                  <a:pt x="21512" y="474299"/>
                  <a:pt x="20924" y="477852"/>
                  <a:pt x="19204" y="481959"/>
                </a:cubicBezTo>
                <a:cubicBezTo>
                  <a:pt x="14923" y="492137"/>
                  <a:pt x="12431" y="503052"/>
                  <a:pt x="9132" y="513617"/>
                </a:cubicBezTo>
                <a:cubicBezTo>
                  <a:pt x="8430" y="515898"/>
                  <a:pt x="6779" y="518355"/>
                  <a:pt x="8535" y="520426"/>
                </a:cubicBezTo>
                <a:cubicBezTo>
                  <a:pt x="10571" y="522812"/>
                  <a:pt x="13133" y="520461"/>
                  <a:pt x="15098" y="519759"/>
                </a:cubicBezTo>
                <a:cubicBezTo>
                  <a:pt x="27522" y="515336"/>
                  <a:pt x="39912" y="510774"/>
                  <a:pt x="52196" y="505895"/>
                </a:cubicBezTo>
                <a:cubicBezTo>
                  <a:pt x="55706" y="504527"/>
                  <a:pt x="57882" y="504772"/>
                  <a:pt x="61040" y="507124"/>
                </a:cubicBezTo>
                <a:cubicBezTo>
                  <a:pt x="73710" y="516530"/>
                  <a:pt x="86767" y="525409"/>
                  <a:pt x="100033" y="534780"/>
                </a:cubicBezTo>
                <a:cubicBezTo>
                  <a:pt x="100033" y="522075"/>
                  <a:pt x="101788" y="510072"/>
                  <a:pt x="99612" y="498841"/>
                </a:cubicBezTo>
                <a:cubicBezTo>
                  <a:pt x="96769" y="484275"/>
                  <a:pt x="103403" y="477291"/>
                  <a:pt x="114178" y="470026"/>
                </a:cubicBezTo>
                <a:cubicBezTo>
                  <a:pt x="123268" y="463883"/>
                  <a:pt x="132990" y="458057"/>
                  <a:pt x="141097" y="449213"/>
                </a:cubicBezTo>
                <a:cubicBezTo>
                  <a:pt x="127128" y="445141"/>
                  <a:pt x="114423" y="440509"/>
                  <a:pt x="101297" y="437876"/>
                </a:cubicBezTo>
                <a:cubicBezTo>
                  <a:pt x="91575" y="435946"/>
                  <a:pt x="88135" y="430295"/>
                  <a:pt x="85679" y="421907"/>
                </a:cubicBezTo>
                <a:cubicBezTo>
                  <a:pt x="82064" y="409448"/>
                  <a:pt x="77571" y="397234"/>
                  <a:pt x="73044" y="383651"/>
                </a:cubicBezTo>
                <a:cubicBezTo>
                  <a:pt x="66094" y="393900"/>
                  <a:pt x="59145" y="402358"/>
                  <a:pt x="54232" y="411869"/>
                </a:cubicBezTo>
                <a:cubicBezTo>
                  <a:pt x="50950" y="418240"/>
                  <a:pt x="47089" y="423022"/>
                  <a:pt x="42237" y="425834"/>
                </a:cubicBezTo>
                <a:lnTo>
                  <a:pt x="24880" y="427909"/>
                </a:lnTo>
                <a:lnTo>
                  <a:pt x="40684" y="373964"/>
                </a:lnTo>
                <a:cubicBezTo>
                  <a:pt x="53144" y="337919"/>
                  <a:pt x="68130" y="302857"/>
                  <a:pt x="84836" y="268532"/>
                </a:cubicBezTo>
                <a:cubicBezTo>
                  <a:pt x="85468" y="267198"/>
                  <a:pt x="86381" y="266040"/>
                  <a:pt x="87153" y="264776"/>
                </a:cubicBezTo>
                <a:lnTo>
                  <a:pt x="87806" y="263562"/>
                </a:lnTo>
                <a:lnTo>
                  <a:pt x="90452" y="266461"/>
                </a:lnTo>
                <a:cubicBezTo>
                  <a:pt x="99121" y="265373"/>
                  <a:pt x="101719" y="271550"/>
                  <a:pt x="104667" y="277658"/>
                </a:cubicBezTo>
                <a:cubicBezTo>
                  <a:pt x="108351" y="285309"/>
                  <a:pt x="112317" y="292820"/>
                  <a:pt x="116669" y="301383"/>
                </a:cubicBezTo>
                <a:cubicBezTo>
                  <a:pt x="121689" y="290995"/>
                  <a:pt x="126111" y="282466"/>
                  <a:pt x="129937" y="273656"/>
                </a:cubicBezTo>
                <a:cubicBezTo>
                  <a:pt x="132533" y="267725"/>
                  <a:pt x="136289" y="265127"/>
                  <a:pt x="142957" y="264671"/>
                </a:cubicBezTo>
                <a:cubicBezTo>
                  <a:pt x="152013" y="264039"/>
                  <a:pt x="160927" y="261899"/>
                  <a:pt x="169140" y="260530"/>
                </a:cubicBezTo>
                <a:cubicBezTo>
                  <a:pt x="161735" y="252563"/>
                  <a:pt x="154750" y="244701"/>
                  <a:pt x="147380" y="237260"/>
                </a:cubicBezTo>
                <a:cubicBezTo>
                  <a:pt x="144011" y="233856"/>
                  <a:pt x="143168" y="230486"/>
                  <a:pt x="144011" y="225889"/>
                </a:cubicBezTo>
                <a:cubicBezTo>
                  <a:pt x="145730" y="216342"/>
                  <a:pt x="146959" y="206690"/>
                  <a:pt x="148503" y="196161"/>
                </a:cubicBezTo>
                <a:lnTo>
                  <a:pt x="115167" y="213425"/>
                </a:lnTo>
                <a:lnTo>
                  <a:pt x="164788" y="140041"/>
                </a:lnTo>
                <a:lnTo>
                  <a:pt x="170459" y="134809"/>
                </a:lnTo>
                <a:lnTo>
                  <a:pt x="169710" y="141906"/>
                </a:lnTo>
                <a:cubicBezTo>
                  <a:pt x="168964" y="144973"/>
                  <a:pt x="168350" y="148061"/>
                  <a:pt x="169526" y="151273"/>
                </a:cubicBezTo>
                <a:cubicBezTo>
                  <a:pt x="173176" y="151378"/>
                  <a:pt x="175844" y="149167"/>
                  <a:pt x="178722" y="147693"/>
                </a:cubicBezTo>
                <a:cubicBezTo>
                  <a:pt x="193673" y="139971"/>
                  <a:pt x="208624" y="132250"/>
                  <a:pt x="223471" y="124318"/>
                </a:cubicBezTo>
                <a:cubicBezTo>
                  <a:pt x="227507" y="122177"/>
                  <a:pt x="230981" y="121650"/>
                  <a:pt x="235228" y="124037"/>
                </a:cubicBezTo>
                <a:cubicBezTo>
                  <a:pt x="244143" y="129021"/>
                  <a:pt x="253198" y="133794"/>
                  <a:pt x="262393" y="138217"/>
                </a:cubicBezTo>
                <a:cubicBezTo>
                  <a:pt x="271870" y="142744"/>
                  <a:pt x="280539" y="149132"/>
                  <a:pt x="291770" y="152325"/>
                </a:cubicBezTo>
                <a:cubicBezTo>
                  <a:pt x="288190" y="131759"/>
                  <a:pt x="285031" y="112350"/>
                  <a:pt x="281381" y="93011"/>
                </a:cubicBezTo>
                <a:cubicBezTo>
                  <a:pt x="279942" y="85465"/>
                  <a:pt x="282715" y="80236"/>
                  <a:pt x="288365" y="75849"/>
                </a:cubicBezTo>
                <a:cubicBezTo>
                  <a:pt x="301737" y="65495"/>
                  <a:pt x="312688" y="52614"/>
                  <a:pt x="324831" y="40927"/>
                </a:cubicBezTo>
                <a:cubicBezTo>
                  <a:pt x="326376" y="39453"/>
                  <a:pt x="329079" y="38400"/>
                  <a:pt x="328307" y="35206"/>
                </a:cubicBezTo>
                <a:lnTo>
                  <a:pt x="287908" y="29932"/>
                </a:lnTo>
                <a:lnTo>
                  <a:pt x="326612" y="11769"/>
                </a:lnTo>
                <a:cubicBezTo>
                  <a:pt x="341037" y="6575"/>
                  <a:pt x="355962" y="2916"/>
                  <a:pt x="371475" y="1337"/>
                </a:cubicBezTo>
                <a:cubicBezTo>
                  <a:pt x="384777" y="3"/>
                  <a:pt x="398114" y="-427"/>
                  <a:pt x="411372" y="481"/>
                </a:cubicBezTo>
                <a:close/>
              </a:path>
            </a:pathLst>
          </a:custGeom>
          <a:solidFill>
            <a:schemeClr val="accent2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2" name="Freeform: Shape 113">
            <a:extLst>
              <a:ext uri="{FF2B5EF4-FFF2-40B4-BE49-F238E27FC236}">
                <a16:creationId xmlns:a16="http://schemas.microsoft.com/office/drawing/2014/main" id="{2DBD4BEF-8A25-4D0E-A76A-7E6A30DE8862}"/>
              </a:ext>
            </a:extLst>
          </p:cNvPr>
          <p:cNvSpPr/>
          <p:nvPr/>
        </p:nvSpPr>
        <p:spPr>
          <a:xfrm>
            <a:off x="8042181" y="1275739"/>
            <a:ext cx="558352" cy="697095"/>
          </a:xfrm>
          <a:custGeom>
            <a:avLst/>
            <a:gdLst>
              <a:gd name="connsiteX0" fmla="*/ 213213 w 786424"/>
              <a:gd name="connsiteY0" fmla="*/ 938333 h 981840"/>
              <a:gd name="connsiteX1" fmla="*/ 224066 w 786424"/>
              <a:gd name="connsiteY1" fmla="*/ 943684 h 981840"/>
              <a:gd name="connsiteX2" fmla="*/ 219428 w 786424"/>
              <a:gd name="connsiteY2" fmla="*/ 941916 h 981840"/>
              <a:gd name="connsiteX3" fmla="*/ 785730 w 786424"/>
              <a:gd name="connsiteY3" fmla="*/ 586421 h 981840"/>
              <a:gd name="connsiteX4" fmla="*/ 786424 w 786424"/>
              <a:gd name="connsiteY4" fmla="*/ 599998 h 981840"/>
              <a:gd name="connsiteX5" fmla="*/ 773824 w 786424"/>
              <a:gd name="connsiteY5" fmla="*/ 684758 h 981840"/>
              <a:gd name="connsiteX6" fmla="*/ 768594 w 786424"/>
              <a:gd name="connsiteY6" fmla="*/ 704798 h 981840"/>
              <a:gd name="connsiteX7" fmla="*/ 750414 w 786424"/>
              <a:gd name="connsiteY7" fmla="*/ 753689 h 981840"/>
              <a:gd name="connsiteX8" fmla="*/ 732269 w 786424"/>
              <a:gd name="connsiteY8" fmla="*/ 786259 h 981840"/>
              <a:gd name="connsiteX9" fmla="*/ 704928 w 786424"/>
              <a:gd name="connsiteY9" fmla="*/ 827920 h 981840"/>
              <a:gd name="connsiteX10" fmla="*/ 658214 w 786424"/>
              <a:gd name="connsiteY10" fmla="*/ 878775 h 981840"/>
              <a:gd name="connsiteX11" fmla="*/ 582439 w 786424"/>
              <a:gd name="connsiteY11" fmla="*/ 933492 h 981840"/>
              <a:gd name="connsiteX12" fmla="*/ 453527 w 786424"/>
              <a:gd name="connsiteY12" fmla="*/ 977574 h 981840"/>
              <a:gd name="connsiteX13" fmla="*/ 359186 w 786424"/>
              <a:gd name="connsiteY13" fmla="*/ 980417 h 981840"/>
              <a:gd name="connsiteX14" fmla="*/ 287372 w 786424"/>
              <a:gd name="connsiteY14" fmla="*/ 967826 h 981840"/>
              <a:gd name="connsiteX15" fmla="*/ 282658 w 786424"/>
              <a:gd name="connsiteY15" fmla="*/ 966029 h 981840"/>
              <a:gd name="connsiteX16" fmla="*/ 291414 w 786424"/>
              <a:gd name="connsiteY16" fmla="*/ 968027 h 981840"/>
              <a:gd name="connsiteX17" fmla="*/ 298117 w 786424"/>
              <a:gd name="connsiteY17" fmla="*/ 960727 h 981840"/>
              <a:gd name="connsiteX18" fmla="*/ 368662 w 786424"/>
              <a:gd name="connsiteY18" fmla="*/ 893410 h 981840"/>
              <a:gd name="connsiteX19" fmla="*/ 491398 w 786424"/>
              <a:gd name="connsiteY19" fmla="*/ 776080 h 981840"/>
              <a:gd name="connsiteX20" fmla="*/ 583002 w 786424"/>
              <a:gd name="connsiteY20" fmla="*/ 697462 h 981840"/>
              <a:gd name="connsiteX21" fmla="*/ 712089 w 786424"/>
              <a:gd name="connsiteY21" fmla="*/ 613826 h 981840"/>
              <a:gd name="connsiteX22" fmla="*/ 780183 w 786424"/>
              <a:gd name="connsiteY22" fmla="*/ 519468 h 981840"/>
              <a:gd name="connsiteX23" fmla="*/ 781708 w 786424"/>
              <a:gd name="connsiteY23" fmla="*/ 524043 h 981840"/>
              <a:gd name="connsiteX24" fmla="*/ 782809 w 786424"/>
              <a:gd name="connsiteY24" fmla="*/ 529242 h 981840"/>
              <a:gd name="connsiteX25" fmla="*/ 785088 w 786424"/>
              <a:gd name="connsiteY25" fmla="*/ 573844 h 981840"/>
              <a:gd name="connsiteX26" fmla="*/ 782586 w 786424"/>
              <a:gd name="connsiteY26" fmla="*/ 565527 h 981840"/>
              <a:gd name="connsiteX27" fmla="*/ 770526 w 786424"/>
              <a:gd name="connsiteY27" fmla="*/ 567427 h 981840"/>
              <a:gd name="connsiteX28" fmla="*/ 648422 w 786424"/>
              <a:gd name="connsiteY28" fmla="*/ 626566 h 981840"/>
              <a:gd name="connsiteX29" fmla="*/ 457880 w 786424"/>
              <a:gd name="connsiteY29" fmla="*/ 782959 h 981840"/>
              <a:gd name="connsiteX30" fmla="*/ 360310 w 786424"/>
              <a:gd name="connsiteY30" fmla="*/ 876879 h 981840"/>
              <a:gd name="connsiteX31" fmla="*/ 277444 w 786424"/>
              <a:gd name="connsiteY31" fmla="*/ 956094 h 981840"/>
              <a:gd name="connsiteX32" fmla="*/ 274238 w 786424"/>
              <a:gd name="connsiteY32" fmla="*/ 959652 h 981840"/>
              <a:gd name="connsiteX33" fmla="*/ 274997 w 786424"/>
              <a:gd name="connsiteY33" fmla="*/ 963107 h 981840"/>
              <a:gd name="connsiteX34" fmla="*/ 234359 w 786424"/>
              <a:gd name="connsiteY34" fmla="*/ 947610 h 981840"/>
              <a:gd name="connsiteX35" fmla="*/ 249788 w 786424"/>
              <a:gd name="connsiteY35" fmla="*/ 936054 h 981840"/>
              <a:gd name="connsiteX36" fmla="*/ 346411 w 786424"/>
              <a:gd name="connsiteY36" fmla="*/ 844977 h 981840"/>
              <a:gd name="connsiteX37" fmla="*/ 451106 w 786424"/>
              <a:gd name="connsiteY37" fmla="*/ 743861 h 981840"/>
              <a:gd name="connsiteX38" fmla="*/ 577491 w 786424"/>
              <a:gd name="connsiteY38" fmla="*/ 632182 h 981840"/>
              <a:gd name="connsiteX39" fmla="*/ 718161 w 786424"/>
              <a:gd name="connsiteY39" fmla="*/ 541421 h 981840"/>
              <a:gd name="connsiteX40" fmla="*/ 775189 w 786424"/>
              <a:gd name="connsiteY40" fmla="*/ 484988 h 981840"/>
              <a:gd name="connsiteX41" fmla="*/ 775825 w 786424"/>
              <a:gd name="connsiteY41" fmla="*/ 487476 h 981840"/>
              <a:gd name="connsiteX42" fmla="*/ 776158 w 786424"/>
              <a:gd name="connsiteY42" fmla="*/ 490023 h 981840"/>
              <a:gd name="connsiteX43" fmla="*/ 758367 w 786424"/>
              <a:gd name="connsiteY43" fmla="*/ 419219 h 981840"/>
              <a:gd name="connsiteX44" fmla="*/ 774284 w 786424"/>
              <a:gd name="connsiteY44" fmla="*/ 481450 h 981840"/>
              <a:gd name="connsiteX45" fmla="*/ 708957 w 786424"/>
              <a:gd name="connsiteY45" fmla="*/ 506775 h 981840"/>
              <a:gd name="connsiteX46" fmla="*/ 648001 w 786424"/>
              <a:gd name="connsiteY46" fmla="*/ 541737 h 981840"/>
              <a:gd name="connsiteX47" fmla="*/ 461249 w 786424"/>
              <a:gd name="connsiteY47" fmla="*/ 694410 h 981840"/>
              <a:gd name="connsiteX48" fmla="*/ 379086 w 786424"/>
              <a:gd name="connsiteY48" fmla="*/ 773133 h 981840"/>
              <a:gd name="connsiteX49" fmla="*/ 267126 w 786424"/>
              <a:gd name="connsiteY49" fmla="*/ 880917 h 981840"/>
              <a:gd name="connsiteX50" fmla="*/ 211848 w 786424"/>
              <a:gd name="connsiteY50" fmla="*/ 930018 h 981840"/>
              <a:gd name="connsiteX51" fmla="*/ 208167 w 786424"/>
              <a:gd name="connsiteY51" fmla="*/ 935424 h 981840"/>
              <a:gd name="connsiteX52" fmla="*/ 168721 w 786424"/>
              <a:gd name="connsiteY52" fmla="*/ 912684 h 981840"/>
              <a:gd name="connsiteX53" fmla="*/ 123753 w 786424"/>
              <a:gd name="connsiteY53" fmla="*/ 875161 h 981840"/>
              <a:gd name="connsiteX54" fmla="*/ 99566 w 786424"/>
              <a:gd name="connsiteY54" fmla="*/ 849650 h 981840"/>
              <a:gd name="connsiteX55" fmla="*/ 162958 w 786424"/>
              <a:gd name="connsiteY55" fmla="*/ 906923 h 981840"/>
              <a:gd name="connsiteX56" fmla="*/ 163344 w 786424"/>
              <a:gd name="connsiteY56" fmla="*/ 899412 h 981840"/>
              <a:gd name="connsiteX57" fmla="*/ 296854 w 786424"/>
              <a:gd name="connsiteY57" fmla="*/ 782222 h 981840"/>
              <a:gd name="connsiteX58" fmla="*/ 390598 w 786424"/>
              <a:gd name="connsiteY58" fmla="*/ 691987 h 981840"/>
              <a:gd name="connsiteX59" fmla="*/ 494872 w 786424"/>
              <a:gd name="connsiteY59" fmla="*/ 593259 h 981840"/>
              <a:gd name="connsiteX60" fmla="*/ 644808 w 786424"/>
              <a:gd name="connsiteY60" fmla="*/ 473612 h 981840"/>
              <a:gd name="connsiteX61" fmla="*/ 748590 w 786424"/>
              <a:gd name="connsiteY61" fmla="*/ 419387 h 981840"/>
              <a:gd name="connsiteX62" fmla="*/ 35215 w 786424"/>
              <a:gd name="connsiteY62" fmla="*/ 392428 h 981840"/>
              <a:gd name="connsiteX63" fmla="*/ 15311 w 786424"/>
              <a:gd name="connsiteY63" fmla="*/ 463812 h 981840"/>
              <a:gd name="connsiteX64" fmla="*/ 25902 w 786424"/>
              <a:gd name="connsiteY64" fmla="*/ 418685 h 981840"/>
              <a:gd name="connsiteX65" fmla="*/ 660262 w 786424"/>
              <a:gd name="connsiteY65" fmla="*/ 193753 h 981840"/>
              <a:gd name="connsiteX66" fmla="*/ 666708 w 786424"/>
              <a:gd name="connsiteY66" fmla="*/ 203504 h 981840"/>
              <a:gd name="connsiteX67" fmla="*/ 687064 w 786424"/>
              <a:gd name="connsiteY67" fmla="*/ 239444 h 981840"/>
              <a:gd name="connsiteX68" fmla="*/ 710684 w 786424"/>
              <a:gd name="connsiteY68" fmla="*/ 286474 h 981840"/>
              <a:gd name="connsiteX69" fmla="*/ 721494 w 786424"/>
              <a:gd name="connsiteY69" fmla="*/ 311744 h 981840"/>
              <a:gd name="connsiteX70" fmla="*/ 728765 w 786424"/>
              <a:gd name="connsiteY70" fmla="*/ 330586 h 981840"/>
              <a:gd name="connsiteX71" fmla="*/ 726760 w 786424"/>
              <a:gd name="connsiteY71" fmla="*/ 335610 h 981840"/>
              <a:gd name="connsiteX72" fmla="*/ 562785 w 786424"/>
              <a:gd name="connsiteY72" fmla="*/ 441568 h 981840"/>
              <a:gd name="connsiteX73" fmla="*/ 469356 w 786424"/>
              <a:gd name="connsiteY73" fmla="*/ 523871 h 981840"/>
              <a:gd name="connsiteX74" fmla="*/ 390282 w 786424"/>
              <a:gd name="connsiteY74" fmla="*/ 599436 h 981840"/>
              <a:gd name="connsiteX75" fmla="*/ 294502 w 786424"/>
              <a:gd name="connsiteY75" fmla="*/ 691531 h 981840"/>
              <a:gd name="connsiteX76" fmla="*/ 150463 w 786424"/>
              <a:gd name="connsiteY76" fmla="*/ 815915 h 981840"/>
              <a:gd name="connsiteX77" fmla="*/ 107293 w 786424"/>
              <a:gd name="connsiteY77" fmla="*/ 846976 h 981840"/>
              <a:gd name="connsiteX78" fmla="*/ 96872 w 786424"/>
              <a:gd name="connsiteY78" fmla="*/ 846809 h 981840"/>
              <a:gd name="connsiteX79" fmla="*/ 83988 w 786424"/>
              <a:gd name="connsiteY79" fmla="*/ 833219 h 981840"/>
              <a:gd name="connsiteX80" fmla="*/ 78548 w 786424"/>
              <a:gd name="connsiteY80" fmla="*/ 826130 h 981840"/>
              <a:gd name="connsiteX81" fmla="*/ 53664 w 786424"/>
              <a:gd name="connsiteY81" fmla="*/ 789383 h 981840"/>
              <a:gd name="connsiteX82" fmla="*/ 51382 w 786424"/>
              <a:gd name="connsiteY82" fmla="*/ 782785 h 981840"/>
              <a:gd name="connsiteX83" fmla="*/ 31938 w 786424"/>
              <a:gd name="connsiteY83" fmla="*/ 746599 h 981840"/>
              <a:gd name="connsiteX84" fmla="*/ 20787 w 786424"/>
              <a:gd name="connsiteY84" fmla="*/ 716134 h 981840"/>
              <a:gd name="connsiteX85" fmla="*/ 61666 w 786424"/>
              <a:gd name="connsiteY85" fmla="*/ 697077 h 981840"/>
              <a:gd name="connsiteX86" fmla="*/ 182962 w 786424"/>
              <a:gd name="connsiteY86" fmla="*/ 612948 h 981840"/>
              <a:gd name="connsiteX87" fmla="*/ 305627 w 786424"/>
              <a:gd name="connsiteY87" fmla="*/ 504007 h 981840"/>
              <a:gd name="connsiteX88" fmla="*/ 389755 w 786424"/>
              <a:gd name="connsiteY88" fmla="*/ 423388 h 981840"/>
              <a:gd name="connsiteX89" fmla="*/ 526389 w 786424"/>
              <a:gd name="connsiteY89" fmla="*/ 295950 h 981840"/>
              <a:gd name="connsiteX90" fmla="*/ 615044 w 786424"/>
              <a:gd name="connsiteY90" fmla="*/ 225194 h 981840"/>
              <a:gd name="connsiteX91" fmla="*/ 599209 w 786424"/>
              <a:gd name="connsiteY91" fmla="*/ 111953 h 981840"/>
              <a:gd name="connsiteX92" fmla="*/ 636524 w 786424"/>
              <a:gd name="connsiteY92" fmla="*/ 157843 h 981840"/>
              <a:gd name="connsiteX93" fmla="*/ 650750 w 786424"/>
              <a:gd name="connsiteY93" fmla="*/ 179364 h 981840"/>
              <a:gd name="connsiteX94" fmla="*/ 640384 w 786424"/>
              <a:gd name="connsiteY94" fmla="*/ 184025 h 981840"/>
              <a:gd name="connsiteX95" fmla="*/ 538743 w 786424"/>
              <a:gd name="connsiteY95" fmla="*/ 261590 h 981840"/>
              <a:gd name="connsiteX96" fmla="*/ 428468 w 786424"/>
              <a:gd name="connsiteY96" fmla="*/ 361582 h 981840"/>
              <a:gd name="connsiteX97" fmla="*/ 337882 w 786424"/>
              <a:gd name="connsiteY97" fmla="*/ 448588 h 981840"/>
              <a:gd name="connsiteX98" fmla="*/ 216620 w 786424"/>
              <a:gd name="connsiteY98" fmla="*/ 560759 h 981840"/>
              <a:gd name="connsiteX99" fmla="*/ 116698 w 786424"/>
              <a:gd name="connsiteY99" fmla="*/ 639096 h 981840"/>
              <a:gd name="connsiteX100" fmla="*/ 14671 w 786424"/>
              <a:gd name="connsiteY100" fmla="*/ 696656 h 981840"/>
              <a:gd name="connsiteX101" fmla="*/ 17915 w 786424"/>
              <a:gd name="connsiteY101" fmla="*/ 708286 h 981840"/>
              <a:gd name="connsiteX102" fmla="*/ 15302 w 786424"/>
              <a:gd name="connsiteY102" fmla="*/ 701148 h 981840"/>
              <a:gd name="connsiteX103" fmla="*/ 8213 w 786424"/>
              <a:gd name="connsiteY103" fmla="*/ 675738 h 981840"/>
              <a:gd name="connsiteX104" fmla="*/ 0 w 786424"/>
              <a:gd name="connsiteY104" fmla="*/ 618108 h 981840"/>
              <a:gd name="connsiteX105" fmla="*/ 41 w 786424"/>
              <a:gd name="connsiteY105" fmla="*/ 582707 h 981840"/>
              <a:gd name="connsiteX106" fmla="*/ 352 w 786424"/>
              <a:gd name="connsiteY106" fmla="*/ 595961 h 981840"/>
              <a:gd name="connsiteX107" fmla="*/ 169626 w 786424"/>
              <a:gd name="connsiteY107" fmla="*/ 494565 h 981840"/>
              <a:gd name="connsiteX108" fmla="*/ 250631 w 786424"/>
              <a:gd name="connsiteY108" fmla="*/ 426547 h 981840"/>
              <a:gd name="connsiteX109" fmla="*/ 394248 w 786424"/>
              <a:gd name="connsiteY109" fmla="*/ 288439 h 981840"/>
              <a:gd name="connsiteX110" fmla="*/ 485642 w 786424"/>
              <a:gd name="connsiteY110" fmla="*/ 202346 h 981840"/>
              <a:gd name="connsiteX111" fmla="*/ 591566 w 786424"/>
              <a:gd name="connsiteY111" fmla="*/ 112567 h 981840"/>
              <a:gd name="connsiteX112" fmla="*/ 532169 w 786424"/>
              <a:gd name="connsiteY112" fmla="*/ 50184 h 981840"/>
              <a:gd name="connsiteX113" fmla="*/ 536510 w 786424"/>
              <a:gd name="connsiteY113" fmla="*/ 52757 h 981840"/>
              <a:gd name="connsiteX114" fmla="*/ 573994 w 786424"/>
              <a:gd name="connsiteY114" fmla="*/ 85757 h 981840"/>
              <a:gd name="connsiteX115" fmla="*/ 572367 w 786424"/>
              <a:gd name="connsiteY115" fmla="*/ 89227 h 981840"/>
              <a:gd name="connsiteX116" fmla="*/ 427521 w 786424"/>
              <a:gd name="connsiteY116" fmla="*/ 218280 h 981840"/>
              <a:gd name="connsiteX117" fmla="*/ 353711 w 786424"/>
              <a:gd name="connsiteY117" fmla="*/ 288825 h 981840"/>
              <a:gd name="connsiteX118" fmla="*/ 235609 w 786424"/>
              <a:gd name="connsiteY118" fmla="*/ 399276 h 981840"/>
              <a:gd name="connsiteX119" fmla="*/ 99747 w 786424"/>
              <a:gd name="connsiteY119" fmla="*/ 504884 h 981840"/>
              <a:gd name="connsiteX120" fmla="*/ 9723 w 786424"/>
              <a:gd name="connsiteY120" fmla="*/ 552511 h 981840"/>
              <a:gd name="connsiteX121" fmla="*/ 457 w 786424"/>
              <a:gd name="connsiteY121" fmla="*/ 555705 h 981840"/>
              <a:gd name="connsiteX122" fmla="*/ 55 w 786424"/>
              <a:gd name="connsiteY122" fmla="*/ 571116 h 981840"/>
              <a:gd name="connsiteX123" fmla="*/ 70 w 786424"/>
              <a:gd name="connsiteY123" fmla="*/ 557846 h 981840"/>
              <a:gd name="connsiteX124" fmla="*/ 2773 w 786424"/>
              <a:gd name="connsiteY124" fmla="*/ 529277 h 981840"/>
              <a:gd name="connsiteX125" fmla="*/ 6002 w 786424"/>
              <a:gd name="connsiteY125" fmla="*/ 510044 h 981840"/>
              <a:gd name="connsiteX126" fmla="*/ 9758 w 786424"/>
              <a:gd name="connsiteY126" fmla="*/ 487476 h 981840"/>
              <a:gd name="connsiteX127" fmla="*/ 12893 w 786424"/>
              <a:gd name="connsiteY127" fmla="*/ 474117 h 981840"/>
              <a:gd name="connsiteX128" fmla="*/ 17303 w 786424"/>
              <a:gd name="connsiteY128" fmla="*/ 478105 h 981840"/>
              <a:gd name="connsiteX129" fmla="*/ 28289 w 786424"/>
              <a:gd name="connsiteY129" fmla="*/ 473929 h 981840"/>
              <a:gd name="connsiteX130" fmla="*/ 108626 w 786424"/>
              <a:gd name="connsiteY130" fmla="*/ 428864 h 981840"/>
              <a:gd name="connsiteX131" fmla="*/ 239153 w 786424"/>
              <a:gd name="connsiteY131" fmla="*/ 326029 h 981840"/>
              <a:gd name="connsiteX132" fmla="*/ 361993 w 786424"/>
              <a:gd name="connsiteY132" fmla="*/ 211436 h 981840"/>
              <a:gd name="connsiteX133" fmla="*/ 465109 w 786424"/>
              <a:gd name="connsiteY133" fmla="*/ 112708 h 981840"/>
              <a:gd name="connsiteX134" fmla="*/ 511929 w 786424"/>
              <a:gd name="connsiteY134" fmla="*/ 70275 h 981840"/>
              <a:gd name="connsiteX135" fmla="*/ 532286 w 786424"/>
              <a:gd name="connsiteY135" fmla="*/ 50270 h 981840"/>
              <a:gd name="connsiteX136" fmla="*/ 402548 w 786424"/>
              <a:gd name="connsiteY136" fmla="*/ 168 h 981840"/>
              <a:gd name="connsiteX137" fmla="*/ 434415 w 786424"/>
              <a:gd name="connsiteY137" fmla="*/ 7847 h 981840"/>
              <a:gd name="connsiteX138" fmla="*/ 430784 w 786424"/>
              <a:gd name="connsiteY138" fmla="*/ 10189 h 981840"/>
              <a:gd name="connsiteX139" fmla="*/ 396845 w 786424"/>
              <a:gd name="connsiteY139" fmla="*/ 42654 h 981840"/>
              <a:gd name="connsiteX140" fmla="*/ 310049 w 786424"/>
              <a:gd name="connsiteY140" fmla="*/ 125764 h 981840"/>
              <a:gd name="connsiteX141" fmla="*/ 208408 w 786424"/>
              <a:gd name="connsiteY141" fmla="*/ 218035 h 981840"/>
              <a:gd name="connsiteX142" fmla="*/ 78092 w 786424"/>
              <a:gd name="connsiteY142" fmla="*/ 313604 h 981840"/>
              <a:gd name="connsiteX143" fmla="*/ 58302 w 786424"/>
              <a:gd name="connsiteY143" fmla="*/ 327332 h 981840"/>
              <a:gd name="connsiteX144" fmla="*/ 62474 w 786424"/>
              <a:gd name="connsiteY144" fmla="*/ 315570 h 981840"/>
              <a:gd name="connsiteX145" fmla="*/ 74968 w 786424"/>
              <a:gd name="connsiteY145" fmla="*/ 288334 h 981840"/>
              <a:gd name="connsiteX146" fmla="*/ 98624 w 786424"/>
              <a:gd name="connsiteY146" fmla="*/ 241304 h 981840"/>
              <a:gd name="connsiteX147" fmla="*/ 120314 w 786424"/>
              <a:gd name="connsiteY147" fmla="*/ 205084 h 981840"/>
              <a:gd name="connsiteX148" fmla="*/ 147760 w 786424"/>
              <a:gd name="connsiteY148" fmla="*/ 163423 h 981840"/>
              <a:gd name="connsiteX149" fmla="*/ 185594 w 786424"/>
              <a:gd name="connsiteY149" fmla="*/ 114638 h 981840"/>
              <a:gd name="connsiteX150" fmla="*/ 325352 w 786424"/>
              <a:gd name="connsiteY150" fmla="*/ 12435 h 981840"/>
              <a:gd name="connsiteX151" fmla="*/ 402548 w 786424"/>
              <a:gd name="connsiteY151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786424" h="981840">
                <a:moveTo>
                  <a:pt x="213213" y="938333"/>
                </a:moveTo>
                <a:lnTo>
                  <a:pt x="224066" y="943684"/>
                </a:lnTo>
                <a:lnTo>
                  <a:pt x="219428" y="941916"/>
                </a:lnTo>
                <a:close/>
                <a:moveTo>
                  <a:pt x="785730" y="586421"/>
                </a:moveTo>
                <a:lnTo>
                  <a:pt x="786424" y="599998"/>
                </a:lnTo>
                <a:cubicBezTo>
                  <a:pt x="784985" y="628567"/>
                  <a:pt x="782774" y="657171"/>
                  <a:pt x="773824" y="684758"/>
                </a:cubicBezTo>
                <a:cubicBezTo>
                  <a:pt x="774561" y="692093"/>
                  <a:pt x="769823" y="697989"/>
                  <a:pt x="768594" y="704798"/>
                </a:cubicBezTo>
                <a:cubicBezTo>
                  <a:pt x="764594" y="721855"/>
                  <a:pt x="757118" y="737649"/>
                  <a:pt x="750414" y="753689"/>
                </a:cubicBezTo>
                <a:cubicBezTo>
                  <a:pt x="744588" y="764675"/>
                  <a:pt x="740587" y="776678"/>
                  <a:pt x="732269" y="786259"/>
                </a:cubicBezTo>
                <a:cubicBezTo>
                  <a:pt x="725882" y="801913"/>
                  <a:pt x="715247" y="814828"/>
                  <a:pt x="704928" y="827920"/>
                </a:cubicBezTo>
                <a:cubicBezTo>
                  <a:pt x="691837" y="847153"/>
                  <a:pt x="675271" y="863192"/>
                  <a:pt x="658214" y="878775"/>
                </a:cubicBezTo>
                <a:cubicBezTo>
                  <a:pt x="635646" y="900746"/>
                  <a:pt x="609850" y="918330"/>
                  <a:pt x="582439" y="933492"/>
                </a:cubicBezTo>
                <a:cubicBezTo>
                  <a:pt x="542112" y="955814"/>
                  <a:pt x="499083" y="970871"/>
                  <a:pt x="453527" y="977574"/>
                </a:cubicBezTo>
                <a:cubicBezTo>
                  <a:pt x="422290" y="982172"/>
                  <a:pt x="390878" y="982944"/>
                  <a:pt x="359186" y="980417"/>
                </a:cubicBezTo>
                <a:cubicBezTo>
                  <a:pt x="334565" y="978452"/>
                  <a:pt x="310646" y="974249"/>
                  <a:pt x="287372" y="967826"/>
                </a:cubicBezTo>
                <a:lnTo>
                  <a:pt x="282658" y="966029"/>
                </a:lnTo>
                <a:lnTo>
                  <a:pt x="291414" y="968027"/>
                </a:lnTo>
                <a:cubicBezTo>
                  <a:pt x="293660" y="965570"/>
                  <a:pt x="295730" y="963008"/>
                  <a:pt x="298117" y="960727"/>
                </a:cubicBezTo>
                <a:cubicBezTo>
                  <a:pt x="321632" y="938264"/>
                  <a:pt x="345534" y="916223"/>
                  <a:pt x="368662" y="893410"/>
                </a:cubicBezTo>
                <a:cubicBezTo>
                  <a:pt x="408989" y="853645"/>
                  <a:pt x="449667" y="814336"/>
                  <a:pt x="491398" y="776080"/>
                </a:cubicBezTo>
                <a:cubicBezTo>
                  <a:pt x="521090" y="748880"/>
                  <a:pt x="551449" y="722452"/>
                  <a:pt x="583002" y="697462"/>
                </a:cubicBezTo>
                <a:cubicBezTo>
                  <a:pt x="623363" y="665489"/>
                  <a:pt x="665760" y="636604"/>
                  <a:pt x="712089" y="613826"/>
                </a:cubicBezTo>
                <a:close/>
                <a:moveTo>
                  <a:pt x="780183" y="519468"/>
                </a:moveTo>
                <a:lnTo>
                  <a:pt x="781708" y="524043"/>
                </a:lnTo>
                <a:cubicBezTo>
                  <a:pt x="782765" y="525609"/>
                  <a:pt x="783704" y="527136"/>
                  <a:pt x="782809" y="529242"/>
                </a:cubicBezTo>
                <a:lnTo>
                  <a:pt x="785088" y="573844"/>
                </a:lnTo>
                <a:lnTo>
                  <a:pt x="782586" y="565527"/>
                </a:lnTo>
                <a:cubicBezTo>
                  <a:pt x="780669" y="564382"/>
                  <a:pt x="777300" y="565409"/>
                  <a:pt x="770526" y="567427"/>
                </a:cubicBezTo>
                <a:cubicBezTo>
                  <a:pt x="726619" y="580518"/>
                  <a:pt x="686608" y="601717"/>
                  <a:pt x="648422" y="626566"/>
                </a:cubicBezTo>
                <a:cubicBezTo>
                  <a:pt x="579176" y="671666"/>
                  <a:pt x="518036" y="726768"/>
                  <a:pt x="457880" y="782959"/>
                </a:cubicBezTo>
                <a:cubicBezTo>
                  <a:pt x="424888" y="813739"/>
                  <a:pt x="392564" y="845292"/>
                  <a:pt x="360310" y="876879"/>
                </a:cubicBezTo>
                <a:cubicBezTo>
                  <a:pt x="333039" y="903623"/>
                  <a:pt x="305944" y="930613"/>
                  <a:pt x="277444" y="956094"/>
                </a:cubicBezTo>
                <a:cubicBezTo>
                  <a:pt x="276181" y="957217"/>
                  <a:pt x="274856" y="958340"/>
                  <a:pt x="274238" y="959652"/>
                </a:cubicBezTo>
                <a:lnTo>
                  <a:pt x="274997" y="963107"/>
                </a:lnTo>
                <a:lnTo>
                  <a:pt x="234359" y="947610"/>
                </a:lnTo>
                <a:lnTo>
                  <a:pt x="249788" y="936054"/>
                </a:lnTo>
                <a:cubicBezTo>
                  <a:pt x="282288" y="906011"/>
                  <a:pt x="314683" y="875863"/>
                  <a:pt x="346411" y="844977"/>
                </a:cubicBezTo>
                <a:cubicBezTo>
                  <a:pt x="381192" y="811143"/>
                  <a:pt x="415938" y="777309"/>
                  <a:pt x="451106" y="743861"/>
                </a:cubicBezTo>
                <a:cubicBezTo>
                  <a:pt x="491889" y="705079"/>
                  <a:pt x="533620" y="667455"/>
                  <a:pt x="577491" y="632182"/>
                </a:cubicBezTo>
                <a:cubicBezTo>
                  <a:pt x="621257" y="597015"/>
                  <a:pt x="667340" y="565462"/>
                  <a:pt x="718161" y="541421"/>
                </a:cubicBezTo>
                <a:close/>
                <a:moveTo>
                  <a:pt x="775189" y="484988"/>
                </a:moveTo>
                <a:lnTo>
                  <a:pt x="775825" y="487476"/>
                </a:lnTo>
                <a:lnTo>
                  <a:pt x="776158" y="490023"/>
                </a:lnTo>
                <a:close/>
                <a:moveTo>
                  <a:pt x="758367" y="419219"/>
                </a:moveTo>
                <a:lnTo>
                  <a:pt x="774284" y="481450"/>
                </a:lnTo>
                <a:lnTo>
                  <a:pt x="708957" y="506775"/>
                </a:lnTo>
                <a:cubicBezTo>
                  <a:pt x="687960" y="517019"/>
                  <a:pt x="667726" y="528856"/>
                  <a:pt x="648001" y="541737"/>
                </a:cubicBezTo>
                <a:cubicBezTo>
                  <a:pt x="580299" y="585924"/>
                  <a:pt x="520282" y="639623"/>
                  <a:pt x="461249" y="694410"/>
                </a:cubicBezTo>
                <a:cubicBezTo>
                  <a:pt x="433452" y="720206"/>
                  <a:pt x="405971" y="746389"/>
                  <a:pt x="379086" y="773133"/>
                </a:cubicBezTo>
                <a:cubicBezTo>
                  <a:pt x="342375" y="809704"/>
                  <a:pt x="304856" y="845433"/>
                  <a:pt x="267126" y="880917"/>
                </a:cubicBezTo>
                <a:cubicBezTo>
                  <a:pt x="249156" y="897799"/>
                  <a:pt x="230379" y="913768"/>
                  <a:pt x="211848" y="930018"/>
                </a:cubicBezTo>
                <a:lnTo>
                  <a:pt x="208167" y="935424"/>
                </a:lnTo>
                <a:lnTo>
                  <a:pt x="168721" y="912684"/>
                </a:lnTo>
                <a:cubicBezTo>
                  <a:pt x="152656" y="901712"/>
                  <a:pt x="137547" y="889357"/>
                  <a:pt x="123753" y="875161"/>
                </a:cubicBezTo>
                <a:lnTo>
                  <a:pt x="99566" y="849650"/>
                </a:lnTo>
                <a:lnTo>
                  <a:pt x="162958" y="906923"/>
                </a:lnTo>
                <a:cubicBezTo>
                  <a:pt x="159448" y="904115"/>
                  <a:pt x="159729" y="902255"/>
                  <a:pt x="163344" y="899412"/>
                </a:cubicBezTo>
                <a:cubicBezTo>
                  <a:pt x="210093" y="862911"/>
                  <a:pt x="253930" y="823075"/>
                  <a:pt x="296854" y="782222"/>
                </a:cubicBezTo>
                <a:cubicBezTo>
                  <a:pt x="328266" y="752319"/>
                  <a:pt x="359432" y="722171"/>
                  <a:pt x="390598" y="691987"/>
                </a:cubicBezTo>
                <a:cubicBezTo>
                  <a:pt x="424994" y="658680"/>
                  <a:pt x="459494" y="625478"/>
                  <a:pt x="494872" y="593259"/>
                </a:cubicBezTo>
                <a:cubicBezTo>
                  <a:pt x="542218" y="550159"/>
                  <a:pt x="591144" y="508850"/>
                  <a:pt x="644808" y="473612"/>
                </a:cubicBezTo>
                <a:cubicBezTo>
                  <a:pt x="677588" y="452097"/>
                  <a:pt x="711878" y="433391"/>
                  <a:pt x="748590" y="419387"/>
                </a:cubicBezTo>
                <a:close/>
                <a:moveTo>
                  <a:pt x="35215" y="392428"/>
                </a:moveTo>
                <a:lnTo>
                  <a:pt x="15311" y="463812"/>
                </a:lnTo>
                <a:lnTo>
                  <a:pt x="25902" y="418685"/>
                </a:lnTo>
                <a:close/>
                <a:moveTo>
                  <a:pt x="660262" y="193753"/>
                </a:moveTo>
                <a:lnTo>
                  <a:pt x="666708" y="203504"/>
                </a:lnTo>
                <a:cubicBezTo>
                  <a:pt x="674113" y="215121"/>
                  <a:pt x="681343" y="226844"/>
                  <a:pt x="687064" y="239444"/>
                </a:cubicBezTo>
                <a:cubicBezTo>
                  <a:pt x="696084" y="254536"/>
                  <a:pt x="703735" y="270329"/>
                  <a:pt x="710684" y="286474"/>
                </a:cubicBezTo>
                <a:cubicBezTo>
                  <a:pt x="715948" y="294196"/>
                  <a:pt x="719528" y="302619"/>
                  <a:pt x="721494" y="311744"/>
                </a:cubicBezTo>
                <a:lnTo>
                  <a:pt x="728765" y="330586"/>
                </a:lnTo>
                <a:lnTo>
                  <a:pt x="726760" y="335610"/>
                </a:lnTo>
                <a:cubicBezTo>
                  <a:pt x="666533" y="362284"/>
                  <a:pt x="613501" y="400118"/>
                  <a:pt x="562785" y="441568"/>
                </a:cubicBezTo>
                <a:cubicBezTo>
                  <a:pt x="530601" y="467856"/>
                  <a:pt x="499716" y="495548"/>
                  <a:pt x="469356" y="523871"/>
                </a:cubicBezTo>
                <a:cubicBezTo>
                  <a:pt x="442718" y="548755"/>
                  <a:pt x="416360" y="573920"/>
                  <a:pt x="390282" y="599436"/>
                </a:cubicBezTo>
                <a:cubicBezTo>
                  <a:pt x="358590" y="630392"/>
                  <a:pt x="326862" y="661312"/>
                  <a:pt x="294502" y="691531"/>
                </a:cubicBezTo>
                <a:cubicBezTo>
                  <a:pt x="248104" y="734841"/>
                  <a:pt x="201249" y="777695"/>
                  <a:pt x="150463" y="815915"/>
                </a:cubicBezTo>
                <a:cubicBezTo>
                  <a:pt x="136284" y="826585"/>
                  <a:pt x="121367" y="836237"/>
                  <a:pt x="107293" y="846976"/>
                </a:cubicBezTo>
                <a:lnTo>
                  <a:pt x="96872" y="846809"/>
                </a:lnTo>
                <a:lnTo>
                  <a:pt x="83988" y="833219"/>
                </a:lnTo>
                <a:cubicBezTo>
                  <a:pt x="82058" y="830973"/>
                  <a:pt x="80373" y="828481"/>
                  <a:pt x="78548" y="826130"/>
                </a:cubicBezTo>
                <a:cubicBezTo>
                  <a:pt x="69352" y="814478"/>
                  <a:pt x="61350" y="802053"/>
                  <a:pt x="53664" y="789383"/>
                </a:cubicBezTo>
                <a:cubicBezTo>
                  <a:pt x="52400" y="787277"/>
                  <a:pt x="51453" y="785241"/>
                  <a:pt x="51382" y="782785"/>
                </a:cubicBezTo>
                <a:cubicBezTo>
                  <a:pt x="42503" y="772010"/>
                  <a:pt x="37414" y="759199"/>
                  <a:pt x="31938" y="746599"/>
                </a:cubicBezTo>
                <a:lnTo>
                  <a:pt x="20787" y="716134"/>
                </a:lnTo>
                <a:lnTo>
                  <a:pt x="61666" y="697077"/>
                </a:lnTo>
                <a:cubicBezTo>
                  <a:pt x="104871" y="673070"/>
                  <a:pt x="144531" y="643975"/>
                  <a:pt x="182962" y="612948"/>
                </a:cubicBezTo>
                <a:cubicBezTo>
                  <a:pt x="225606" y="578553"/>
                  <a:pt x="265581" y="541245"/>
                  <a:pt x="305627" y="504007"/>
                </a:cubicBezTo>
                <a:cubicBezTo>
                  <a:pt x="334056" y="477543"/>
                  <a:pt x="362098" y="450624"/>
                  <a:pt x="389755" y="423388"/>
                </a:cubicBezTo>
                <a:cubicBezTo>
                  <a:pt x="434153" y="379657"/>
                  <a:pt x="479324" y="336803"/>
                  <a:pt x="526389" y="295950"/>
                </a:cubicBezTo>
                <a:cubicBezTo>
                  <a:pt x="554993" y="271136"/>
                  <a:pt x="584054" y="246989"/>
                  <a:pt x="615044" y="225194"/>
                </a:cubicBezTo>
                <a:close/>
                <a:moveTo>
                  <a:pt x="599209" y="111953"/>
                </a:moveTo>
                <a:lnTo>
                  <a:pt x="636524" y="157843"/>
                </a:lnTo>
                <a:lnTo>
                  <a:pt x="650750" y="179364"/>
                </a:lnTo>
                <a:lnTo>
                  <a:pt x="640384" y="184025"/>
                </a:lnTo>
                <a:cubicBezTo>
                  <a:pt x="604726" y="207505"/>
                  <a:pt x="571384" y="234003"/>
                  <a:pt x="538743" y="261590"/>
                </a:cubicBezTo>
                <a:cubicBezTo>
                  <a:pt x="500803" y="293634"/>
                  <a:pt x="464688" y="327643"/>
                  <a:pt x="428468" y="361582"/>
                </a:cubicBezTo>
                <a:cubicBezTo>
                  <a:pt x="397898" y="390186"/>
                  <a:pt x="367749" y="419247"/>
                  <a:pt x="337882" y="448588"/>
                </a:cubicBezTo>
                <a:cubicBezTo>
                  <a:pt x="298572" y="487160"/>
                  <a:pt x="258210" y="524573"/>
                  <a:pt x="216620" y="560759"/>
                </a:cubicBezTo>
                <a:cubicBezTo>
                  <a:pt x="184612" y="588591"/>
                  <a:pt x="151410" y="614773"/>
                  <a:pt x="116698" y="639096"/>
                </a:cubicBezTo>
                <a:cubicBezTo>
                  <a:pt x="84584" y="661629"/>
                  <a:pt x="50576" y="680862"/>
                  <a:pt x="14671" y="696656"/>
                </a:cubicBezTo>
                <a:lnTo>
                  <a:pt x="17915" y="708286"/>
                </a:lnTo>
                <a:lnTo>
                  <a:pt x="15302" y="701148"/>
                </a:lnTo>
                <a:cubicBezTo>
                  <a:pt x="11336" y="693146"/>
                  <a:pt x="11196" y="684020"/>
                  <a:pt x="8213" y="675738"/>
                </a:cubicBezTo>
                <a:cubicBezTo>
                  <a:pt x="5054" y="656610"/>
                  <a:pt x="1369" y="637517"/>
                  <a:pt x="0" y="618108"/>
                </a:cubicBezTo>
                <a:lnTo>
                  <a:pt x="41" y="582707"/>
                </a:lnTo>
                <a:lnTo>
                  <a:pt x="352" y="595961"/>
                </a:lnTo>
                <a:cubicBezTo>
                  <a:pt x="60509" y="572586"/>
                  <a:pt x="114067" y="538156"/>
                  <a:pt x="169626" y="494565"/>
                </a:cubicBezTo>
                <a:cubicBezTo>
                  <a:pt x="197037" y="473051"/>
                  <a:pt x="224764" y="449992"/>
                  <a:pt x="250631" y="426547"/>
                </a:cubicBezTo>
                <a:cubicBezTo>
                  <a:pt x="299942" y="381833"/>
                  <a:pt x="346551" y="334873"/>
                  <a:pt x="394248" y="288439"/>
                </a:cubicBezTo>
                <a:cubicBezTo>
                  <a:pt x="424222" y="259238"/>
                  <a:pt x="454826" y="230669"/>
                  <a:pt x="485642" y="202346"/>
                </a:cubicBezTo>
                <a:cubicBezTo>
                  <a:pt x="519756" y="171039"/>
                  <a:pt x="555134" y="141171"/>
                  <a:pt x="591566" y="112567"/>
                </a:cubicBezTo>
                <a:close/>
                <a:moveTo>
                  <a:pt x="532169" y="50184"/>
                </a:moveTo>
                <a:lnTo>
                  <a:pt x="536510" y="52757"/>
                </a:lnTo>
                <a:lnTo>
                  <a:pt x="573994" y="85757"/>
                </a:lnTo>
                <a:lnTo>
                  <a:pt x="572367" y="89227"/>
                </a:lnTo>
                <a:cubicBezTo>
                  <a:pt x="521722" y="129589"/>
                  <a:pt x="473919" y="173145"/>
                  <a:pt x="427521" y="218280"/>
                </a:cubicBezTo>
                <a:cubicBezTo>
                  <a:pt x="403128" y="242006"/>
                  <a:pt x="378174" y="265170"/>
                  <a:pt x="353711" y="288825"/>
                </a:cubicBezTo>
                <a:cubicBezTo>
                  <a:pt x="314964" y="326309"/>
                  <a:pt x="276041" y="363618"/>
                  <a:pt x="235609" y="399276"/>
                </a:cubicBezTo>
                <a:cubicBezTo>
                  <a:pt x="192545" y="437252"/>
                  <a:pt x="148217" y="473788"/>
                  <a:pt x="99747" y="504884"/>
                </a:cubicBezTo>
                <a:cubicBezTo>
                  <a:pt x="71073" y="523275"/>
                  <a:pt x="41451" y="539911"/>
                  <a:pt x="9723" y="552511"/>
                </a:cubicBezTo>
                <a:cubicBezTo>
                  <a:pt x="6950" y="553599"/>
                  <a:pt x="4108" y="554476"/>
                  <a:pt x="457" y="555705"/>
                </a:cubicBezTo>
                <a:lnTo>
                  <a:pt x="55" y="571116"/>
                </a:lnTo>
                <a:lnTo>
                  <a:pt x="70" y="557846"/>
                </a:lnTo>
                <a:cubicBezTo>
                  <a:pt x="878" y="548335"/>
                  <a:pt x="1860" y="538788"/>
                  <a:pt x="2773" y="529277"/>
                </a:cubicBezTo>
                <a:cubicBezTo>
                  <a:pt x="2352" y="522608"/>
                  <a:pt x="4247" y="516431"/>
                  <a:pt x="6002" y="510044"/>
                </a:cubicBezTo>
                <a:cubicBezTo>
                  <a:pt x="8002" y="502778"/>
                  <a:pt x="6774" y="494741"/>
                  <a:pt x="9758" y="487476"/>
                </a:cubicBezTo>
                <a:lnTo>
                  <a:pt x="12893" y="474117"/>
                </a:lnTo>
                <a:lnTo>
                  <a:pt x="17303" y="478105"/>
                </a:lnTo>
                <a:cubicBezTo>
                  <a:pt x="21129" y="477157"/>
                  <a:pt x="24744" y="475613"/>
                  <a:pt x="28289" y="473929"/>
                </a:cubicBezTo>
                <a:cubicBezTo>
                  <a:pt x="56121" y="460837"/>
                  <a:pt x="83076" y="446061"/>
                  <a:pt x="108626" y="428864"/>
                </a:cubicBezTo>
                <a:cubicBezTo>
                  <a:pt x="154709" y="397873"/>
                  <a:pt x="197493" y="362705"/>
                  <a:pt x="239153" y="326029"/>
                </a:cubicBezTo>
                <a:cubicBezTo>
                  <a:pt x="281235" y="289001"/>
                  <a:pt x="321632" y="250219"/>
                  <a:pt x="361993" y="211436"/>
                </a:cubicBezTo>
                <a:cubicBezTo>
                  <a:pt x="396318" y="178480"/>
                  <a:pt x="430644" y="145524"/>
                  <a:pt x="465109" y="112708"/>
                </a:cubicBezTo>
                <a:cubicBezTo>
                  <a:pt x="480341" y="98213"/>
                  <a:pt x="496240" y="84349"/>
                  <a:pt x="511929" y="70275"/>
                </a:cubicBezTo>
                <a:cubicBezTo>
                  <a:pt x="518984" y="63958"/>
                  <a:pt x="527934" y="59395"/>
                  <a:pt x="532286" y="50270"/>
                </a:cubicBezTo>
                <a:close/>
                <a:moveTo>
                  <a:pt x="402548" y="168"/>
                </a:moveTo>
                <a:lnTo>
                  <a:pt x="434415" y="7847"/>
                </a:lnTo>
                <a:lnTo>
                  <a:pt x="430784" y="10189"/>
                </a:lnTo>
                <a:cubicBezTo>
                  <a:pt x="419728" y="21279"/>
                  <a:pt x="408076" y="31773"/>
                  <a:pt x="396845" y="42654"/>
                </a:cubicBezTo>
                <a:cubicBezTo>
                  <a:pt x="368065" y="70521"/>
                  <a:pt x="339040" y="98142"/>
                  <a:pt x="310049" y="125764"/>
                </a:cubicBezTo>
                <a:cubicBezTo>
                  <a:pt x="276883" y="157351"/>
                  <a:pt x="243294" y="188377"/>
                  <a:pt x="208408" y="218035"/>
                </a:cubicBezTo>
                <a:cubicBezTo>
                  <a:pt x="167274" y="252991"/>
                  <a:pt x="124701" y="286088"/>
                  <a:pt x="78092" y="313604"/>
                </a:cubicBezTo>
                <a:lnTo>
                  <a:pt x="58302" y="327332"/>
                </a:lnTo>
                <a:lnTo>
                  <a:pt x="62474" y="315570"/>
                </a:lnTo>
                <a:cubicBezTo>
                  <a:pt x="66053" y="306234"/>
                  <a:pt x="69422" y="296793"/>
                  <a:pt x="74968" y="288334"/>
                </a:cubicBezTo>
                <a:cubicBezTo>
                  <a:pt x="81636" y="272049"/>
                  <a:pt x="90235" y="256712"/>
                  <a:pt x="98624" y="241304"/>
                </a:cubicBezTo>
                <a:cubicBezTo>
                  <a:pt x="105538" y="229055"/>
                  <a:pt x="111469" y="216209"/>
                  <a:pt x="120314" y="205084"/>
                </a:cubicBezTo>
                <a:cubicBezTo>
                  <a:pt x="127824" y="190097"/>
                  <a:pt x="137160" y="176374"/>
                  <a:pt x="147760" y="163423"/>
                </a:cubicBezTo>
                <a:cubicBezTo>
                  <a:pt x="158675" y="145839"/>
                  <a:pt x="172152" y="130256"/>
                  <a:pt x="185594" y="114638"/>
                </a:cubicBezTo>
                <a:cubicBezTo>
                  <a:pt x="224938" y="70661"/>
                  <a:pt x="268950" y="32756"/>
                  <a:pt x="325352" y="12435"/>
                </a:cubicBezTo>
                <a:cubicBezTo>
                  <a:pt x="351183" y="3134"/>
                  <a:pt x="376944" y="-902"/>
                  <a:pt x="402548" y="168"/>
                </a:cubicBezTo>
                <a:close/>
              </a:path>
            </a:pathLst>
          </a:custGeom>
          <a:solidFill>
            <a:schemeClr val="accent3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89" name="Group 2">
            <a:extLst>
              <a:ext uri="{FF2B5EF4-FFF2-40B4-BE49-F238E27FC236}">
                <a16:creationId xmlns:a16="http://schemas.microsoft.com/office/drawing/2014/main" id="{585FFD58-19FD-4651-82B9-3E3495927A36}"/>
              </a:ext>
            </a:extLst>
          </p:cNvPr>
          <p:cNvGrpSpPr/>
          <p:nvPr/>
        </p:nvGrpSpPr>
        <p:grpSpPr>
          <a:xfrm>
            <a:off x="9828510" y="2883360"/>
            <a:ext cx="2115485" cy="1920563"/>
            <a:chOff x="237439" y="3009586"/>
            <a:chExt cx="4177457" cy="3792543"/>
          </a:xfrm>
        </p:grpSpPr>
        <p:sp>
          <p:nvSpPr>
            <p:cNvPr id="190" name="Freeform: Shape 3">
              <a:extLst>
                <a:ext uri="{FF2B5EF4-FFF2-40B4-BE49-F238E27FC236}">
                  <a16:creationId xmlns:a16="http://schemas.microsoft.com/office/drawing/2014/main" id="{A75D3A89-72C7-487A-955E-85C4F01648FC}"/>
                </a:ext>
              </a:extLst>
            </p:cNvPr>
            <p:cNvSpPr/>
            <p:nvPr/>
          </p:nvSpPr>
          <p:spPr>
            <a:xfrm>
              <a:off x="237439" y="3009586"/>
              <a:ext cx="4177457" cy="3792543"/>
            </a:xfrm>
            <a:custGeom>
              <a:avLst/>
              <a:gdLst>
                <a:gd name="connsiteX0" fmla="*/ 0 w 4177457"/>
                <a:gd name="connsiteY0" fmla="*/ 3374899 h 3792543"/>
                <a:gd name="connsiteX1" fmla="*/ 69465 w 4177457"/>
                <a:gd name="connsiteY1" fmla="*/ 3288399 h 3792543"/>
                <a:gd name="connsiteX2" fmla="*/ 78877 w 4177457"/>
                <a:gd name="connsiteY2" fmla="*/ 3259384 h 3792543"/>
                <a:gd name="connsiteX3" fmla="*/ 89612 w 4177457"/>
                <a:gd name="connsiteY3" fmla="*/ 2955271 h 3792543"/>
                <a:gd name="connsiteX4" fmla="*/ 102019 w 4177457"/>
                <a:gd name="connsiteY4" fmla="*/ 2909804 h 3792543"/>
                <a:gd name="connsiteX5" fmla="*/ 100852 w 4177457"/>
                <a:gd name="connsiteY5" fmla="*/ 2884250 h 3792543"/>
                <a:gd name="connsiteX6" fmla="*/ 85178 w 4177457"/>
                <a:gd name="connsiteY6" fmla="*/ 2773441 h 3792543"/>
                <a:gd name="connsiteX7" fmla="*/ 148031 w 4177457"/>
                <a:gd name="connsiteY7" fmla="*/ 2410170 h 3792543"/>
                <a:gd name="connsiteX8" fmla="*/ 343007 w 4177457"/>
                <a:gd name="connsiteY8" fmla="*/ 1998671 h 3792543"/>
                <a:gd name="connsiteX9" fmla="*/ 392364 w 4177457"/>
                <a:gd name="connsiteY9" fmla="*/ 1931967 h 3792543"/>
                <a:gd name="connsiteX10" fmla="*/ 447282 w 4177457"/>
                <a:gd name="connsiteY10" fmla="*/ 1895990 h 3792543"/>
                <a:gd name="connsiteX11" fmla="*/ 475403 w 4177457"/>
                <a:gd name="connsiteY11" fmla="*/ 1877282 h 3792543"/>
                <a:gd name="connsiteX12" fmla="*/ 577266 w 4177457"/>
                <a:gd name="connsiteY12" fmla="*/ 1785764 h 3792543"/>
                <a:gd name="connsiteX13" fmla="*/ 881185 w 4177457"/>
                <a:gd name="connsiteY13" fmla="*/ 1658308 h 3792543"/>
                <a:gd name="connsiteX14" fmla="*/ 985071 w 4177457"/>
                <a:gd name="connsiteY14" fmla="*/ 1650646 h 3792543"/>
                <a:gd name="connsiteX15" fmla="*/ 1158694 w 4177457"/>
                <a:gd name="connsiteY15" fmla="*/ 1806806 h 3792543"/>
                <a:gd name="connsiteX16" fmla="*/ 1163828 w 4177457"/>
                <a:gd name="connsiteY16" fmla="*/ 1868453 h 3792543"/>
                <a:gd name="connsiteX17" fmla="*/ 1163984 w 4177457"/>
                <a:gd name="connsiteY17" fmla="*/ 1919093 h 3792543"/>
                <a:gd name="connsiteX18" fmla="*/ 1204200 w 4177457"/>
                <a:gd name="connsiteY18" fmla="*/ 1926211 h 3792543"/>
                <a:gd name="connsiteX19" fmla="*/ 1313220 w 4177457"/>
                <a:gd name="connsiteY19" fmla="*/ 2059229 h 3792543"/>
                <a:gd name="connsiteX20" fmla="*/ 1240411 w 4177457"/>
                <a:gd name="connsiteY20" fmla="*/ 2288276 h 3792543"/>
                <a:gd name="connsiteX21" fmla="*/ 1152432 w 4177457"/>
                <a:gd name="connsiteY21" fmla="*/ 2415460 h 3792543"/>
                <a:gd name="connsiteX22" fmla="*/ 1147570 w 4177457"/>
                <a:gd name="connsiteY22" fmla="*/ 2459293 h 3792543"/>
                <a:gd name="connsiteX23" fmla="*/ 1204550 w 4177457"/>
                <a:gd name="connsiteY23" fmla="*/ 2592000 h 3792543"/>
                <a:gd name="connsiteX24" fmla="*/ 1220341 w 4177457"/>
                <a:gd name="connsiteY24" fmla="*/ 2699737 h 3792543"/>
                <a:gd name="connsiteX25" fmla="*/ 1223375 w 4177457"/>
                <a:gd name="connsiteY25" fmla="*/ 2717356 h 3792543"/>
                <a:gd name="connsiteX26" fmla="*/ 1243211 w 4177457"/>
                <a:gd name="connsiteY26" fmla="*/ 2730541 h 3792543"/>
                <a:gd name="connsiteX27" fmla="*/ 1321388 w 4177457"/>
                <a:gd name="connsiteY27" fmla="*/ 2660882 h 3792543"/>
                <a:gd name="connsiteX28" fmla="*/ 1451917 w 4177457"/>
                <a:gd name="connsiteY28" fmla="*/ 2305467 h 3792543"/>
                <a:gd name="connsiteX29" fmla="*/ 1443438 w 4177457"/>
                <a:gd name="connsiteY29" fmla="*/ 2224451 h 3792543"/>
                <a:gd name="connsiteX30" fmla="*/ 1408705 w 4177457"/>
                <a:gd name="connsiteY30" fmla="*/ 2181240 h 3792543"/>
                <a:gd name="connsiteX31" fmla="*/ 1361293 w 4177457"/>
                <a:gd name="connsiteY31" fmla="*/ 2003532 h 3792543"/>
                <a:gd name="connsiteX32" fmla="*/ 1404349 w 4177457"/>
                <a:gd name="connsiteY32" fmla="*/ 1786464 h 3792543"/>
                <a:gd name="connsiteX33" fmla="*/ 1530833 w 4177457"/>
                <a:gd name="connsiteY33" fmla="*/ 1513156 h 3792543"/>
                <a:gd name="connsiteX34" fmla="*/ 1533478 w 4177457"/>
                <a:gd name="connsiteY34" fmla="*/ 1460999 h 3792543"/>
                <a:gd name="connsiteX35" fmla="*/ 1362032 w 4177457"/>
                <a:gd name="connsiteY35" fmla="*/ 1003604 h 3792543"/>
                <a:gd name="connsiteX36" fmla="*/ 1378251 w 4177457"/>
                <a:gd name="connsiteY36" fmla="*/ 622870 h 3792543"/>
                <a:gd name="connsiteX37" fmla="*/ 1512514 w 4177457"/>
                <a:gd name="connsiteY37" fmla="*/ 234396 h 3792543"/>
                <a:gd name="connsiteX38" fmla="*/ 1560509 w 4177457"/>
                <a:gd name="connsiteY38" fmla="*/ 122070 h 3792543"/>
                <a:gd name="connsiteX39" fmla="*/ 1622740 w 4177457"/>
                <a:gd name="connsiteY39" fmla="*/ 41598 h 3792543"/>
                <a:gd name="connsiteX40" fmla="*/ 1649460 w 4177457"/>
                <a:gd name="connsiteY40" fmla="*/ 26468 h 3792543"/>
                <a:gd name="connsiteX41" fmla="*/ 1667429 w 4177457"/>
                <a:gd name="connsiteY41" fmla="*/ 36736 h 3792543"/>
                <a:gd name="connsiteX42" fmla="*/ 1796246 w 4177457"/>
                <a:gd name="connsiteY42" fmla="*/ 516378 h 3792543"/>
                <a:gd name="connsiteX43" fmla="*/ 1860383 w 4177457"/>
                <a:gd name="connsiteY43" fmla="*/ 765611 h 3792543"/>
                <a:gd name="connsiteX44" fmla="*/ 1872284 w 4177457"/>
                <a:gd name="connsiteY44" fmla="*/ 796571 h 3792543"/>
                <a:gd name="connsiteX45" fmla="*/ 1878313 w 4177457"/>
                <a:gd name="connsiteY45" fmla="*/ 796493 h 3792543"/>
                <a:gd name="connsiteX46" fmla="*/ 1886753 w 4177457"/>
                <a:gd name="connsiteY46" fmla="*/ 768373 h 3792543"/>
                <a:gd name="connsiteX47" fmla="*/ 1922613 w 4177457"/>
                <a:gd name="connsiteY47" fmla="*/ 546404 h 3792543"/>
                <a:gd name="connsiteX48" fmla="*/ 2004602 w 4177457"/>
                <a:gd name="connsiteY48" fmla="*/ 93016 h 3792543"/>
                <a:gd name="connsiteX49" fmla="*/ 2020821 w 4177457"/>
                <a:gd name="connsiteY49" fmla="*/ 41792 h 3792543"/>
                <a:gd name="connsiteX50" fmla="*/ 2032956 w 4177457"/>
                <a:gd name="connsiteY50" fmla="*/ 17017 h 3792543"/>
                <a:gd name="connsiteX51" fmla="*/ 2070838 w 4177457"/>
                <a:gd name="connsiteY51" fmla="*/ 16744 h 3792543"/>
                <a:gd name="connsiteX52" fmla="*/ 2134508 w 4177457"/>
                <a:gd name="connsiteY52" fmla="*/ 160847 h 3792543"/>
                <a:gd name="connsiteX53" fmla="*/ 2308715 w 4177457"/>
                <a:gd name="connsiteY53" fmla="*/ 752893 h 3792543"/>
                <a:gd name="connsiteX54" fmla="*/ 2333374 w 4177457"/>
                <a:gd name="connsiteY54" fmla="*/ 1137867 h 3792543"/>
                <a:gd name="connsiteX55" fmla="*/ 2260642 w 4177457"/>
                <a:gd name="connsiteY55" fmla="*/ 1407792 h 3792543"/>
                <a:gd name="connsiteX56" fmla="*/ 2251502 w 4177457"/>
                <a:gd name="connsiteY56" fmla="*/ 1432178 h 3792543"/>
                <a:gd name="connsiteX57" fmla="*/ 2247107 w 4177457"/>
                <a:gd name="connsiteY57" fmla="*/ 1577137 h 3792543"/>
                <a:gd name="connsiteX58" fmla="*/ 2311943 w 4177457"/>
                <a:gd name="connsiteY58" fmla="*/ 1788837 h 3792543"/>
                <a:gd name="connsiteX59" fmla="*/ 2324350 w 4177457"/>
                <a:gd name="connsiteY59" fmla="*/ 2068213 h 3792543"/>
                <a:gd name="connsiteX60" fmla="*/ 2250179 w 4177457"/>
                <a:gd name="connsiteY60" fmla="*/ 2197070 h 3792543"/>
                <a:gd name="connsiteX61" fmla="*/ 2193238 w 4177457"/>
                <a:gd name="connsiteY61" fmla="*/ 2247982 h 3792543"/>
                <a:gd name="connsiteX62" fmla="*/ 2206423 w 4177457"/>
                <a:gd name="connsiteY62" fmla="*/ 2266262 h 3792543"/>
                <a:gd name="connsiteX63" fmla="*/ 2297202 w 4177457"/>
                <a:gd name="connsiteY63" fmla="*/ 2412970 h 3792543"/>
                <a:gd name="connsiteX64" fmla="*/ 2370751 w 4177457"/>
                <a:gd name="connsiteY64" fmla="*/ 2532181 h 3792543"/>
                <a:gd name="connsiteX65" fmla="*/ 2423763 w 4177457"/>
                <a:gd name="connsiteY65" fmla="*/ 2620043 h 3792543"/>
                <a:gd name="connsiteX66" fmla="*/ 2524383 w 4177457"/>
                <a:gd name="connsiteY66" fmla="*/ 2687679 h 3792543"/>
                <a:gd name="connsiteX67" fmla="*/ 2590930 w 4177457"/>
                <a:gd name="connsiteY67" fmla="*/ 2719534 h 3792543"/>
                <a:gd name="connsiteX68" fmla="*/ 2646238 w 4177457"/>
                <a:gd name="connsiteY68" fmla="*/ 2761967 h 3792543"/>
                <a:gd name="connsiteX69" fmla="*/ 2658567 w 4177457"/>
                <a:gd name="connsiteY69" fmla="*/ 2729996 h 3792543"/>
                <a:gd name="connsiteX70" fmla="*/ 2728421 w 4177457"/>
                <a:gd name="connsiteY70" fmla="*/ 2532220 h 3792543"/>
                <a:gd name="connsiteX71" fmla="*/ 2771243 w 4177457"/>
                <a:gd name="connsiteY71" fmla="*/ 2419660 h 3792543"/>
                <a:gd name="connsiteX72" fmla="*/ 2766771 w 4177457"/>
                <a:gd name="connsiteY72" fmla="*/ 2391501 h 3792543"/>
                <a:gd name="connsiteX73" fmla="*/ 2733477 w 4177457"/>
                <a:gd name="connsiteY73" fmla="*/ 2358363 h 3792543"/>
                <a:gd name="connsiteX74" fmla="*/ 2547914 w 4177457"/>
                <a:gd name="connsiteY74" fmla="*/ 2209166 h 3792543"/>
                <a:gd name="connsiteX75" fmla="*/ 2493034 w 4177457"/>
                <a:gd name="connsiteY75" fmla="*/ 2020024 h 3792543"/>
                <a:gd name="connsiteX76" fmla="*/ 2538307 w 4177457"/>
                <a:gd name="connsiteY76" fmla="*/ 1928739 h 3792543"/>
                <a:gd name="connsiteX77" fmla="*/ 2631380 w 4177457"/>
                <a:gd name="connsiteY77" fmla="*/ 1768807 h 3792543"/>
                <a:gd name="connsiteX78" fmla="*/ 2808193 w 4177457"/>
                <a:gd name="connsiteY78" fmla="*/ 1548744 h 3792543"/>
                <a:gd name="connsiteX79" fmla="*/ 2909667 w 4177457"/>
                <a:gd name="connsiteY79" fmla="*/ 1512495 h 3792543"/>
                <a:gd name="connsiteX80" fmla="*/ 3123585 w 4177457"/>
                <a:gd name="connsiteY80" fmla="*/ 1522101 h 3792543"/>
                <a:gd name="connsiteX81" fmla="*/ 3332874 w 4177457"/>
                <a:gd name="connsiteY81" fmla="*/ 1721122 h 3792543"/>
                <a:gd name="connsiteX82" fmla="*/ 3391682 w 4177457"/>
                <a:gd name="connsiteY82" fmla="*/ 1801828 h 3792543"/>
                <a:gd name="connsiteX83" fmla="*/ 3581835 w 4177457"/>
                <a:gd name="connsiteY83" fmla="*/ 1936401 h 3792543"/>
                <a:gd name="connsiteX84" fmla="*/ 3773039 w 4177457"/>
                <a:gd name="connsiteY84" fmla="*/ 2160237 h 3792543"/>
                <a:gd name="connsiteX85" fmla="*/ 3874086 w 4177457"/>
                <a:gd name="connsiteY85" fmla="*/ 2312313 h 3792543"/>
                <a:gd name="connsiteX86" fmla="*/ 3952340 w 4177457"/>
                <a:gd name="connsiteY86" fmla="*/ 2509778 h 3792543"/>
                <a:gd name="connsiteX87" fmla="*/ 3933127 w 4177457"/>
                <a:gd name="connsiteY87" fmla="*/ 2532220 h 3792543"/>
                <a:gd name="connsiteX88" fmla="*/ 3702913 w 4177457"/>
                <a:gd name="connsiteY88" fmla="*/ 2481307 h 3792543"/>
                <a:gd name="connsiteX89" fmla="*/ 3579424 w 4177457"/>
                <a:gd name="connsiteY89" fmla="*/ 2426195 h 3792543"/>
                <a:gd name="connsiteX90" fmla="*/ 3559860 w 4177457"/>
                <a:gd name="connsiteY90" fmla="*/ 2420360 h 3792543"/>
                <a:gd name="connsiteX91" fmla="*/ 3557060 w 4177457"/>
                <a:gd name="connsiteY91" fmla="*/ 2423822 h 3792543"/>
                <a:gd name="connsiteX92" fmla="*/ 3604588 w 4177457"/>
                <a:gd name="connsiteY92" fmla="*/ 2487336 h 3792543"/>
                <a:gd name="connsiteX93" fmla="*/ 3786729 w 4177457"/>
                <a:gd name="connsiteY93" fmla="*/ 2731785 h 3792543"/>
                <a:gd name="connsiteX94" fmla="*/ 3825273 w 4177457"/>
                <a:gd name="connsiteY94" fmla="*/ 2799695 h 3792543"/>
                <a:gd name="connsiteX95" fmla="*/ 3860161 w 4177457"/>
                <a:gd name="connsiteY95" fmla="*/ 2827582 h 3792543"/>
                <a:gd name="connsiteX96" fmla="*/ 3948996 w 4177457"/>
                <a:gd name="connsiteY96" fmla="*/ 2867720 h 3792543"/>
                <a:gd name="connsiteX97" fmla="*/ 3986373 w 4177457"/>
                <a:gd name="connsiteY97" fmla="*/ 2896658 h 3792543"/>
                <a:gd name="connsiteX98" fmla="*/ 4012549 w 4177457"/>
                <a:gd name="connsiteY98" fmla="*/ 2894480 h 3792543"/>
                <a:gd name="connsiteX99" fmla="*/ 4085086 w 4177457"/>
                <a:gd name="connsiteY99" fmla="*/ 2884406 h 3792543"/>
                <a:gd name="connsiteX100" fmla="*/ 4128220 w 4177457"/>
                <a:gd name="connsiteY100" fmla="*/ 3071253 h 3792543"/>
                <a:gd name="connsiteX101" fmla="*/ 4102666 w 4177457"/>
                <a:gd name="connsiteY101" fmla="*/ 3105013 h 3792543"/>
                <a:gd name="connsiteX102" fmla="*/ 4111223 w 4177457"/>
                <a:gd name="connsiteY102" fmla="*/ 3123021 h 3792543"/>
                <a:gd name="connsiteX103" fmla="*/ 4166802 w 4177457"/>
                <a:gd name="connsiteY103" fmla="*/ 3228774 h 3792543"/>
                <a:gd name="connsiteX104" fmla="*/ 4098388 w 4177457"/>
                <a:gd name="connsiteY104" fmla="*/ 3299056 h 3792543"/>
                <a:gd name="connsiteX105" fmla="*/ 4052143 w 4177457"/>
                <a:gd name="connsiteY105" fmla="*/ 3312085 h 3792543"/>
                <a:gd name="connsiteX106" fmla="*/ 4040591 w 4177457"/>
                <a:gd name="connsiteY106" fmla="*/ 3328810 h 3792543"/>
                <a:gd name="connsiteX107" fmla="*/ 4047942 w 4177457"/>
                <a:gd name="connsiteY107" fmla="*/ 3350357 h 3792543"/>
                <a:gd name="connsiteX108" fmla="*/ 4031373 w 4177457"/>
                <a:gd name="connsiteY108" fmla="*/ 3460311 h 3792543"/>
                <a:gd name="connsiteX109" fmla="*/ 3940867 w 4177457"/>
                <a:gd name="connsiteY109" fmla="*/ 3487186 h 3792543"/>
                <a:gd name="connsiteX110" fmla="*/ 3907146 w 4177457"/>
                <a:gd name="connsiteY110" fmla="*/ 3472679 h 3792543"/>
                <a:gd name="connsiteX111" fmla="*/ 3891432 w 4177457"/>
                <a:gd name="connsiteY111" fmla="*/ 3476219 h 3792543"/>
                <a:gd name="connsiteX112" fmla="*/ 3765415 w 4177457"/>
                <a:gd name="connsiteY112" fmla="*/ 3532381 h 3792543"/>
                <a:gd name="connsiteX113" fmla="*/ 3705130 w 4177457"/>
                <a:gd name="connsiteY113" fmla="*/ 3510679 h 3792543"/>
                <a:gd name="connsiteX114" fmla="*/ 3640293 w 4177457"/>
                <a:gd name="connsiteY114" fmla="*/ 3497066 h 3792543"/>
                <a:gd name="connsiteX115" fmla="*/ 3459124 w 4177457"/>
                <a:gd name="connsiteY115" fmla="*/ 3537515 h 3792543"/>
                <a:gd name="connsiteX116" fmla="*/ 3258820 w 4177457"/>
                <a:gd name="connsiteY116" fmla="*/ 3553345 h 3792543"/>
                <a:gd name="connsiteX117" fmla="*/ 2940433 w 4177457"/>
                <a:gd name="connsiteY117" fmla="*/ 3486486 h 3792543"/>
                <a:gd name="connsiteX118" fmla="*/ 2627141 w 4177457"/>
                <a:gd name="connsiteY118" fmla="*/ 3293494 h 3792543"/>
                <a:gd name="connsiteX119" fmla="*/ 2576812 w 4177457"/>
                <a:gd name="connsiteY119" fmla="*/ 3241181 h 3792543"/>
                <a:gd name="connsiteX120" fmla="*/ 2541224 w 4177457"/>
                <a:gd name="connsiteY120" fmla="*/ 3294700 h 3792543"/>
                <a:gd name="connsiteX121" fmla="*/ 2503924 w 4177457"/>
                <a:gd name="connsiteY121" fmla="*/ 3359731 h 3792543"/>
                <a:gd name="connsiteX122" fmla="*/ 2279894 w 4177457"/>
                <a:gd name="connsiteY122" fmla="*/ 3546578 h 3792543"/>
                <a:gd name="connsiteX123" fmla="*/ 2103237 w 4177457"/>
                <a:gd name="connsiteY123" fmla="*/ 3583138 h 3792543"/>
                <a:gd name="connsiteX124" fmla="*/ 2085618 w 4177457"/>
                <a:gd name="connsiteY124" fmla="*/ 3602819 h 3792543"/>
                <a:gd name="connsiteX125" fmla="*/ 2088691 w 4177457"/>
                <a:gd name="connsiteY125" fmla="*/ 3638485 h 3792543"/>
                <a:gd name="connsiteX126" fmla="*/ 2006041 w 4177457"/>
                <a:gd name="connsiteY126" fmla="*/ 3723896 h 3792543"/>
                <a:gd name="connsiteX127" fmla="*/ 1939143 w 4177457"/>
                <a:gd name="connsiteY127" fmla="*/ 3712850 h 3792543"/>
                <a:gd name="connsiteX128" fmla="*/ 1890448 w 4177457"/>
                <a:gd name="connsiteY128" fmla="*/ 3723001 h 3792543"/>
                <a:gd name="connsiteX129" fmla="*/ 1690649 w 4177457"/>
                <a:gd name="connsiteY129" fmla="*/ 3730352 h 3792543"/>
                <a:gd name="connsiteX130" fmla="*/ 1669685 w 4177457"/>
                <a:gd name="connsiteY130" fmla="*/ 3709816 h 3792543"/>
                <a:gd name="connsiteX131" fmla="*/ 1628690 w 4177457"/>
                <a:gd name="connsiteY131" fmla="*/ 3702582 h 3792543"/>
                <a:gd name="connsiteX132" fmla="*/ 1567432 w 4177457"/>
                <a:gd name="connsiteY132" fmla="*/ 3723157 h 3792543"/>
                <a:gd name="connsiteX133" fmla="*/ 1437176 w 4177457"/>
                <a:gd name="connsiteY133" fmla="*/ 3615654 h 3792543"/>
                <a:gd name="connsiteX134" fmla="*/ 1440987 w 4177457"/>
                <a:gd name="connsiteY134" fmla="*/ 3495393 h 3792543"/>
                <a:gd name="connsiteX135" fmla="*/ 1413139 w 4177457"/>
                <a:gd name="connsiteY135" fmla="*/ 3437519 h 3792543"/>
                <a:gd name="connsiteX136" fmla="*/ 1341691 w 4177457"/>
                <a:gd name="connsiteY136" fmla="*/ 3373616 h 3792543"/>
                <a:gd name="connsiteX137" fmla="*/ 1281522 w 4177457"/>
                <a:gd name="connsiteY137" fmla="*/ 3307807 h 3792543"/>
                <a:gd name="connsiteX138" fmla="*/ 1243872 w 4177457"/>
                <a:gd name="connsiteY138" fmla="*/ 3366693 h 3792543"/>
                <a:gd name="connsiteX139" fmla="*/ 1144109 w 4177457"/>
                <a:gd name="connsiteY139" fmla="*/ 3465873 h 3792543"/>
                <a:gd name="connsiteX140" fmla="*/ 1013580 w 4177457"/>
                <a:gd name="connsiteY140" fmla="*/ 3531370 h 3792543"/>
                <a:gd name="connsiteX141" fmla="*/ 937892 w 4177457"/>
                <a:gd name="connsiteY141" fmla="*/ 3540394 h 3792543"/>
                <a:gd name="connsiteX142" fmla="*/ 860532 w 4177457"/>
                <a:gd name="connsiteY142" fmla="*/ 3564080 h 3792543"/>
                <a:gd name="connsiteX143" fmla="*/ 613554 w 4177457"/>
                <a:gd name="connsiteY143" fmla="*/ 3595273 h 3792543"/>
                <a:gd name="connsiteX144" fmla="*/ 574621 w 4177457"/>
                <a:gd name="connsiteY144" fmla="*/ 3615187 h 3792543"/>
                <a:gd name="connsiteX145" fmla="*/ 515113 w 4177457"/>
                <a:gd name="connsiteY145" fmla="*/ 3680762 h 3792543"/>
                <a:gd name="connsiteX146" fmla="*/ 440903 w 4177457"/>
                <a:gd name="connsiteY146" fmla="*/ 3689669 h 3792543"/>
                <a:gd name="connsiteX147" fmla="*/ 415000 w 4177457"/>
                <a:gd name="connsiteY147" fmla="*/ 3696048 h 3792543"/>
                <a:gd name="connsiteX148" fmla="*/ 270975 w 4177457"/>
                <a:gd name="connsiteY148" fmla="*/ 3792544 h 3792543"/>
                <a:gd name="connsiteX149" fmla="*/ 231809 w 4177457"/>
                <a:gd name="connsiteY149" fmla="*/ 3792544 h 3792543"/>
                <a:gd name="connsiteX150" fmla="*/ 170940 w 4177457"/>
                <a:gd name="connsiteY150" fmla="*/ 3725413 h 3792543"/>
                <a:gd name="connsiteX151" fmla="*/ 146320 w 4177457"/>
                <a:gd name="connsiteY151" fmla="*/ 3709661 h 3792543"/>
                <a:gd name="connsiteX152" fmla="*/ 67676 w 4177457"/>
                <a:gd name="connsiteY152" fmla="*/ 3683641 h 3792543"/>
                <a:gd name="connsiteX153" fmla="*/ 6534 w 4177457"/>
                <a:gd name="connsiteY153" fmla="*/ 3567620 h 3792543"/>
                <a:gd name="connsiteX154" fmla="*/ 16180 w 4177457"/>
                <a:gd name="connsiteY154" fmla="*/ 3486486 h 3792543"/>
                <a:gd name="connsiteX155" fmla="*/ 17036 w 4177457"/>
                <a:gd name="connsiteY155" fmla="*/ 3447553 h 3792543"/>
                <a:gd name="connsiteX156" fmla="*/ 78 w 4177457"/>
                <a:gd name="connsiteY156" fmla="*/ 3407415 h 3792543"/>
                <a:gd name="connsiteX157" fmla="*/ 0 w 4177457"/>
                <a:gd name="connsiteY157" fmla="*/ 3374899 h 3792543"/>
                <a:gd name="connsiteX158" fmla="*/ 2036612 w 4177457"/>
                <a:gd name="connsiteY158" fmla="*/ 3578704 h 3792543"/>
                <a:gd name="connsiteX159" fmla="*/ 2079045 w 4177457"/>
                <a:gd name="connsiteY159" fmla="*/ 3550895 h 3792543"/>
                <a:gd name="connsiteX160" fmla="*/ 2127935 w 4177457"/>
                <a:gd name="connsiteY160" fmla="*/ 3437402 h 3792543"/>
                <a:gd name="connsiteX161" fmla="*/ 2063682 w 4177457"/>
                <a:gd name="connsiteY161" fmla="*/ 3360509 h 3792543"/>
                <a:gd name="connsiteX162" fmla="*/ 2037662 w 4177457"/>
                <a:gd name="connsiteY162" fmla="*/ 3358525 h 3792543"/>
                <a:gd name="connsiteX163" fmla="*/ 2023154 w 4177457"/>
                <a:gd name="connsiteY163" fmla="*/ 3336939 h 3792543"/>
                <a:gd name="connsiteX164" fmla="*/ 2040034 w 4177457"/>
                <a:gd name="connsiteY164" fmla="*/ 3296450 h 3792543"/>
                <a:gd name="connsiteX165" fmla="*/ 2050264 w 4177457"/>
                <a:gd name="connsiteY165" fmla="*/ 3210766 h 3792543"/>
                <a:gd name="connsiteX166" fmla="*/ 2009425 w 4177457"/>
                <a:gd name="connsiteY166" fmla="*/ 3188752 h 3792543"/>
                <a:gd name="connsiteX167" fmla="*/ 1963919 w 4177457"/>
                <a:gd name="connsiteY167" fmla="*/ 3213606 h 3792543"/>
                <a:gd name="connsiteX168" fmla="*/ 1938015 w 4177457"/>
                <a:gd name="connsiteY168" fmla="*/ 3231691 h 3792543"/>
                <a:gd name="connsiteX169" fmla="*/ 1937976 w 4177457"/>
                <a:gd name="connsiteY169" fmla="*/ 3198670 h 3792543"/>
                <a:gd name="connsiteX170" fmla="*/ 1911878 w 4177457"/>
                <a:gd name="connsiteY170" fmla="*/ 3135856 h 3792543"/>
                <a:gd name="connsiteX171" fmla="*/ 1862638 w 4177457"/>
                <a:gd name="connsiteY171" fmla="*/ 3138034 h 3792543"/>
                <a:gd name="connsiteX172" fmla="*/ 1831912 w 4177457"/>
                <a:gd name="connsiteY172" fmla="*/ 3182024 h 3792543"/>
                <a:gd name="connsiteX173" fmla="*/ 1802664 w 4177457"/>
                <a:gd name="connsiteY173" fmla="*/ 3184318 h 3792543"/>
                <a:gd name="connsiteX174" fmla="*/ 1773415 w 4177457"/>
                <a:gd name="connsiteY174" fmla="*/ 3165299 h 3792543"/>
                <a:gd name="connsiteX175" fmla="*/ 1628768 w 4177457"/>
                <a:gd name="connsiteY175" fmla="*/ 3231458 h 3792543"/>
                <a:gd name="connsiteX176" fmla="*/ 1618850 w 4177457"/>
                <a:gd name="connsiteY176" fmla="*/ 3268874 h 3792543"/>
                <a:gd name="connsiteX177" fmla="*/ 1604265 w 4177457"/>
                <a:gd name="connsiteY177" fmla="*/ 3287349 h 3792543"/>
                <a:gd name="connsiteX178" fmla="*/ 1521848 w 4177457"/>
                <a:gd name="connsiteY178" fmla="*/ 3339700 h 3792543"/>
                <a:gd name="connsiteX179" fmla="*/ 1504852 w 4177457"/>
                <a:gd name="connsiteY179" fmla="*/ 3385440 h 3792543"/>
                <a:gd name="connsiteX180" fmla="*/ 1510102 w 4177457"/>
                <a:gd name="connsiteY180" fmla="*/ 3434057 h 3792543"/>
                <a:gd name="connsiteX181" fmla="*/ 1489255 w 4177457"/>
                <a:gd name="connsiteY181" fmla="*/ 3508617 h 3792543"/>
                <a:gd name="connsiteX182" fmla="*/ 1485638 w 4177457"/>
                <a:gd name="connsiteY182" fmla="*/ 3676679 h 3792543"/>
                <a:gd name="connsiteX183" fmla="*/ 1516442 w 4177457"/>
                <a:gd name="connsiteY183" fmla="*/ 3696553 h 3792543"/>
                <a:gd name="connsiteX184" fmla="*/ 1634136 w 4177457"/>
                <a:gd name="connsiteY184" fmla="*/ 3678818 h 3792543"/>
                <a:gd name="connsiteX185" fmla="*/ 1676997 w 4177457"/>
                <a:gd name="connsiteY185" fmla="*/ 3686091 h 3792543"/>
                <a:gd name="connsiteX186" fmla="*/ 1721181 w 4177457"/>
                <a:gd name="connsiteY186" fmla="*/ 3728641 h 3792543"/>
                <a:gd name="connsiteX187" fmla="*/ 1897721 w 4177457"/>
                <a:gd name="connsiteY187" fmla="*/ 3675278 h 3792543"/>
                <a:gd name="connsiteX188" fmla="*/ 1903672 w 4177457"/>
                <a:gd name="connsiteY188" fmla="*/ 3664466 h 3792543"/>
                <a:gd name="connsiteX189" fmla="*/ 1928914 w 4177457"/>
                <a:gd name="connsiteY189" fmla="*/ 3683913 h 3792543"/>
                <a:gd name="connsiteX190" fmla="*/ 1971386 w 4177457"/>
                <a:gd name="connsiteY190" fmla="*/ 3707483 h 3792543"/>
                <a:gd name="connsiteX191" fmla="*/ 2054931 w 4177457"/>
                <a:gd name="connsiteY191" fmla="*/ 3681424 h 3792543"/>
                <a:gd name="connsiteX192" fmla="*/ 2048747 w 4177457"/>
                <a:gd name="connsiteY192" fmla="*/ 3593834 h 3792543"/>
                <a:gd name="connsiteX193" fmla="*/ 2036612 w 4177457"/>
                <a:gd name="connsiteY193" fmla="*/ 3578704 h 3792543"/>
                <a:gd name="connsiteX194" fmla="*/ 419395 w 4177457"/>
                <a:gd name="connsiteY194" fmla="*/ 3644085 h 3792543"/>
                <a:gd name="connsiteX195" fmla="*/ 429858 w 4177457"/>
                <a:gd name="connsiteY195" fmla="*/ 3655870 h 3792543"/>
                <a:gd name="connsiteX196" fmla="*/ 471319 w 4177457"/>
                <a:gd name="connsiteY196" fmla="*/ 3675317 h 3792543"/>
                <a:gd name="connsiteX197" fmla="*/ 522659 w 4177457"/>
                <a:gd name="connsiteY197" fmla="*/ 3653614 h 3792543"/>
                <a:gd name="connsiteX198" fmla="*/ 558869 w 4177457"/>
                <a:gd name="connsiteY198" fmla="*/ 3573609 h 3792543"/>
                <a:gd name="connsiteX199" fmla="*/ 570460 w 4177457"/>
                <a:gd name="connsiteY199" fmla="*/ 3519041 h 3792543"/>
                <a:gd name="connsiteX200" fmla="*/ 600097 w 4177457"/>
                <a:gd name="connsiteY200" fmla="*/ 3470851 h 3792543"/>
                <a:gd name="connsiteX201" fmla="*/ 593135 w 4177457"/>
                <a:gd name="connsiteY201" fmla="*/ 3349463 h 3792543"/>
                <a:gd name="connsiteX202" fmla="*/ 511185 w 4177457"/>
                <a:gd name="connsiteY202" fmla="*/ 3324532 h 3792543"/>
                <a:gd name="connsiteX203" fmla="*/ 493877 w 4177457"/>
                <a:gd name="connsiteY203" fmla="*/ 3312902 h 3792543"/>
                <a:gd name="connsiteX204" fmla="*/ 497339 w 4177457"/>
                <a:gd name="connsiteY204" fmla="*/ 3269107 h 3792543"/>
                <a:gd name="connsiteX205" fmla="*/ 450705 w 4177457"/>
                <a:gd name="connsiteY205" fmla="*/ 3183735 h 3792543"/>
                <a:gd name="connsiteX206" fmla="*/ 376067 w 4177457"/>
                <a:gd name="connsiteY206" fmla="*/ 3204154 h 3792543"/>
                <a:gd name="connsiteX207" fmla="*/ 355298 w 4177457"/>
                <a:gd name="connsiteY207" fmla="*/ 3240987 h 3792543"/>
                <a:gd name="connsiteX208" fmla="*/ 341879 w 4177457"/>
                <a:gd name="connsiteY208" fmla="*/ 3251449 h 3792543"/>
                <a:gd name="connsiteX209" fmla="*/ 334684 w 4177457"/>
                <a:gd name="connsiteY209" fmla="*/ 3236631 h 3792543"/>
                <a:gd name="connsiteX210" fmla="*/ 305980 w 4177457"/>
                <a:gd name="connsiteY210" fmla="*/ 3174050 h 3792543"/>
                <a:gd name="connsiteX211" fmla="*/ 226441 w 4177457"/>
                <a:gd name="connsiteY211" fmla="*/ 3170861 h 3792543"/>
                <a:gd name="connsiteX212" fmla="*/ 195987 w 4177457"/>
                <a:gd name="connsiteY212" fmla="*/ 3225468 h 3792543"/>
                <a:gd name="connsiteX213" fmla="*/ 188209 w 4177457"/>
                <a:gd name="connsiteY213" fmla="*/ 3250244 h 3792543"/>
                <a:gd name="connsiteX214" fmla="*/ 162577 w 4177457"/>
                <a:gd name="connsiteY214" fmla="*/ 3267629 h 3792543"/>
                <a:gd name="connsiteX215" fmla="*/ 137452 w 4177457"/>
                <a:gd name="connsiteY215" fmla="*/ 3272958 h 3792543"/>
                <a:gd name="connsiteX216" fmla="*/ 28159 w 4177457"/>
                <a:gd name="connsiteY216" fmla="*/ 3362725 h 3792543"/>
                <a:gd name="connsiteX217" fmla="*/ 25164 w 4177457"/>
                <a:gd name="connsiteY217" fmla="*/ 3420639 h 3792543"/>
                <a:gd name="connsiteX218" fmla="*/ 51768 w 4177457"/>
                <a:gd name="connsiteY218" fmla="*/ 3461555 h 3792543"/>
                <a:gd name="connsiteX219" fmla="*/ 48540 w 4177457"/>
                <a:gd name="connsiteY219" fmla="*/ 3480536 h 3792543"/>
                <a:gd name="connsiteX220" fmla="*/ 22714 w 4177457"/>
                <a:gd name="connsiteY220" fmla="*/ 3526236 h 3792543"/>
                <a:gd name="connsiteX221" fmla="*/ 64214 w 4177457"/>
                <a:gd name="connsiteY221" fmla="*/ 3655092 h 3792543"/>
                <a:gd name="connsiteX222" fmla="*/ 126095 w 4177457"/>
                <a:gd name="connsiteY222" fmla="*/ 3685935 h 3792543"/>
                <a:gd name="connsiteX223" fmla="*/ 171484 w 4177457"/>
                <a:gd name="connsiteY223" fmla="*/ 3682240 h 3792543"/>
                <a:gd name="connsiteX224" fmla="*/ 196065 w 4177457"/>
                <a:gd name="connsiteY224" fmla="*/ 3707405 h 3792543"/>
                <a:gd name="connsiteX225" fmla="*/ 246900 w 4177457"/>
                <a:gd name="connsiteY225" fmla="*/ 3770452 h 3792543"/>
                <a:gd name="connsiteX226" fmla="*/ 402009 w 4177457"/>
                <a:gd name="connsiteY226" fmla="*/ 3678196 h 3792543"/>
                <a:gd name="connsiteX227" fmla="*/ 419395 w 4177457"/>
                <a:gd name="connsiteY227" fmla="*/ 3644085 h 3792543"/>
                <a:gd name="connsiteX228" fmla="*/ 3993529 w 4177457"/>
                <a:gd name="connsiteY228" fmla="*/ 2983236 h 3792543"/>
                <a:gd name="connsiteX229" fmla="*/ 3985945 w 4177457"/>
                <a:gd name="connsiteY229" fmla="*/ 2982652 h 3792543"/>
                <a:gd name="connsiteX230" fmla="*/ 3978711 w 4177457"/>
                <a:gd name="connsiteY230" fmla="*/ 2957449 h 3792543"/>
                <a:gd name="connsiteX231" fmla="*/ 3880075 w 4177457"/>
                <a:gd name="connsiteY231" fmla="*/ 2848351 h 3792543"/>
                <a:gd name="connsiteX232" fmla="*/ 3834608 w 4177457"/>
                <a:gd name="connsiteY232" fmla="*/ 2862314 h 3792543"/>
                <a:gd name="connsiteX233" fmla="*/ 3833986 w 4177457"/>
                <a:gd name="connsiteY233" fmla="*/ 2903581 h 3792543"/>
                <a:gd name="connsiteX234" fmla="*/ 3843592 w 4177457"/>
                <a:gd name="connsiteY234" fmla="*/ 2931740 h 3792543"/>
                <a:gd name="connsiteX235" fmla="*/ 3839781 w 4177457"/>
                <a:gd name="connsiteY235" fmla="*/ 2934501 h 3792543"/>
                <a:gd name="connsiteX236" fmla="*/ 3822123 w 4177457"/>
                <a:gd name="connsiteY236" fmla="*/ 2924778 h 3792543"/>
                <a:gd name="connsiteX237" fmla="*/ 3787041 w 4177457"/>
                <a:gd name="connsiteY237" fmla="*/ 2901130 h 3792543"/>
                <a:gd name="connsiteX238" fmla="*/ 3677476 w 4177457"/>
                <a:gd name="connsiteY238" fmla="*/ 2933996 h 3792543"/>
                <a:gd name="connsiteX239" fmla="*/ 3677748 w 4177457"/>
                <a:gd name="connsiteY239" fmla="*/ 2967717 h 3792543"/>
                <a:gd name="connsiteX240" fmla="*/ 3715437 w 4177457"/>
                <a:gd name="connsiteY240" fmla="*/ 3018746 h 3792543"/>
                <a:gd name="connsiteX241" fmla="*/ 3743751 w 4177457"/>
                <a:gd name="connsiteY241" fmla="*/ 3051456 h 3792543"/>
                <a:gd name="connsiteX242" fmla="*/ 3693189 w 4177457"/>
                <a:gd name="connsiteY242" fmla="*/ 3044299 h 3792543"/>
                <a:gd name="connsiteX243" fmla="*/ 3615284 w 4177457"/>
                <a:gd name="connsiteY243" fmla="*/ 3083271 h 3792543"/>
                <a:gd name="connsiteX244" fmla="*/ 3615751 w 4177457"/>
                <a:gd name="connsiteY244" fmla="*/ 3160360 h 3792543"/>
                <a:gd name="connsiteX245" fmla="*/ 3708202 w 4177457"/>
                <a:gd name="connsiteY245" fmla="*/ 3243632 h 3792543"/>
                <a:gd name="connsiteX246" fmla="*/ 3718354 w 4177457"/>
                <a:gd name="connsiteY246" fmla="*/ 3256039 h 3792543"/>
                <a:gd name="connsiteX247" fmla="*/ 3705363 w 4177457"/>
                <a:gd name="connsiteY247" fmla="*/ 3260045 h 3792543"/>
                <a:gd name="connsiteX248" fmla="*/ 3619524 w 4177457"/>
                <a:gd name="connsiteY248" fmla="*/ 3335694 h 3792543"/>
                <a:gd name="connsiteX249" fmla="*/ 3662229 w 4177457"/>
                <a:gd name="connsiteY249" fmla="*/ 3383923 h 3792543"/>
                <a:gd name="connsiteX250" fmla="*/ 3705907 w 4177457"/>
                <a:gd name="connsiteY250" fmla="*/ 3396524 h 3792543"/>
                <a:gd name="connsiteX251" fmla="*/ 3709213 w 4177457"/>
                <a:gd name="connsiteY251" fmla="*/ 3422778 h 3792543"/>
                <a:gd name="connsiteX252" fmla="*/ 3696845 w 4177457"/>
                <a:gd name="connsiteY252" fmla="*/ 3458716 h 3792543"/>
                <a:gd name="connsiteX253" fmla="*/ 3791475 w 4177457"/>
                <a:gd name="connsiteY253" fmla="*/ 3519974 h 3792543"/>
                <a:gd name="connsiteX254" fmla="*/ 3833052 w 4177457"/>
                <a:gd name="connsiteY254" fmla="*/ 3505894 h 3792543"/>
                <a:gd name="connsiteX255" fmla="*/ 3875252 w 4177457"/>
                <a:gd name="connsiteY255" fmla="*/ 3454516 h 3792543"/>
                <a:gd name="connsiteX256" fmla="*/ 3885754 w 4177457"/>
                <a:gd name="connsiteY256" fmla="*/ 3403487 h 3792543"/>
                <a:gd name="connsiteX257" fmla="*/ 3913913 w 4177457"/>
                <a:gd name="connsiteY257" fmla="*/ 3447826 h 3792543"/>
                <a:gd name="connsiteX258" fmla="*/ 4022039 w 4177457"/>
                <a:gd name="connsiteY258" fmla="*/ 3438802 h 3792543"/>
                <a:gd name="connsiteX259" fmla="*/ 4009632 w 4177457"/>
                <a:gd name="connsiteY259" fmla="*/ 3337639 h 3792543"/>
                <a:gd name="connsiteX260" fmla="*/ 4001308 w 4177457"/>
                <a:gd name="connsiteY260" fmla="*/ 3327643 h 3792543"/>
                <a:gd name="connsiteX261" fmla="*/ 3992246 w 4177457"/>
                <a:gd name="connsiteY261" fmla="*/ 3307651 h 3792543"/>
                <a:gd name="connsiteX262" fmla="*/ 4014182 w 4177457"/>
                <a:gd name="connsiteY262" fmla="*/ 3300456 h 3792543"/>
                <a:gd name="connsiteX263" fmla="*/ 4107217 w 4177457"/>
                <a:gd name="connsiteY263" fmla="*/ 3273775 h 3792543"/>
                <a:gd name="connsiteX264" fmla="*/ 4154084 w 4177457"/>
                <a:gd name="connsiteY264" fmla="*/ 3198981 h 3792543"/>
                <a:gd name="connsiteX265" fmla="*/ 4095471 w 4177457"/>
                <a:gd name="connsiteY265" fmla="*/ 3139201 h 3792543"/>
                <a:gd name="connsiteX266" fmla="*/ 4038452 w 4177457"/>
                <a:gd name="connsiteY266" fmla="*/ 3147563 h 3792543"/>
                <a:gd name="connsiteX267" fmla="*/ 4034991 w 4177457"/>
                <a:gd name="connsiteY267" fmla="*/ 3143363 h 3792543"/>
                <a:gd name="connsiteX268" fmla="*/ 4067272 w 4177457"/>
                <a:gd name="connsiteY268" fmla="*/ 3114153 h 3792543"/>
                <a:gd name="connsiteX269" fmla="*/ 4124097 w 4177457"/>
                <a:gd name="connsiteY269" fmla="*/ 3043133 h 3792543"/>
                <a:gd name="connsiteX270" fmla="*/ 4064900 w 4177457"/>
                <a:gd name="connsiteY270" fmla="*/ 2892068 h 3792543"/>
                <a:gd name="connsiteX271" fmla="*/ 4033901 w 4177457"/>
                <a:gd name="connsiteY271" fmla="*/ 2899419 h 3792543"/>
                <a:gd name="connsiteX272" fmla="*/ 4001464 w 4177457"/>
                <a:gd name="connsiteY272" fmla="*/ 2963594 h 3792543"/>
                <a:gd name="connsiteX273" fmla="*/ 3993529 w 4177457"/>
                <a:gd name="connsiteY273" fmla="*/ 2983236 h 379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4177457" h="3792543">
                  <a:moveTo>
                    <a:pt x="0" y="3374899"/>
                  </a:moveTo>
                  <a:cubicBezTo>
                    <a:pt x="12524" y="3337561"/>
                    <a:pt x="40489" y="3312474"/>
                    <a:pt x="69465" y="3288399"/>
                  </a:cubicBezTo>
                  <a:cubicBezTo>
                    <a:pt x="79305" y="3280231"/>
                    <a:pt x="83389" y="3272686"/>
                    <a:pt x="78877" y="3259384"/>
                  </a:cubicBezTo>
                  <a:cubicBezTo>
                    <a:pt x="43911" y="3156781"/>
                    <a:pt x="58808" y="3055734"/>
                    <a:pt x="89612" y="2955271"/>
                  </a:cubicBezTo>
                  <a:cubicBezTo>
                    <a:pt x="94202" y="2940258"/>
                    <a:pt x="99024" y="2925206"/>
                    <a:pt x="102019" y="2909804"/>
                  </a:cubicBezTo>
                  <a:cubicBezTo>
                    <a:pt x="103614" y="2901597"/>
                    <a:pt x="103847" y="2891796"/>
                    <a:pt x="100852" y="2884250"/>
                  </a:cubicBezTo>
                  <a:cubicBezTo>
                    <a:pt x="86617" y="2848429"/>
                    <a:pt x="88328" y="2810663"/>
                    <a:pt x="85178" y="2773441"/>
                  </a:cubicBezTo>
                  <a:cubicBezTo>
                    <a:pt x="74482" y="2646841"/>
                    <a:pt x="108787" y="2528642"/>
                    <a:pt x="148031" y="2410170"/>
                  </a:cubicBezTo>
                  <a:cubicBezTo>
                    <a:pt x="196221" y="2264668"/>
                    <a:pt x="267319" y="2130716"/>
                    <a:pt x="343007" y="1998671"/>
                  </a:cubicBezTo>
                  <a:cubicBezTo>
                    <a:pt x="356698" y="1974829"/>
                    <a:pt x="374628" y="1953165"/>
                    <a:pt x="392364" y="1931967"/>
                  </a:cubicBezTo>
                  <a:cubicBezTo>
                    <a:pt x="406677" y="1914815"/>
                    <a:pt x="423985" y="1901397"/>
                    <a:pt x="447282" y="1895990"/>
                  </a:cubicBezTo>
                  <a:cubicBezTo>
                    <a:pt x="457589" y="1893579"/>
                    <a:pt x="466963" y="1884750"/>
                    <a:pt x="475403" y="1877282"/>
                  </a:cubicBezTo>
                  <a:cubicBezTo>
                    <a:pt x="509552" y="1846984"/>
                    <a:pt x="541678" y="1814196"/>
                    <a:pt x="577266" y="1785764"/>
                  </a:cubicBezTo>
                  <a:cubicBezTo>
                    <a:pt x="666256" y="1714705"/>
                    <a:pt x="767031" y="1669977"/>
                    <a:pt x="881185" y="1658308"/>
                  </a:cubicBezTo>
                  <a:cubicBezTo>
                    <a:pt x="915723" y="1654769"/>
                    <a:pt x="950377" y="1651696"/>
                    <a:pt x="985071" y="1650646"/>
                  </a:cubicBezTo>
                  <a:cubicBezTo>
                    <a:pt x="1069315" y="1648079"/>
                    <a:pt x="1149360" y="1739053"/>
                    <a:pt x="1158694" y="1806806"/>
                  </a:cubicBezTo>
                  <a:cubicBezTo>
                    <a:pt x="1161494" y="1827225"/>
                    <a:pt x="1162778" y="1847878"/>
                    <a:pt x="1163828" y="1868453"/>
                  </a:cubicBezTo>
                  <a:cubicBezTo>
                    <a:pt x="1164645" y="1884672"/>
                    <a:pt x="1163984" y="1900969"/>
                    <a:pt x="1163984" y="1919093"/>
                  </a:cubicBezTo>
                  <a:cubicBezTo>
                    <a:pt x="1177869" y="1921544"/>
                    <a:pt x="1191015" y="1924111"/>
                    <a:pt x="1204200" y="1926211"/>
                  </a:cubicBezTo>
                  <a:cubicBezTo>
                    <a:pt x="1283350" y="1938735"/>
                    <a:pt x="1316449" y="1979418"/>
                    <a:pt x="1313220" y="2059229"/>
                  </a:cubicBezTo>
                  <a:cubicBezTo>
                    <a:pt x="1309875" y="2142307"/>
                    <a:pt x="1281988" y="2217917"/>
                    <a:pt x="1240411" y="2288276"/>
                  </a:cubicBezTo>
                  <a:cubicBezTo>
                    <a:pt x="1214235" y="2332576"/>
                    <a:pt x="1183392" y="2374232"/>
                    <a:pt x="1152432" y="2415460"/>
                  </a:cubicBezTo>
                  <a:cubicBezTo>
                    <a:pt x="1140842" y="2430901"/>
                    <a:pt x="1138547" y="2441130"/>
                    <a:pt x="1147570" y="2459293"/>
                  </a:cubicBezTo>
                  <a:cubicBezTo>
                    <a:pt x="1169001" y="2502388"/>
                    <a:pt x="1190120" y="2546300"/>
                    <a:pt x="1204550" y="2592000"/>
                  </a:cubicBezTo>
                  <a:cubicBezTo>
                    <a:pt x="1215324" y="2626188"/>
                    <a:pt x="1215402" y="2663721"/>
                    <a:pt x="1220341" y="2699737"/>
                  </a:cubicBezTo>
                  <a:cubicBezTo>
                    <a:pt x="1221158" y="2705649"/>
                    <a:pt x="1222286" y="2711483"/>
                    <a:pt x="1223375" y="2717356"/>
                  </a:cubicBezTo>
                  <a:cubicBezTo>
                    <a:pt x="1225436" y="2728557"/>
                    <a:pt x="1231582" y="2732408"/>
                    <a:pt x="1243211" y="2730541"/>
                  </a:cubicBezTo>
                  <a:cubicBezTo>
                    <a:pt x="1284322" y="2723929"/>
                    <a:pt x="1311159" y="2702965"/>
                    <a:pt x="1321388" y="2660882"/>
                  </a:cubicBezTo>
                  <a:cubicBezTo>
                    <a:pt x="1351337" y="2537471"/>
                    <a:pt x="1392914" y="2418105"/>
                    <a:pt x="1451917" y="2305467"/>
                  </a:cubicBezTo>
                  <a:cubicBezTo>
                    <a:pt x="1467980" y="2274819"/>
                    <a:pt x="1466619" y="2249732"/>
                    <a:pt x="1443438" y="2224451"/>
                  </a:cubicBezTo>
                  <a:cubicBezTo>
                    <a:pt x="1430992" y="2210838"/>
                    <a:pt x="1420685" y="2195319"/>
                    <a:pt x="1408705" y="2181240"/>
                  </a:cubicBezTo>
                  <a:cubicBezTo>
                    <a:pt x="1364716" y="2129433"/>
                    <a:pt x="1348303" y="2070430"/>
                    <a:pt x="1361293" y="2003532"/>
                  </a:cubicBezTo>
                  <a:cubicBezTo>
                    <a:pt x="1375373" y="1931112"/>
                    <a:pt x="1386652" y="1857991"/>
                    <a:pt x="1404349" y="1786464"/>
                  </a:cubicBezTo>
                  <a:cubicBezTo>
                    <a:pt x="1428814" y="1687673"/>
                    <a:pt x="1469808" y="1595533"/>
                    <a:pt x="1530833" y="1513156"/>
                  </a:cubicBezTo>
                  <a:cubicBezTo>
                    <a:pt x="1548180" y="1489741"/>
                    <a:pt x="1548374" y="1484530"/>
                    <a:pt x="1533478" y="1460999"/>
                  </a:cubicBezTo>
                  <a:cubicBezTo>
                    <a:pt x="1444682" y="1320397"/>
                    <a:pt x="1386730" y="1168321"/>
                    <a:pt x="1362032" y="1003604"/>
                  </a:cubicBezTo>
                  <a:cubicBezTo>
                    <a:pt x="1342858" y="875526"/>
                    <a:pt x="1353787" y="749470"/>
                    <a:pt x="1378251" y="622870"/>
                  </a:cubicBezTo>
                  <a:cubicBezTo>
                    <a:pt x="1404622" y="486546"/>
                    <a:pt x="1456078" y="359868"/>
                    <a:pt x="1512514" y="234396"/>
                  </a:cubicBezTo>
                  <a:cubicBezTo>
                    <a:pt x="1529199" y="197252"/>
                    <a:pt x="1544485" y="159486"/>
                    <a:pt x="1560509" y="122070"/>
                  </a:cubicBezTo>
                  <a:cubicBezTo>
                    <a:pt x="1574316" y="89904"/>
                    <a:pt x="1595669" y="63378"/>
                    <a:pt x="1622740" y="41598"/>
                  </a:cubicBezTo>
                  <a:cubicBezTo>
                    <a:pt x="1630635" y="35258"/>
                    <a:pt x="1640047" y="30357"/>
                    <a:pt x="1649460" y="26468"/>
                  </a:cubicBezTo>
                  <a:cubicBezTo>
                    <a:pt x="1658483" y="22734"/>
                    <a:pt x="1664706" y="26468"/>
                    <a:pt x="1667429" y="36736"/>
                  </a:cubicBezTo>
                  <a:cubicBezTo>
                    <a:pt x="1710290" y="196630"/>
                    <a:pt x="1753696" y="356368"/>
                    <a:pt x="1796246" y="516378"/>
                  </a:cubicBezTo>
                  <a:cubicBezTo>
                    <a:pt x="1818299" y="599261"/>
                    <a:pt x="1838796" y="682572"/>
                    <a:pt x="1860383" y="765611"/>
                  </a:cubicBezTo>
                  <a:cubicBezTo>
                    <a:pt x="1863144" y="776229"/>
                    <a:pt x="1868239" y="786264"/>
                    <a:pt x="1872284" y="796571"/>
                  </a:cubicBezTo>
                  <a:cubicBezTo>
                    <a:pt x="1874307" y="796532"/>
                    <a:pt x="1876290" y="796493"/>
                    <a:pt x="1878313" y="796493"/>
                  </a:cubicBezTo>
                  <a:cubicBezTo>
                    <a:pt x="1881191" y="787120"/>
                    <a:pt x="1885158" y="777941"/>
                    <a:pt x="1886753" y="768373"/>
                  </a:cubicBezTo>
                  <a:cubicBezTo>
                    <a:pt x="1899043" y="694435"/>
                    <a:pt x="1911878" y="620575"/>
                    <a:pt x="1922613" y="546404"/>
                  </a:cubicBezTo>
                  <a:cubicBezTo>
                    <a:pt x="1944627" y="394289"/>
                    <a:pt x="1962207" y="241436"/>
                    <a:pt x="2004602" y="93016"/>
                  </a:cubicBezTo>
                  <a:cubicBezTo>
                    <a:pt x="2009541" y="75786"/>
                    <a:pt x="2014831" y="58672"/>
                    <a:pt x="2020821" y="41792"/>
                  </a:cubicBezTo>
                  <a:cubicBezTo>
                    <a:pt x="2023854" y="33158"/>
                    <a:pt x="2027938" y="24640"/>
                    <a:pt x="2032956" y="17017"/>
                  </a:cubicBezTo>
                  <a:cubicBezTo>
                    <a:pt x="2047385" y="-4959"/>
                    <a:pt x="2059442" y="-6281"/>
                    <a:pt x="2070838" y="16744"/>
                  </a:cubicBezTo>
                  <a:cubicBezTo>
                    <a:pt x="2094136" y="63806"/>
                    <a:pt x="2119223" y="110946"/>
                    <a:pt x="2134508" y="160847"/>
                  </a:cubicBezTo>
                  <a:cubicBezTo>
                    <a:pt x="2194716" y="357534"/>
                    <a:pt x="2253407" y="554766"/>
                    <a:pt x="2308715" y="752893"/>
                  </a:cubicBezTo>
                  <a:cubicBezTo>
                    <a:pt x="2343836" y="878754"/>
                    <a:pt x="2349592" y="1008038"/>
                    <a:pt x="2333374" y="1137867"/>
                  </a:cubicBezTo>
                  <a:cubicBezTo>
                    <a:pt x="2321705" y="1231135"/>
                    <a:pt x="2293585" y="1320163"/>
                    <a:pt x="2260642" y="1407792"/>
                  </a:cubicBezTo>
                  <a:cubicBezTo>
                    <a:pt x="2257569" y="1415920"/>
                    <a:pt x="2254846" y="1424205"/>
                    <a:pt x="2251502" y="1432178"/>
                  </a:cubicBezTo>
                  <a:cubicBezTo>
                    <a:pt x="2231355" y="1479979"/>
                    <a:pt x="2231588" y="1528091"/>
                    <a:pt x="2247107" y="1577137"/>
                  </a:cubicBezTo>
                  <a:cubicBezTo>
                    <a:pt x="2269354" y="1647496"/>
                    <a:pt x="2292885" y="1717583"/>
                    <a:pt x="2311943" y="1788837"/>
                  </a:cubicBezTo>
                  <a:cubicBezTo>
                    <a:pt x="2336485" y="1880627"/>
                    <a:pt x="2342630" y="1973934"/>
                    <a:pt x="2324350" y="2068213"/>
                  </a:cubicBezTo>
                  <a:cubicBezTo>
                    <a:pt x="2314277" y="2120059"/>
                    <a:pt x="2289073" y="2162298"/>
                    <a:pt x="2250179" y="2197070"/>
                  </a:cubicBezTo>
                  <a:cubicBezTo>
                    <a:pt x="2231549" y="2213755"/>
                    <a:pt x="2212919" y="2230402"/>
                    <a:pt x="2193238" y="2247982"/>
                  </a:cubicBezTo>
                  <a:cubicBezTo>
                    <a:pt x="2197789" y="2254244"/>
                    <a:pt x="2202534" y="2260000"/>
                    <a:pt x="2206423" y="2266262"/>
                  </a:cubicBezTo>
                  <a:cubicBezTo>
                    <a:pt x="2236800" y="2315113"/>
                    <a:pt x="2266981" y="2364042"/>
                    <a:pt x="2297202" y="2412970"/>
                  </a:cubicBezTo>
                  <a:cubicBezTo>
                    <a:pt x="2321744" y="2452681"/>
                    <a:pt x="2346325" y="2492392"/>
                    <a:pt x="2370751" y="2532181"/>
                  </a:cubicBezTo>
                  <a:cubicBezTo>
                    <a:pt x="2388642" y="2561352"/>
                    <a:pt x="2407467" y="2590016"/>
                    <a:pt x="2423763" y="2620043"/>
                  </a:cubicBezTo>
                  <a:cubicBezTo>
                    <a:pt x="2445778" y="2660609"/>
                    <a:pt x="2474365" y="2687757"/>
                    <a:pt x="2524383" y="2687679"/>
                  </a:cubicBezTo>
                  <a:cubicBezTo>
                    <a:pt x="2549975" y="2687641"/>
                    <a:pt x="2571055" y="2703860"/>
                    <a:pt x="2590930" y="2719534"/>
                  </a:cubicBezTo>
                  <a:cubicBezTo>
                    <a:pt x="2608277" y="2733186"/>
                    <a:pt x="2625935" y="2746410"/>
                    <a:pt x="2646238" y="2761967"/>
                  </a:cubicBezTo>
                  <a:cubicBezTo>
                    <a:pt x="2651450" y="2748743"/>
                    <a:pt x="2656584" y="2739720"/>
                    <a:pt x="2658567" y="2729996"/>
                  </a:cubicBezTo>
                  <a:cubicBezTo>
                    <a:pt x="2672841" y="2660843"/>
                    <a:pt x="2701351" y="2596823"/>
                    <a:pt x="2728421" y="2532220"/>
                  </a:cubicBezTo>
                  <a:cubicBezTo>
                    <a:pt x="2743940" y="2495193"/>
                    <a:pt x="2758214" y="2457621"/>
                    <a:pt x="2771243" y="2419660"/>
                  </a:cubicBezTo>
                  <a:cubicBezTo>
                    <a:pt x="2774044" y="2411493"/>
                    <a:pt x="2771827" y="2398541"/>
                    <a:pt x="2766771" y="2391501"/>
                  </a:cubicBezTo>
                  <a:cubicBezTo>
                    <a:pt x="2757786" y="2378938"/>
                    <a:pt x="2745651" y="2368204"/>
                    <a:pt x="2733477" y="2358363"/>
                  </a:cubicBezTo>
                  <a:cubicBezTo>
                    <a:pt x="2671791" y="2308423"/>
                    <a:pt x="2608977" y="2259844"/>
                    <a:pt x="2547914" y="2209166"/>
                  </a:cubicBezTo>
                  <a:cubicBezTo>
                    <a:pt x="2487511" y="2159031"/>
                    <a:pt x="2476037" y="2093144"/>
                    <a:pt x="2493034" y="2020024"/>
                  </a:cubicBezTo>
                  <a:cubicBezTo>
                    <a:pt x="2500891" y="1986186"/>
                    <a:pt x="2516059" y="1955148"/>
                    <a:pt x="2538307" y="1928739"/>
                  </a:cubicBezTo>
                  <a:cubicBezTo>
                    <a:pt x="2578796" y="1880744"/>
                    <a:pt x="2607266" y="1826175"/>
                    <a:pt x="2631380" y="1768807"/>
                  </a:cubicBezTo>
                  <a:cubicBezTo>
                    <a:pt x="2669302" y="1678650"/>
                    <a:pt x="2732816" y="1608913"/>
                    <a:pt x="2808193" y="1548744"/>
                  </a:cubicBezTo>
                  <a:cubicBezTo>
                    <a:pt x="2837947" y="1525018"/>
                    <a:pt x="2873146" y="1516423"/>
                    <a:pt x="2909667" y="1512495"/>
                  </a:cubicBezTo>
                  <a:cubicBezTo>
                    <a:pt x="2981427" y="1504755"/>
                    <a:pt x="3053965" y="1501915"/>
                    <a:pt x="3123585" y="1522101"/>
                  </a:cubicBezTo>
                  <a:cubicBezTo>
                    <a:pt x="3226382" y="1551894"/>
                    <a:pt x="3298881" y="1617392"/>
                    <a:pt x="3332874" y="1721122"/>
                  </a:cubicBezTo>
                  <a:cubicBezTo>
                    <a:pt x="3343842" y="1754610"/>
                    <a:pt x="3360761" y="1781486"/>
                    <a:pt x="3391682" y="1801828"/>
                  </a:cubicBezTo>
                  <a:cubicBezTo>
                    <a:pt x="3456519" y="1844533"/>
                    <a:pt x="3521472" y="1887784"/>
                    <a:pt x="3581835" y="1936401"/>
                  </a:cubicBezTo>
                  <a:cubicBezTo>
                    <a:pt x="3659118" y="1998632"/>
                    <a:pt x="3716603" y="2079493"/>
                    <a:pt x="3773039" y="2160237"/>
                  </a:cubicBezTo>
                  <a:cubicBezTo>
                    <a:pt x="3807888" y="2210099"/>
                    <a:pt x="3840637" y="2261478"/>
                    <a:pt x="3874086" y="2312313"/>
                  </a:cubicBezTo>
                  <a:cubicBezTo>
                    <a:pt x="3913835" y="2372676"/>
                    <a:pt x="3934177" y="2440858"/>
                    <a:pt x="3952340" y="2509778"/>
                  </a:cubicBezTo>
                  <a:cubicBezTo>
                    <a:pt x="3957319" y="2528680"/>
                    <a:pt x="3954324" y="2531831"/>
                    <a:pt x="3933127" y="2532220"/>
                  </a:cubicBezTo>
                  <a:cubicBezTo>
                    <a:pt x="3852344" y="2533659"/>
                    <a:pt x="3775839" y="2516079"/>
                    <a:pt x="3702913" y="2481307"/>
                  </a:cubicBezTo>
                  <a:cubicBezTo>
                    <a:pt x="3662229" y="2461899"/>
                    <a:pt x="3620690" y="2444319"/>
                    <a:pt x="3579424" y="2426195"/>
                  </a:cubicBezTo>
                  <a:cubicBezTo>
                    <a:pt x="3573240" y="2423472"/>
                    <a:pt x="3566394" y="2422266"/>
                    <a:pt x="3559860" y="2420360"/>
                  </a:cubicBezTo>
                  <a:cubicBezTo>
                    <a:pt x="3558927" y="2421527"/>
                    <a:pt x="3557993" y="2422655"/>
                    <a:pt x="3557060" y="2423822"/>
                  </a:cubicBezTo>
                  <a:cubicBezTo>
                    <a:pt x="3572890" y="2444980"/>
                    <a:pt x="3588758" y="2466178"/>
                    <a:pt x="3604588" y="2487336"/>
                  </a:cubicBezTo>
                  <a:cubicBezTo>
                    <a:pt x="3665419" y="2568742"/>
                    <a:pt x="3726833" y="2649719"/>
                    <a:pt x="3786729" y="2731785"/>
                  </a:cubicBezTo>
                  <a:cubicBezTo>
                    <a:pt x="3801976" y="2752672"/>
                    <a:pt x="3812983" y="2776747"/>
                    <a:pt x="3825273" y="2799695"/>
                  </a:cubicBezTo>
                  <a:cubicBezTo>
                    <a:pt x="3833052" y="2814241"/>
                    <a:pt x="3841881" y="2827270"/>
                    <a:pt x="3860161" y="2827582"/>
                  </a:cubicBezTo>
                  <a:cubicBezTo>
                    <a:pt x="3895672" y="2828204"/>
                    <a:pt x="3922781" y="2846756"/>
                    <a:pt x="3948996" y="2867720"/>
                  </a:cubicBezTo>
                  <a:cubicBezTo>
                    <a:pt x="3961325" y="2877560"/>
                    <a:pt x="3973654" y="2887362"/>
                    <a:pt x="3986373" y="2896658"/>
                  </a:cubicBezTo>
                  <a:cubicBezTo>
                    <a:pt x="3995357" y="2903231"/>
                    <a:pt x="4003759" y="2902881"/>
                    <a:pt x="4012549" y="2894480"/>
                  </a:cubicBezTo>
                  <a:cubicBezTo>
                    <a:pt x="4035574" y="2872504"/>
                    <a:pt x="4056149" y="2870054"/>
                    <a:pt x="4085086" y="2884406"/>
                  </a:cubicBezTo>
                  <a:cubicBezTo>
                    <a:pt x="4156535" y="2919838"/>
                    <a:pt x="4176954" y="3008322"/>
                    <a:pt x="4128220" y="3071253"/>
                  </a:cubicBezTo>
                  <a:cubicBezTo>
                    <a:pt x="4119585" y="3082416"/>
                    <a:pt x="4110406" y="3093267"/>
                    <a:pt x="4102666" y="3105013"/>
                  </a:cubicBezTo>
                  <a:cubicBezTo>
                    <a:pt x="4094810" y="3116954"/>
                    <a:pt x="4097337" y="3121271"/>
                    <a:pt x="4111223" y="3123021"/>
                  </a:cubicBezTo>
                  <a:cubicBezTo>
                    <a:pt x="4168047" y="3130139"/>
                    <a:pt x="4193561" y="3178212"/>
                    <a:pt x="4166802" y="3228774"/>
                  </a:cubicBezTo>
                  <a:cubicBezTo>
                    <a:pt x="4150934" y="3258762"/>
                    <a:pt x="4128492" y="3283382"/>
                    <a:pt x="4098388" y="3299056"/>
                  </a:cubicBezTo>
                  <a:cubicBezTo>
                    <a:pt x="4084425" y="3306329"/>
                    <a:pt x="4067895" y="3309635"/>
                    <a:pt x="4052143" y="3312085"/>
                  </a:cubicBezTo>
                  <a:cubicBezTo>
                    <a:pt x="4040319" y="3313913"/>
                    <a:pt x="4036546" y="3317647"/>
                    <a:pt x="4040591" y="3328810"/>
                  </a:cubicBezTo>
                  <a:cubicBezTo>
                    <a:pt x="4043158" y="3335966"/>
                    <a:pt x="4045531" y="3343162"/>
                    <a:pt x="4047942" y="3350357"/>
                  </a:cubicBezTo>
                  <a:cubicBezTo>
                    <a:pt x="4061283" y="3389835"/>
                    <a:pt x="4055176" y="3427173"/>
                    <a:pt x="4031373" y="3460311"/>
                  </a:cubicBezTo>
                  <a:cubicBezTo>
                    <a:pt x="4008970" y="3491504"/>
                    <a:pt x="3974316" y="3490920"/>
                    <a:pt x="3940867" y="3487186"/>
                  </a:cubicBezTo>
                  <a:cubicBezTo>
                    <a:pt x="3929198" y="3485864"/>
                    <a:pt x="3917764" y="3478785"/>
                    <a:pt x="3907146" y="3472679"/>
                  </a:cubicBezTo>
                  <a:cubicBezTo>
                    <a:pt x="3899639" y="3468362"/>
                    <a:pt x="3895088" y="3468712"/>
                    <a:pt x="3891432" y="3476219"/>
                  </a:cubicBezTo>
                  <a:cubicBezTo>
                    <a:pt x="3865179" y="3530165"/>
                    <a:pt x="3816367" y="3536388"/>
                    <a:pt x="3765415" y="3532381"/>
                  </a:cubicBezTo>
                  <a:cubicBezTo>
                    <a:pt x="3744763" y="3530748"/>
                    <a:pt x="3723099" y="3521685"/>
                    <a:pt x="3705130" y="3510679"/>
                  </a:cubicBezTo>
                  <a:cubicBezTo>
                    <a:pt x="3684205" y="3497844"/>
                    <a:pt x="3663785" y="3491971"/>
                    <a:pt x="3640293" y="3497066"/>
                  </a:cubicBezTo>
                  <a:cubicBezTo>
                    <a:pt x="3579813" y="3510173"/>
                    <a:pt x="3518710" y="3521180"/>
                    <a:pt x="3459124" y="3537515"/>
                  </a:cubicBezTo>
                  <a:cubicBezTo>
                    <a:pt x="3392927" y="3555679"/>
                    <a:pt x="3326379" y="3560619"/>
                    <a:pt x="3258820" y="3553345"/>
                  </a:cubicBezTo>
                  <a:cubicBezTo>
                    <a:pt x="3150539" y="3541677"/>
                    <a:pt x="3044280" y="3519624"/>
                    <a:pt x="2940433" y="3486486"/>
                  </a:cubicBezTo>
                  <a:cubicBezTo>
                    <a:pt x="2820017" y="3448020"/>
                    <a:pt x="2715392" y="3384039"/>
                    <a:pt x="2627141" y="3293494"/>
                  </a:cubicBezTo>
                  <a:cubicBezTo>
                    <a:pt x="2610844" y="3276769"/>
                    <a:pt x="2594742" y="3259812"/>
                    <a:pt x="2576812" y="3241181"/>
                  </a:cubicBezTo>
                  <a:cubicBezTo>
                    <a:pt x="2563860" y="3260512"/>
                    <a:pt x="2551920" y="3277236"/>
                    <a:pt x="2541224" y="3294700"/>
                  </a:cubicBezTo>
                  <a:cubicBezTo>
                    <a:pt x="2528155" y="3316014"/>
                    <a:pt x="2515048" y="3337367"/>
                    <a:pt x="2503924" y="3359731"/>
                  </a:cubicBezTo>
                  <a:cubicBezTo>
                    <a:pt x="2456512" y="3454943"/>
                    <a:pt x="2379152" y="3515735"/>
                    <a:pt x="2279894" y="3546578"/>
                  </a:cubicBezTo>
                  <a:cubicBezTo>
                    <a:pt x="2222720" y="3564352"/>
                    <a:pt x="2162395" y="3572092"/>
                    <a:pt x="2103237" y="3583138"/>
                  </a:cubicBezTo>
                  <a:cubicBezTo>
                    <a:pt x="2090441" y="3585511"/>
                    <a:pt x="2084451" y="3589867"/>
                    <a:pt x="2085618" y="3602819"/>
                  </a:cubicBezTo>
                  <a:cubicBezTo>
                    <a:pt x="2086707" y="3614720"/>
                    <a:pt x="2088730" y="3626622"/>
                    <a:pt x="2088691" y="3638485"/>
                  </a:cubicBezTo>
                  <a:cubicBezTo>
                    <a:pt x="2088613" y="3685352"/>
                    <a:pt x="2052714" y="3723857"/>
                    <a:pt x="2006041" y="3723896"/>
                  </a:cubicBezTo>
                  <a:cubicBezTo>
                    <a:pt x="1983677" y="3723896"/>
                    <a:pt x="1960574" y="3719540"/>
                    <a:pt x="1939143" y="3712850"/>
                  </a:cubicBezTo>
                  <a:cubicBezTo>
                    <a:pt x="1913123" y="3704721"/>
                    <a:pt x="1910361" y="3703399"/>
                    <a:pt x="1890448" y="3723001"/>
                  </a:cubicBezTo>
                  <a:cubicBezTo>
                    <a:pt x="1835024" y="3777531"/>
                    <a:pt x="1749923" y="3780759"/>
                    <a:pt x="1690649" y="3730352"/>
                  </a:cubicBezTo>
                  <a:cubicBezTo>
                    <a:pt x="1683220" y="3724013"/>
                    <a:pt x="1676180" y="3717090"/>
                    <a:pt x="1669685" y="3709816"/>
                  </a:cubicBezTo>
                  <a:cubicBezTo>
                    <a:pt x="1657744" y="3696398"/>
                    <a:pt x="1644948" y="3695620"/>
                    <a:pt x="1628690" y="3702582"/>
                  </a:cubicBezTo>
                  <a:cubicBezTo>
                    <a:pt x="1608893" y="3711100"/>
                    <a:pt x="1588396" y="3720707"/>
                    <a:pt x="1567432" y="3723157"/>
                  </a:cubicBezTo>
                  <a:cubicBezTo>
                    <a:pt x="1503840" y="3730547"/>
                    <a:pt x="1442115" y="3680529"/>
                    <a:pt x="1437176" y="3615654"/>
                  </a:cubicBezTo>
                  <a:cubicBezTo>
                    <a:pt x="1434142" y="3575865"/>
                    <a:pt x="1438343" y="3535415"/>
                    <a:pt x="1440987" y="3495393"/>
                  </a:cubicBezTo>
                  <a:cubicBezTo>
                    <a:pt x="1442660" y="3470034"/>
                    <a:pt x="1437526" y="3452687"/>
                    <a:pt x="1413139" y="3437519"/>
                  </a:cubicBezTo>
                  <a:cubicBezTo>
                    <a:pt x="1386380" y="3420872"/>
                    <a:pt x="1364366" y="3396213"/>
                    <a:pt x="1341691" y="3373616"/>
                  </a:cubicBezTo>
                  <a:cubicBezTo>
                    <a:pt x="1320960" y="3353002"/>
                    <a:pt x="1302136" y="3330521"/>
                    <a:pt x="1281522" y="3307807"/>
                  </a:cubicBezTo>
                  <a:cubicBezTo>
                    <a:pt x="1268337" y="3328382"/>
                    <a:pt x="1255929" y="3347440"/>
                    <a:pt x="1243872" y="3366693"/>
                  </a:cubicBezTo>
                  <a:cubicBezTo>
                    <a:pt x="1218280" y="3407492"/>
                    <a:pt x="1185181" y="3440669"/>
                    <a:pt x="1144109" y="3465873"/>
                  </a:cubicBezTo>
                  <a:cubicBezTo>
                    <a:pt x="1102453" y="3491426"/>
                    <a:pt x="1061731" y="3519624"/>
                    <a:pt x="1013580" y="3531370"/>
                  </a:cubicBezTo>
                  <a:cubicBezTo>
                    <a:pt x="989077" y="3537360"/>
                    <a:pt x="962668" y="3535260"/>
                    <a:pt x="937892" y="3540394"/>
                  </a:cubicBezTo>
                  <a:cubicBezTo>
                    <a:pt x="911561" y="3545878"/>
                    <a:pt x="884802" y="3552801"/>
                    <a:pt x="860532" y="3564080"/>
                  </a:cubicBezTo>
                  <a:cubicBezTo>
                    <a:pt x="781188" y="3600952"/>
                    <a:pt x="700016" y="3617015"/>
                    <a:pt x="613554" y="3595273"/>
                  </a:cubicBezTo>
                  <a:cubicBezTo>
                    <a:pt x="593135" y="3590139"/>
                    <a:pt x="586134" y="3593795"/>
                    <a:pt x="574621" y="3615187"/>
                  </a:cubicBezTo>
                  <a:cubicBezTo>
                    <a:pt x="560114" y="3642063"/>
                    <a:pt x="541600" y="3665010"/>
                    <a:pt x="515113" y="3680762"/>
                  </a:cubicBezTo>
                  <a:cubicBezTo>
                    <a:pt x="491777" y="3694609"/>
                    <a:pt x="467663" y="3702271"/>
                    <a:pt x="440903" y="3689669"/>
                  </a:cubicBezTo>
                  <a:cubicBezTo>
                    <a:pt x="431063" y="3685041"/>
                    <a:pt x="420095" y="3685896"/>
                    <a:pt x="415000" y="3696048"/>
                  </a:cubicBezTo>
                  <a:cubicBezTo>
                    <a:pt x="385013" y="3755478"/>
                    <a:pt x="333634" y="3782276"/>
                    <a:pt x="270975" y="3792544"/>
                  </a:cubicBezTo>
                  <a:cubicBezTo>
                    <a:pt x="257907" y="3792544"/>
                    <a:pt x="244877" y="3792544"/>
                    <a:pt x="231809" y="3792544"/>
                  </a:cubicBezTo>
                  <a:cubicBezTo>
                    <a:pt x="204855" y="3776170"/>
                    <a:pt x="181208" y="3755789"/>
                    <a:pt x="170940" y="3725413"/>
                  </a:cubicBezTo>
                  <a:cubicBezTo>
                    <a:pt x="166000" y="3710827"/>
                    <a:pt x="159077" y="3707249"/>
                    <a:pt x="146320" y="3709661"/>
                  </a:cubicBezTo>
                  <a:cubicBezTo>
                    <a:pt x="115165" y="3715612"/>
                    <a:pt x="89612" y="3704488"/>
                    <a:pt x="67676" y="3683641"/>
                  </a:cubicBezTo>
                  <a:cubicBezTo>
                    <a:pt x="34305" y="3651942"/>
                    <a:pt x="14780" y="3612776"/>
                    <a:pt x="6534" y="3567620"/>
                  </a:cubicBezTo>
                  <a:cubicBezTo>
                    <a:pt x="1400" y="3539460"/>
                    <a:pt x="5640" y="3513129"/>
                    <a:pt x="16180" y="3486486"/>
                  </a:cubicBezTo>
                  <a:cubicBezTo>
                    <a:pt x="20692" y="3475052"/>
                    <a:pt x="19797" y="3460000"/>
                    <a:pt x="17036" y="3447553"/>
                  </a:cubicBezTo>
                  <a:cubicBezTo>
                    <a:pt x="13924" y="3433629"/>
                    <a:pt x="5951" y="3420755"/>
                    <a:pt x="78" y="3407415"/>
                  </a:cubicBezTo>
                  <a:cubicBezTo>
                    <a:pt x="0" y="3396641"/>
                    <a:pt x="0" y="3385790"/>
                    <a:pt x="0" y="3374899"/>
                  </a:cubicBezTo>
                  <a:close/>
                  <a:moveTo>
                    <a:pt x="2036612" y="3578704"/>
                  </a:moveTo>
                  <a:cubicBezTo>
                    <a:pt x="2052481" y="3568592"/>
                    <a:pt x="2068738" y="3562408"/>
                    <a:pt x="2079045" y="3550895"/>
                  </a:cubicBezTo>
                  <a:cubicBezTo>
                    <a:pt x="2107632" y="3518924"/>
                    <a:pt x="2122879" y="3479758"/>
                    <a:pt x="2127935" y="3437402"/>
                  </a:cubicBezTo>
                  <a:cubicBezTo>
                    <a:pt x="2133147" y="3393763"/>
                    <a:pt x="2107438" y="3364087"/>
                    <a:pt x="2063682" y="3360509"/>
                  </a:cubicBezTo>
                  <a:cubicBezTo>
                    <a:pt x="2055009" y="3359808"/>
                    <a:pt x="2046257" y="3359692"/>
                    <a:pt x="2037662" y="3358525"/>
                  </a:cubicBezTo>
                  <a:cubicBezTo>
                    <a:pt x="2025138" y="3356814"/>
                    <a:pt x="2018643" y="3349657"/>
                    <a:pt x="2023154" y="3336939"/>
                  </a:cubicBezTo>
                  <a:cubicBezTo>
                    <a:pt x="2028055" y="3323170"/>
                    <a:pt x="2034122" y="3309829"/>
                    <a:pt x="2040034" y="3296450"/>
                  </a:cubicBezTo>
                  <a:cubicBezTo>
                    <a:pt x="2052247" y="3268913"/>
                    <a:pt x="2057887" y="3240520"/>
                    <a:pt x="2050264" y="3210766"/>
                  </a:cubicBezTo>
                  <a:cubicBezTo>
                    <a:pt x="2044196" y="3187041"/>
                    <a:pt x="2031750" y="3179690"/>
                    <a:pt x="2009425" y="3188752"/>
                  </a:cubicBezTo>
                  <a:cubicBezTo>
                    <a:pt x="1993517" y="3195209"/>
                    <a:pt x="1978815" y="3204815"/>
                    <a:pt x="1963919" y="3213606"/>
                  </a:cubicBezTo>
                  <a:cubicBezTo>
                    <a:pt x="1955790" y="3218389"/>
                    <a:pt x="1948361" y="3224418"/>
                    <a:pt x="1938015" y="3231691"/>
                  </a:cubicBezTo>
                  <a:cubicBezTo>
                    <a:pt x="1938015" y="3218078"/>
                    <a:pt x="1938248" y="3208355"/>
                    <a:pt x="1937976" y="3198670"/>
                  </a:cubicBezTo>
                  <a:cubicBezTo>
                    <a:pt x="1937315" y="3174439"/>
                    <a:pt x="1930625" y="3152503"/>
                    <a:pt x="1911878" y="3135856"/>
                  </a:cubicBezTo>
                  <a:cubicBezTo>
                    <a:pt x="1893637" y="3119637"/>
                    <a:pt x="1878313" y="3119599"/>
                    <a:pt x="1862638" y="3138034"/>
                  </a:cubicBezTo>
                  <a:cubicBezTo>
                    <a:pt x="1851087" y="3151569"/>
                    <a:pt x="1842413" y="3167555"/>
                    <a:pt x="1831912" y="3182024"/>
                  </a:cubicBezTo>
                  <a:cubicBezTo>
                    <a:pt x="1821916" y="3195792"/>
                    <a:pt x="1815538" y="3195364"/>
                    <a:pt x="1802664" y="3184318"/>
                  </a:cubicBezTo>
                  <a:cubicBezTo>
                    <a:pt x="1793835" y="3176734"/>
                    <a:pt x="1784072" y="3167633"/>
                    <a:pt x="1773415" y="3165299"/>
                  </a:cubicBezTo>
                  <a:cubicBezTo>
                    <a:pt x="1697144" y="3148536"/>
                    <a:pt x="1662878" y="3162810"/>
                    <a:pt x="1628768" y="3231458"/>
                  </a:cubicBezTo>
                  <a:cubicBezTo>
                    <a:pt x="1623129" y="3242776"/>
                    <a:pt x="1623401" y="3256856"/>
                    <a:pt x="1618850" y="3268874"/>
                  </a:cubicBezTo>
                  <a:cubicBezTo>
                    <a:pt x="1616128" y="3276069"/>
                    <a:pt x="1610099" y="3286376"/>
                    <a:pt x="1604265" y="3287349"/>
                  </a:cubicBezTo>
                  <a:cubicBezTo>
                    <a:pt x="1568988" y="3293222"/>
                    <a:pt x="1545613" y="3316480"/>
                    <a:pt x="1521848" y="3339700"/>
                  </a:cubicBezTo>
                  <a:cubicBezTo>
                    <a:pt x="1508935" y="3352302"/>
                    <a:pt x="1503257" y="3367587"/>
                    <a:pt x="1504852" y="3385440"/>
                  </a:cubicBezTo>
                  <a:cubicBezTo>
                    <a:pt x="1506291" y="3401658"/>
                    <a:pt x="1508158" y="3417877"/>
                    <a:pt x="1510102" y="3434057"/>
                  </a:cubicBezTo>
                  <a:cubicBezTo>
                    <a:pt x="1513408" y="3461789"/>
                    <a:pt x="1513758" y="3488276"/>
                    <a:pt x="1489255" y="3508617"/>
                  </a:cubicBezTo>
                  <a:cubicBezTo>
                    <a:pt x="1444021" y="3546189"/>
                    <a:pt x="1442349" y="3631095"/>
                    <a:pt x="1485638" y="3676679"/>
                  </a:cubicBezTo>
                  <a:cubicBezTo>
                    <a:pt x="1493883" y="3685391"/>
                    <a:pt x="1505163" y="3693948"/>
                    <a:pt x="1516442" y="3696553"/>
                  </a:cubicBezTo>
                  <a:cubicBezTo>
                    <a:pt x="1557553" y="3706121"/>
                    <a:pt x="1597536" y="3701143"/>
                    <a:pt x="1634136" y="3678818"/>
                  </a:cubicBezTo>
                  <a:cubicBezTo>
                    <a:pt x="1656966" y="3664855"/>
                    <a:pt x="1659456" y="3665788"/>
                    <a:pt x="1676997" y="3686091"/>
                  </a:cubicBezTo>
                  <a:cubicBezTo>
                    <a:pt x="1690338" y="3701532"/>
                    <a:pt x="1704339" y="3717595"/>
                    <a:pt x="1721181" y="3728641"/>
                  </a:cubicBezTo>
                  <a:cubicBezTo>
                    <a:pt x="1774777" y="3763763"/>
                    <a:pt x="1872712" y="3754117"/>
                    <a:pt x="1897721" y="3675278"/>
                  </a:cubicBezTo>
                  <a:cubicBezTo>
                    <a:pt x="1898810" y="3671856"/>
                    <a:pt x="1901182" y="3668861"/>
                    <a:pt x="1903672" y="3664466"/>
                  </a:cubicBezTo>
                  <a:cubicBezTo>
                    <a:pt x="1912734" y="3671506"/>
                    <a:pt x="1920318" y="3678545"/>
                    <a:pt x="1928914" y="3683913"/>
                  </a:cubicBezTo>
                  <a:cubicBezTo>
                    <a:pt x="1942644" y="3692470"/>
                    <a:pt x="1956373" y="3701804"/>
                    <a:pt x="1971386" y="3707483"/>
                  </a:cubicBezTo>
                  <a:cubicBezTo>
                    <a:pt x="2003474" y="3719657"/>
                    <a:pt x="2036767" y="3708338"/>
                    <a:pt x="2054931" y="3681424"/>
                  </a:cubicBezTo>
                  <a:cubicBezTo>
                    <a:pt x="2073211" y="3654314"/>
                    <a:pt x="2070761" y="3620243"/>
                    <a:pt x="2048747" y="3593834"/>
                  </a:cubicBezTo>
                  <a:cubicBezTo>
                    <a:pt x="2043846" y="3588039"/>
                    <a:pt x="2039334" y="3582088"/>
                    <a:pt x="2036612" y="3578704"/>
                  </a:cubicBezTo>
                  <a:close/>
                  <a:moveTo>
                    <a:pt x="419395" y="3644085"/>
                  </a:moveTo>
                  <a:cubicBezTo>
                    <a:pt x="424996" y="3650347"/>
                    <a:pt x="427952" y="3652798"/>
                    <a:pt x="429858" y="3655870"/>
                  </a:cubicBezTo>
                  <a:cubicBezTo>
                    <a:pt x="439503" y="3671545"/>
                    <a:pt x="454400" y="3679440"/>
                    <a:pt x="471319" y="3675317"/>
                  </a:cubicBezTo>
                  <a:cubicBezTo>
                    <a:pt x="489210" y="3670922"/>
                    <a:pt x="507801" y="3664155"/>
                    <a:pt x="522659" y="3653614"/>
                  </a:cubicBezTo>
                  <a:cubicBezTo>
                    <a:pt x="549340" y="3634712"/>
                    <a:pt x="557469" y="3605775"/>
                    <a:pt x="558869" y="3573609"/>
                  </a:cubicBezTo>
                  <a:cubicBezTo>
                    <a:pt x="559647" y="3555212"/>
                    <a:pt x="563459" y="3535999"/>
                    <a:pt x="570460" y="3519041"/>
                  </a:cubicBezTo>
                  <a:cubicBezTo>
                    <a:pt x="577538" y="3501850"/>
                    <a:pt x="592085" y="3487809"/>
                    <a:pt x="600097" y="3470851"/>
                  </a:cubicBezTo>
                  <a:cubicBezTo>
                    <a:pt x="619544" y="3429623"/>
                    <a:pt x="617055" y="3388357"/>
                    <a:pt x="593135" y="3349463"/>
                  </a:cubicBezTo>
                  <a:cubicBezTo>
                    <a:pt x="572949" y="3316636"/>
                    <a:pt x="546307" y="3309207"/>
                    <a:pt x="511185" y="3324532"/>
                  </a:cubicBezTo>
                  <a:cubicBezTo>
                    <a:pt x="497494" y="3330521"/>
                    <a:pt x="493527" y="3328226"/>
                    <a:pt x="493877" y="3312902"/>
                  </a:cubicBezTo>
                  <a:cubicBezTo>
                    <a:pt x="494188" y="3298278"/>
                    <a:pt x="494344" y="3283304"/>
                    <a:pt x="497339" y="3269107"/>
                  </a:cubicBezTo>
                  <a:cubicBezTo>
                    <a:pt x="506207" y="3226829"/>
                    <a:pt x="484232" y="3202287"/>
                    <a:pt x="450705" y="3183735"/>
                  </a:cubicBezTo>
                  <a:cubicBezTo>
                    <a:pt x="419628" y="3166544"/>
                    <a:pt x="394114" y="3173506"/>
                    <a:pt x="376067" y="3204154"/>
                  </a:cubicBezTo>
                  <a:cubicBezTo>
                    <a:pt x="368911" y="3216289"/>
                    <a:pt x="362921" y="3229163"/>
                    <a:pt x="355298" y="3240987"/>
                  </a:cubicBezTo>
                  <a:cubicBezTo>
                    <a:pt x="352381" y="3245499"/>
                    <a:pt x="346430" y="3248027"/>
                    <a:pt x="341879" y="3251449"/>
                  </a:cubicBezTo>
                  <a:cubicBezTo>
                    <a:pt x="339390" y="3246510"/>
                    <a:pt x="334995" y="3241726"/>
                    <a:pt x="334684" y="3236631"/>
                  </a:cubicBezTo>
                  <a:cubicBezTo>
                    <a:pt x="333128" y="3211933"/>
                    <a:pt x="321226" y="3192019"/>
                    <a:pt x="305980" y="3174050"/>
                  </a:cubicBezTo>
                  <a:cubicBezTo>
                    <a:pt x="283538" y="3147563"/>
                    <a:pt x="249350" y="3144957"/>
                    <a:pt x="226441" y="3170861"/>
                  </a:cubicBezTo>
                  <a:cubicBezTo>
                    <a:pt x="212945" y="3186107"/>
                    <a:pt x="205322" y="3206760"/>
                    <a:pt x="195987" y="3225468"/>
                  </a:cubicBezTo>
                  <a:cubicBezTo>
                    <a:pt x="192176" y="3233130"/>
                    <a:pt x="191320" y="3242193"/>
                    <a:pt x="188209" y="3250244"/>
                  </a:cubicBezTo>
                  <a:cubicBezTo>
                    <a:pt x="183775" y="3261640"/>
                    <a:pt x="177240" y="3269263"/>
                    <a:pt x="162577" y="3267629"/>
                  </a:cubicBezTo>
                  <a:cubicBezTo>
                    <a:pt x="154448" y="3266735"/>
                    <a:pt x="145269" y="3269652"/>
                    <a:pt x="137452" y="3272958"/>
                  </a:cubicBezTo>
                  <a:cubicBezTo>
                    <a:pt x="92257" y="3292055"/>
                    <a:pt x="56124" y="3322470"/>
                    <a:pt x="28159" y="3362725"/>
                  </a:cubicBezTo>
                  <a:cubicBezTo>
                    <a:pt x="15130" y="3381472"/>
                    <a:pt x="12991" y="3400842"/>
                    <a:pt x="25164" y="3420639"/>
                  </a:cubicBezTo>
                  <a:cubicBezTo>
                    <a:pt x="33682" y="3434485"/>
                    <a:pt x="43017" y="3447826"/>
                    <a:pt x="51768" y="3461555"/>
                  </a:cubicBezTo>
                  <a:cubicBezTo>
                    <a:pt x="56280" y="3468673"/>
                    <a:pt x="58341" y="3475868"/>
                    <a:pt x="48540" y="3480536"/>
                  </a:cubicBezTo>
                  <a:cubicBezTo>
                    <a:pt x="29209" y="3489793"/>
                    <a:pt x="23959" y="3507178"/>
                    <a:pt x="22714" y="3526236"/>
                  </a:cubicBezTo>
                  <a:cubicBezTo>
                    <a:pt x="19447" y="3574543"/>
                    <a:pt x="35433" y="3617093"/>
                    <a:pt x="64214" y="3655092"/>
                  </a:cubicBezTo>
                  <a:cubicBezTo>
                    <a:pt x="79500" y="3675278"/>
                    <a:pt x="100541" y="3686169"/>
                    <a:pt x="126095" y="3685935"/>
                  </a:cubicBezTo>
                  <a:cubicBezTo>
                    <a:pt x="141224" y="3685780"/>
                    <a:pt x="156393" y="3683835"/>
                    <a:pt x="171484" y="3682240"/>
                  </a:cubicBezTo>
                  <a:cubicBezTo>
                    <a:pt x="197854" y="3679440"/>
                    <a:pt x="199682" y="3681190"/>
                    <a:pt x="196065" y="3707405"/>
                  </a:cubicBezTo>
                  <a:cubicBezTo>
                    <a:pt x="190659" y="3746805"/>
                    <a:pt x="207344" y="3767496"/>
                    <a:pt x="246900" y="3770452"/>
                  </a:cubicBezTo>
                  <a:cubicBezTo>
                    <a:pt x="318854" y="3775820"/>
                    <a:pt x="372061" y="3744082"/>
                    <a:pt x="402009" y="3678196"/>
                  </a:cubicBezTo>
                  <a:cubicBezTo>
                    <a:pt x="406832" y="3667538"/>
                    <a:pt x="412589" y="3657387"/>
                    <a:pt x="419395" y="3644085"/>
                  </a:cubicBezTo>
                  <a:close/>
                  <a:moveTo>
                    <a:pt x="3993529" y="2983236"/>
                  </a:moveTo>
                  <a:cubicBezTo>
                    <a:pt x="3991001" y="2983041"/>
                    <a:pt x="3988473" y="2982847"/>
                    <a:pt x="3985945" y="2982652"/>
                  </a:cubicBezTo>
                  <a:cubicBezTo>
                    <a:pt x="3983456" y="2974251"/>
                    <a:pt x="3979605" y="2966006"/>
                    <a:pt x="3978711" y="2957449"/>
                  </a:cubicBezTo>
                  <a:cubicBezTo>
                    <a:pt x="3972993" y="2903581"/>
                    <a:pt x="3932893" y="2859203"/>
                    <a:pt x="3880075" y="2848351"/>
                  </a:cubicBezTo>
                  <a:cubicBezTo>
                    <a:pt x="3861912" y="2844617"/>
                    <a:pt x="3846704" y="2847768"/>
                    <a:pt x="3834608" y="2862314"/>
                  </a:cubicBezTo>
                  <a:cubicBezTo>
                    <a:pt x="3823290" y="2875888"/>
                    <a:pt x="3828229" y="2889579"/>
                    <a:pt x="3833986" y="2903581"/>
                  </a:cubicBezTo>
                  <a:cubicBezTo>
                    <a:pt x="3837758" y="2912721"/>
                    <a:pt x="3840442" y="2922328"/>
                    <a:pt x="3843592" y="2931740"/>
                  </a:cubicBezTo>
                  <a:cubicBezTo>
                    <a:pt x="3842309" y="2932674"/>
                    <a:pt x="3841064" y="2933607"/>
                    <a:pt x="3839781" y="2934501"/>
                  </a:cubicBezTo>
                  <a:cubicBezTo>
                    <a:pt x="3833869" y="2931273"/>
                    <a:pt x="3827724" y="2928434"/>
                    <a:pt x="3822123" y="2924778"/>
                  </a:cubicBezTo>
                  <a:cubicBezTo>
                    <a:pt x="3810299" y="2917038"/>
                    <a:pt x="3799370" y="2907820"/>
                    <a:pt x="3787041" y="2901130"/>
                  </a:cubicBezTo>
                  <a:cubicBezTo>
                    <a:pt x="3745268" y="2878377"/>
                    <a:pt x="3700696" y="2892224"/>
                    <a:pt x="3677476" y="2933996"/>
                  </a:cubicBezTo>
                  <a:cubicBezTo>
                    <a:pt x="3671058" y="2945548"/>
                    <a:pt x="3670008" y="2956827"/>
                    <a:pt x="3677748" y="2967717"/>
                  </a:cubicBezTo>
                  <a:cubicBezTo>
                    <a:pt x="3689961" y="2984947"/>
                    <a:pt x="3702485" y="3002022"/>
                    <a:pt x="3715437" y="3018746"/>
                  </a:cubicBezTo>
                  <a:cubicBezTo>
                    <a:pt x="3723604" y="3029247"/>
                    <a:pt x="3732822" y="3038932"/>
                    <a:pt x="3743751" y="3051456"/>
                  </a:cubicBezTo>
                  <a:cubicBezTo>
                    <a:pt x="3724227" y="3048733"/>
                    <a:pt x="3708591" y="3047178"/>
                    <a:pt x="3693189" y="3044299"/>
                  </a:cubicBezTo>
                  <a:cubicBezTo>
                    <a:pt x="3657134" y="3037571"/>
                    <a:pt x="3634653" y="3056785"/>
                    <a:pt x="3615284" y="3083271"/>
                  </a:cubicBezTo>
                  <a:cubicBezTo>
                    <a:pt x="3596265" y="3109253"/>
                    <a:pt x="3598560" y="3135078"/>
                    <a:pt x="3615751" y="3160360"/>
                  </a:cubicBezTo>
                  <a:cubicBezTo>
                    <a:pt x="3639671" y="3195559"/>
                    <a:pt x="3660013" y="3234842"/>
                    <a:pt x="3708202" y="3243632"/>
                  </a:cubicBezTo>
                  <a:cubicBezTo>
                    <a:pt x="3712208" y="3244371"/>
                    <a:pt x="3715009" y="3251761"/>
                    <a:pt x="3718354" y="3256039"/>
                  </a:cubicBezTo>
                  <a:cubicBezTo>
                    <a:pt x="3713998" y="3257439"/>
                    <a:pt x="3709564" y="3260356"/>
                    <a:pt x="3705363" y="3260045"/>
                  </a:cubicBezTo>
                  <a:cubicBezTo>
                    <a:pt x="3670008" y="3257322"/>
                    <a:pt x="3620963" y="3300261"/>
                    <a:pt x="3619524" y="3335694"/>
                  </a:cubicBezTo>
                  <a:cubicBezTo>
                    <a:pt x="3618590" y="3358408"/>
                    <a:pt x="3633253" y="3375133"/>
                    <a:pt x="3662229" y="3383923"/>
                  </a:cubicBezTo>
                  <a:cubicBezTo>
                    <a:pt x="3676737" y="3388318"/>
                    <a:pt x="3691944" y="3390885"/>
                    <a:pt x="3705907" y="3396524"/>
                  </a:cubicBezTo>
                  <a:cubicBezTo>
                    <a:pt x="3721698" y="3402903"/>
                    <a:pt x="3722671" y="3412471"/>
                    <a:pt x="3709213" y="3422778"/>
                  </a:cubicBezTo>
                  <a:cubicBezTo>
                    <a:pt x="3696690" y="3432385"/>
                    <a:pt x="3693773" y="3444170"/>
                    <a:pt x="3696845" y="3458716"/>
                  </a:cubicBezTo>
                  <a:cubicBezTo>
                    <a:pt x="3705869" y="3501422"/>
                    <a:pt x="3749041" y="3529853"/>
                    <a:pt x="3791475" y="3519974"/>
                  </a:cubicBezTo>
                  <a:cubicBezTo>
                    <a:pt x="3805671" y="3516668"/>
                    <a:pt x="3819323" y="3510990"/>
                    <a:pt x="3833052" y="3505894"/>
                  </a:cubicBezTo>
                  <a:cubicBezTo>
                    <a:pt x="3856972" y="3496988"/>
                    <a:pt x="3870974" y="3479913"/>
                    <a:pt x="3875252" y="3454516"/>
                  </a:cubicBezTo>
                  <a:cubicBezTo>
                    <a:pt x="3877975" y="3438452"/>
                    <a:pt x="3881786" y="3422622"/>
                    <a:pt x="3885754" y="3403487"/>
                  </a:cubicBezTo>
                  <a:cubicBezTo>
                    <a:pt x="3896489" y="3420483"/>
                    <a:pt x="3904345" y="3434757"/>
                    <a:pt x="3913913" y="3447826"/>
                  </a:cubicBezTo>
                  <a:cubicBezTo>
                    <a:pt x="3944989" y="3490181"/>
                    <a:pt x="4000414" y="3486331"/>
                    <a:pt x="4022039" y="3438802"/>
                  </a:cubicBezTo>
                  <a:cubicBezTo>
                    <a:pt x="4044092" y="3390379"/>
                    <a:pt x="4038569" y="3365292"/>
                    <a:pt x="4009632" y="3337639"/>
                  </a:cubicBezTo>
                  <a:cubicBezTo>
                    <a:pt x="4006520" y="3334644"/>
                    <a:pt x="4003370" y="3331377"/>
                    <a:pt x="4001308" y="3327643"/>
                  </a:cubicBezTo>
                  <a:cubicBezTo>
                    <a:pt x="3997808" y="3321225"/>
                    <a:pt x="3995202" y="3314341"/>
                    <a:pt x="3992246" y="3307651"/>
                  </a:cubicBezTo>
                  <a:cubicBezTo>
                    <a:pt x="3999558" y="3305123"/>
                    <a:pt x="4006831" y="3300573"/>
                    <a:pt x="4014182" y="3300456"/>
                  </a:cubicBezTo>
                  <a:cubicBezTo>
                    <a:pt x="4047709" y="3299873"/>
                    <a:pt x="4077968" y="3289216"/>
                    <a:pt x="4107217" y="3273775"/>
                  </a:cubicBezTo>
                  <a:cubicBezTo>
                    <a:pt x="4137554" y="3257750"/>
                    <a:pt x="4151945" y="3232508"/>
                    <a:pt x="4154084" y="3198981"/>
                  </a:cubicBezTo>
                  <a:cubicBezTo>
                    <a:pt x="4156768" y="3156859"/>
                    <a:pt x="4137360" y="3136206"/>
                    <a:pt x="4095471" y="3139201"/>
                  </a:cubicBezTo>
                  <a:cubicBezTo>
                    <a:pt x="4076374" y="3140562"/>
                    <a:pt x="4057432" y="3144685"/>
                    <a:pt x="4038452" y="3147563"/>
                  </a:cubicBezTo>
                  <a:cubicBezTo>
                    <a:pt x="4037285" y="3146163"/>
                    <a:pt x="4036157" y="3144763"/>
                    <a:pt x="4034991" y="3143363"/>
                  </a:cubicBezTo>
                  <a:cubicBezTo>
                    <a:pt x="4045842" y="3133717"/>
                    <a:pt x="4057821" y="3125044"/>
                    <a:pt x="4067272" y="3114153"/>
                  </a:cubicBezTo>
                  <a:cubicBezTo>
                    <a:pt x="4087147" y="3091206"/>
                    <a:pt x="4108656" y="3068919"/>
                    <a:pt x="4124097" y="3043133"/>
                  </a:cubicBezTo>
                  <a:cubicBezTo>
                    <a:pt x="4156106" y="2989575"/>
                    <a:pt x="4124136" y="2911749"/>
                    <a:pt x="4064900" y="2892068"/>
                  </a:cubicBezTo>
                  <a:cubicBezTo>
                    <a:pt x="4052765" y="2888023"/>
                    <a:pt x="4042731" y="2889812"/>
                    <a:pt x="4033901" y="2899419"/>
                  </a:cubicBezTo>
                  <a:cubicBezTo>
                    <a:pt x="4017022" y="2917777"/>
                    <a:pt x="4004108" y="2937846"/>
                    <a:pt x="4001464" y="2963594"/>
                  </a:cubicBezTo>
                  <a:cubicBezTo>
                    <a:pt x="4000686" y="2970362"/>
                    <a:pt x="3996252" y="2976740"/>
                    <a:pt x="3993529" y="29832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4">
              <a:extLst>
                <a:ext uri="{FF2B5EF4-FFF2-40B4-BE49-F238E27FC236}">
                  <a16:creationId xmlns:a16="http://schemas.microsoft.com/office/drawing/2014/main" id="{F0A65380-E799-4A4D-9B46-4F5C14C8382D}"/>
                </a:ext>
              </a:extLst>
            </p:cNvPr>
            <p:cNvSpPr/>
            <p:nvPr/>
          </p:nvSpPr>
          <p:spPr>
            <a:xfrm>
              <a:off x="1691542" y="6133499"/>
              <a:ext cx="674381" cy="624086"/>
            </a:xfrm>
            <a:custGeom>
              <a:avLst/>
              <a:gdLst>
                <a:gd name="connsiteX0" fmla="*/ 582508 w 674381"/>
                <a:gd name="connsiteY0" fmla="*/ 454792 h 624086"/>
                <a:gd name="connsiteX1" fmla="*/ 594526 w 674381"/>
                <a:gd name="connsiteY1" fmla="*/ 469883 h 624086"/>
                <a:gd name="connsiteX2" fmla="*/ 600710 w 674381"/>
                <a:gd name="connsiteY2" fmla="*/ 557472 h 624086"/>
                <a:gd name="connsiteX3" fmla="*/ 517166 w 674381"/>
                <a:gd name="connsiteY3" fmla="*/ 583531 h 624086"/>
                <a:gd name="connsiteX4" fmla="*/ 474693 w 674381"/>
                <a:gd name="connsiteY4" fmla="*/ 559961 h 624086"/>
                <a:gd name="connsiteX5" fmla="*/ 449451 w 674381"/>
                <a:gd name="connsiteY5" fmla="*/ 540514 h 624086"/>
                <a:gd name="connsiteX6" fmla="*/ 443500 w 674381"/>
                <a:gd name="connsiteY6" fmla="*/ 551327 h 624086"/>
                <a:gd name="connsiteX7" fmla="*/ 266960 w 674381"/>
                <a:gd name="connsiteY7" fmla="*/ 604689 h 624086"/>
                <a:gd name="connsiteX8" fmla="*/ 222776 w 674381"/>
                <a:gd name="connsiteY8" fmla="*/ 562139 h 624086"/>
                <a:gd name="connsiteX9" fmla="*/ 179915 w 674381"/>
                <a:gd name="connsiteY9" fmla="*/ 554866 h 624086"/>
                <a:gd name="connsiteX10" fmla="*/ 62221 w 674381"/>
                <a:gd name="connsiteY10" fmla="*/ 572602 h 624086"/>
                <a:gd name="connsiteX11" fmla="*/ 31417 w 674381"/>
                <a:gd name="connsiteY11" fmla="*/ 552727 h 624086"/>
                <a:gd name="connsiteX12" fmla="*/ 35034 w 674381"/>
                <a:gd name="connsiteY12" fmla="*/ 384666 h 624086"/>
                <a:gd name="connsiteX13" fmla="*/ 55882 w 674381"/>
                <a:gd name="connsiteY13" fmla="*/ 310106 h 624086"/>
                <a:gd name="connsiteX14" fmla="*/ 50631 w 674381"/>
                <a:gd name="connsiteY14" fmla="*/ 261488 h 624086"/>
                <a:gd name="connsiteX15" fmla="*/ 67628 w 674381"/>
                <a:gd name="connsiteY15" fmla="*/ 215749 h 624086"/>
                <a:gd name="connsiteX16" fmla="*/ 150044 w 674381"/>
                <a:gd name="connsiteY16" fmla="*/ 163397 h 624086"/>
                <a:gd name="connsiteX17" fmla="*/ 164629 w 674381"/>
                <a:gd name="connsiteY17" fmla="*/ 144923 h 624086"/>
                <a:gd name="connsiteX18" fmla="*/ 174547 w 674381"/>
                <a:gd name="connsiteY18" fmla="*/ 107506 h 624086"/>
                <a:gd name="connsiteX19" fmla="*/ 319195 w 674381"/>
                <a:gd name="connsiteY19" fmla="*/ 41348 h 624086"/>
                <a:gd name="connsiteX20" fmla="*/ 348443 w 674381"/>
                <a:gd name="connsiteY20" fmla="*/ 60367 h 624086"/>
                <a:gd name="connsiteX21" fmla="*/ 377691 w 674381"/>
                <a:gd name="connsiteY21" fmla="*/ 58072 h 624086"/>
                <a:gd name="connsiteX22" fmla="*/ 408418 w 674381"/>
                <a:gd name="connsiteY22" fmla="*/ 14083 h 624086"/>
                <a:gd name="connsiteX23" fmla="*/ 457658 w 674381"/>
                <a:gd name="connsiteY23" fmla="*/ 11905 h 624086"/>
                <a:gd name="connsiteX24" fmla="*/ 483756 w 674381"/>
                <a:gd name="connsiteY24" fmla="*/ 74718 h 624086"/>
                <a:gd name="connsiteX25" fmla="*/ 483794 w 674381"/>
                <a:gd name="connsiteY25" fmla="*/ 107740 h 624086"/>
                <a:gd name="connsiteX26" fmla="*/ 509698 w 674381"/>
                <a:gd name="connsiteY26" fmla="*/ 89654 h 624086"/>
                <a:gd name="connsiteX27" fmla="*/ 555204 w 674381"/>
                <a:gd name="connsiteY27" fmla="*/ 64801 h 624086"/>
                <a:gd name="connsiteX28" fmla="*/ 596043 w 674381"/>
                <a:gd name="connsiteY28" fmla="*/ 86815 h 624086"/>
                <a:gd name="connsiteX29" fmla="*/ 585814 w 674381"/>
                <a:gd name="connsiteY29" fmla="*/ 172498 h 624086"/>
                <a:gd name="connsiteX30" fmla="*/ 568934 w 674381"/>
                <a:gd name="connsiteY30" fmla="*/ 212987 h 624086"/>
                <a:gd name="connsiteX31" fmla="*/ 583441 w 674381"/>
                <a:gd name="connsiteY31" fmla="*/ 234573 h 624086"/>
                <a:gd name="connsiteX32" fmla="*/ 609461 w 674381"/>
                <a:gd name="connsiteY32" fmla="*/ 236557 h 624086"/>
                <a:gd name="connsiteX33" fmla="*/ 673714 w 674381"/>
                <a:gd name="connsiteY33" fmla="*/ 313450 h 624086"/>
                <a:gd name="connsiteX34" fmla="*/ 624824 w 674381"/>
                <a:gd name="connsiteY34" fmla="*/ 426943 h 624086"/>
                <a:gd name="connsiteX35" fmla="*/ 582508 w 674381"/>
                <a:gd name="connsiteY35" fmla="*/ 454792 h 62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74381" h="624086">
                  <a:moveTo>
                    <a:pt x="582508" y="454792"/>
                  </a:moveTo>
                  <a:cubicBezTo>
                    <a:pt x="585230" y="458214"/>
                    <a:pt x="589742" y="464126"/>
                    <a:pt x="594526" y="469883"/>
                  </a:cubicBezTo>
                  <a:cubicBezTo>
                    <a:pt x="616540" y="496253"/>
                    <a:pt x="618990" y="530363"/>
                    <a:pt x="600710" y="557472"/>
                  </a:cubicBezTo>
                  <a:cubicBezTo>
                    <a:pt x="582547" y="584387"/>
                    <a:pt x="549253" y="595705"/>
                    <a:pt x="517166" y="583531"/>
                  </a:cubicBezTo>
                  <a:cubicBezTo>
                    <a:pt x="502191" y="577853"/>
                    <a:pt x="488462" y="568518"/>
                    <a:pt x="474693" y="559961"/>
                  </a:cubicBezTo>
                  <a:cubicBezTo>
                    <a:pt x="466059" y="554594"/>
                    <a:pt x="458474" y="547593"/>
                    <a:pt x="449451" y="540514"/>
                  </a:cubicBezTo>
                  <a:cubicBezTo>
                    <a:pt x="447001" y="544909"/>
                    <a:pt x="444589" y="547904"/>
                    <a:pt x="443500" y="551327"/>
                  </a:cubicBezTo>
                  <a:cubicBezTo>
                    <a:pt x="418491" y="630204"/>
                    <a:pt x="320556" y="639811"/>
                    <a:pt x="266960" y="604689"/>
                  </a:cubicBezTo>
                  <a:cubicBezTo>
                    <a:pt x="250119" y="593683"/>
                    <a:pt x="236117" y="577580"/>
                    <a:pt x="222776" y="562139"/>
                  </a:cubicBezTo>
                  <a:cubicBezTo>
                    <a:pt x="205235" y="541798"/>
                    <a:pt x="202746" y="540903"/>
                    <a:pt x="179915" y="554866"/>
                  </a:cubicBezTo>
                  <a:cubicBezTo>
                    <a:pt x="143315" y="577230"/>
                    <a:pt x="103332" y="582170"/>
                    <a:pt x="62221" y="572602"/>
                  </a:cubicBezTo>
                  <a:cubicBezTo>
                    <a:pt x="50942" y="569996"/>
                    <a:pt x="39663" y="561400"/>
                    <a:pt x="31417" y="552727"/>
                  </a:cubicBezTo>
                  <a:cubicBezTo>
                    <a:pt x="-11872" y="507143"/>
                    <a:pt x="-10200" y="422237"/>
                    <a:pt x="35034" y="384666"/>
                  </a:cubicBezTo>
                  <a:cubicBezTo>
                    <a:pt x="59538" y="364324"/>
                    <a:pt x="59188" y="337876"/>
                    <a:pt x="55882" y="310106"/>
                  </a:cubicBezTo>
                  <a:cubicBezTo>
                    <a:pt x="53937" y="293926"/>
                    <a:pt x="52109" y="277746"/>
                    <a:pt x="50631" y="261488"/>
                  </a:cubicBezTo>
                  <a:cubicBezTo>
                    <a:pt x="49036" y="243636"/>
                    <a:pt x="54715" y="228350"/>
                    <a:pt x="67628" y="215749"/>
                  </a:cubicBezTo>
                  <a:cubicBezTo>
                    <a:pt x="91392" y="192529"/>
                    <a:pt x="114767" y="169309"/>
                    <a:pt x="150044" y="163397"/>
                  </a:cubicBezTo>
                  <a:cubicBezTo>
                    <a:pt x="155917" y="162425"/>
                    <a:pt x="161907" y="152118"/>
                    <a:pt x="164629" y="144923"/>
                  </a:cubicBezTo>
                  <a:cubicBezTo>
                    <a:pt x="169180" y="132904"/>
                    <a:pt x="168947" y="118825"/>
                    <a:pt x="174547" y="107506"/>
                  </a:cubicBezTo>
                  <a:cubicBezTo>
                    <a:pt x="208658" y="38858"/>
                    <a:pt x="242923" y="24623"/>
                    <a:pt x="319195" y="41348"/>
                  </a:cubicBezTo>
                  <a:cubicBezTo>
                    <a:pt x="329852" y="43681"/>
                    <a:pt x="339614" y="52782"/>
                    <a:pt x="348443" y="60367"/>
                  </a:cubicBezTo>
                  <a:cubicBezTo>
                    <a:pt x="361317" y="71413"/>
                    <a:pt x="367696" y="71801"/>
                    <a:pt x="377691" y="58072"/>
                  </a:cubicBezTo>
                  <a:cubicBezTo>
                    <a:pt x="388232" y="43603"/>
                    <a:pt x="396905" y="27657"/>
                    <a:pt x="408418" y="14083"/>
                  </a:cubicBezTo>
                  <a:cubicBezTo>
                    <a:pt x="424092" y="-4314"/>
                    <a:pt x="439416" y="-4314"/>
                    <a:pt x="457658" y="11905"/>
                  </a:cubicBezTo>
                  <a:cubicBezTo>
                    <a:pt x="476405" y="28590"/>
                    <a:pt x="483094" y="50488"/>
                    <a:pt x="483756" y="74718"/>
                  </a:cubicBezTo>
                  <a:cubicBezTo>
                    <a:pt x="484028" y="84442"/>
                    <a:pt x="483794" y="94166"/>
                    <a:pt x="483794" y="107740"/>
                  </a:cubicBezTo>
                  <a:cubicBezTo>
                    <a:pt x="494140" y="100428"/>
                    <a:pt x="501530" y="94438"/>
                    <a:pt x="509698" y="89654"/>
                  </a:cubicBezTo>
                  <a:cubicBezTo>
                    <a:pt x="524594" y="80864"/>
                    <a:pt x="539296" y="71257"/>
                    <a:pt x="555204" y="64801"/>
                  </a:cubicBezTo>
                  <a:cubicBezTo>
                    <a:pt x="577529" y="55777"/>
                    <a:pt x="589975" y="63089"/>
                    <a:pt x="596043" y="86815"/>
                  </a:cubicBezTo>
                  <a:cubicBezTo>
                    <a:pt x="603666" y="116569"/>
                    <a:pt x="598026" y="144923"/>
                    <a:pt x="585814" y="172498"/>
                  </a:cubicBezTo>
                  <a:cubicBezTo>
                    <a:pt x="579902" y="185878"/>
                    <a:pt x="573834" y="199219"/>
                    <a:pt x="568934" y="212987"/>
                  </a:cubicBezTo>
                  <a:cubicBezTo>
                    <a:pt x="564422" y="225705"/>
                    <a:pt x="570917" y="232823"/>
                    <a:pt x="583441" y="234573"/>
                  </a:cubicBezTo>
                  <a:cubicBezTo>
                    <a:pt x="592037" y="235779"/>
                    <a:pt x="600788" y="235857"/>
                    <a:pt x="609461" y="236557"/>
                  </a:cubicBezTo>
                  <a:cubicBezTo>
                    <a:pt x="653217" y="240135"/>
                    <a:pt x="678926" y="269811"/>
                    <a:pt x="673714" y="313450"/>
                  </a:cubicBezTo>
                  <a:cubicBezTo>
                    <a:pt x="668658" y="355806"/>
                    <a:pt x="653412" y="394973"/>
                    <a:pt x="624824" y="426943"/>
                  </a:cubicBezTo>
                  <a:cubicBezTo>
                    <a:pt x="614634" y="438495"/>
                    <a:pt x="598377" y="444679"/>
                    <a:pt x="582508" y="454792"/>
                  </a:cubicBezTo>
                  <a:close/>
                </a:path>
              </a:pathLst>
            </a:custGeom>
            <a:solidFill>
              <a:schemeClr val="accent1"/>
            </a:solidFill>
            <a:ln w="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5">
              <a:extLst>
                <a:ext uri="{FF2B5EF4-FFF2-40B4-BE49-F238E27FC236}">
                  <a16:creationId xmlns:a16="http://schemas.microsoft.com/office/drawing/2014/main" id="{5EA1807E-E802-4568-819B-C486CE07357E}"/>
                </a:ext>
              </a:extLst>
            </p:cNvPr>
            <p:cNvSpPr/>
            <p:nvPr/>
          </p:nvSpPr>
          <p:spPr>
            <a:xfrm>
              <a:off x="254474" y="6162297"/>
              <a:ext cx="595945" cy="618294"/>
            </a:xfrm>
            <a:custGeom>
              <a:avLst/>
              <a:gdLst>
                <a:gd name="connsiteX0" fmla="*/ 402360 w 595945"/>
                <a:gd name="connsiteY0" fmla="*/ 491375 h 618294"/>
                <a:gd name="connsiteX1" fmla="*/ 384974 w 595945"/>
                <a:gd name="connsiteY1" fmla="*/ 525446 h 618294"/>
                <a:gd name="connsiteX2" fmla="*/ 229864 w 595945"/>
                <a:gd name="connsiteY2" fmla="*/ 617703 h 618294"/>
                <a:gd name="connsiteX3" fmla="*/ 179030 w 595945"/>
                <a:gd name="connsiteY3" fmla="*/ 554656 h 618294"/>
                <a:gd name="connsiteX4" fmla="*/ 154449 w 595945"/>
                <a:gd name="connsiteY4" fmla="*/ 529491 h 618294"/>
                <a:gd name="connsiteX5" fmla="*/ 109059 w 595945"/>
                <a:gd name="connsiteY5" fmla="*/ 533186 h 618294"/>
                <a:gd name="connsiteX6" fmla="*/ 47179 w 595945"/>
                <a:gd name="connsiteY6" fmla="*/ 502343 h 618294"/>
                <a:gd name="connsiteX7" fmla="*/ 5601 w 595945"/>
                <a:gd name="connsiteY7" fmla="*/ 373487 h 618294"/>
                <a:gd name="connsiteX8" fmla="*/ 31427 w 595945"/>
                <a:gd name="connsiteY8" fmla="*/ 327787 h 618294"/>
                <a:gd name="connsiteX9" fmla="*/ 34655 w 595945"/>
                <a:gd name="connsiteY9" fmla="*/ 308806 h 618294"/>
                <a:gd name="connsiteX10" fmla="*/ 8051 w 595945"/>
                <a:gd name="connsiteY10" fmla="*/ 267890 h 618294"/>
                <a:gd name="connsiteX11" fmla="*/ 11046 w 595945"/>
                <a:gd name="connsiteY11" fmla="*/ 209976 h 618294"/>
                <a:gd name="connsiteX12" fmla="*/ 120339 w 595945"/>
                <a:gd name="connsiteY12" fmla="*/ 120209 h 618294"/>
                <a:gd name="connsiteX13" fmla="*/ 145464 w 595945"/>
                <a:gd name="connsiteY13" fmla="*/ 114880 h 618294"/>
                <a:gd name="connsiteX14" fmla="*/ 171095 w 595945"/>
                <a:gd name="connsiteY14" fmla="*/ 97494 h 618294"/>
                <a:gd name="connsiteX15" fmla="*/ 178874 w 595945"/>
                <a:gd name="connsiteY15" fmla="*/ 72719 h 618294"/>
                <a:gd name="connsiteX16" fmla="*/ 209328 w 595945"/>
                <a:gd name="connsiteY16" fmla="*/ 18112 h 618294"/>
                <a:gd name="connsiteX17" fmla="*/ 288867 w 595945"/>
                <a:gd name="connsiteY17" fmla="*/ 21301 h 618294"/>
                <a:gd name="connsiteX18" fmla="*/ 317571 w 595945"/>
                <a:gd name="connsiteY18" fmla="*/ 83882 h 618294"/>
                <a:gd name="connsiteX19" fmla="*/ 324766 w 595945"/>
                <a:gd name="connsiteY19" fmla="*/ 98700 h 618294"/>
                <a:gd name="connsiteX20" fmla="*/ 338185 w 595945"/>
                <a:gd name="connsiteY20" fmla="*/ 88238 h 618294"/>
                <a:gd name="connsiteX21" fmla="*/ 358954 w 595945"/>
                <a:gd name="connsiteY21" fmla="*/ 51405 h 618294"/>
                <a:gd name="connsiteX22" fmla="*/ 433592 w 595945"/>
                <a:gd name="connsiteY22" fmla="*/ 30986 h 618294"/>
                <a:gd name="connsiteX23" fmla="*/ 480226 w 595945"/>
                <a:gd name="connsiteY23" fmla="*/ 116358 h 618294"/>
                <a:gd name="connsiteX24" fmla="*/ 476764 w 595945"/>
                <a:gd name="connsiteY24" fmla="*/ 160153 h 618294"/>
                <a:gd name="connsiteX25" fmla="*/ 494072 w 595945"/>
                <a:gd name="connsiteY25" fmla="*/ 171782 h 618294"/>
                <a:gd name="connsiteX26" fmla="*/ 576022 w 595945"/>
                <a:gd name="connsiteY26" fmla="*/ 196713 h 618294"/>
                <a:gd name="connsiteX27" fmla="*/ 582984 w 595945"/>
                <a:gd name="connsiteY27" fmla="*/ 318102 h 618294"/>
                <a:gd name="connsiteX28" fmla="*/ 553347 w 595945"/>
                <a:gd name="connsiteY28" fmla="*/ 366292 h 618294"/>
                <a:gd name="connsiteX29" fmla="*/ 541756 w 595945"/>
                <a:gd name="connsiteY29" fmla="*/ 420860 h 618294"/>
                <a:gd name="connsiteX30" fmla="*/ 505546 w 595945"/>
                <a:gd name="connsiteY30" fmla="*/ 500865 h 618294"/>
                <a:gd name="connsiteX31" fmla="*/ 454206 w 595945"/>
                <a:gd name="connsiteY31" fmla="*/ 522568 h 618294"/>
                <a:gd name="connsiteX32" fmla="*/ 412745 w 595945"/>
                <a:gd name="connsiteY32" fmla="*/ 503121 h 618294"/>
                <a:gd name="connsiteX33" fmla="*/ 402360 w 595945"/>
                <a:gd name="connsiteY33" fmla="*/ 491375 h 61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5945" h="618294">
                  <a:moveTo>
                    <a:pt x="402360" y="491375"/>
                  </a:moveTo>
                  <a:cubicBezTo>
                    <a:pt x="395553" y="504677"/>
                    <a:pt x="389797" y="514828"/>
                    <a:pt x="384974" y="525446"/>
                  </a:cubicBezTo>
                  <a:cubicBezTo>
                    <a:pt x="355026" y="591372"/>
                    <a:pt x="301819" y="623109"/>
                    <a:pt x="229864" y="617703"/>
                  </a:cubicBezTo>
                  <a:cubicBezTo>
                    <a:pt x="190309" y="614747"/>
                    <a:pt x="173585" y="594056"/>
                    <a:pt x="179030" y="554656"/>
                  </a:cubicBezTo>
                  <a:cubicBezTo>
                    <a:pt x="182647" y="528441"/>
                    <a:pt x="180819" y="526730"/>
                    <a:pt x="154449" y="529491"/>
                  </a:cubicBezTo>
                  <a:cubicBezTo>
                    <a:pt x="139358" y="531086"/>
                    <a:pt x="124189" y="533069"/>
                    <a:pt x="109059" y="533186"/>
                  </a:cubicBezTo>
                  <a:cubicBezTo>
                    <a:pt x="83506" y="533420"/>
                    <a:pt x="62464" y="522529"/>
                    <a:pt x="47179" y="502343"/>
                  </a:cubicBezTo>
                  <a:cubicBezTo>
                    <a:pt x="18397" y="464383"/>
                    <a:pt x="2412" y="421832"/>
                    <a:pt x="5601" y="373487"/>
                  </a:cubicBezTo>
                  <a:cubicBezTo>
                    <a:pt x="6846" y="354429"/>
                    <a:pt x="12096" y="337004"/>
                    <a:pt x="31427" y="327787"/>
                  </a:cubicBezTo>
                  <a:cubicBezTo>
                    <a:pt x="41189" y="323119"/>
                    <a:pt x="39167" y="315885"/>
                    <a:pt x="34655" y="308806"/>
                  </a:cubicBezTo>
                  <a:cubicBezTo>
                    <a:pt x="25904" y="295076"/>
                    <a:pt x="16569" y="281736"/>
                    <a:pt x="8051" y="267890"/>
                  </a:cubicBezTo>
                  <a:cubicBezTo>
                    <a:pt x="-4122" y="248054"/>
                    <a:pt x="-1983" y="228723"/>
                    <a:pt x="11046" y="209976"/>
                  </a:cubicBezTo>
                  <a:cubicBezTo>
                    <a:pt x="39011" y="169721"/>
                    <a:pt x="75144" y="139345"/>
                    <a:pt x="120339" y="120209"/>
                  </a:cubicBezTo>
                  <a:cubicBezTo>
                    <a:pt x="128156" y="116903"/>
                    <a:pt x="137374" y="113947"/>
                    <a:pt x="145464" y="114880"/>
                  </a:cubicBezTo>
                  <a:cubicBezTo>
                    <a:pt x="160127" y="116514"/>
                    <a:pt x="166700" y="108852"/>
                    <a:pt x="171095" y="97494"/>
                  </a:cubicBezTo>
                  <a:cubicBezTo>
                    <a:pt x="174246" y="89443"/>
                    <a:pt x="175063" y="80342"/>
                    <a:pt x="178874" y="72719"/>
                  </a:cubicBezTo>
                  <a:cubicBezTo>
                    <a:pt x="188209" y="54011"/>
                    <a:pt x="195793" y="33358"/>
                    <a:pt x="209328" y="18112"/>
                  </a:cubicBezTo>
                  <a:cubicBezTo>
                    <a:pt x="232276" y="-7792"/>
                    <a:pt x="266425" y="-5186"/>
                    <a:pt x="288867" y="21301"/>
                  </a:cubicBezTo>
                  <a:cubicBezTo>
                    <a:pt x="304113" y="39270"/>
                    <a:pt x="315976" y="59184"/>
                    <a:pt x="317571" y="83882"/>
                  </a:cubicBezTo>
                  <a:cubicBezTo>
                    <a:pt x="317882" y="88938"/>
                    <a:pt x="322277" y="93761"/>
                    <a:pt x="324766" y="98700"/>
                  </a:cubicBezTo>
                  <a:cubicBezTo>
                    <a:pt x="329317" y="95278"/>
                    <a:pt x="335306" y="92750"/>
                    <a:pt x="338185" y="88238"/>
                  </a:cubicBezTo>
                  <a:cubicBezTo>
                    <a:pt x="345808" y="76414"/>
                    <a:pt x="351836" y="63540"/>
                    <a:pt x="358954" y="51405"/>
                  </a:cubicBezTo>
                  <a:cubicBezTo>
                    <a:pt x="376962" y="20757"/>
                    <a:pt x="402515" y="13833"/>
                    <a:pt x="433592" y="30986"/>
                  </a:cubicBezTo>
                  <a:cubicBezTo>
                    <a:pt x="467118" y="49538"/>
                    <a:pt x="489133" y="74080"/>
                    <a:pt x="480226" y="116358"/>
                  </a:cubicBezTo>
                  <a:cubicBezTo>
                    <a:pt x="477231" y="130593"/>
                    <a:pt x="477075" y="145529"/>
                    <a:pt x="476764" y="160153"/>
                  </a:cubicBezTo>
                  <a:cubicBezTo>
                    <a:pt x="476414" y="175516"/>
                    <a:pt x="480381" y="177772"/>
                    <a:pt x="494072" y="171782"/>
                  </a:cubicBezTo>
                  <a:cubicBezTo>
                    <a:pt x="529193" y="156458"/>
                    <a:pt x="555875" y="163887"/>
                    <a:pt x="576022" y="196713"/>
                  </a:cubicBezTo>
                  <a:cubicBezTo>
                    <a:pt x="599903" y="235607"/>
                    <a:pt x="602431" y="276874"/>
                    <a:pt x="582984" y="318102"/>
                  </a:cubicBezTo>
                  <a:cubicBezTo>
                    <a:pt x="574972" y="335060"/>
                    <a:pt x="560425" y="349061"/>
                    <a:pt x="553347" y="366292"/>
                  </a:cubicBezTo>
                  <a:cubicBezTo>
                    <a:pt x="546346" y="383250"/>
                    <a:pt x="542573" y="402463"/>
                    <a:pt x="541756" y="420860"/>
                  </a:cubicBezTo>
                  <a:cubicBezTo>
                    <a:pt x="540356" y="453026"/>
                    <a:pt x="532227" y="481963"/>
                    <a:pt x="505546" y="500865"/>
                  </a:cubicBezTo>
                  <a:cubicBezTo>
                    <a:pt x="490688" y="511406"/>
                    <a:pt x="472097" y="518173"/>
                    <a:pt x="454206" y="522568"/>
                  </a:cubicBezTo>
                  <a:cubicBezTo>
                    <a:pt x="437287" y="526691"/>
                    <a:pt x="422390" y="518795"/>
                    <a:pt x="412745" y="503121"/>
                  </a:cubicBezTo>
                  <a:cubicBezTo>
                    <a:pt x="410917" y="500087"/>
                    <a:pt x="407961" y="497637"/>
                    <a:pt x="402360" y="491375"/>
                  </a:cubicBezTo>
                  <a:close/>
                </a:path>
              </a:pathLst>
            </a:custGeom>
            <a:solidFill>
              <a:schemeClr val="accent1"/>
            </a:solidFill>
            <a:ln w="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6">
              <a:extLst>
                <a:ext uri="{FF2B5EF4-FFF2-40B4-BE49-F238E27FC236}">
                  <a16:creationId xmlns:a16="http://schemas.microsoft.com/office/drawing/2014/main" id="{2850AA5C-A60C-4CF4-813A-454C57574C34}"/>
                </a:ext>
              </a:extLst>
            </p:cNvPr>
            <p:cNvSpPr/>
            <p:nvPr/>
          </p:nvSpPr>
          <p:spPr>
            <a:xfrm>
              <a:off x="3839280" y="5856537"/>
              <a:ext cx="552409" cy="675027"/>
            </a:xfrm>
            <a:custGeom>
              <a:avLst/>
              <a:gdLst>
                <a:gd name="connsiteX0" fmla="*/ 391688 w 552409"/>
                <a:gd name="connsiteY0" fmla="*/ 136285 h 675027"/>
                <a:gd name="connsiteX1" fmla="*/ 399545 w 552409"/>
                <a:gd name="connsiteY1" fmla="*/ 116682 h 675027"/>
                <a:gd name="connsiteX2" fmla="*/ 431982 w 552409"/>
                <a:gd name="connsiteY2" fmla="*/ 52507 h 675027"/>
                <a:gd name="connsiteX3" fmla="*/ 462981 w 552409"/>
                <a:gd name="connsiteY3" fmla="*/ 45156 h 675027"/>
                <a:gd name="connsiteX4" fmla="*/ 522178 w 552409"/>
                <a:gd name="connsiteY4" fmla="*/ 196221 h 675027"/>
                <a:gd name="connsiteX5" fmla="*/ 465353 w 552409"/>
                <a:gd name="connsiteY5" fmla="*/ 267241 h 675027"/>
                <a:gd name="connsiteX6" fmla="*/ 433072 w 552409"/>
                <a:gd name="connsiteY6" fmla="*/ 296451 h 675027"/>
                <a:gd name="connsiteX7" fmla="*/ 436533 w 552409"/>
                <a:gd name="connsiteY7" fmla="*/ 300651 h 675027"/>
                <a:gd name="connsiteX8" fmla="*/ 493552 w 552409"/>
                <a:gd name="connsiteY8" fmla="*/ 292289 h 675027"/>
                <a:gd name="connsiteX9" fmla="*/ 552165 w 552409"/>
                <a:gd name="connsiteY9" fmla="*/ 352069 h 675027"/>
                <a:gd name="connsiteX10" fmla="*/ 505298 w 552409"/>
                <a:gd name="connsiteY10" fmla="*/ 426863 h 675027"/>
                <a:gd name="connsiteX11" fmla="*/ 412263 w 552409"/>
                <a:gd name="connsiteY11" fmla="*/ 453544 h 675027"/>
                <a:gd name="connsiteX12" fmla="*/ 390327 w 552409"/>
                <a:gd name="connsiteY12" fmla="*/ 460739 h 675027"/>
                <a:gd name="connsiteX13" fmla="*/ 399389 w 552409"/>
                <a:gd name="connsiteY13" fmla="*/ 480731 h 675027"/>
                <a:gd name="connsiteX14" fmla="*/ 407713 w 552409"/>
                <a:gd name="connsiteY14" fmla="*/ 490727 h 675027"/>
                <a:gd name="connsiteX15" fmla="*/ 420120 w 552409"/>
                <a:gd name="connsiteY15" fmla="*/ 591890 h 675027"/>
                <a:gd name="connsiteX16" fmla="*/ 311994 w 552409"/>
                <a:gd name="connsiteY16" fmla="*/ 600914 h 675027"/>
                <a:gd name="connsiteX17" fmla="*/ 283835 w 552409"/>
                <a:gd name="connsiteY17" fmla="*/ 556575 h 675027"/>
                <a:gd name="connsiteX18" fmla="*/ 273334 w 552409"/>
                <a:gd name="connsiteY18" fmla="*/ 607604 h 675027"/>
                <a:gd name="connsiteX19" fmla="*/ 231133 w 552409"/>
                <a:gd name="connsiteY19" fmla="*/ 658983 h 675027"/>
                <a:gd name="connsiteX20" fmla="*/ 189555 w 552409"/>
                <a:gd name="connsiteY20" fmla="*/ 673062 h 675027"/>
                <a:gd name="connsiteX21" fmla="*/ 94926 w 552409"/>
                <a:gd name="connsiteY21" fmla="*/ 611804 h 675027"/>
                <a:gd name="connsiteX22" fmla="*/ 107295 w 552409"/>
                <a:gd name="connsiteY22" fmla="*/ 575866 h 675027"/>
                <a:gd name="connsiteX23" fmla="*/ 103988 w 552409"/>
                <a:gd name="connsiteY23" fmla="*/ 549612 h 675027"/>
                <a:gd name="connsiteX24" fmla="*/ 60310 w 552409"/>
                <a:gd name="connsiteY24" fmla="*/ 537011 h 675027"/>
                <a:gd name="connsiteX25" fmla="*/ 17605 w 552409"/>
                <a:gd name="connsiteY25" fmla="*/ 488782 h 675027"/>
                <a:gd name="connsiteX26" fmla="*/ 103444 w 552409"/>
                <a:gd name="connsiteY26" fmla="*/ 413133 h 675027"/>
                <a:gd name="connsiteX27" fmla="*/ 116435 w 552409"/>
                <a:gd name="connsiteY27" fmla="*/ 409127 h 675027"/>
                <a:gd name="connsiteX28" fmla="*/ 106283 w 552409"/>
                <a:gd name="connsiteY28" fmla="*/ 396720 h 675027"/>
                <a:gd name="connsiteX29" fmla="*/ 13832 w 552409"/>
                <a:gd name="connsiteY29" fmla="*/ 313448 h 675027"/>
                <a:gd name="connsiteX30" fmla="*/ 13365 w 552409"/>
                <a:gd name="connsiteY30" fmla="*/ 236359 h 675027"/>
                <a:gd name="connsiteX31" fmla="*/ 91270 w 552409"/>
                <a:gd name="connsiteY31" fmla="*/ 197387 h 675027"/>
                <a:gd name="connsiteX32" fmla="*/ 141833 w 552409"/>
                <a:gd name="connsiteY32" fmla="*/ 204544 h 675027"/>
                <a:gd name="connsiteX33" fmla="*/ 113518 w 552409"/>
                <a:gd name="connsiteY33" fmla="*/ 171834 h 675027"/>
                <a:gd name="connsiteX34" fmla="*/ 75829 w 552409"/>
                <a:gd name="connsiteY34" fmla="*/ 120805 h 675027"/>
                <a:gd name="connsiteX35" fmla="*/ 75557 w 552409"/>
                <a:gd name="connsiteY35" fmla="*/ 87084 h 675027"/>
                <a:gd name="connsiteX36" fmla="*/ 185121 w 552409"/>
                <a:gd name="connsiteY36" fmla="*/ 54218 h 675027"/>
                <a:gd name="connsiteX37" fmla="*/ 220204 w 552409"/>
                <a:gd name="connsiteY37" fmla="*/ 77866 h 675027"/>
                <a:gd name="connsiteX38" fmla="*/ 237862 w 552409"/>
                <a:gd name="connsiteY38" fmla="*/ 87590 h 675027"/>
                <a:gd name="connsiteX39" fmla="*/ 241674 w 552409"/>
                <a:gd name="connsiteY39" fmla="*/ 84828 h 675027"/>
                <a:gd name="connsiteX40" fmla="*/ 232067 w 552409"/>
                <a:gd name="connsiteY40" fmla="*/ 56669 h 675027"/>
                <a:gd name="connsiteX41" fmla="*/ 232689 w 552409"/>
                <a:gd name="connsiteY41" fmla="*/ 15402 h 675027"/>
                <a:gd name="connsiteX42" fmla="*/ 278156 w 552409"/>
                <a:gd name="connsiteY42" fmla="*/ 1439 h 675027"/>
                <a:gd name="connsiteX43" fmla="*/ 376792 w 552409"/>
                <a:gd name="connsiteY43" fmla="*/ 110537 h 675027"/>
                <a:gd name="connsiteX44" fmla="*/ 384026 w 552409"/>
                <a:gd name="connsiteY44" fmla="*/ 135740 h 675027"/>
                <a:gd name="connsiteX45" fmla="*/ 391688 w 552409"/>
                <a:gd name="connsiteY45" fmla="*/ 136285 h 67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2409" h="675027">
                  <a:moveTo>
                    <a:pt x="391688" y="136285"/>
                  </a:moveTo>
                  <a:cubicBezTo>
                    <a:pt x="394411" y="129751"/>
                    <a:pt x="398845" y="123411"/>
                    <a:pt x="399545" y="116682"/>
                  </a:cubicBezTo>
                  <a:cubicBezTo>
                    <a:pt x="402189" y="90934"/>
                    <a:pt x="415103" y="70865"/>
                    <a:pt x="431982" y="52507"/>
                  </a:cubicBezTo>
                  <a:cubicBezTo>
                    <a:pt x="440811" y="42900"/>
                    <a:pt x="450846" y="41111"/>
                    <a:pt x="462981" y="45156"/>
                  </a:cubicBezTo>
                  <a:cubicBezTo>
                    <a:pt x="522217" y="64836"/>
                    <a:pt x="554149" y="142663"/>
                    <a:pt x="522178" y="196221"/>
                  </a:cubicBezTo>
                  <a:cubicBezTo>
                    <a:pt x="506776" y="222007"/>
                    <a:pt x="485228" y="244333"/>
                    <a:pt x="465353" y="267241"/>
                  </a:cubicBezTo>
                  <a:cubicBezTo>
                    <a:pt x="455941" y="278132"/>
                    <a:pt x="443923" y="286766"/>
                    <a:pt x="433072" y="296451"/>
                  </a:cubicBezTo>
                  <a:cubicBezTo>
                    <a:pt x="434238" y="297851"/>
                    <a:pt x="435366" y="299251"/>
                    <a:pt x="436533" y="300651"/>
                  </a:cubicBezTo>
                  <a:cubicBezTo>
                    <a:pt x="455552" y="297773"/>
                    <a:pt x="474455" y="293650"/>
                    <a:pt x="493552" y="292289"/>
                  </a:cubicBezTo>
                  <a:cubicBezTo>
                    <a:pt x="535441" y="289294"/>
                    <a:pt x="554849" y="309908"/>
                    <a:pt x="552165" y="352069"/>
                  </a:cubicBezTo>
                  <a:cubicBezTo>
                    <a:pt x="550026" y="385635"/>
                    <a:pt x="535635" y="410877"/>
                    <a:pt x="505298" y="426863"/>
                  </a:cubicBezTo>
                  <a:cubicBezTo>
                    <a:pt x="476049" y="442304"/>
                    <a:pt x="445828" y="452961"/>
                    <a:pt x="412263" y="453544"/>
                  </a:cubicBezTo>
                  <a:cubicBezTo>
                    <a:pt x="404912" y="453661"/>
                    <a:pt x="397639" y="458250"/>
                    <a:pt x="390327" y="460739"/>
                  </a:cubicBezTo>
                  <a:cubicBezTo>
                    <a:pt x="393321" y="467429"/>
                    <a:pt x="395928" y="474313"/>
                    <a:pt x="399389" y="480731"/>
                  </a:cubicBezTo>
                  <a:cubicBezTo>
                    <a:pt x="401412" y="484465"/>
                    <a:pt x="404562" y="487732"/>
                    <a:pt x="407713" y="490727"/>
                  </a:cubicBezTo>
                  <a:cubicBezTo>
                    <a:pt x="436650" y="518381"/>
                    <a:pt x="442173" y="543428"/>
                    <a:pt x="420120" y="591890"/>
                  </a:cubicBezTo>
                  <a:cubicBezTo>
                    <a:pt x="398495" y="639419"/>
                    <a:pt x="343032" y="643269"/>
                    <a:pt x="311994" y="600914"/>
                  </a:cubicBezTo>
                  <a:cubicBezTo>
                    <a:pt x="302426" y="587884"/>
                    <a:pt x="294570" y="573610"/>
                    <a:pt x="283835" y="556575"/>
                  </a:cubicBezTo>
                  <a:cubicBezTo>
                    <a:pt x="279868" y="575710"/>
                    <a:pt x="276017" y="591540"/>
                    <a:pt x="273334" y="607604"/>
                  </a:cubicBezTo>
                  <a:cubicBezTo>
                    <a:pt x="269055" y="633001"/>
                    <a:pt x="255053" y="650076"/>
                    <a:pt x="231133" y="658983"/>
                  </a:cubicBezTo>
                  <a:cubicBezTo>
                    <a:pt x="217404" y="664078"/>
                    <a:pt x="203752" y="669756"/>
                    <a:pt x="189555" y="673062"/>
                  </a:cubicBezTo>
                  <a:cubicBezTo>
                    <a:pt x="147122" y="682941"/>
                    <a:pt x="103988" y="654510"/>
                    <a:pt x="94926" y="611804"/>
                  </a:cubicBezTo>
                  <a:cubicBezTo>
                    <a:pt x="91854" y="597258"/>
                    <a:pt x="94771" y="585473"/>
                    <a:pt x="107295" y="575866"/>
                  </a:cubicBezTo>
                  <a:cubicBezTo>
                    <a:pt x="120752" y="565559"/>
                    <a:pt x="119779" y="555991"/>
                    <a:pt x="103988" y="549612"/>
                  </a:cubicBezTo>
                  <a:cubicBezTo>
                    <a:pt x="90026" y="543973"/>
                    <a:pt x="74818" y="541406"/>
                    <a:pt x="60310" y="537011"/>
                  </a:cubicBezTo>
                  <a:cubicBezTo>
                    <a:pt x="31295" y="528221"/>
                    <a:pt x="16671" y="511496"/>
                    <a:pt x="17605" y="488782"/>
                  </a:cubicBezTo>
                  <a:cubicBezTo>
                    <a:pt x="19044" y="453311"/>
                    <a:pt x="68089" y="410410"/>
                    <a:pt x="103444" y="413133"/>
                  </a:cubicBezTo>
                  <a:cubicBezTo>
                    <a:pt x="107644" y="413444"/>
                    <a:pt x="112117" y="410527"/>
                    <a:pt x="116435" y="409127"/>
                  </a:cubicBezTo>
                  <a:cubicBezTo>
                    <a:pt x="113090" y="404849"/>
                    <a:pt x="110289" y="397420"/>
                    <a:pt x="106283" y="396720"/>
                  </a:cubicBezTo>
                  <a:cubicBezTo>
                    <a:pt x="58093" y="387930"/>
                    <a:pt x="37752" y="348647"/>
                    <a:pt x="13832" y="313448"/>
                  </a:cubicBezTo>
                  <a:cubicBezTo>
                    <a:pt x="-3359" y="288166"/>
                    <a:pt x="-5654" y="262341"/>
                    <a:pt x="13365" y="236359"/>
                  </a:cubicBezTo>
                  <a:cubicBezTo>
                    <a:pt x="32734" y="209911"/>
                    <a:pt x="55215" y="190659"/>
                    <a:pt x="91270" y="197387"/>
                  </a:cubicBezTo>
                  <a:cubicBezTo>
                    <a:pt x="106672" y="200266"/>
                    <a:pt x="122308" y="201821"/>
                    <a:pt x="141833" y="204544"/>
                  </a:cubicBezTo>
                  <a:cubicBezTo>
                    <a:pt x="130903" y="191981"/>
                    <a:pt x="121685" y="182335"/>
                    <a:pt x="113518" y="171834"/>
                  </a:cubicBezTo>
                  <a:cubicBezTo>
                    <a:pt x="100566" y="155149"/>
                    <a:pt x="88042" y="138074"/>
                    <a:pt x="75829" y="120805"/>
                  </a:cubicBezTo>
                  <a:cubicBezTo>
                    <a:pt x="68128" y="109915"/>
                    <a:pt x="69178" y="98635"/>
                    <a:pt x="75557" y="87084"/>
                  </a:cubicBezTo>
                  <a:cubicBezTo>
                    <a:pt x="98777" y="45312"/>
                    <a:pt x="143388" y="31465"/>
                    <a:pt x="185121" y="54218"/>
                  </a:cubicBezTo>
                  <a:cubicBezTo>
                    <a:pt x="197451" y="60947"/>
                    <a:pt x="208380" y="70165"/>
                    <a:pt x="220204" y="77866"/>
                  </a:cubicBezTo>
                  <a:cubicBezTo>
                    <a:pt x="225805" y="81522"/>
                    <a:pt x="231950" y="84361"/>
                    <a:pt x="237862" y="87590"/>
                  </a:cubicBezTo>
                  <a:cubicBezTo>
                    <a:pt x="239145" y="86656"/>
                    <a:pt x="240390" y="85761"/>
                    <a:pt x="241674" y="84828"/>
                  </a:cubicBezTo>
                  <a:cubicBezTo>
                    <a:pt x="238523" y="75416"/>
                    <a:pt x="235840" y="65809"/>
                    <a:pt x="232067" y="56669"/>
                  </a:cubicBezTo>
                  <a:cubicBezTo>
                    <a:pt x="226310" y="42667"/>
                    <a:pt x="221371" y="28976"/>
                    <a:pt x="232689" y="15402"/>
                  </a:cubicBezTo>
                  <a:cubicBezTo>
                    <a:pt x="244785" y="856"/>
                    <a:pt x="260032" y="-2295"/>
                    <a:pt x="278156" y="1439"/>
                  </a:cubicBezTo>
                  <a:cubicBezTo>
                    <a:pt x="330974" y="12329"/>
                    <a:pt x="371113" y="56669"/>
                    <a:pt x="376792" y="110537"/>
                  </a:cubicBezTo>
                  <a:cubicBezTo>
                    <a:pt x="377686" y="119094"/>
                    <a:pt x="381537" y="127339"/>
                    <a:pt x="384026" y="135740"/>
                  </a:cubicBezTo>
                  <a:cubicBezTo>
                    <a:pt x="386632" y="135896"/>
                    <a:pt x="389160" y="136090"/>
                    <a:pt x="391688" y="136285"/>
                  </a:cubicBezTo>
                  <a:close/>
                </a:path>
              </a:pathLst>
            </a:custGeom>
            <a:solidFill>
              <a:schemeClr val="accent1"/>
            </a:solidFill>
            <a:ln w="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4" name="Freeform: Shape 56">
            <a:extLst>
              <a:ext uri="{FF2B5EF4-FFF2-40B4-BE49-F238E27FC236}">
                <a16:creationId xmlns:a16="http://schemas.microsoft.com/office/drawing/2014/main" id="{D225DFA9-D528-47E7-A049-DDDEFD4C3368}"/>
              </a:ext>
            </a:extLst>
          </p:cNvPr>
          <p:cNvSpPr/>
          <p:nvPr/>
        </p:nvSpPr>
        <p:spPr>
          <a:xfrm>
            <a:off x="4391881" y="2661549"/>
            <a:ext cx="1515856" cy="2103461"/>
          </a:xfrm>
          <a:custGeom>
            <a:avLst/>
            <a:gdLst>
              <a:gd name="connsiteX0" fmla="*/ 768373 w 2639680"/>
              <a:gd name="connsiteY0" fmla="*/ 3535655 h 3662923"/>
              <a:gd name="connsiteX1" fmla="*/ 794389 w 2639680"/>
              <a:gd name="connsiteY1" fmla="*/ 3540073 h 3662923"/>
              <a:gd name="connsiteX2" fmla="*/ 1056227 w 2639680"/>
              <a:gd name="connsiteY2" fmla="*/ 3549960 h 3662923"/>
              <a:gd name="connsiteX3" fmla="*/ 1283845 w 2639680"/>
              <a:gd name="connsiteY3" fmla="*/ 3567000 h 3662923"/>
              <a:gd name="connsiteX4" fmla="*/ 1731298 w 2639680"/>
              <a:gd name="connsiteY4" fmla="*/ 3618260 h 3662923"/>
              <a:gd name="connsiteX5" fmla="*/ 1802543 w 2639680"/>
              <a:gd name="connsiteY5" fmla="*/ 3612720 h 3662923"/>
              <a:gd name="connsiteX6" fmla="*/ 1804927 w 2639680"/>
              <a:gd name="connsiteY6" fmla="*/ 3619031 h 3662923"/>
              <a:gd name="connsiteX7" fmla="*/ 1781716 w 2639680"/>
              <a:gd name="connsiteY7" fmla="*/ 3629830 h 3662923"/>
              <a:gd name="connsiteX8" fmla="*/ 1430051 w 2639680"/>
              <a:gd name="connsiteY8" fmla="*/ 3651358 h 3662923"/>
              <a:gd name="connsiteX9" fmla="*/ 1154188 w 2639680"/>
              <a:gd name="connsiteY9" fmla="*/ 3599958 h 3662923"/>
              <a:gd name="connsiteX10" fmla="*/ 1053141 w 2639680"/>
              <a:gd name="connsiteY10" fmla="*/ 3599467 h 3662923"/>
              <a:gd name="connsiteX11" fmla="*/ 792776 w 2639680"/>
              <a:gd name="connsiteY11" fmla="*/ 3556271 h 3662923"/>
              <a:gd name="connsiteX12" fmla="*/ 776577 w 2639680"/>
              <a:gd name="connsiteY12" fmla="*/ 3547015 h 3662923"/>
              <a:gd name="connsiteX13" fmla="*/ 768373 w 2639680"/>
              <a:gd name="connsiteY13" fmla="*/ 3535655 h 3662923"/>
              <a:gd name="connsiteX14" fmla="*/ 1715511 w 2639680"/>
              <a:gd name="connsiteY14" fmla="*/ 3379010 h 3662923"/>
              <a:gd name="connsiteX15" fmla="*/ 1921821 w 2639680"/>
              <a:gd name="connsiteY15" fmla="*/ 3403614 h 3662923"/>
              <a:gd name="connsiteX16" fmla="*/ 2031984 w 2639680"/>
              <a:gd name="connsiteY16" fmla="*/ 3487200 h 3662923"/>
              <a:gd name="connsiteX17" fmla="*/ 2047481 w 2639680"/>
              <a:gd name="connsiteY17" fmla="*/ 3535725 h 3662923"/>
              <a:gd name="connsiteX18" fmla="*/ 2039207 w 2639680"/>
              <a:gd name="connsiteY18" fmla="*/ 3538740 h 3662923"/>
              <a:gd name="connsiteX19" fmla="*/ 1710472 w 2639680"/>
              <a:gd name="connsiteY19" fmla="*/ 3440989 h 3662923"/>
              <a:gd name="connsiteX20" fmla="*/ 1502698 w 2639680"/>
              <a:gd name="connsiteY20" fmla="*/ 3430260 h 3662923"/>
              <a:gd name="connsiteX21" fmla="*/ 1496387 w 2639680"/>
              <a:gd name="connsiteY21" fmla="*/ 3420654 h 3662923"/>
              <a:gd name="connsiteX22" fmla="*/ 1510832 w 2639680"/>
              <a:gd name="connsiteY22" fmla="*/ 3415885 h 3662923"/>
              <a:gd name="connsiteX23" fmla="*/ 1715511 w 2639680"/>
              <a:gd name="connsiteY23" fmla="*/ 3379010 h 3662923"/>
              <a:gd name="connsiteX24" fmla="*/ 1931919 w 2639680"/>
              <a:gd name="connsiteY24" fmla="*/ 2840389 h 3662923"/>
              <a:gd name="connsiteX25" fmla="*/ 1947627 w 2639680"/>
              <a:gd name="connsiteY25" fmla="*/ 2865703 h 3662923"/>
              <a:gd name="connsiteX26" fmla="*/ 1819302 w 2639680"/>
              <a:gd name="connsiteY26" fmla="*/ 3281741 h 3662923"/>
              <a:gd name="connsiteX27" fmla="*/ 1815516 w 2639680"/>
              <a:gd name="connsiteY27" fmla="*/ 3285317 h 3662923"/>
              <a:gd name="connsiteX28" fmla="*/ 1953727 w 2639680"/>
              <a:gd name="connsiteY28" fmla="*/ 3256847 h 3662923"/>
              <a:gd name="connsiteX29" fmla="*/ 2057483 w 2639680"/>
              <a:gd name="connsiteY29" fmla="*/ 3252386 h 3662923"/>
              <a:gd name="connsiteX30" fmla="*/ 2159187 w 2639680"/>
              <a:gd name="connsiteY30" fmla="*/ 3274799 h 3662923"/>
              <a:gd name="connsiteX31" fmla="*/ 2239968 w 2639680"/>
              <a:gd name="connsiteY31" fmla="*/ 3337769 h 3662923"/>
              <a:gd name="connsiteX32" fmla="*/ 2251258 w 2639680"/>
              <a:gd name="connsiteY32" fmla="*/ 3409715 h 3662923"/>
              <a:gd name="connsiteX33" fmla="*/ 2240319 w 2639680"/>
              <a:gd name="connsiteY33" fmla="*/ 3406349 h 3662923"/>
              <a:gd name="connsiteX34" fmla="*/ 2121531 w 2639680"/>
              <a:gd name="connsiteY34" fmla="*/ 3343870 h 3662923"/>
              <a:gd name="connsiteX35" fmla="*/ 1815095 w 2639680"/>
              <a:gd name="connsiteY35" fmla="*/ 3322202 h 3662923"/>
              <a:gd name="connsiteX36" fmla="*/ 1764957 w 2639680"/>
              <a:gd name="connsiteY36" fmla="*/ 3317013 h 3662923"/>
              <a:gd name="connsiteX37" fmla="*/ 1789710 w 2639680"/>
              <a:gd name="connsiteY37" fmla="*/ 3295695 h 3662923"/>
              <a:gd name="connsiteX38" fmla="*/ 1815133 w 2639680"/>
              <a:gd name="connsiteY38" fmla="*/ 3285471 h 3662923"/>
              <a:gd name="connsiteX39" fmla="*/ 1789710 w 2639680"/>
              <a:gd name="connsiteY39" fmla="*/ 3295626 h 3662923"/>
              <a:gd name="connsiteX40" fmla="*/ 1762012 w 2639680"/>
              <a:gd name="connsiteY40" fmla="*/ 3290507 h 3662923"/>
              <a:gd name="connsiteX41" fmla="*/ 1922032 w 2639680"/>
              <a:gd name="connsiteY41" fmla="*/ 2840459 h 3662923"/>
              <a:gd name="connsiteX42" fmla="*/ 1931919 w 2639680"/>
              <a:gd name="connsiteY42" fmla="*/ 2840389 h 3662923"/>
              <a:gd name="connsiteX43" fmla="*/ 334551 w 2639680"/>
              <a:gd name="connsiteY43" fmla="*/ 2802330 h 3662923"/>
              <a:gd name="connsiteX44" fmla="*/ 415376 w 2639680"/>
              <a:gd name="connsiteY44" fmla="*/ 2816126 h 3662923"/>
              <a:gd name="connsiteX45" fmla="*/ 415025 w 2639680"/>
              <a:gd name="connsiteY45" fmla="*/ 2824681 h 3662923"/>
              <a:gd name="connsiteX46" fmla="*/ 390061 w 2639680"/>
              <a:gd name="connsiteY46" fmla="*/ 2826084 h 3662923"/>
              <a:gd name="connsiteX47" fmla="*/ 257530 w 2639680"/>
              <a:gd name="connsiteY47" fmla="*/ 2841300 h 3662923"/>
              <a:gd name="connsiteX48" fmla="*/ 64762 w 2639680"/>
              <a:gd name="connsiteY48" fmla="*/ 3074809 h 3662923"/>
              <a:gd name="connsiteX49" fmla="*/ 176117 w 2639680"/>
              <a:gd name="connsiteY49" fmla="*/ 3358175 h 3662923"/>
              <a:gd name="connsiteX50" fmla="*/ 378281 w 2639680"/>
              <a:gd name="connsiteY50" fmla="*/ 3409996 h 3662923"/>
              <a:gd name="connsiteX51" fmla="*/ 386135 w 2639680"/>
              <a:gd name="connsiteY51" fmla="*/ 3408593 h 3662923"/>
              <a:gd name="connsiteX52" fmla="*/ 394269 w 2639680"/>
              <a:gd name="connsiteY52" fmla="*/ 3410837 h 3662923"/>
              <a:gd name="connsiteX53" fmla="*/ 383259 w 2639680"/>
              <a:gd name="connsiteY53" fmla="*/ 3423810 h 3662923"/>
              <a:gd name="connsiteX54" fmla="*/ 210337 w 2639680"/>
              <a:gd name="connsiteY54" fmla="*/ 3440639 h 3662923"/>
              <a:gd name="connsiteX55" fmla="*/ 15746 w 2639680"/>
              <a:gd name="connsiteY55" fmla="*/ 3202783 h 3662923"/>
              <a:gd name="connsiteX56" fmla="*/ 6981 w 2639680"/>
              <a:gd name="connsiteY56" fmla="*/ 3022638 h 3662923"/>
              <a:gd name="connsiteX57" fmla="*/ 252411 w 2639680"/>
              <a:gd name="connsiteY57" fmla="*/ 2803785 h 3662923"/>
              <a:gd name="connsiteX58" fmla="*/ 334551 w 2639680"/>
              <a:gd name="connsiteY58" fmla="*/ 2802330 h 3662923"/>
              <a:gd name="connsiteX59" fmla="*/ 2012490 w 2639680"/>
              <a:gd name="connsiteY59" fmla="*/ 2677704 h 3662923"/>
              <a:gd name="connsiteX60" fmla="*/ 1804506 w 2639680"/>
              <a:gd name="connsiteY60" fmla="*/ 2902447 h 3662923"/>
              <a:gd name="connsiteX61" fmla="*/ 2012490 w 2639680"/>
              <a:gd name="connsiteY61" fmla="*/ 2677704 h 3662923"/>
              <a:gd name="connsiteX62" fmla="*/ 1272261 w 2639680"/>
              <a:gd name="connsiteY62" fmla="*/ 2461280 h 3662923"/>
              <a:gd name="connsiteX63" fmla="*/ 1653672 w 2639680"/>
              <a:gd name="connsiteY63" fmla="*/ 2720619 h 3662923"/>
              <a:gd name="connsiteX64" fmla="*/ 1670291 w 2639680"/>
              <a:gd name="connsiteY64" fmla="*/ 3225923 h 3662923"/>
              <a:gd name="connsiteX65" fmla="*/ 1670361 w 2639680"/>
              <a:gd name="connsiteY65" fmla="*/ 3186374 h 3662923"/>
              <a:gd name="connsiteX66" fmla="*/ 1642452 w 2639680"/>
              <a:gd name="connsiteY66" fmla="*/ 2891858 h 3662923"/>
              <a:gd name="connsiteX67" fmla="*/ 1340714 w 2639680"/>
              <a:gd name="connsiteY67" fmla="*/ 2523504 h 3662923"/>
              <a:gd name="connsiteX68" fmla="*/ 1247731 w 2639680"/>
              <a:gd name="connsiteY68" fmla="*/ 2476451 h 3662923"/>
              <a:gd name="connsiteX69" fmla="*/ 1225292 w 2639680"/>
              <a:gd name="connsiteY69" fmla="*/ 2464461 h 3662923"/>
              <a:gd name="connsiteX70" fmla="*/ 1272261 w 2639680"/>
              <a:gd name="connsiteY70" fmla="*/ 2461280 h 3662923"/>
              <a:gd name="connsiteX71" fmla="*/ 2221736 w 2639680"/>
              <a:gd name="connsiteY71" fmla="*/ 2266785 h 3662923"/>
              <a:gd name="connsiteX72" fmla="*/ 2232675 w 2639680"/>
              <a:gd name="connsiteY72" fmla="*/ 2280950 h 3662923"/>
              <a:gd name="connsiteX73" fmla="*/ 2327200 w 2639680"/>
              <a:gd name="connsiteY73" fmla="*/ 2555270 h 3662923"/>
              <a:gd name="connsiteX74" fmla="*/ 2252449 w 2639680"/>
              <a:gd name="connsiteY74" fmla="*/ 2795300 h 3662923"/>
              <a:gd name="connsiteX75" fmla="*/ 2066063 w 2639680"/>
              <a:gd name="connsiteY75" fmla="*/ 2816126 h 3662923"/>
              <a:gd name="connsiteX76" fmla="*/ 2029109 w 2639680"/>
              <a:gd name="connsiteY76" fmla="*/ 2749019 h 3662923"/>
              <a:gd name="connsiteX77" fmla="*/ 2060103 w 2639680"/>
              <a:gd name="connsiteY77" fmla="*/ 2662698 h 3662923"/>
              <a:gd name="connsiteX78" fmla="*/ 2066624 w 2639680"/>
              <a:gd name="connsiteY78" fmla="*/ 2666064 h 3662923"/>
              <a:gd name="connsiteX79" fmla="*/ 2052670 w 2639680"/>
              <a:gd name="connsiteY79" fmla="*/ 2719427 h 3662923"/>
              <a:gd name="connsiteX80" fmla="*/ 2106805 w 2639680"/>
              <a:gd name="connsiteY80" fmla="*/ 2799227 h 3662923"/>
              <a:gd name="connsiteX81" fmla="*/ 2244175 w 2639680"/>
              <a:gd name="connsiteY81" fmla="*/ 2739131 h 3662923"/>
              <a:gd name="connsiteX82" fmla="*/ 2269700 w 2639680"/>
              <a:gd name="connsiteY82" fmla="*/ 2470351 h 3662923"/>
              <a:gd name="connsiteX83" fmla="*/ 2222157 w 2639680"/>
              <a:gd name="connsiteY83" fmla="*/ 2294974 h 3662923"/>
              <a:gd name="connsiteX84" fmla="*/ 2221736 w 2639680"/>
              <a:gd name="connsiteY84" fmla="*/ 2266785 h 3662923"/>
              <a:gd name="connsiteX85" fmla="*/ 2482592 w 2639680"/>
              <a:gd name="connsiteY85" fmla="*/ 2223028 h 3662923"/>
              <a:gd name="connsiteX86" fmla="*/ 2492549 w 2639680"/>
              <a:gd name="connsiteY86" fmla="*/ 2233687 h 3662923"/>
              <a:gd name="connsiteX87" fmla="*/ 2625362 w 2639680"/>
              <a:gd name="connsiteY87" fmla="*/ 2503940 h 3662923"/>
              <a:gd name="connsiteX88" fmla="*/ 2638685 w 2639680"/>
              <a:gd name="connsiteY88" fmla="*/ 2569364 h 3662923"/>
              <a:gd name="connsiteX89" fmla="*/ 2567861 w 2639680"/>
              <a:gd name="connsiteY89" fmla="*/ 2699512 h 3662923"/>
              <a:gd name="connsiteX90" fmla="*/ 2413381 w 2639680"/>
              <a:gd name="connsiteY90" fmla="*/ 2694954 h 3662923"/>
              <a:gd name="connsiteX91" fmla="*/ 2378179 w 2639680"/>
              <a:gd name="connsiteY91" fmla="*/ 2628758 h 3662923"/>
              <a:gd name="connsiteX92" fmla="*/ 2391292 w 2639680"/>
              <a:gd name="connsiteY92" fmla="*/ 2640328 h 3662923"/>
              <a:gd name="connsiteX93" fmla="*/ 2526909 w 2639680"/>
              <a:gd name="connsiteY93" fmla="*/ 2674829 h 3662923"/>
              <a:gd name="connsiteX94" fmla="*/ 2595419 w 2639680"/>
              <a:gd name="connsiteY94" fmla="*/ 2559266 h 3662923"/>
              <a:gd name="connsiteX95" fmla="*/ 2505312 w 2639680"/>
              <a:gd name="connsiteY95" fmla="*/ 2294203 h 3662923"/>
              <a:gd name="connsiteX96" fmla="*/ 2475930 w 2639680"/>
              <a:gd name="connsiteY96" fmla="*/ 2227025 h 3662923"/>
              <a:gd name="connsiteX97" fmla="*/ 2482592 w 2639680"/>
              <a:gd name="connsiteY97" fmla="*/ 2223028 h 3662923"/>
              <a:gd name="connsiteX98" fmla="*/ 1505292 w 2639680"/>
              <a:gd name="connsiteY98" fmla="*/ 1425734 h 3662923"/>
              <a:gd name="connsiteX99" fmla="*/ 1509920 w 2639680"/>
              <a:gd name="connsiteY99" fmla="*/ 1452100 h 3662923"/>
              <a:gd name="connsiteX100" fmla="*/ 1459292 w 2639680"/>
              <a:gd name="connsiteY100" fmla="*/ 1654404 h 3662923"/>
              <a:gd name="connsiteX101" fmla="*/ 1218911 w 2639680"/>
              <a:gd name="connsiteY101" fmla="*/ 1946324 h 3662923"/>
              <a:gd name="connsiteX102" fmla="*/ 994939 w 2639680"/>
              <a:gd name="connsiteY102" fmla="*/ 2119948 h 3662923"/>
              <a:gd name="connsiteX103" fmla="*/ 620765 w 2639680"/>
              <a:gd name="connsiteY103" fmla="*/ 2534092 h 3662923"/>
              <a:gd name="connsiteX104" fmla="*/ 526379 w 2639680"/>
              <a:gd name="connsiteY104" fmla="*/ 2734854 h 3662923"/>
              <a:gd name="connsiteX105" fmla="*/ 514879 w 2639680"/>
              <a:gd name="connsiteY105" fmla="*/ 2760519 h 3662923"/>
              <a:gd name="connsiteX106" fmla="*/ 505553 w 2639680"/>
              <a:gd name="connsiteY106" fmla="*/ 2758064 h 3662923"/>
              <a:gd name="connsiteX107" fmla="*/ 519017 w 2639680"/>
              <a:gd name="connsiteY107" fmla="*/ 2691518 h 3662923"/>
              <a:gd name="connsiteX108" fmla="*/ 796141 w 2639680"/>
              <a:gd name="connsiteY108" fmla="*/ 2180464 h 3662923"/>
              <a:gd name="connsiteX109" fmla="*/ 920960 w 2639680"/>
              <a:gd name="connsiteY109" fmla="*/ 2079978 h 3662923"/>
              <a:gd name="connsiteX110" fmla="*/ 1333492 w 2639680"/>
              <a:gd name="connsiteY110" fmla="*/ 1740234 h 3662923"/>
              <a:gd name="connsiteX111" fmla="*/ 1463499 w 2639680"/>
              <a:gd name="connsiteY111" fmla="*/ 1554830 h 3662923"/>
              <a:gd name="connsiteX112" fmla="*/ 1494984 w 2639680"/>
              <a:gd name="connsiteY112" fmla="*/ 1439618 h 3662923"/>
              <a:gd name="connsiteX113" fmla="*/ 1505292 w 2639680"/>
              <a:gd name="connsiteY113" fmla="*/ 1425734 h 3662923"/>
              <a:gd name="connsiteX114" fmla="*/ 2114589 w 2639680"/>
              <a:gd name="connsiteY114" fmla="*/ 1420615 h 3662923"/>
              <a:gd name="connsiteX115" fmla="*/ 2137940 w 2639680"/>
              <a:gd name="connsiteY115" fmla="*/ 1430853 h 3662923"/>
              <a:gd name="connsiteX116" fmla="*/ 2370186 w 2639680"/>
              <a:gd name="connsiteY116" fmla="*/ 1750822 h 3662923"/>
              <a:gd name="connsiteX117" fmla="*/ 2318856 w 2639680"/>
              <a:gd name="connsiteY117" fmla="*/ 2178500 h 3662923"/>
              <a:gd name="connsiteX118" fmla="*/ 2312826 w 2639680"/>
              <a:gd name="connsiteY118" fmla="*/ 2186424 h 3662923"/>
              <a:gd name="connsiteX119" fmla="*/ 2306164 w 2639680"/>
              <a:gd name="connsiteY119" fmla="*/ 2184391 h 3662923"/>
              <a:gd name="connsiteX120" fmla="*/ 2327481 w 2639680"/>
              <a:gd name="connsiteY120" fmla="*/ 2064831 h 3662923"/>
              <a:gd name="connsiteX121" fmla="*/ 2247752 w 2639680"/>
              <a:gd name="connsiteY121" fmla="*/ 1590031 h 3662923"/>
              <a:gd name="connsiteX122" fmla="*/ 2129735 w 2639680"/>
              <a:gd name="connsiteY122" fmla="*/ 1445438 h 3662923"/>
              <a:gd name="connsiteX123" fmla="*/ 2114729 w 2639680"/>
              <a:gd name="connsiteY123" fmla="*/ 1430362 h 3662923"/>
              <a:gd name="connsiteX124" fmla="*/ 2114589 w 2639680"/>
              <a:gd name="connsiteY124" fmla="*/ 1420615 h 3662923"/>
              <a:gd name="connsiteX125" fmla="*/ 2196071 w 2639680"/>
              <a:gd name="connsiteY125" fmla="*/ 1071334 h 3662923"/>
              <a:gd name="connsiteX126" fmla="*/ 2187095 w 2639680"/>
              <a:gd name="connsiteY126" fmla="*/ 1171048 h 3662923"/>
              <a:gd name="connsiteX127" fmla="*/ 2119637 w 2639680"/>
              <a:gd name="connsiteY127" fmla="*/ 1219573 h 3662923"/>
              <a:gd name="connsiteX128" fmla="*/ 1978410 w 2639680"/>
              <a:gd name="connsiteY128" fmla="*/ 1217189 h 3662923"/>
              <a:gd name="connsiteX129" fmla="*/ 2011929 w 2639680"/>
              <a:gd name="connsiteY129" fmla="*/ 1202253 h 3662923"/>
              <a:gd name="connsiteX130" fmla="*/ 2087591 w 2639680"/>
              <a:gd name="connsiteY130" fmla="*/ 1186055 h 3662923"/>
              <a:gd name="connsiteX131" fmla="*/ 2180924 w 2639680"/>
              <a:gd name="connsiteY131" fmla="*/ 1094615 h 3662923"/>
              <a:gd name="connsiteX132" fmla="*/ 2188287 w 2639680"/>
              <a:gd name="connsiteY132" fmla="*/ 1074770 h 3662923"/>
              <a:gd name="connsiteX133" fmla="*/ 2196071 w 2639680"/>
              <a:gd name="connsiteY133" fmla="*/ 1071334 h 3662923"/>
              <a:gd name="connsiteX134" fmla="*/ 1290717 w 2639680"/>
              <a:gd name="connsiteY134" fmla="*/ 1024772 h 3662923"/>
              <a:gd name="connsiteX135" fmla="*/ 1300324 w 2639680"/>
              <a:gd name="connsiteY135" fmla="*/ 1045809 h 3662923"/>
              <a:gd name="connsiteX136" fmla="*/ 1338190 w 2639680"/>
              <a:gd name="connsiteY136" fmla="*/ 1137038 h 3662923"/>
              <a:gd name="connsiteX137" fmla="*/ 1651779 w 2639680"/>
              <a:gd name="connsiteY137" fmla="*/ 1294955 h 3662923"/>
              <a:gd name="connsiteX138" fmla="*/ 1776597 w 2639680"/>
              <a:gd name="connsiteY138" fmla="*/ 1266064 h 3662923"/>
              <a:gd name="connsiteX139" fmla="*/ 1807591 w 2639680"/>
              <a:gd name="connsiteY139" fmla="*/ 1258982 h 3662923"/>
              <a:gd name="connsiteX140" fmla="*/ 1800719 w 2639680"/>
              <a:gd name="connsiteY140" fmla="*/ 1271113 h 3662923"/>
              <a:gd name="connsiteX141" fmla="*/ 1512164 w 2639680"/>
              <a:gd name="connsiteY141" fmla="*/ 1336257 h 3662923"/>
              <a:gd name="connsiteX142" fmla="*/ 1290857 w 2639680"/>
              <a:gd name="connsiteY142" fmla="*/ 1103099 h 3662923"/>
              <a:gd name="connsiteX143" fmla="*/ 1283354 w 2639680"/>
              <a:gd name="connsiteY143" fmla="*/ 1042092 h 3662923"/>
              <a:gd name="connsiteX144" fmla="*/ 1290717 w 2639680"/>
              <a:gd name="connsiteY144" fmla="*/ 1024772 h 3662923"/>
              <a:gd name="connsiteX145" fmla="*/ 1656246 w 2639680"/>
              <a:gd name="connsiteY145" fmla="*/ 814272 h 3662923"/>
              <a:gd name="connsiteX146" fmla="*/ 1711102 w 2639680"/>
              <a:gd name="connsiteY146" fmla="*/ 824712 h 3662923"/>
              <a:gd name="connsiteX147" fmla="*/ 1664962 w 2639680"/>
              <a:gd name="connsiteY147" fmla="*/ 924917 h 3662923"/>
              <a:gd name="connsiteX148" fmla="*/ 1532570 w 2639680"/>
              <a:gd name="connsiteY148" fmla="*/ 889926 h 3662923"/>
              <a:gd name="connsiteX149" fmla="*/ 1656246 w 2639680"/>
              <a:gd name="connsiteY149" fmla="*/ 814272 h 3662923"/>
              <a:gd name="connsiteX150" fmla="*/ 835286 w 2639680"/>
              <a:gd name="connsiteY150" fmla="*/ 630939 h 3662923"/>
              <a:gd name="connsiteX151" fmla="*/ 1274308 w 2639680"/>
              <a:gd name="connsiteY151" fmla="*/ 732291 h 3662923"/>
              <a:gd name="connsiteX152" fmla="*/ 1286509 w 2639680"/>
              <a:gd name="connsiteY152" fmla="*/ 746526 h 3662923"/>
              <a:gd name="connsiteX153" fmla="*/ 1259582 w 2639680"/>
              <a:gd name="connsiteY153" fmla="*/ 739023 h 3662923"/>
              <a:gd name="connsiteX154" fmla="*/ 783940 w 2639680"/>
              <a:gd name="connsiteY154" fmla="*/ 658802 h 3662923"/>
              <a:gd name="connsiteX155" fmla="*/ 482061 w 2639680"/>
              <a:gd name="connsiteY155" fmla="*/ 728504 h 3662923"/>
              <a:gd name="connsiteX156" fmla="*/ 294623 w 2639680"/>
              <a:gd name="connsiteY156" fmla="*/ 915732 h 3662923"/>
              <a:gd name="connsiteX157" fmla="*/ 344200 w 2639680"/>
              <a:gd name="connsiteY157" fmla="*/ 1003035 h 3662923"/>
              <a:gd name="connsiteX158" fmla="*/ 551273 w 2639680"/>
              <a:gd name="connsiteY158" fmla="*/ 955632 h 3662923"/>
              <a:gd name="connsiteX159" fmla="*/ 1064921 w 2639680"/>
              <a:gd name="connsiteY159" fmla="*/ 887543 h 3662923"/>
              <a:gd name="connsiteX160" fmla="*/ 1200118 w 2639680"/>
              <a:gd name="connsiteY160" fmla="*/ 905985 h 3662923"/>
              <a:gd name="connsiteX161" fmla="*/ 1227746 w 2639680"/>
              <a:gd name="connsiteY161" fmla="*/ 912576 h 3662923"/>
              <a:gd name="connsiteX162" fmla="*/ 1226484 w 2639680"/>
              <a:gd name="connsiteY162" fmla="*/ 919028 h 3662923"/>
              <a:gd name="connsiteX163" fmla="*/ 1166459 w 2639680"/>
              <a:gd name="connsiteY163" fmla="*/ 918887 h 3662923"/>
              <a:gd name="connsiteX164" fmla="*/ 723844 w 2639680"/>
              <a:gd name="connsiteY164" fmla="*/ 942799 h 3662923"/>
              <a:gd name="connsiteX165" fmla="*/ 599657 w 2639680"/>
              <a:gd name="connsiteY165" fmla="*/ 983330 h 3662923"/>
              <a:gd name="connsiteX166" fmla="*/ 368252 w 2639680"/>
              <a:gd name="connsiteY166" fmla="*/ 1044758 h 3662923"/>
              <a:gd name="connsiteX167" fmla="*/ 291608 w 2639680"/>
              <a:gd name="connsiteY167" fmla="*/ 1036764 h 3662923"/>
              <a:gd name="connsiteX168" fmla="*/ 239717 w 2639680"/>
              <a:gd name="connsiteY168" fmla="*/ 943360 h 3662923"/>
              <a:gd name="connsiteX169" fmla="*/ 267276 w 2639680"/>
              <a:gd name="connsiteY169" fmla="*/ 882985 h 3662923"/>
              <a:gd name="connsiteX170" fmla="*/ 682963 w 2639680"/>
              <a:gd name="connsiteY170" fmla="*/ 632997 h 3662923"/>
              <a:gd name="connsiteX171" fmla="*/ 835286 w 2639680"/>
              <a:gd name="connsiteY171" fmla="*/ 630939 h 3662923"/>
              <a:gd name="connsiteX172" fmla="*/ 1737502 w 2639680"/>
              <a:gd name="connsiteY172" fmla="*/ 528147 h 3662923"/>
              <a:gd name="connsiteX173" fmla="*/ 2033105 w 2639680"/>
              <a:gd name="connsiteY173" fmla="*/ 620515 h 3662923"/>
              <a:gd name="connsiteX174" fmla="*/ 2113606 w 2639680"/>
              <a:gd name="connsiteY174" fmla="*/ 693934 h 3662923"/>
              <a:gd name="connsiteX175" fmla="*/ 2214653 w 2639680"/>
              <a:gd name="connsiteY175" fmla="*/ 723315 h 3662923"/>
              <a:gd name="connsiteX176" fmla="*/ 2326990 w 2639680"/>
              <a:gd name="connsiteY176" fmla="*/ 956543 h 3662923"/>
              <a:gd name="connsiteX177" fmla="*/ 2293681 w 2639680"/>
              <a:gd name="connsiteY177" fmla="*/ 1048895 h 3662923"/>
              <a:gd name="connsiteX178" fmla="*/ 2246839 w 2639680"/>
              <a:gd name="connsiteY178" fmla="*/ 1075962 h 3662923"/>
              <a:gd name="connsiteX179" fmla="*/ 2283373 w 2639680"/>
              <a:gd name="connsiteY179" fmla="*/ 873518 h 3662923"/>
              <a:gd name="connsiteX180" fmla="*/ 2252169 w 2639680"/>
              <a:gd name="connsiteY180" fmla="*/ 807322 h 3662923"/>
              <a:gd name="connsiteX181" fmla="*/ 2241089 w 2639680"/>
              <a:gd name="connsiteY181" fmla="*/ 795752 h 3662923"/>
              <a:gd name="connsiteX182" fmla="*/ 1830451 w 2639680"/>
              <a:gd name="connsiteY182" fmla="*/ 586295 h 3662923"/>
              <a:gd name="connsiteX183" fmla="*/ 1523664 w 2639680"/>
              <a:gd name="connsiteY183" fmla="*/ 590221 h 3662923"/>
              <a:gd name="connsiteX184" fmla="*/ 1501996 w 2639680"/>
              <a:gd name="connsiteY184" fmla="*/ 592396 h 3662923"/>
              <a:gd name="connsiteX185" fmla="*/ 1499051 w 2639680"/>
              <a:gd name="connsiteY185" fmla="*/ 578862 h 3662923"/>
              <a:gd name="connsiteX186" fmla="*/ 1630671 w 2639680"/>
              <a:gd name="connsiteY186" fmla="*/ 539733 h 3662923"/>
              <a:gd name="connsiteX187" fmla="*/ 1737502 w 2639680"/>
              <a:gd name="connsiteY187" fmla="*/ 528147 h 3662923"/>
              <a:gd name="connsiteX188" fmla="*/ 829450 w 2639680"/>
              <a:gd name="connsiteY188" fmla="*/ 0 h 3662923"/>
              <a:gd name="connsiteX189" fmla="*/ 883023 w 2639680"/>
              <a:gd name="connsiteY189" fmla="*/ 0 h 3662923"/>
              <a:gd name="connsiteX190" fmla="*/ 1215686 w 2639680"/>
              <a:gd name="connsiteY190" fmla="*/ 163035 h 3662923"/>
              <a:gd name="connsiteX191" fmla="*/ 1447792 w 2639680"/>
              <a:gd name="connsiteY191" fmla="*/ 418633 h 3662923"/>
              <a:gd name="connsiteX192" fmla="*/ 1471774 w 2639680"/>
              <a:gd name="connsiteY192" fmla="*/ 559719 h 3662923"/>
              <a:gd name="connsiteX193" fmla="*/ 1459292 w 2639680"/>
              <a:gd name="connsiteY193" fmla="*/ 587418 h 3662923"/>
              <a:gd name="connsiteX194" fmla="*/ 1454103 w 2639680"/>
              <a:gd name="connsiteY194" fmla="*/ 527954 h 3662923"/>
              <a:gd name="connsiteX195" fmla="*/ 1298711 w 2639680"/>
              <a:gd name="connsiteY195" fmla="*/ 285680 h 3662923"/>
              <a:gd name="connsiteX196" fmla="*/ 887652 w 2639680"/>
              <a:gd name="connsiteY196" fmla="*/ 78257 h 3662923"/>
              <a:gd name="connsiteX197" fmla="*/ 869420 w 2639680"/>
              <a:gd name="connsiteY197" fmla="*/ 74400 h 3662923"/>
              <a:gd name="connsiteX198" fmla="*/ 855746 w 2639680"/>
              <a:gd name="connsiteY198" fmla="*/ 74891 h 3662923"/>
              <a:gd name="connsiteX199" fmla="*/ 863179 w 2639680"/>
              <a:gd name="connsiteY199" fmla="*/ 108690 h 3662923"/>
              <a:gd name="connsiteX200" fmla="*/ 1099212 w 2639680"/>
              <a:gd name="connsiteY200" fmla="*/ 466316 h 3662923"/>
              <a:gd name="connsiteX201" fmla="*/ 1317363 w 2639680"/>
              <a:gd name="connsiteY201" fmla="*/ 651931 h 3662923"/>
              <a:gd name="connsiteX202" fmla="*/ 1335595 w 2639680"/>
              <a:gd name="connsiteY202" fmla="*/ 672477 h 3662923"/>
              <a:gd name="connsiteX203" fmla="*/ 1331809 w 2639680"/>
              <a:gd name="connsiteY203" fmla="*/ 679699 h 3662923"/>
              <a:gd name="connsiteX204" fmla="*/ 1303058 w 2639680"/>
              <a:gd name="connsiteY204" fmla="*/ 673178 h 3662923"/>
              <a:gd name="connsiteX205" fmla="*/ 1123825 w 2639680"/>
              <a:gd name="connsiteY205" fmla="*/ 585454 h 3662923"/>
              <a:gd name="connsiteX206" fmla="*/ 937088 w 2639680"/>
              <a:gd name="connsiteY206" fmla="*/ 422069 h 3662923"/>
              <a:gd name="connsiteX207" fmla="*/ 783660 w 2639680"/>
              <a:gd name="connsiteY207" fmla="*/ 99925 h 3662923"/>
              <a:gd name="connsiteX208" fmla="*/ 829450 w 2639680"/>
              <a:gd name="connsiteY208" fmla="*/ 0 h 366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2639680" h="3662923">
                <a:moveTo>
                  <a:pt x="768373" y="3535655"/>
                </a:moveTo>
                <a:cubicBezTo>
                  <a:pt x="780855" y="3537689"/>
                  <a:pt x="787797" y="3538180"/>
                  <a:pt x="794389" y="3540073"/>
                </a:cubicBezTo>
                <a:cubicBezTo>
                  <a:pt x="880850" y="3564966"/>
                  <a:pt x="968012" y="3568823"/>
                  <a:pt x="1056227" y="3549960"/>
                </a:cubicBezTo>
                <a:cubicBezTo>
                  <a:pt x="1133642" y="3533481"/>
                  <a:pt x="1209024" y="3550802"/>
                  <a:pt x="1283845" y="3567000"/>
                </a:cubicBezTo>
                <a:cubicBezTo>
                  <a:pt x="1431383" y="3599046"/>
                  <a:pt x="1578921" y="3629269"/>
                  <a:pt x="1731298" y="3618260"/>
                </a:cubicBezTo>
                <a:cubicBezTo>
                  <a:pt x="1755069" y="3616506"/>
                  <a:pt x="1778771" y="3614543"/>
                  <a:pt x="1802543" y="3612720"/>
                </a:cubicBezTo>
                <a:cubicBezTo>
                  <a:pt x="1803314" y="3614824"/>
                  <a:pt x="1804155" y="3616927"/>
                  <a:pt x="1804927" y="3619031"/>
                </a:cubicBezTo>
                <a:cubicBezTo>
                  <a:pt x="1797213" y="3622677"/>
                  <a:pt x="1789780" y="3627165"/>
                  <a:pt x="1781716" y="3629830"/>
                </a:cubicBezTo>
                <a:cubicBezTo>
                  <a:pt x="1666364" y="3667556"/>
                  <a:pt x="1548488" y="3670501"/>
                  <a:pt x="1430051" y="3651358"/>
                </a:cubicBezTo>
                <a:cubicBezTo>
                  <a:pt x="1337769" y="3636492"/>
                  <a:pt x="1246470" y="3615104"/>
                  <a:pt x="1154188" y="3599958"/>
                </a:cubicBezTo>
                <a:cubicBezTo>
                  <a:pt x="1121301" y="3594558"/>
                  <a:pt x="1086520" y="3596171"/>
                  <a:pt x="1053141" y="3599467"/>
                </a:cubicBezTo>
                <a:cubicBezTo>
                  <a:pt x="962192" y="3608372"/>
                  <a:pt x="875380" y="3595961"/>
                  <a:pt x="792776" y="3556271"/>
                </a:cubicBezTo>
                <a:cubicBezTo>
                  <a:pt x="787166" y="3553606"/>
                  <a:pt x="781766" y="3550381"/>
                  <a:pt x="776577" y="3547015"/>
                </a:cubicBezTo>
                <a:cubicBezTo>
                  <a:pt x="774684" y="3545753"/>
                  <a:pt x="773702" y="3543158"/>
                  <a:pt x="768373" y="3535655"/>
                </a:cubicBezTo>
                <a:close/>
                <a:moveTo>
                  <a:pt x="1715511" y="3379010"/>
                </a:moveTo>
                <a:cubicBezTo>
                  <a:pt x="1783995" y="3375565"/>
                  <a:pt x="1852750" y="3382367"/>
                  <a:pt x="1921821" y="3403614"/>
                </a:cubicBezTo>
                <a:cubicBezTo>
                  <a:pt x="1967962" y="3417849"/>
                  <a:pt x="2008423" y="3442742"/>
                  <a:pt x="2031984" y="3487200"/>
                </a:cubicBezTo>
                <a:cubicBezTo>
                  <a:pt x="2039838" y="3501996"/>
                  <a:pt x="2042503" y="3519457"/>
                  <a:pt x="2047481" y="3535725"/>
                </a:cubicBezTo>
                <a:cubicBezTo>
                  <a:pt x="2044747" y="3536707"/>
                  <a:pt x="2041942" y="3537759"/>
                  <a:pt x="2039207" y="3538740"/>
                </a:cubicBezTo>
                <a:cubicBezTo>
                  <a:pt x="1948117" y="3443864"/>
                  <a:pt x="1825823" y="3452559"/>
                  <a:pt x="1710472" y="3440989"/>
                </a:cubicBezTo>
                <a:cubicBezTo>
                  <a:pt x="1641541" y="3434047"/>
                  <a:pt x="1571979" y="3433626"/>
                  <a:pt x="1502698" y="3430260"/>
                </a:cubicBezTo>
                <a:cubicBezTo>
                  <a:pt x="1500594" y="3427035"/>
                  <a:pt x="1498491" y="3423809"/>
                  <a:pt x="1496387" y="3420654"/>
                </a:cubicBezTo>
                <a:cubicBezTo>
                  <a:pt x="1501225" y="3419041"/>
                  <a:pt x="1505994" y="3417288"/>
                  <a:pt x="1510832" y="3415885"/>
                </a:cubicBezTo>
                <a:cubicBezTo>
                  <a:pt x="1578816" y="3396146"/>
                  <a:pt x="1647028" y="3382454"/>
                  <a:pt x="1715511" y="3379010"/>
                </a:cubicBezTo>
                <a:close/>
                <a:moveTo>
                  <a:pt x="1931919" y="2840389"/>
                </a:moveTo>
                <a:cubicBezTo>
                  <a:pt x="1937178" y="2848804"/>
                  <a:pt x="1943279" y="2856798"/>
                  <a:pt x="1947627" y="2865703"/>
                </a:cubicBezTo>
                <a:cubicBezTo>
                  <a:pt x="2024411" y="3022007"/>
                  <a:pt x="1968804" y="3212600"/>
                  <a:pt x="1819302" y="3281741"/>
                </a:cubicBezTo>
                <a:lnTo>
                  <a:pt x="1815516" y="3285317"/>
                </a:lnTo>
                <a:lnTo>
                  <a:pt x="1953727" y="3256847"/>
                </a:lnTo>
                <a:cubicBezTo>
                  <a:pt x="1988403" y="3252219"/>
                  <a:pt x="2023114" y="3250063"/>
                  <a:pt x="2057483" y="3252386"/>
                </a:cubicBezTo>
                <a:cubicBezTo>
                  <a:pt x="2091852" y="3254709"/>
                  <a:pt x="2125879" y="3261511"/>
                  <a:pt x="2159187" y="3274799"/>
                </a:cubicBezTo>
                <a:cubicBezTo>
                  <a:pt x="2192145" y="3287912"/>
                  <a:pt x="2220825" y="3306845"/>
                  <a:pt x="2239968" y="3337769"/>
                </a:cubicBezTo>
                <a:cubicBezTo>
                  <a:pt x="2253502" y="3359647"/>
                  <a:pt x="2259462" y="3382718"/>
                  <a:pt x="2251258" y="3409715"/>
                </a:cubicBezTo>
                <a:cubicBezTo>
                  <a:pt x="2246349" y="3408312"/>
                  <a:pt x="2241651" y="3408383"/>
                  <a:pt x="2240319" y="3406349"/>
                </a:cubicBezTo>
                <a:cubicBezTo>
                  <a:pt x="2212480" y="3363013"/>
                  <a:pt x="2168373" y="3348007"/>
                  <a:pt x="2121531" y="3343870"/>
                </a:cubicBezTo>
                <a:cubicBezTo>
                  <a:pt x="2019573" y="3334754"/>
                  <a:pt x="1917264" y="3329354"/>
                  <a:pt x="1815095" y="3322202"/>
                </a:cubicBezTo>
                <a:cubicBezTo>
                  <a:pt x="1800649" y="3321220"/>
                  <a:pt x="1786204" y="3319257"/>
                  <a:pt x="1764957" y="3317013"/>
                </a:cubicBezTo>
                <a:cubicBezTo>
                  <a:pt x="1777228" y="3306424"/>
                  <a:pt x="1783469" y="3301025"/>
                  <a:pt x="1789710" y="3295695"/>
                </a:cubicBezTo>
                <a:lnTo>
                  <a:pt x="1815133" y="3285471"/>
                </a:lnTo>
                <a:lnTo>
                  <a:pt x="1789710" y="3295626"/>
                </a:lnTo>
                <a:cubicBezTo>
                  <a:pt x="1783189" y="3294433"/>
                  <a:pt x="1776668" y="3293242"/>
                  <a:pt x="1762012" y="3290507"/>
                </a:cubicBezTo>
                <a:cubicBezTo>
                  <a:pt x="1895455" y="3166179"/>
                  <a:pt x="1930517" y="3010998"/>
                  <a:pt x="1922032" y="2840459"/>
                </a:cubicBezTo>
                <a:cubicBezTo>
                  <a:pt x="1925328" y="2840459"/>
                  <a:pt x="1928623" y="2840389"/>
                  <a:pt x="1931919" y="2840389"/>
                </a:cubicBezTo>
                <a:close/>
                <a:moveTo>
                  <a:pt x="334551" y="2802330"/>
                </a:moveTo>
                <a:cubicBezTo>
                  <a:pt x="361767" y="2804048"/>
                  <a:pt x="388764" y="2808308"/>
                  <a:pt x="415376" y="2816126"/>
                </a:cubicBezTo>
                <a:cubicBezTo>
                  <a:pt x="415165" y="2819001"/>
                  <a:pt x="415095" y="2821806"/>
                  <a:pt x="415025" y="2824681"/>
                </a:cubicBezTo>
                <a:cubicBezTo>
                  <a:pt x="406680" y="2825102"/>
                  <a:pt x="398336" y="2825242"/>
                  <a:pt x="390061" y="2826084"/>
                </a:cubicBezTo>
                <a:cubicBezTo>
                  <a:pt x="345814" y="2830782"/>
                  <a:pt x="300655" y="2831764"/>
                  <a:pt x="257530" y="2841300"/>
                </a:cubicBezTo>
                <a:cubicBezTo>
                  <a:pt x="129626" y="2869770"/>
                  <a:pt x="67707" y="2944240"/>
                  <a:pt x="64762" y="3074809"/>
                </a:cubicBezTo>
                <a:cubicBezTo>
                  <a:pt x="62308" y="3183780"/>
                  <a:pt x="98211" y="3280339"/>
                  <a:pt x="176117" y="3358175"/>
                </a:cubicBezTo>
                <a:cubicBezTo>
                  <a:pt x="232496" y="3414553"/>
                  <a:pt x="298832" y="3439798"/>
                  <a:pt x="378281" y="3409996"/>
                </a:cubicBezTo>
                <a:cubicBezTo>
                  <a:pt x="380735" y="3409084"/>
                  <a:pt x="383470" y="3408663"/>
                  <a:pt x="386135" y="3408593"/>
                </a:cubicBezTo>
                <a:cubicBezTo>
                  <a:pt x="387747" y="3408523"/>
                  <a:pt x="389500" y="3409434"/>
                  <a:pt x="394269" y="3410837"/>
                </a:cubicBezTo>
                <a:cubicBezTo>
                  <a:pt x="390061" y="3415886"/>
                  <a:pt x="387397" y="3420935"/>
                  <a:pt x="383259" y="3423810"/>
                </a:cubicBezTo>
                <a:cubicBezTo>
                  <a:pt x="328844" y="3461466"/>
                  <a:pt x="270292" y="3466094"/>
                  <a:pt x="210337" y="3440639"/>
                </a:cubicBezTo>
                <a:cubicBezTo>
                  <a:pt x="104311" y="3395550"/>
                  <a:pt x="47091" y="3309159"/>
                  <a:pt x="15746" y="3202783"/>
                </a:cubicBezTo>
                <a:cubicBezTo>
                  <a:pt x="-1644" y="3143740"/>
                  <a:pt x="-4729" y="3083154"/>
                  <a:pt x="6981" y="3022638"/>
                </a:cubicBezTo>
                <a:cubicBezTo>
                  <a:pt x="31875" y="2894453"/>
                  <a:pt x="121141" y="2815004"/>
                  <a:pt x="252411" y="2803785"/>
                </a:cubicBezTo>
                <a:cubicBezTo>
                  <a:pt x="279899" y="2801436"/>
                  <a:pt x="307334" y="2800612"/>
                  <a:pt x="334551" y="2802330"/>
                </a:cubicBezTo>
                <a:close/>
                <a:moveTo>
                  <a:pt x="2012490" y="2677704"/>
                </a:moveTo>
                <a:cubicBezTo>
                  <a:pt x="1942718" y="2753086"/>
                  <a:pt x="1874699" y="2826645"/>
                  <a:pt x="1804506" y="2902447"/>
                </a:cubicBezTo>
                <a:cubicBezTo>
                  <a:pt x="1804015" y="2816547"/>
                  <a:pt x="1942928" y="2665292"/>
                  <a:pt x="2012490" y="2677704"/>
                </a:cubicBezTo>
                <a:close/>
                <a:moveTo>
                  <a:pt x="1272261" y="2461280"/>
                </a:moveTo>
                <a:cubicBezTo>
                  <a:pt x="1392235" y="2470841"/>
                  <a:pt x="1576668" y="2594039"/>
                  <a:pt x="1653672" y="2720619"/>
                </a:cubicBezTo>
                <a:cubicBezTo>
                  <a:pt x="1758225" y="2892489"/>
                  <a:pt x="1730596" y="3128593"/>
                  <a:pt x="1670291" y="3225923"/>
                </a:cubicBezTo>
                <a:cubicBezTo>
                  <a:pt x="1670291" y="3208182"/>
                  <a:pt x="1670080" y="3197313"/>
                  <a:pt x="1670361" y="3186374"/>
                </a:cubicBezTo>
                <a:cubicBezTo>
                  <a:pt x="1672745" y="3087080"/>
                  <a:pt x="1668678" y="2988347"/>
                  <a:pt x="1642452" y="2891858"/>
                </a:cubicBezTo>
                <a:cubicBezTo>
                  <a:pt x="1596872" y="2724195"/>
                  <a:pt x="1488042" y="2607791"/>
                  <a:pt x="1340714" y="2523504"/>
                </a:cubicBezTo>
                <a:cubicBezTo>
                  <a:pt x="1310631" y="2506254"/>
                  <a:pt x="1278725" y="2492089"/>
                  <a:pt x="1247731" y="2476451"/>
                </a:cubicBezTo>
                <a:cubicBezTo>
                  <a:pt x="1241210" y="2473156"/>
                  <a:pt x="1234829" y="2469579"/>
                  <a:pt x="1225292" y="2464461"/>
                </a:cubicBezTo>
                <a:cubicBezTo>
                  <a:pt x="1239299" y="2460867"/>
                  <a:pt x="1255122" y="2459914"/>
                  <a:pt x="1272261" y="2461280"/>
                </a:cubicBezTo>
                <a:close/>
                <a:moveTo>
                  <a:pt x="2221736" y="2266785"/>
                </a:moveTo>
                <a:cubicBezTo>
                  <a:pt x="2225452" y="2271483"/>
                  <a:pt x="2230080" y="2275691"/>
                  <a:pt x="2232675" y="2280950"/>
                </a:cubicBezTo>
                <a:cubicBezTo>
                  <a:pt x="2275800" y="2368393"/>
                  <a:pt x="2313246" y="2458290"/>
                  <a:pt x="2327200" y="2555270"/>
                </a:cubicBezTo>
                <a:cubicBezTo>
                  <a:pt x="2340173" y="2645798"/>
                  <a:pt x="2311002" y="2726930"/>
                  <a:pt x="2252449" y="2795300"/>
                </a:cubicBezTo>
                <a:cubicBezTo>
                  <a:pt x="2207781" y="2847541"/>
                  <a:pt x="2124125" y="2854203"/>
                  <a:pt x="2066063" y="2816126"/>
                </a:cubicBezTo>
                <a:cubicBezTo>
                  <a:pt x="2042011" y="2800349"/>
                  <a:pt x="2028758" y="2778260"/>
                  <a:pt x="2029109" y="2749019"/>
                </a:cubicBezTo>
                <a:cubicBezTo>
                  <a:pt x="2029459" y="2716271"/>
                  <a:pt x="2040258" y="2687591"/>
                  <a:pt x="2060103" y="2662698"/>
                </a:cubicBezTo>
                <a:cubicBezTo>
                  <a:pt x="2062347" y="2663960"/>
                  <a:pt x="2064450" y="2665012"/>
                  <a:pt x="2066624" y="2666064"/>
                </a:cubicBezTo>
                <a:cubicBezTo>
                  <a:pt x="2061856" y="2683875"/>
                  <a:pt x="2055755" y="2701405"/>
                  <a:pt x="2052670" y="2719427"/>
                </a:cubicBezTo>
                <a:cubicBezTo>
                  <a:pt x="2045097" y="2763885"/>
                  <a:pt x="2062627" y="2788919"/>
                  <a:pt x="2106805" y="2799227"/>
                </a:cubicBezTo>
                <a:cubicBezTo>
                  <a:pt x="2167952" y="2813532"/>
                  <a:pt x="2213672" y="2793617"/>
                  <a:pt x="2244175" y="2739131"/>
                </a:cubicBezTo>
                <a:cubicBezTo>
                  <a:pt x="2292209" y="2653301"/>
                  <a:pt x="2296977" y="2563614"/>
                  <a:pt x="2269700" y="2470351"/>
                </a:cubicBezTo>
                <a:cubicBezTo>
                  <a:pt x="2252660" y="2412219"/>
                  <a:pt x="2237864" y="2353457"/>
                  <a:pt x="2222157" y="2294974"/>
                </a:cubicBezTo>
                <a:cubicBezTo>
                  <a:pt x="2219913" y="2286700"/>
                  <a:pt x="2218230" y="2278215"/>
                  <a:pt x="2221736" y="2266785"/>
                </a:cubicBezTo>
                <a:close/>
                <a:moveTo>
                  <a:pt x="2482592" y="2223028"/>
                </a:moveTo>
                <a:cubicBezTo>
                  <a:pt x="2485958" y="2226534"/>
                  <a:pt x="2489885" y="2229690"/>
                  <a:pt x="2492549" y="2233687"/>
                </a:cubicBezTo>
                <a:cubicBezTo>
                  <a:pt x="2548437" y="2318044"/>
                  <a:pt x="2596962" y="2406118"/>
                  <a:pt x="2625362" y="2503940"/>
                </a:cubicBezTo>
                <a:cubicBezTo>
                  <a:pt x="2631533" y="2525257"/>
                  <a:pt x="2635950" y="2547346"/>
                  <a:pt x="2638685" y="2569364"/>
                </a:cubicBezTo>
                <a:cubicBezTo>
                  <a:pt x="2645277" y="2623289"/>
                  <a:pt x="2618840" y="2672865"/>
                  <a:pt x="2567861" y="2699512"/>
                </a:cubicBezTo>
                <a:cubicBezTo>
                  <a:pt x="2516111" y="2726579"/>
                  <a:pt x="2463308" y="2729524"/>
                  <a:pt x="2413381" y="2694954"/>
                </a:cubicBezTo>
                <a:cubicBezTo>
                  <a:pt x="2392695" y="2680649"/>
                  <a:pt x="2377478" y="2660944"/>
                  <a:pt x="2378179" y="2628758"/>
                </a:cubicBezTo>
                <a:cubicBezTo>
                  <a:pt x="2384560" y="2634298"/>
                  <a:pt x="2388698" y="2636752"/>
                  <a:pt x="2391292" y="2640328"/>
                </a:cubicBezTo>
                <a:cubicBezTo>
                  <a:pt x="2422847" y="2683804"/>
                  <a:pt x="2472214" y="2696497"/>
                  <a:pt x="2526909" y="2674829"/>
                </a:cubicBezTo>
                <a:cubicBezTo>
                  <a:pt x="2579572" y="2653932"/>
                  <a:pt x="2603694" y="2613612"/>
                  <a:pt x="2595419" y="2559266"/>
                </a:cubicBezTo>
                <a:cubicBezTo>
                  <a:pt x="2581114" y="2465582"/>
                  <a:pt x="2541775" y="2380383"/>
                  <a:pt x="2505312" y="2294203"/>
                </a:cubicBezTo>
                <a:cubicBezTo>
                  <a:pt x="2495775" y="2271693"/>
                  <a:pt x="2485747" y="2249394"/>
                  <a:pt x="2475930" y="2227025"/>
                </a:cubicBezTo>
                <a:cubicBezTo>
                  <a:pt x="2478104" y="2225693"/>
                  <a:pt x="2480348" y="2224360"/>
                  <a:pt x="2482592" y="2223028"/>
                </a:cubicBezTo>
                <a:close/>
                <a:moveTo>
                  <a:pt x="1505292" y="1425734"/>
                </a:moveTo>
                <a:cubicBezTo>
                  <a:pt x="1506905" y="1434499"/>
                  <a:pt x="1509219" y="1443265"/>
                  <a:pt x="1509920" y="1452100"/>
                </a:cubicBezTo>
                <a:cubicBezTo>
                  <a:pt x="1515951" y="1525168"/>
                  <a:pt x="1492530" y="1591294"/>
                  <a:pt x="1459292" y="1654404"/>
                </a:cubicBezTo>
                <a:cubicBezTo>
                  <a:pt x="1399337" y="1768212"/>
                  <a:pt x="1315260" y="1863088"/>
                  <a:pt x="1218911" y="1946324"/>
                </a:cubicBezTo>
                <a:cubicBezTo>
                  <a:pt x="1147456" y="2008032"/>
                  <a:pt x="1074669" y="2070090"/>
                  <a:pt x="994939" y="2119948"/>
                </a:cubicBezTo>
                <a:cubicBezTo>
                  <a:pt x="829870" y="2223168"/>
                  <a:pt x="710802" y="2365167"/>
                  <a:pt x="620765" y="2534092"/>
                </a:cubicBezTo>
                <a:cubicBezTo>
                  <a:pt x="586054" y="2599236"/>
                  <a:pt x="557584" y="2667816"/>
                  <a:pt x="526379" y="2734854"/>
                </a:cubicBezTo>
                <a:cubicBezTo>
                  <a:pt x="522453" y="2743339"/>
                  <a:pt x="518666" y="2751964"/>
                  <a:pt x="514879" y="2760519"/>
                </a:cubicBezTo>
                <a:cubicBezTo>
                  <a:pt x="511794" y="2759747"/>
                  <a:pt x="508709" y="2758906"/>
                  <a:pt x="505553" y="2758064"/>
                </a:cubicBezTo>
                <a:cubicBezTo>
                  <a:pt x="509971" y="2735906"/>
                  <a:pt x="513407" y="2713396"/>
                  <a:pt x="519017" y="2691518"/>
                </a:cubicBezTo>
                <a:cubicBezTo>
                  <a:pt x="568734" y="2498119"/>
                  <a:pt x="652460" y="2322462"/>
                  <a:pt x="796141" y="2180464"/>
                </a:cubicBezTo>
                <a:cubicBezTo>
                  <a:pt x="833938" y="2143088"/>
                  <a:pt x="876993" y="2110060"/>
                  <a:pt x="920960" y="2079978"/>
                </a:cubicBezTo>
                <a:cubicBezTo>
                  <a:pt x="1068708" y="1978931"/>
                  <a:pt x="1211268" y="1872064"/>
                  <a:pt x="1333492" y="1740234"/>
                </a:cubicBezTo>
                <a:cubicBezTo>
                  <a:pt x="1385242" y="1684416"/>
                  <a:pt x="1433837" y="1625514"/>
                  <a:pt x="1463499" y="1554830"/>
                </a:cubicBezTo>
                <a:cubicBezTo>
                  <a:pt x="1478786" y="1518436"/>
                  <a:pt x="1484817" y="1478115"/>
                  <a:pt x="1494984" y="1439618"/>
                </a:cubicBezTo>
                <a:cubicBezTo>
                  <a:pt x="1496176" y="1435060"/>
                  <a:pt x="1497579" y="1430502"/>
                  <a:pt x="1505292" y="1425734"/>
                </a:cubicBezTo>
                <a:close/>
                <a:moveTo>
                  <a:pt x="2114589" y="1420615"/>
                </a:moveTo>
                <a:cubicBezTo>
                  <a:pt x="2123565" y="1424472"/>
                  <a:pt x="2131208" y="1426926"/>
                  <a:pt x="2137940" y="1430853"/>
                </a:cubicBezTo>
                <a:cubicBezTo>
                  <a:pt x="2261636" y="1503851"/>
                  <a:pt x="2337579" y="1612750"/>
                  <a:pt x="2370186" y="1750822"/>
                </a:cubicBezTo>
                <a:cubicBezTo>
                  <a:pt x="2405247" y="1898921"/>
                  <a:pt x="2381336" y="2041340"/>
                  <a:pt x="2318856" y="2178500"/>
                </a:cubicBezTo>
                <a:cubicBezTo>
                  <a:pt x="2317524" y="2181445"/>
                  <a:pt x="2314859" y="2183759"/>
                  <a:pt x="2312826" y="2186424"/>
                </a:cubicBezTo>
                <a:cubicBezTo>
                  <a:pt x="2310652" y="2185723"/>
                  <a:pt x="2308408" y="2185022"/>
                  <a:pt x="2306164" y="2184391"/>
                </a:cubicBezTo>
                <a:cubicBezTo>
                  <a:pt x="2313317" y="2144561"/>
                  <a:pt x="2321381" y="2104871"/>
                  <a:pt x="2327481" y="2064831"/>
                </a:cubicBezTo>
                <a:cubicBezTo>
                  <a:pt x="2353146" y="1897869"/>
                  <a:pt x="2340314" y="1736097"/>
                  <a:pt x="2247752" y="1590031"/>
                </a:cubicBezTo>
                <a:cubicBezTo>
                  <a:pt x="2214724" y="1537860"/>
                  <a:pt x="2169565" y="1493331"/>
                  <a:pt x="2129735" y="1445438"/>
                </a:cubicBezTo>
                <a:cubicBezTo>
                  <a:pt x="2125248" y="1440038"/>
                  <a:pt x="2119568" y="1435551"/>
                  <a:pt x="2114729" y="1430362"/>
                </a:cubicBezTo>
                <a:cubicBezTo>
                  <a:pt x="2113888" y="1429450"/>
                  <a:pt x="2114589" y="1427207"/>
                  <a:pt x="2114589" y="1420615"/>
                </a:cubicBezTo>
                <a:close/>
                <a:moveTo>
                  <a:pt x="2196071" y="1071334"/>
                </a:moveTo>
                <a:cubicBezTo>
                  <a:pt x="2210867" y="1106746"/>
                  <a:pt x="2210165" y="1142509"/>
                  <a:pt x="2187095" y="1171048"/>
                </a:cubicBezTo>
                <a:cubicBezTo>
                  <a:pt x="2170196" y="1191945"/>
                  <a:pt x="2144601" y="1208494"/>
                  <a:pt x="2119637" y="1219573"/>
                </a:cubicBezTo>
                <a:cubicBezTo>
                  <a:pt x="2087030" y="1234019"/>
                  <a:pt x="2024972" y="1230302"/>
                  <a:pt x="1978410" y="1217189"/>
                </a:cubicBezTo>
                <a:cubicBezTo>
                  <a:pt x="1992995" y="1210598"/>
                  <a:pt x="2002041" y="1204707"/>
                  <a:pt x="2011929" y="1202253"/>
                </a:cubicBezTo>
                <a:cubicBezTo>
                  <a:pt x="2036962" y="1196012"/>
                  <a:pt x="2062347" y="1191454"/>
                  <a:pt x="2087591" y="1186055"/>
                </a:cubicBezTo>
                <a:cubicBezTo>
                  <a:pt x="2137869" y="1175186"/>
                  <a:pt x="2169144" y="1144963"/>
                  <a:pt x="2180924" y="1094615"/>
                </a:cubicBezTo>
                <a:cubicBezTo>
                  <a:pt x="2182537" y="1087813"/>
                  <a:pt x="2185482" y="1081291"/>
                  <a:pt x="2188287" y="1074770"/>
                </a:cubicBezTo>
                <a:cubicBezTo>
                  <a:pt x="2188778" y="1073718"/>
                  <a:pt x="2191232" y="1073438"/>
                  <a:pt x="2196071" y="1071334"/>
                </a:cubicBezTo>
                <a:close/>
                <a:moveTo>
                  <a:pt x="1290717" y="1024772"/>
                </a:moveTo>
                <a:cubicBezTo>
                  <a:pt x="1293943" y="1031784"/>
                  <a:pt x="1297379" y="1038656"/>
                  <a:pt x="1300324" y="1045809"/>
                </a:cubicBezTo>
                <a:cubicBezTo>
                  <a:pt x="1312876" y="1076242"/>
                  <a:pt x="1323254" y="1107797"/>
                  <a:pt x="1338190" y="1137038"/>
                </a:cubicBezTo>
                <a:cubicBezTo>
                  <a:pt x="1403825" y="1265714"/>
                  <a:pt x="1509430" y="1319007"/>
                  <a:pt x="1651779" y="1294955"/>
                </a:cubicBezTo>
                <a:cubicBezTo>
                  <a:pt x="1693852" y="1287872"/>
                  <a:pt x="1735014" y="1275811"/>
                  <a:pt x="1776597" y="1266064"/>
                </a:cubicBezTo>
                <a:cubicBezTo>
                  <a:pt x="1785292" y="1264101"/>
                  <a:pt x="1793988" y="1262137"/>
                  <a:pt x="1807591" y="1258982"/>
                </a:cubicBezTo>
                <a:cubicBezTo>
                  <a:pt x="1803104" y="1267046"/>
                  <a:pt x="1802472" y="1270061"/>
                  <a:pt x="1800719" y="1271113"/>
                </a:cubicBezTo>
                <a:cubicBezTo>
                  <a:pt x="1711313" y="1322793"/>
                  <a:pt x="1616717" y="1354910"/>
                  <a:pt x="1512164" y="1336257"/>
                </a:cubicBezTo>
                <a:cubicBezTo>
                  <a:pt x="1398005" y="1315921"/>
                  <a:pt x="1315540" y="1227356"/>
                  <a:pt x="1290857" y="1103099"/>
                </a:cubicBezTo>
                <a:cubicBezTo>
                  <a:pt x="1286860" y="1083044"/>
                  <a:pt x="1285458" y="1062498"/>
                  <a:pt x="1283354" y="1042092"/>
                </a:cubicBezTo>
                <a:cubicBezTo>
                  <a:pt x="1282863" y="1037114"/>
                  <a:pt x="1284546" y="1031925"/>
                  <a:pt x="1290717" y="1024772"/>
                </a:cubicBezTo>
                <a:close/>
                <a:moveTo>
                  <a:pt x="1656246" y="814272"/>
                </a:moveTo>
                <a:cubicBezTo>
                  <a:pt x="1673880" y="814636"/>
                  <a:pt x="1692326" y="818068"/>
                  <a:pt x="1711102" y="824712"/>
                </a:cubicBezTo>
                <a:cubicBezTo>
                  <a:pt x="1715380" y="866014"/>
                  <a:pt x="1695605" y="912646"/>
                  <a:pt x="1664962" y="924917"/>
                </a:cubicBezTo>
                <a:cubicBezTo>
                  <a:pt x="1612580" y="945744"/>
                  <a:pt x="1573311" y="914820"/>
                  <a:pt x="1532570" y="889926"/>
                </a:cubicBezTo>
                <a:cubicBezTo>
                  <a:pt x="1557762" y="839701"/>
                  <a:pt x="1603346" y="813181"/>
                  <a:pt x="1656246" y="814272"/>
                </a:cubicBezTo>
                <a:close/>
                <a:moveTo>
                  <a:pt x="835286" y="630939"/>
                </a:moveTo>
                <a:cubicBezTo>
                  <a:pt x="985827" y="639597"/>
                  <a:pt x="1131310" y="678647"/>
                  <a:pt x="1274308" y="732291"/>
                </a:cubicBezTo>
                <a:cubicBezTo>
                  <a:pt x="1279497" y="734254"/>
                  <a:pt x="1283915" y="738111"/>
                  <a:pt x="1286509" y="746526"/>
                </a:cubicBezTo>
                <a:cubicBezTo>
                  <a:pt x="1277533" y="744072"/>
                  <a:pt x="1268487" y="741828"/>
                  <a:pt x="1259582" y="739023"/>
                </a:cubicBezTo>
                <a:cubicBezTo>
                  <a:pt x="1104751" y="690077"/>
                  <a:pt x="947255" y="656979"/>
                  <a:pt x="783940" y="658802"/>
                </a:cubicBezTo>
                <a:cubicBezTo>
                  <a:pt x="678335" y="659994"/>
                  <a:pt x="575675" y="675912"/>
                  <a:pt x="482061" y="728504"/>
                </a:cubicBezTo>
                <a:cubicBezTo>
                  <a:pt x="402332" y="773313"/>
                  <a:pt x="341816" y="838667"/>
                  <a:pt x="294623" y="915732"/>
                </a:cubicBezTo>
                <a:cubicBezTo>
                  <a:pt x="259001" y="974004"/>
                  <a:pt x="276111" y="1001843"/>
                  <a:pt x="344200" y="1003035"/>
                </a:cubicBezTo>
                <a:cubicBezTo>
                  <a:pt x="417058" y="1004297"/>
                  <a:pt x="486689" y="986486"/>
                  <a:pt x="551273" y="955632"/>
                </a:cubicBezTo>
                <a:cubicBezTo>
                  <a:pt x="715640" y="877094"/>
                  <a:pt x="888913" y="872817"/>
                  <a:pt x="1064921" y="887543"/>
                </a:cubicBezTo>
                <a:cubicBezTo>
                  <a:pt x="1110221" y="891329"/>
                  <a:pt x="1155099" y="899464"/>
                  <a:pt x="1200118" y="905985"/>
                </a:cubicBezTo>
                <a:cubicBezTo>
                  <a:pt x="1209444" y="907317"/>
                  <a:pt x="1218560" y="910333"/>
                  <a:pt x="1227746" y="912576"/>
                </a:cubicBezTo>
                <a:cubicBezTo>
                  <a:pt x="1227325" y="914750"/>
                  <a:pt x="1226905" y="916854"/>
                  <a:pt x="1226484" y="919028"/>
                </a:cubicBezTo>
                <a:cubicBezTo>
                  <a:pt x="1206429" y="919028"/>
                  <a:pt x="1186444" y="919729"/>
                  <a:pt x="1166459" y="918887"/>
                </a:cubicBezTo>
                <a:cubicBezTo>
                  <a:pt x="1018149" y="912927"/>
                  <a:pt x="869910" y="910753"/>
                  <a:pt x="723844" y="942799"/>
                </a:cubicBezTo>
                <a:cubicBezTo>
                  <a:pt x="681490" y="952126"/>
                  <a:pt x="639837" y="966781"/>
                  <a:pt x="599657" y="983330"/>
                </a:cubicBezTo>
                <a:cubicBezTo>
                  <a:pt x="525047" y="1014044"/>
                  <a:pt x="449735" y="1041462"/>
                  <a:pt x="368252" y="1044758"/>
                </a:cubicBezTo>
                <a:cubicBezTo>
                  <a:pt x="342798" y="1045810"/>
                  <a:pt x="316151" y="1043425"/>
                  <a:pt x="291608" y="1036764"/>
                </a:cubicBezTo>
                <a:cubicBezTo>
                  <a:pt x="247080" y="1024632"/>
                  <a:pt x="227165" y="987958"/>
                  <a:pt x="239717" y="943360"/>
                </a:cubicBezTo>
                <a:cubicBezTo>
                  <a:pt x="245678" y="922253"/>
                  <a:pt x="255214" y="901287"/>
                  <a:pt x="267276" y="882985"/>
                </a:cubicBezTo>
                <a:cubicBezTo>
                  <a:pt x="366078" y="733974"/>
                  <a:pt x="503659" y="648494"/>
                  <a:pt x="682963" y="632997"/>
                </a:cubicBezTo>
                <a:cubicBezTo>
                  <a:pt x="734363" y="628544"/>
                  <a:pt x="785105" y="628053"/>
                  <a:pt x="835286" y="630939"/>
                </a:cubicBezTo>
                <a:close/>
                <a:moveTo>
                  <a:pt x="1737502" y="528147"/>
                </a:moveTo>
                <a:cubicBezTo>
                  <a:pt x="1842603" y="526178"/>
                  <a:pt x="1942173" y="554038"/>
                  <a:pt x="2033105" y="620515"/>
                </a:cubicBezTo>
                <a:cubicBezTo>
                  <a:pt x="2062276" y="641903"/>
                  <a:pt x="2082893" y="676333"/>
                  <a:pt x="2113606" y="693934"/>
                </a:cubicBezTo>
                <a:cubicBezTo>
                  <a:pt x="2143198" y="710833"/>
                  <a:pt x="2182186" y="710272"/>
                  <a:pt x="2214653" y="723315"/>
                </a:cubicBezTo>
                <a:cubicBezTo>
                  <a:pt x="2314017" y="763215"/>
                  <a:pt x="2350761" y="839507"/>
                  <a:pt x="2326990" y="956543"/>
                </a:cubicBezTo>
                <a:cubicBezTo>
                  <a:pt x="2320539" y="988309"/>
                  <a:pt x="2307215" y="1019163"/>
                  <a:pt x="2293681" y="1048895"/>
                </a:cubicBezTo>
                <a:cubicBezTo>
                  <a:pt x="2286108" y="1065513"/>
                  <a:pt x="2270962" y="1077715"/>
                  <a:pt x="2246839" y="1075962"/>
                </a:cubicBezTo>
                <a:cubicBezTo>
                  <a:pt x="2299081" y="1013974"/>
                  <a:pt x="2288492" y="942448"/>
                  <a:pt x="2283373" y="873518"/>
                </a:cubicBezTo>
                <a:cubicBezTo>
                  <a:pt x="2281690" y="850798"/>
                  <a:pt x="2263459" y="829130"/>
                  <a:pt x="2252169" y="807322"/>
                </a:cubicBezTo>
                <a:cubicBezTo>
                  <a:pt x="2249855" y="802764"/>
                  <a:pt x="2245437" y="798767"/>
                  <a:pt x="2241089" y="795752"/>
                </a:cubicBezTo>
                <a:cubicBezTo>
                  <a:pt x="2113396" y="707958"/>
                  <a:pt x="1989980" y="611749"/>
                  <a:pt x="1830451" y="586295"/>
                </a:cubicBezTo>
                <a:cubicBezTo>
                  <a:pt x="1727931" y="569957"/>
                  <a:pt x="1625763" y="575356"/>
                  <a:pt x="1523664" y="590221"/>
                </a:cubicBezTo>
                <a:cubicBezTo>
                  <a:pt x="1516512" y="591274"/>
                  <a:pt x="1509219" y="591695"/>
                  <a:pt x="1501996" y="592396"/>
                </a:cubicBezTo>
                <a:cubicBezTo>
                  <a:pt x="1501085" y="587837"/>
                  <a:pt x="1500033" y="583350"/>
                  <a:pt x="1499051" y="578862"/>
                </a:cubicBezTo>
                <a:cubicBezTo>
                  <a:pt x="1542878" y="565539"/>
                  <a:pt x="1585933" y="548289"/>
                  <a:pt x="1630671" y="539733"/>
                </a:cubicBezTo>
                <a:cubicBezTo>
                  <a:pt x="1666819" y="532774"/>
                  <a:pt x="1702468" y="528803"/>
                  <a:pt x="1737502" y="528147"/>
                </a:cubicBezTo>
                <a:close/>
                <a:moveTo>
                  <a:pt x="829450" y="0"/>
                </a:moveTo>
                <a:cubicBezTo>
                  <a:pt x="847261" y="0"/>
                  <a:pt x="865142" y="0"/>
                  <a:pt x="883023" y="0"/>
                </a:cubicBezTo>
                <a:cubicBezTo>
                  <a:pt x="1001321" y="39269"/>
                  <a:pt x="1111133" y="96349"/>
                  <a:pt x="1215686" y="163035"/>
                </a:cubicBezTo>
                <a:cubicBezTo>
                  <a:pt x="1315821" y="226847"/>
                  <a:pt x="1400599" y="306156"/>
                  <a:pt x="1447792" y="418633"/>
                </a:cubicBezTo>
                <a:cubicBezTo>
                  <a:pt x="1466725" y="463721"/>
                  <a:pt x="1475841" y="510704"/>
                  <a:pt x="1471774" y="559719"/>
                </a:cubicBezTo>
                <a:cubicBezTo>
                  <a:pt x="1471002" y="569326"/>
                  <a:pt x="1467636" y="578793"/>
                  <a:pt x="1459292" y="587418"/>
                </a:cubicBezTo>
                <a:cubicBezTo>
                  <a:pt x="1457679" y="567573"/>
                  <a:pt x="1457469" y="547518"/>
                  <a:pt x="1454103" y="527954"/>
                </a:cubicBezTo>
                <a:cubicBezTo>
                  <a:pt x="1436432" y="425505"/>
                  <a:pt x="1377389" y="348299"/>
                  <a:pt x="1298711" y="285680"/>
                </a:cubicBezTo>
                <a:cubicBezTo>
                  <a:pt x="1176277" y="188350"/>
                  <a:pt x="1034418" y="128044"/>
                  <a:pt x="887652" y="78257"/>
                </a:cubicBezTo>
                <a:cubicBezTo>
                  <a:pt x="881831" y="76294"/>
                  <a:pt x="875590" y="75312"/>
                  <a:pt x="869420" y="74400"/>
                </a:cubicBezTo>
                <a:cubicBezTo>
                  <a:pt x="866054" y="73909"/>
                  <a:pt x="862548" y="74611"/>
                  <a:pt x="855746" y="74891"/>
                </a:cubicBezTo>
                <a:cubicBezTo>
                  <a:pt x="858410" y="87022"/>
                  <a:pt x="860234" y="97961"/>
                  <a:pt x="863179" y="108690"/>
                </a:cubicBezTo>
                <a:cubicBezTo>
                  <a:pt x="903079" y="253494"/>
                  <a:pt x="980775" y="372562"/>
                  <a:pt x="1099212" y="466316"/>
                </a:cubicBezTo>
                <a:cubicBezTo>
                  <a:pt x="1174033" y="525570"/>
                  <a:pt x="1244927" y="589732"/>
                  <a:pt x="1317363" y="651931"/>
                </a:cubicBezTo>
                <a:cubicBezTo>
                  <a:pt x="1324236" y="657821"/>
                  <a:pt x="1329565" y="665535"/>
                  <a:pt x="1335595" y="672477"/>
                </a:cubicBezTo>
                <a:cubicBezTo>
                  <a:pt x="1334333" y="674861"/>
                  <a:pt x="1333071" y="677245"/>
                  <a:pt x="1331809" y="679699"/>
                </a:cubicBezTo>
                <a:cubicBezTo>
                  <a:pt x="1322202" y="677596"/>
                  <a:pt x="1311754" y="677245"/>
                  <a:pt x="1303058" y="673178"/>
                </a:cubicBezTo>
                <a:cubicBezTo>
                  <a:pt x="1242683" y="644989"/>
                  <a:pt x="1177609" y="623180"/>
                  <a:pt x="1123825" y="585454"/>
                </a:cubicBezTo>
                <a:cubicBezTo>
                  <a:pt x="1056437" y="538192"/>
                  <a:pt x="995009" y="480972"/>
                  <a:pt x="937088" y="422069"/>
                </a:cubicBezTo>
                <a:cubicBezTo>
                  <a:pt x="849645" y="333223"/>
                  <a:pt x="812690" y="217661"/>
                  <a:pt x="783660" y="99925"/>
                </a:cubicBezTo>
                <a:cubicBezTo>
                  <a:pt x="772931" y="56519"/>
                  <a:pt x="786605" y="20686"/>
                  <a:pt x="8294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57150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Fully Editable Shapes</a:t>
            </a:r>
          </a:p>
        </p:txBody>
      </p:sp>
      <p:sp>
        <p:nvSpPr>
          <p:cNvPr id="15" name="Freeform: Shape 32">
            <a:extLst>
              <a:ext uri="{FF2B5EF4-FFF2-40B4-BE49-F238E27FC236}">
                <a16:creationId xmlns:a16="http://schemas.microsoft.com/office/drawing/2014/main" id="{928208F1-3783-42A9-9E5C-36033C3BE088}"/>
              </a:ext>
            </a:extLst>
          </p:cNvPr>
          <p:cNvSpPr/>
          <p:nvPr/>
        </p:nvSpPr>
        <p:spPr>
          <a:xfrm>
            <a:off x="292092" y="4817483"/>
            <a:ext cx="4631692" cy="1452706"/>
          </a:xfrm>
          <a:custGeom>
            <a:avLst/>
            <a:gdLst>
              <a:gd name="connsiteX0" fmla="*/ 6039857 w 6131602"/>
              <a:gd name="connsiteY0" fmla="*/ 1923146 h 1923145"/>
              <a:gd name="connsiteX1" fmla="*/ 91746 w 6131602"/>
              <a:gd name="connsiteY1" fmla="*/ 1923146 h 1923145"/>
              <a:gd name="connsiteX2" fmla="*/ 0 w 6131602"/>
              <a:gd name="connsiteY2" fmla="*/ 1831400 h 1923145"/>
              <a:gd name="connsiteX3" fmla="*/ 0 w 6131602"/>
              <a:gd name="connsiteY3" fmla="*/ 91746 h 1923145"/>
              <a:gd name="connsiteX4" fmla="*/ 91746 w 6131602"/>
              <a:gd name="connsiteY4" fmla="*/ 0 h 1923145"/>
              <a:gd name="connsiteX5" fmla="*/ 6039857 w 6131602"/>
              <a:gd name="connsiteY5" fmla="*/ 0 h 1923145"/>
              <a:gd name="connsiteX6" fmla="*/ 6131603 w 6131602"/>
              <a:gd name="connsiteY6" fmla="*/ 91746 h 1923145"/>
              <a:gd name="connsiteX7" fmla="*/ 6131603 w 6131602"/>
              <a:gd name="connsiteY7" fmla="*/ 1831400 h 1923145"/>
              <a:gd name="connsiteX8" fmla="*/ 6039857 w 6131602"/>
              <a:gd name="connsiteY8" fmla="*/ 1923146 h 19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602" h="1923145">
                <a:moveTo>
                  <a:pt x="6039857" y="1923146"/>
                </a:moveTo>
                <a:lnTo>
                  <a:pt x="91746" y="1923146"/>
                </a:lnTo>
                <a:cubicBezTo>
                  <a:pt x="41286" y="1923146"/>
                  <a:pt x="0" y="1881860"/>
                  <a:pt x="0" y="1831400"/>
                </a:cubicBezTo>
                <a:lnTo>
                  <a:pt x="0" y="91746"/>
                </a:lnTo>
                <a:cubicBezTo>
                  <a:pt x="0" y="41286"/>
                  <a:pt x="41286" y="0"/>
                  <a:pt x="91746" y="0"/>
                </a:cubicBezTo>
                <a:lnTo>
                  <a:pt x="6039857" y="0"/>
                </a:lnTo>
                <a:cubicBezTo>
                  <a:pt x="6090317" y="0"/>
                  <a:pt x="6131603" y="41286"/>
                  <a:pt x="6131603" y="91746"/>
                </a:cubicBezTo>
                <a:lnTo>
                  <a:pt x="6131603" y="1831400"/>
                </a:lnTo>
                <a:cubicBezTo>
                  <a:pt x="6131603" y="1881860"/>
                  <a:pt x="6090317" y="1923146"/>
                  <a:pt x="6039857" y="1923146"/>
                </a:cubicBezTo>
                <a:close/>
              </a:path>
            </a:pathLst>
          </a:custGeom>
          <a:solidFill>
            <a:schemeClr val="accent1"/>
          </a:solidFill>
          <a:ln w="7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0FAA3AE-35E8-45EA-ACE6-D9AA1385CDE8}"/>
              </a:ext>
            </a:extLst>
          </p:cNvPr>
          <p:cNvGrpSpPr/>
          <p:nvPr/>
        </p:nvGrpSpPr>
        <p:grpSpPr>
          <a:xfrm>
            <a:off x="1396465" y="1114721"/>
            <a:ext cx="2257140" cy="3838564"/>
            <a:chOff x="1724695" y="1260793"/>
            <a:chExt cx="2257140" cy="3838564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18F3A896-9376-4893-9DEC-406AF7112A51}"/>
                </a:ext>
              </a:extLst>
            </p:cNvPr>
            <p:cNvSpPr/>
            <p:nvPr/>
          </p:nvSpPr>
          <p:spPr>
            <a:xfrm>
              <a:off x="1853252" y="1260793"/>
              <a:ext cx="1862277" cy="3379533"/>
            </a:xfrm>
            <a:custGeom>
              <a:avLst/>
              <a:gdLst>
                <a:gd name="connsiteX0" fmla="*/ 1131098 w 3139514"/>
                <a:gd name="connsiteY0" fmla="*/ 5658417 h 5697374"/>
                <a:gd name="connsiteX1" fmla="*/ 793817 w 3139514"/>
                <a:gd name="connsiteY1" fmla="*/ 5571168 h 5697374"/>
                <a:gd name="connsiteX2" fmla="*/ 533213 w 3139514"/>
                <a:gd name="connsiteY2" fmla="*/ 5406195 h 5697374"/>
                <a:gd name="connsiteX3" fmla="*/ 345666 w 3139514"/>
                <a:gd name="connsiteY3" fmla="*/ 5055865 h 5697374"/>
                <a:gd name="connsiteX4" fmla="*/ 433582 w 3139514"/>
                <a:gd name="connsiteY4" fmla="*/ 4482842 h 5697374"/>
                <a:gd name="connsiteX5" fmla="*/ 691614 w 3139514"/>
                <a:gd name="connsiteY5" fmla="*/ 3989256 h 5697374"/>
                <a:gd name="connsiteX6" fmla="*/ 821154 w 3139514"/>
                <a:gd name="connsiteY6" fmla="*/ 3829807 h 5697374"/>
                <a:gd name="connsiteX7" fmla="*/ 923834 w 3139514"/>
                <a:gd name="connsiteY7" fmla="*/ 3721127 h 5697374"/>
                <a:gd name="connsiteX8" fmla="*/ 931644 w 3139514"/>
                <a:gd name="connsiteY8" fmla="*/ 3669597 h 5697374"/>
                <a:gd name="connsiteX9" fmla="*/ 617605 w 3139514"/>
                <a:gd name="connsiteY9" fmla="*/ 3064283 h 5697374"/>
                <a:gd name="connsiteX10" fmla="*/ 576743 w 3139514"/>
                <a:gd name="connsiteY10" fmla="*/ 3035327 h 5697374"/>
                <a:gd name="connsiteX11" fmla="*/ 112875 w 3139514"/>
                <a:gd name="connsiteY11" fmla="*/ 2739100 h 5697374"/>
                <a:gd name="connsiteX12" fmla="*/ 4 w 3139514"/>
                <a:gd name="connsiteY12" fmla="*/ 2374102 h 5697374"/>
                <a:gd name="connsiteX13" fmla="*/ 81919 w 3139514"/>
                <a:gd name="connsiteY13" fmla="*/ 1710209 h 5697374"/>
                <a:gd name="connsiteX14" fmla="*/ 176502 w 3139514"/>
                <a:gd name="connsiteY14" fmla="*/ 1552951 h 5697374"/>
                <a:gd name="connsiteX15" fmla="*/ 784959 w 3139514"/>
                <a:gd name="connsiteY15" fmla="*/ 1011360 h 5697374"/>
                <a:gd name="connsiteX16" fmla="*/ 979555 w 3139514"/>
                <a:gd name="connsiteY16" fmla="*/ 962211 h 5697374"/>
                <a:gd name="connsiteX17" fmla="*/ 1061279 w 3139514"/>
                <a:gd name="connsiteY17" fmla="*/ 1026409 h 5697374"/>
                <a:gd name="connsiteX18" fmla="*/ 1402751 w 3139514"/>
                <a:gd name="connsiteY18" fmla="*/ 3140864 h 5697374"/>
                <a:gd name="connsiteX19" fmla="*/ 1429897 w 3139514"/>
                <a:gd name="connsiteY19" fmla="*/ 3412422 h 5697374"/>
                <a:gd name="connsiteX20" fmla="*/ 1455805 w 3139514"/>
                <a:gd name="connsiteY20" fmla="*/ 3432234 h 5697374"/>
                <a:gd name="connsiteX21" fmla="*/ 1715266 w 3139514"/>
                <a:gd name="connsiteY21" fmla="*/ 3426328 h 5697374"/>
                <a:gd name="connsiteX22" fmla="*/ 1764605 w 3139514"/>
                <a:gd name="connsiteY22" fmla="*/ 3376227 h 5697374"/>
                <a:gd name="connsiteX23" fmla="*/ 1819946 w 3139514"/>
                <a:gd name="connsiteY23" fmla="*/ 2392390 h 5697374"/>
                <a:gd name="connsiteX24" fmla="*/ 1888145 w 3139514"/>
                <a:gd name="connsiteY24" fmla="*/ 1715638 h 5697374"/>
                <a:gd name="connsiteX25" fmla="*/ 2001873 w 3139514"/>
                <a:gd name="connsiteY25" fmla="*/ 1025266 h 5697374"/>
                <a:gd name="connsiteX26" fmla="*/ 2127794 w 3139514"/>
                <a:gd name="connsiteY26" fmla="*/ 569876 h 5697374"/>
                <a:gd name="connsiteX27" fmla="*/ 2289909 w 3139514"/>
                <a:gd name="connsiteY27" fmla="*/ 249265 h 5697374"/>
                <a:gd name="connsiteX28" fmla="*/ 2628618 w 3139514"/>
                <a:gd name="connsiteY28" fmla="*/ 7234 h 5697374"/>
                <a:gd name="connsiteX29" fmla="*/ 2757682 w 3139514"/>
                <a:gd name="connsiteY29" fmla="*/ 4186 h 5697374"/>
                <a:gd name="connsiteX30" fmla="*/ 2900081 w 3139514"/>
                <a:gd name="connsiteY30" fmla="*/ 108866 h 5697374"/>
                <a:gd name="connsiteX31" fmla="*/ 3133062 w 3139514"/>
                <a:gd name="connsiteY31" fmla="*/ 705226 h 5697374"/>
                <a:gd name="connsiteX32" fmla="*/ 3119727 w 3139514"/>
                <a:gd name="connsiteY32" fmla="*/ 1246437 h 5697374"/>
                <a:gd name="connsiteX33" fmla="*/ 2964470 w 3139514"/>
                <a:gd name="connsiteY33" fmla="*/ 2061967 h 5697374"/>
                <a:gd name="connsiteX34" fmla="*/ 2381254 w 3139514"/>
                <a:gd name="connsiteY34" fmla="*/ 3751131 h 5697374"/>
                <a:gd name="connsiteX35" fmla="*/ 2384016 w 3139514"/>
                <a:gd name="connsiteY35" fmla="*/ 3775039 h 5697374"/>
                <a:gd name="connsiteX36" fmla="*/ 2725678 w 3139514"/>
                <a:gd name="connsiteY36" fmla="*/ 4298723 h 5697374"/>
                <a:gd name="connsiteX37" fmla="*/ 2861885 w 3139514"/>
                <a:gd name="connsiteY37" fmla="*/ 4663055 h 5697374"/>
                <a:gd name="connsiteX38" fmla="*/ 2896176 w 3139514"/>
                <a:gd name="connsiteY38" fmla="*/ 4868223 h 5697374"/>
                <a:gd name="connsiteX39" fmla="*/ 2742252 w 3139514"/>
                <a:gd name="connsiteY39" fmla="*/ 5365714 h 5697374"/>
                <a:gd name="connsiteX40" fmla="*/ 2323056 w 3139514"/>
                <a:gd name="connsiteY40" fmla="*/ 5620412 h 5697374"/>
                <a:gd name="connsiteX41" fmla="*/ 2246761 w 3139514"/>
                <a:gd name="connsiteY41" fmla="*/ 5641177 h 5697374"/>
                <a:gd name="connsiteX42" fmla="*/ 1599537 w 3139514"/>
                <a:gd name="connsiteY42" fmla="*/ 5697375 h 5697374"/>
                <a:gd name="connsiteX43" fmla="*/ 1276068 w 3139514"/>
                <a:gd name="connsiteY43" fmla="*/ 5676991 h 5697374"/>
                <a:gd name="connsiteX44" fmla="*/ 1131098 w 3139514"/>
                <a:gd name="connsiteY44" fmla="*/ 5658417 h 569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39514" h="5697374">
                  <a:moveTo>
                    <a:pt x="1131098" y="5658417"/>
                  </a:moveTo>
                  <a:cubicBezTo>
                    <a:pt x="1014797" y="5644510"/>
                    <a:pt x="902402" y="5614602"/>
                    <a:pt x="793817" y="5571168"/>
                  </a:cubicBezTo>
                  <a:cubicBezTo>
                    <a:pt x="696853" y="5532401"/>
                    <a:pt x="609223" y="5477728"/>
                    <a:pt x="533213" y="5406195"/>
                  </a:cubicBezTo>
                  <a:cubicBezTo>
                    <a:pt x="431867" y="5310755"/>
                    <a:pt x="363573" y="5196264"/>
                    <a:pt x="345666" y="5055865"/>
                  </a:cubicBezTo>
                  <a:cubicBezTo>
                    <a:pt x="320234" y="4856507"/>
                    <a:pt x="362049" y="4667246"/>
                    <a:pt x="433582" y="4482842"/>
                  </a:cubicBezTo>
                  <a:cubicBezTo>
                    <a:pt x="501114" y="4308724"/>
                    <a:pt x="587220" y="4144037"/>
                    <a:pt x="691614" y="3989256"/>
                  </a:cubicBezTo>
                  <a:cubicBezTo>
                    <a:pt x="730000" y="3932392"/>
                    <a:pt x="775434" y="3880861"/>
                    <a:pt x="821154" y="3829807"/>
                  </a:cubicBezTo>
                  <a:cubicBezTo>
                    <a:pt x="854396" y="3792755"/>
                    <a:pt x="889353" y="3757132"/>
                    <a:pt x="923834" y="3721127"/>
                  </a:cubicBezTo>
                  <a:cubicBezTo>
                    <a:pt x="938788" y="3705506"/>
                    <a:pt x="943550" y="3691695"/>
                    <a:pt x="931644" y="3669597"/>
                  </a:cubicBezTo>
                  <a:cubicBezTo>
                    <a:pt x="852301" y="3521293"/>
                    <a:pt x="643037" y="3117623"/>
                    <a:pt x="617605" y="3064283"/>
                  </a:cubicBezTo>
                  <a:cubicBezTo>
                    <a:pt x="608842" y="3045900"/>
                    <a:pt x="596078" y="3039328"/>
                    <a:pt x="576743" y="3035327"/>
                  </a:cubicBezTo>
                  <a:cubicBezTo>
                    <a:pt x="384909" y="2995227"/>
                    <a:pt x="220317" y="2910645"/>
                    <a:pt x="112875" y="2739100"/>
                  </a:cubicBezTo>
                  <a:cubicBezTo>
                    <a:pt x="43343" y="2627752"/>
                    <a:pt x="10291" y="2504689"/>
                    <a:pt x="4" y="2374102"/>
                  </a:cubicBezTo>
                  <a:cubicBezTo>
                    <a:pt x="-377" y="2267422"/>
                    <a:pt x="26864" y="1896042"/>
                    <a:pt x="81919" y="1710209"/>
                  </a:cubicBezTo>
                  <a:cubicBezTo>
                    <a:pt x="95444" y="1646392"/>
                    <a:pt x="136402" y="1600100"/>
                    <a:pt x="176502" y="1552951"/>
                  </a:cubicBezTo>
                  <a:cubicBezTo>
                    <a:pt x="261084" y="1453415"/>
                    <a:pt x="654752" y="1074511"/>
                    <a:pt x="784959" y="1011360"/>
                  </a:cubicBezTo>
                  <a:cubicBezTo>
                    <a:pt x="846300" y="981642"/>
                    <a:pt x="909832" y="960211"/>
                    <a:pt x="979555" y="962211"/>
                  </a:cubicBezTo>
                  <a:cubicBezTo>
                    <a:pt x="1035657" y="963830"/>
                    <a:pt x="1048611" y="973260"/>
                    <a:pt x="1061279" y="1026409"/>
                  </a:cubicBezTo>
                  <a:cubicBezTo>
                    <a:pt x="1238063" y="1591337"/>
                    <a:pt x="1387511" y="2996275"/>
                    <a:pt x="1402751" y="3140864"/>
                  </a:cubicBezTo>
                  <a:cubicBezTo>
                    <a:pt x="1412276" y="3231352"/>
                    <a:pt x="1421801" y="3321839"/>
                    <a:pt x="1429897" y="3412422"/>
                  </a:cubicBezTo>
                  <a:cubicBezTo>
                    <a:pt x="1431612" y="3431662"/>
                    <a:pt x="1441137" y="3433758"/>
                    <a:pt x="1455805" y="3432234"/>
                  </a:cubicBezTo>
                  <a:cubicBezTo>
                    <a:pt x="1542101" y="3423661"/>
                    <a:pt x="1628684" y="3425947"/>
                    <a:pt x="1715266" y="3426328"/>
                  </a:cubicBezTo>
                  <a:cubicBezTo>
                    <a:pt x="1764320" y="3426519"/>
                    <a:pt x="1763177" y="3426614"/>
                    <a:pt x="1764605" y="3376227"/>
                  </a:cubicBezTo>
                  <a:cubicBezTo>
                    <a:pt x="1767749" y="3264499"/>
                    <a:pt x="1798705" y="2562792"/>
                    <a:pt x="1819946" y="2392390"/>
                  </a:cubicBezTo>
                  <a:cubicBezTo>
                    <a:pt x="1828042" y="2316952"/>
                    <a:pt x="1879667" y="1784409"/>
                    <a:pt x="1888145" y="1715638"/>
                  </a:cubicBezTo>
                  <a:cubicBezTo>
                    <a:pt x="1914053" y="1545998"/>
                    <a:pt x="1976251" y="1149187"/>
                    <a:pt x="2001873" y="1025266"/>
                  </a:cubicBezTo>
                  <a:cubicBezTo>
                    <a:pt x="2033877" y="870771"/>
                    <a:pt x="2074835" y="718561"/>
                    <a:pt x="2127794" y="569876"/>
                  </a:cubicBezTo>
                  <a:cubicBezTo>
                    <a:pt x="2168275" y="456243"/>
                    <a:pt x="2213805" y="344134"/>
                    <a:pt x="2289909" y="249265"/>
                  </a:cubicBezTo>
                  <a:cubicBezTo>
                    <a:pt x="2375253" y="108771"/>
                    <a:pt x="2538798" y="38667"/>
                    <a:pt x="2628618" y="7234"/>
                  </a:cubicBezTo>
                  <a:cubicBezTo>
                    <a:pt x="2671481" y="567"/>
                    <a:pt x="2714915" y="-3529"/>
                    <a:pt x="2757682" y="4186"/>
                  </a:cubicBezTo>
                  <a:cubicBezTo>
                    <a:pt x="2821500" y="15807"/>
                    <a:pt x="2859981" y="63813"/>
                    <a:pt x="2900081" y="108866"/>
                  </a:cubicBezTo>
                  <a:cubicBezTo>
                    <a:pt x="3018000" y="229167"/>
                    <a:pt x="3106297" y="516822"/>
                    <a:pt x="3133062" y="705226"/>
                  </a:cubicBezTo>
                  <a:cubicBezTo>
                    <a:pt x="3144873" y="788189"/>
                    <a:pt x="3140492" y="1086417"/>
                    <a:pt x="3119727" y="1246437"/>
                  </a:cubicBezTo>
                  <a:cubicBezTo>
                    <a:pt x="3086580" y="1412743"/>
                    <a:pt x="3005237" y="1876230"/>
                    <a:pt x="2964470" y="2061967"/>
                  </a:cubicBezTo>
                  <a:cubicBezTo>
                    <a:pt x="2870363" y="2610322"/>
                    <a:pt x="2468979" y="3608637"/>
                    <a:pt x="2381254" y="3751131"/>
                  </a:cubicBezTo>
                  <a:cubicBezTo>
                    <a:pt x="2374777" y="3761609"/>
                    <a:pt x="2376873" y="3766847"/>
                    <a:pt x="2384016" y="3775039"/>
                  </a:cubicBezTo>
                  <a:cubicBezTo>
                    <a:pt x="2521748" y="3934011"/>
                    <a:pt x="2633762" y="4109938"/>
                    <a:pt x="2725678" y="4298723"/>
                  </a:cubicBezTo>
                  <a:cubicBezTo>
                    <a:pt x="2782638" y="4415786"/>
                    <a:pt x="2831120" y="4536181"/>
                    <a:pt x="2861885" y="4663055"/>
                  </a:cubicBezTo>
                  <a:cubicBezTo>
                    <a:pt x="2878554" y="4730587"/>
                    <a:pt x="2891794" y="4798690"/>
                    <a:pt x="2896176" y="4868223"/>
                  </a:cubicBezTo>
                  <a:cubicBezTo>
                    <a:pt x="2907701" y="5053294"/>
                    <a:pt x="2871792" y="5222744"/>
                    <a:pt x="2742252" y="5365714"/>
                  </a:cubicBezTo>
                  <a:cubicBezTo>
                    <a:pt x="2626999" y="5492872"/>
                    <a:pt x="2483838" y="5570311"/>
                    <a:pt x="2323056" y="5620412"/>
                  </a:cubicBezTo>
                  <a:cubicBezTo>
                    <a:pt x="2297910" y="5628223"/>
                    <a:pt x="2272479" y="5635271"/>
                    <a:pt x="2246761" y="5641177"/>
                  </a:cubicBezTo>
                  <a:cubicBezTo>
                    <a:pt x="2136462" y="5671276"/>
                    <a:pt x="1812326" y="5697375"/>
                    <a:pt x="1599537" y="5697375"/>
                  </a:cubicBezTo>
                  <a:cubicBezTo>
                    <a:pt x="1491429" y="5696803"/>
                    <a:pt x="1383701" y="5686040"/>
                    <a:pt x="1276068" y="5676991"/>
                  </a:cubicBezTo>
                  <a:cubicBezTo>
                    <a:pt x="1243969" y="5674324"/>
                    <a:pt x="1146623" y="5665942"/>
                    <a:pt x="1131098" y="5658417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8">
              <a:extLst>
                <a:ext uri="{FF2B5EF4-FFF2-40B4-BE49-F238E27FC236}">
                  <a16:creationId xmlns:a16="http://schemas.microsoft.com/office/drawing/2014/main" id="{0EFBA8CE-52E8-416C-B319-36895723ABD9}"/>
                </a:ext>
              </a:extLst>
            </p:cNvPr>
            <p:cNvSpPr/>
            <p:nvPr/>
          </p:nvSpPr>
          <p:spPr>
            <a:xfrm>
              <a:off x="1724695" y="4592642"/>
              <a:ext cx="2257140" cy="506715"/>
            </a:xfrm>
            <a:custGeom>
              <a:avLst/>
              <a:gdLst>
                <a:gd name="connsiteX0" fmla="*/ 1453946 w 2257140"/>
                <a:gd name="connsiteY0" fmla="*/ 22 h 506715"/>
                <a:gd name="connsiteX1" fmla="*/ 1554828 w 2257140"/>
                <a:gd name="connsiteY1" fmla="*/ 175167 h 506715"/>
                <a:gd name="connsiteX2" fmla="*/ 1556152 w 2257140"/>
                <a:gd name="connsiteY2" fmla="*/ 177012 h 506715"/>
                <a:gd name="connsiteX3" fmla="*/ 1563676 w 2257140"/>
                <a:gd name="connsiteY3" fmla="*/ 177962 h 506715"/>
                <a:gd name="connsiteX4" fmla="*/ 1597346 w 2257140"/>
                <a:gd name="connsiteY4" fmla="*/ 206030 h 506715"/>
                <a:gd name="connsiteX5" fmla="*/ 1672539 w 2257140"/>
                <a:gd name="connsiteY5" fmla="*/ 272503 h 506715"/>
                <a:gd name="connsiteX6" fmla="*/ 1683397 w 2257140"/>
                <a:gd name="connsiteY6" fmla="*/ 279145 h 506715"/>
                <a:gd name="connsiteX7" fmla="*/ 1686746 w 2257140"/>
                <a:gd name="connsiteY7" fmla="*/ 266902 h 506715"/>
                <a:gd name="connsiteX8" fmla="*/ 1788737 w 2257140"/>
                <a:gd name="connsiteY8" fmla="*/ 145101 h 506715"/>
                <a:gd name="connsiteX9" fmla="*/ 1837654 w 2257140"/>
                <a:gd name="connsiteY9" fmla="*/ 130548 h 506715"/>
                <a:gd name="connsiteX10" fmla="*/ 1850764 w 2257140"/>
                <a:gd name="connsiteY10" fmla="*/ 120845 h 506715"/>
                <a:gd name="connsiteX11" fmla="*/ 2024136 w 2257140"/>
                <a:gd name="connsiteY11" fmla="*/ 107620 h 506715"/>
                <a:gd name="connsiteX12" fmla="*/ 2058095 w 2257140"/>
                <a:gd name="connsiteY12" fmla="*/ 123675 h 506715"/>
                <a:gd name="connsiteX13" fmla="*/ 2106953 w 2257140"/>
                <a:gd name="connsiteY13" fmla="*/ 142156 h 506715"/>
                <a:gd name="connsiteX14" fmla="*/ 2186709 w 2257140"/>
                <a:gd name="connsiteY14" fmla="*/ 190206 h 506715"/>
                <a:gd name="connsiteX15" fmla="*/ 2255551 w 2257140"/>
                <a:gd name="connsiteY15" fmla="*/ 353473 h 506715"/>
                <a:gd name="connsiteX16" fmla="*/ 2231756 w 2257140"/>
                <a:gd name="connsiteY16" fmla="*/ 427165 h 506715"/>
                <a:gd name="connsiteX17" fmla="*/ 2073515 w 2257140"/>
                <a:gd name="connsiteY17" fmla="*/ 444086 h 506715"/>
                <a:gd name="connsiteX18" fmla="*/ 2030143 w 2257140"/>
                <a:gd name="connsiteY18" fmla="*/ 428088 h 506715"/>
                <a:gd name="connsiteX19" fmla="*/ 1907188 w 2257140"/>
                <a:gd name="connsiteY19" fmla="*/ 431496 h 506715"/>
                <a:gd name="connsiteX20" fmla="*/ 1886166 w 2257140"/>
                <a:gd name="connsiteY20" fmla="*/ 438080 h 506715"/>
                <a:gd name="connsiteX21" fmla="*/ 1805890 w 2257140"/>
                <a:gd name="connsiteY21" fmla="*/ 438542 h 506715"/>
                <a:gd name="connsiteX22" fmla="*/ 1755356 w 2257140"/>
                <a:gd name="connsiteY22" fmla="*/ 418675 h 506715"/>
                <a:gd name="connsiteX23" fmla="*/ 1748195 w 2257140"/>
                <a:gd name="connsiteY23" fmla="*/ 411629 h 506715"/>
                <a:gd name="connsiteX24" fmla="*/ 1714987 w 2257140"/>
                <a:gd name="connsiteY24" fmla="*/ 379981 h 506715"/>
                <a:gd name="connsiteX25" fmla="*/ 1689345 w 2257140"/>
                <a:gd name="connsiteY25" fmla="*/ 374033 h 506715"/>
                <a:gd name="connsiteX26" fmla="*/ 606543 w 2257140"/>
                <a:gd name="connsiteY26" fmla="*/ 370914 h 506715"/>
                <a:gd name="connsiteX27" fmla="*/ 580728 w 2257140"/>
                <a:gd name="connsiteY27" fmla="*/ 377902 h 506715"/>
                <a:gd name="connsiteX28" fmla="*/ 475849 w 2257140"/>
                <a:gd name="connsiteY28" fmla="*/ 468226 h 506715"/>
                <a:gd name="connsiteX29" fmla="*/ 420869 w 2257140"/>
                <a:gd name="connsiteY29" fmla="*/ 485552 h 506715"/>
                <a:gd name="connsiteX30" fmla="*/ 389509 w 2257140"/>
                <a:gd name="connsiteY30" fmla="*/ 478506 h 506715"/>
                <a:gd name="connsiteX31" fmla="*/ 334182 w 2257140"/>
                <a:gd name="connsiteY31" fmla="*/ 464242 h 506715"/>
                <a:gd name="connsiteX32" fmla="*/ 240104 w 2257140"/>
                <a:gd name="connsiteY32" fmla="*/ 464011 h 506715"/>
                <a:gd name="connsiteX33" fmla="*/ 177384 w 2257140"/>
                <a:gd name="connsiteY33" fmla="*/ 485379 h 506715"/>
                <a:gd name="connsiteX34" fmla="*/ 78397 w 2257140"/>
                <a:gd name="connsiteY34" fmla="*/ 499644 h 506715"/>
                <a:gd name="connsiteX35" fmla="*/ 62515 w 2257140"/>
                <a:gd name="connsiteY35" fmla="*/ 487458 h 506715"/>
                <a:gd name="connsiteX36" fmla="*/ 777 w 2257140"/>
                <a:gd name="connsiteY36" fmla="*/ 387142 h 506715"/>
                <a:gd name="connsiteX37" fmla="*/ 489 w 2257140"/>
                <a:gd name="connsiteY37" fmla="*/ 357977 h 506715"/>
                <a:gd name="connsiteX38" fmla="*/ 114781 w 2257140"/>
                <a:gd name="connsiteY38" fmla="*/ 202969 h 506715"/>
                <a:gd name="connsiteX39" fmla="*/ 139499 w 2257140"/>
                <a:gd name="connsiteY39" fmla="*/ 185066 h 506715"/>
                <a:gd name="connsiteX40" fmla="*/ 211920 w 2257140"/>
                <a:gd name="connsiteY40" fmla="*/ 158269 h 506715"/>
                <a:gd name="connsiteX41" fmla="*/ 235888 w 2257140"/>
                <a:gd name="connsiteY41" fmla="*/ 143946 h 506715"/>
                <a:gd name="connsiteX42" fmla="*/ 331757 w 2257140"/>
                <a:gd name="connsiteY42" fmla="*/ 103404 h 506715"/>
                <a:gd name="connsiteX43" fmla="*/ 404987 w 2257140"/>
                <a:gd name="connsiteY43" fmla="*/ 143426 h 506715"/>
                <a:gd name="connsiteX44" fmla="*/ 441776 w 2257140"/>
                <a:gd name="connsiteY44" fmla="*/ 169358 h 506715"/>
                <a:gd name="connsiteX45" fmla="*/ 563691 w 2257140"/>
                <a:gd name="connsiteY45" fmla="*/ 252752 h 506715"/>
                <a:gd name="connsiteX46" fmla="*/ 582865 w 2257140"/>
                <a:gd name="connsiteY46" fmla="*/ 310158 h 506715"/>
                <a:gd name="connsiteX47" fmla="*/ 747863 w 2257140"/>
                <a:gd name="connsiteY47" fmla="*/ 72795 h 506715"/>
                <a:gd name="connsiteX48" fmla="*/ 753266 w 2257140"/>
                <a:gd name="connsiteY48" fmla="*/ 73319 h 506715"/>
                <a:gd name="connsiteX49" fmla="*/ 757392 w 2257140"/>
                <a:gd name="connsiteY49" fmla="*/ 66369 h 506715"/>
                <a:gd name="connsiteX50" fmla="*/ 775007 w 2257140"/>
                <a:gd name="connsiteY50" fmla="*/ 16829 h 506715"/>
                <a:gd name="connsiteX51" fmla="*/ 1447131 w 2257140"/>
                <a:gd name="connsiteY51" fmla="*/ 369 h 506715"/>
                <a:gd name="connsiteX52" fmla="*/ 1453946 w 2257140"/>
                <a:gd name="connsiteY52" fmla="*/ 22 h 50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57140" h="506715">
                  <a:moveTo>
                    <a:pt x="1453946" y="22"/>
                  </a:moveTo>
                  <a:cubicBezTo>
                    <a:pt x="1457533" y="1943"/>
                    <a:pt x="1522229" y="125194"/>
                    <a:pt x="1554828" y="175167"/>
                  </a:cubicBezTo>
                  <a:lnTo>
                    <a:pt x="1556152" y="177012"/>
                  </a:lnTo>
                  <a:lnTo>
                    <a:pt x="1563676" y="177962"/>
                  </a:lnTo>
                  <a:cubicBezTo>
                    <a:pt x="1579442" y="181890"/>
                    <a:pt x="1588105" y="194306"/>
                    <a:pt x="1597346" y="206030"/>
                  </a:cubicBezTo>
                  <a:cubicBezTo>
                    <a:pt x="1618772" y="232307"/>
                    <a:pt x="1647648" y="250095"/>
                    <a:pt x="1672539" y="272503"/>
                  </a:cubicBezTo>
                  <a:cubicBezTo>
                    <a:pt x="1675716" y="275391"/>
                    <a:pt x="1678199" y="281166"/>
                    <a:pt x="1683397" y="279145"/>
                  </a:cubicBezTo>
                  <a:cubicBezTo>
                    <a:pt x="1688710" y="277066"/>
                    <a:pt x="1685880" y="271117"/>
                    <a:pt x="1686746" y="266902"/>
                  </a:cubicBezTo>
                  <a:cubicBezTo>
                    <a:pt x="1698701" y="207878"/>
                    <a:pt x="1734392" y="168549"/>
                    <a:pt x="1788737" y="145101"/>
                  </a:cubicBezTo>
                  <a:cubicBezTo>
                    <a:pt x="1804389" y="138344"/>
                    <a:pt x="1820385" y="132050"/>
                    <a:pt x="1837654" y="130548"/>
                  </a:cubicBezTo>
                  <a:cubicBezTo>
                    <a:pt x="1844064" y="129970"/>
                    <a:pt x="1847934" y="126101"/>
                    <a:pt x="1850764" y="120845"/>
                  </a:cubicBezTo>
                  <a:cubicBezTo>
                    <a:pt x="1888938" y="49867"/>
                    <a:pt x="1977357" y="54950"/>
                    <a:pt x="2024136" y="107620"/>
                  </a:cubicBezTo>
                  <a:cubicBezTo>
                    <a:pt x="2033954" y="118651"/>
                    <a:pt x="2045101" y="122116"/>
                    <a:pt x="2058095" y="123675"/>
                  </a:cubicBezTo>
                  <a:cubicBezTo>
                    <a:pt x="2075998" y="125870"/>
                    <a:pt x="2093844" y="130143"/>
                    <a:pt x="2106953" y="142156"/>
                  </a:cubicBezTo>
                  <a:cubicBezTo>
                    <a:pt x="2130516" y="163755"/>
                    <a:pt x="2162453" y="170513"/>
                    <a:pt x="2186709" y="190206"/>
                  </a:cubicBezTo>
                  <a:cubicBezTo>
                    <a:pt x="2238571" y="232307"/>
                    <a:pt x="2263982" y="285786"/>
                    <a:pt x="2255551" y="353473"/>
                  </a:cubicBezTo>
                  <a:cubicBezTo>
                    <a:pt x="2254973" y="357977"/>
                    <a:pt x="2245675" y="410359"/>
                    <a:pt x="2231756" y="427165"/>
                  </a:cubicBezTo>
                  <a:cubicBezTo>
                    <a:pt x="2189020" y="478622"/>
                    <a:pt x="2127513" y="484917"/>
                    <a:pt x="2073515" y="444086"/>
                  </a:cubicBezTo>
                  <a:cubicBezTo>
                    <a:pt x="2060174" y="433980"/>
                    <a:pt x="2046082" y="431439"/>
                    <a:pt x="2030143" y="428088"/>
                  </a:cubicBezTo>
                  <a:cubicBezTo>
                    <a:pt x="1988330" y="419310"/>
                    <a:pt x="1948019" y="425836"/>
                    <a:pt x="1907188" y="431496"/>
                  </a:cubicBezTo>
                  <a:cubicBezTo>
                    <a:pt x="1899680" y="432535"/>
                    <a:pt x="1892807" y="434730"/>
                    <a:pt x="1886166" y="438080"/>
                  </a:cubicBezTo>
                  <a:cubicBezTo>
                    <a:pt x="1859485" y="451421"/>
                    <a:pt x="1833033" y="452922"/>
                    <a:pt x="1805890" y="438542"/>
                  </a:cubicBezTo>
                  <a:cubicBezTo>
                    <a:pt x="1789892" y="430052"/>
                    <a:pt x="1770083" y="430803"/>
                    <a:pt x="1755356" y="418675"/>
                  </a:cubicBezTo>
                  <a:cubicBezTo>
                    <a:pt x="1752699" y="416481"/>
                    <a:pt x="1749697" y="414921"/>
                    <a:pt x="1748195" y="411629"/>
                  </a:cubicBezTo>
                  <a:cubicBezTo>
                    <a:pt x="1737107" y="401118"/>
                    <a:pt x="1725614" y="390954"/>
                    <a:pt x="1714987" y="379981"/>
                  </a:cubicBezTo>
                  <a:cubicBezTo>
                    <a:pt x="1707364" y="372126"/>
                    <a:pt x="1698181" y="374033"/>
                    <a:pt x="1689345" y="374033"/>
                  </a:cubicBezTo>
                  <a:cubicBezTo>
                    <a:pt x="1375576" y="373974"/>
                    <a:pt x="614744" y="373051"/>
                    <a:pt x="606543" y="370914"/>
                  </a:cubicBezTo>
                  <a:cubicBezTo>
                    <a:pt x="590142" y="364908"/>
                    <a:pt x="582691" y="364099"/>
                    <a:pt x="580728" y="377902"/>
                  </a:cubicBezTo>
                  <a:cubicBezTo>
                    <a:pt x="560919" y="425605"/>
                    <a:pt x="527653" y="457600"/>
                    <a:pt x="475849" y="468226"/>
                  </a:cubicBezTo>
                  <a:cubicBezTo>
                    <a:pt x="456964" y="472096"/>
                    <a:pt x="440390" y="483474"/>
                    <a:pt x="420869" y="485552"/>
                  </a:cubicBezTo>
                  <a:cubicBezTo>
                    <a:pt x="409781" y="485899"/>
                    <a:pt x="398923" y="483762"/>
                    <a:pt x="389509" y="478506"/>
                  </a:cubicBezTo>
                  <a:cubicBezTo>
                    <a:pt x="372069" y="468746"/>
                    <a:pt x="352837" y="468457"/>
                    <a:pt x="334182" y="464242"/>
                  </a:cubicBezTo>
                  <a:cubicBezTo>
                    <a:pt x="302188" y="457023"/>
                    <a:pt x="271810" y="460661"/>
                    <a:pt x="240104" y="464011"/>
                  </a:cubicBezTo>
                  <a:cubicBezTo>
                    <a:pt x="216483" y="466494"/>
                    <a:pt x="197136" y="472443"/>
                    <a:pt x="177384" y="485379"/>
                  </a:cubicBezTo>
                  <a:cubicBezTo>
                    <a:pt x="147353" y="505073"/>
                    <a:pt x="114204" y="514024"/>
                    <a:pt x="78397" y="499644"/>
                  </a:cubicBezTo>
                  <a:cubicBezTo>
                    <a:pt x="71755" y="496929"/>
                    <a:pt x="66153" y="493637"/>
                    <a:pt x="62515" y="487458"/>
                  </a:cubicBezTo>
                  <a:cubicBezTo>
                    <a:pt x="26593" y="463433"/>
                    <a:pt x="3376" y="431323"/>
                    <a:pt x="777" y="387142"/>
                  </a:cubicBezTo>
                  <a:cubicBezTo>
                    <a:pt x="26" y="374321"/>
                    <a:pt x="-378" y="369066"/>
                    <a:pt x="489" y="357977"/>
                  </a:cubicBezTo>
                  <a:cubicBezTo>
                    <a:pt x="6380" y="282726"/>
                    <a:pt x="44034" y="230575"/>
                    <a:pt x="114781" y="202969"/>
                  </a:cubicBezTo>
                  <a:cubicBezTo>
                    <a:pt x="124657" y="199100"/>
                    <a:pt x="131067" y="190783"/>
                    <a:pt x="139499" y="185066"/>
                  </a:cubicBezTo>
                  <a:cubicBezTo>
                    <a:pt x="161561" y="170223"/>
                    <a:pt x="184546" y="157980"/>
                    <a:pt x="211920" y="158269"/>
                  </a:cubicBezTo>
                  <a:cubicBezTo>
                    <a:pt x="223471" y="158384"/>
                    <a:pt x="229131" y="150588"/>
                    <a:pt x="235888" y="143946"/>
                  </a:cubicBezTo>
                  <a:cubicBezTo>
                    <a:pt x="262512" y="117727"/>
                    <a:pt x="293121" y="100632"/>
                    <a:pt x="331757" y="103404"/>
                  </a:cubicBezTo>
                  <a:cubicBezTo>
                    <a:pt x="362134" y="105541"/>
                    <a:pt x="388874" y="115937"/>
                    <a:pt x="404987" y="143426"/>
                  </a:cubicBezTo>
                  <a:cubicBezTo>
                    <a:pt x="413707" y="158269"/>
                    <a:pt x="424623" y="165777"/>
                    <a:pt x="441776" y="169358"/>
                  </a:cubicBezTo>
                  <a:cubicBezTo>
                    <a:pt x="493580" y="180157"/>
                    <a:pt x="535219" y="207301"/>
                    <a:pt x="563691" y="252752"/>
                  </a:cubicBezTo>
                  <a:cubicBezTo>
                    <a:pt x="573740" y="268807"/>
                    <a:pt x="579053" y="286711"/>
                    <a:pt x="582865" y="310158"/>
                  </a:cubicBezTo>
                  <a:cubicBezTo>
                    <a:pt x="640040" y="228842"/>
                    <a:pt x="697619" y="153418"/>
                    <a:pt x="747863" y="72795"/>
                  </a:cubicBezTo>
                  <a:lnTo>
                    <a:pt x="753266" y="73319"/>
                  </a:lnTo>
                  <a:lnTo>
                    <a:pt x="757392" y="66369"/>
                  </a:lnTo>
                  <a:cubicBezTo>
                    <a:pt x="768478" y="47159"/>
                    <a:pt x="781894" y="21290"/>
                    <a:pt x="775007" y="16829"/>
                  </a:cubicBezTo>
                  <a:cubicBezTo>
                    <a:pt x="925568" y="50787"/>
                    <a:pt x="1230963" y="65919"/>
                    <a:pt x="1447131" y="369"/>
                  </a:cubicBezTo>
                  <a:cubicBezTo>
                    <a:pt x="1449267" y="-267"/>
                    <a:pt x="1451635" y="138"/>
                    <a:pt x="1453946" y="2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8A306190-54A3-4856-A19E-0DF5555AE42D}"/>
                </a:ext>
              </a:extLst>
            </p:cNvPr>
            <p:cNvGrpSpPr/>
            <p:nvPr/>
          </p:nvGrpSpPr>
          <p:grpSpPr>
            <a:xfrm>
              <a:off x="2729377" y="4021296"/>
              <a:ext cx="229232" cy="189978"/>
              <a:chOff x="2963763" y="3997435"/>
              <a:chExt cx="229232" cy="189978"/>
            </a:xfrm>
          </p:grpSpPr>
          <p:sp>
            <p:nvSpPr>
              <p:cNvPr id="31" name="Freeform: Shape 17">
                <a:extLst>
                  <a:ext uri="{FF2B5EF4-FFF2-40B4-BE49-F238E27FC236}">
                    <a16:creationId xmlns:a16="http://schemas.microsoft.com/office/drawing/2014/main" id="{C05572DB-96B2-4991-B364-A0E930FB359A}"/>
                  </a:ext>
                </a:extLst>
              </p:cNvPr>
              <p:cNvSpPr/>
              <p:nvPr/>
            </p:nvSpPr>
            <p:spPr>
              <a:xfrm>
                <a:off x="2964016" y="4050248"/>
                <a:ext cx="228979" cy="137165"/>
              </a:xfrm>
              <a:custGeom>
                <a:avLst/>
                <a:gdLst>
                  <a:gd name="connsiteX0" fmla="*/ 299225 w 303131"/>
                  <a:gd name="connsiteY0" fmla="*/ 0 h 181584"/>
                  <a:gd name="connsiteX1" fmla="*/ 276212 w 303131"/>
                  <a:gd name="connsiteY1" fmla="*/ 94957 h 181584"/>
                  <a:gd name="connsiteX2" fmla="*/ 182861 w 303131"/>
                  <a:gd name="connsiteY2" fmla="*/ 170112 h 181584"/>
                  <a:gd name="connsiteX3" fmla="*/ 147845 w 303131"/>
                  <a:gd name="connsiteY3" fmla="*/ 181581 h 181584"/>
                  <a:gd name="connsiteX4" fmla="*/ 88210 w 303131"/>
                  <a:gd name="connsiteY4" fmla="*/ 153521 h 181584"/>
                  <a:gd name="connsiteX5" fmla="*/ 2122 w 303131"/>
                  <a:gd name="connsiteY5" fmla="*/ 35399 h 181584"/>
                  <a:gd name="connsiteX6" fmla="*/ 975 w 303131"/>
                  <a:gd name="connsiteY6" fmla="*/ 12386 h 181584"/>
                  <a:gd name="connsiteX7" fmla="*/ 25058 w 303131"/>
                  <a:gd name="connsiteY7" fmla="*/ 25460 h 181584"/>
                  <a:gd name="connsiteX8" fmla="*/ 271625 w 303131"/>
                  <a:gd name="connsiteY8" fmla="*/ 16514 h 181584"/>
                  <a:gd name="connsiteX9" fmla="*/ 299225 w 303131"/>
                  <a:gd name="connsiteY9" fmla="*/ 0 h 181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131" h="181584">
                    <a:moveTo>
                      <a:pt x="299225" y="0"/>
                    </a:moveTo>
                    <a:cubicBezTo>
                      <a:pt x="309317" y="34023"/>
                      <a:pt x="299225" y="67968"/>
                      <a:pt x="276212" y="94957"/>
                    </a:cubicBezTo>
                    <a:cubicBezTo>
                      <a:pt x="248612" y="127374"/>
                      <a:pt x="220706" y="151075"/>
                      <a:pt x="182861" y="170112"/>
                    </a:cubicBezTo>
                    <a:cubicBezTo>
                      <a:pt x="175445" y="178828"/>
                      <a:pt x="158395" y="181351"/>
                      <a:pt x="147845" y="181581"/>
                    </a:cubicBezTo>
                    <a:cubicBezTo>
                      <a:pt x="134236" y="181886"/>
                      <a:pt x="107247" y="165601"/>
                      <a:pt x="88210" y="153521"/>
                    </a:cubicBezTo>
                    <a:cubicBezTo>
                      <a:pt x="44172" y="125462"/>
                      <a:pt x="19171" y="83336"/>
                      <a:pt x="2122" y="35399"/>
                    </a:cubicBezTo>
                    <a:cubicBezTo>
                      <a:pt x="-1089" y="26453"/>
                      <a:pt x="57" y="20337"/>
                      <a:pt x="975" y="12386"/>
                    </a:cubicBezTo>
                    <a:cubicBezTo>
                      <a:pt x="12443" y="16438"/>
                      <a:pt x="19324" y="23625"/>
                      <a:pt x="25058" y="25460"/>
                    </a:cubicBezTo>
                    <a:cubicBezTo>
                      <a:pt x="108241" y="51989"/>
                      <a:pt x="190200" y="49466"/>
                      <a:pt x="271625" y="16514"/>
                    </a:cubicBezTo>
                    <a:cubicBezTo>
                      <a:pt x="279959" y="13074"/>
                      <a:pt x="290968" y="7263"/>
                      <a:pt x="299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8">
                <a:extLst>
                  <a:ext uri="{FF2B5EF4-FFF2-40B4-BE49-F238E27FC236}">
                    <a16:creationId xmlns:a16="http://schemas.microsoft.com/office/drawing/2014/main" id="{1A0D91FF-0CAF-420E-B230-7C41078E017B}"/>
                  </a:ext>
                </a:extLst>
              </p:cNvPr>
              <p:cNvSpPr/>
              <p:nvPr/>
            </p:nvSpPr>
            <p:spPr>
              <a:xfrm>
                <a:off x="2963763" y="3997435"/>
                <a:ext cx="226283" cy="87021"/>
              </a:xfrm>
              <a:custGeom>
                <a:avLst/>
                <a:gdLst>
                  <a:gd name="connsiteX0" fmla="*/ 299561 w 299562"/>
                  <a:gd name="connsiteY0" fmla="*/ 72974 h 115201"/>
                  <a:gd name="connsiteX1" fmla="*/ 123485 w 299562"/>
                  <a:gd name="connsiteY1" fmla="*/ 114565 h 115201"/>
                  <a:gd name="connsiteX2" fmla="*/ 1311 w 299562"/>
                  <a:gd name="connsiteY2" fmla="*/ 82301 h 115201"/>
                  <a:gd name="connsiteX3" fmla="*/ 26158 w 299562"/>
                  <a:gd name="connsiteY3" fmla="*/ 26489 h 115201"/>
                  <a:gd name="connsiteX4" fmla="*/ 144511 w 299562"/>
                  <a:gd name="connsiteY4" fmla="*/ 10816 h 115201"/>
                  <a:gd name="connsiteX5" fmla="*/ 190154 w 299562"/>
                  <a:gd name="connsiteY5" fmla="*/ 13569 h 115201"/>
                  <a:gd name="connsiteX6" fmla="*/ 299561 w 299562"/>
                  <a:gd name="connsiteY6" fmla="*/ 72974 h 11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562" h="115201">
                    <a:moveTo>
                      <a:pt x="299561" y="72974"/>
                    </a:moveTo>
                    <a:cubicBezTo>
                      <a:pt x="243672" y="102486"/>
                      <a:pt x="185720" y="118694"/>
                      <a:pt x="123485" y="114565"/>
                    </a:cubicBezTo>
                    <a:cubicBezTo>
                      <a:pt x="85029" y="111966"/>
                      <a:pt x="34951" y="106461"/>
                      <a:pt x="1311" y="82301"/>
                    </a:cubicBezTo>
                    <a:cubicBezTo>
                      <a:pt x="-4500" y="58906"/>
                      <a:pt x="9950" y="39716"/>
                      <a:pt x="26158" y="26489"/>
                    </a:cubicBezTo>
                    <a:cubicBezTo>
                      <a:pt x="61710" y="-2564"/>
                      <a:pt x="102384" y="-7609"/>
                      <a:pt x="144511" y="10816"/>
                    </a:cubicBezTo>
                    <a:cubicBezTo>
                      <a:pt x="160107" y="17621"/>
                      <a:pt x="172111" y="20373"/>
                      <a:pt x="190154" y="13569"/>
                    </a:cubicBezTo>
                    <a:cubicBezTo>
                      <a:pt x="245507" y="-7380"/>
                      <a:pt x="299943" y="26107"/>
                      <a:pt x="299561" y="729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CAEB11-7FB1-4B66-83BC-EFBC323BE794}"/>
                </a:ext>
              </a:extLst>
            </p:cNvPr>
            <p:cNvSpPr/>
            <p:nvPr/>
          </p:nvSpPr>
          <p:spPr>
            <a:xfrm>
              <a:off x="2728228" y="4202666"/>
              <a:ext cx="227403" cy="141778"/>
            </a:xfrm>
            <a:custGeom>
              <a:avLst/>
              <a:gdLst>
                <a:gd name="connsiteX0" fmla="*/ 297871 w 301044"/>
                <a:gd name="connsiteY0" fmla="*/ 115982 h 187691"/>
                <a:gd name="connsiteX1" fmla="*/ 271341 w 301044"/>
                <a:gd name="connsiteY1" fmla="*/ 102373 h 187691"/>
                <a:gd name="connsiteX2" fmla="*/ 255132 w 301044"/>
                <a:gd name="connsiteY2" fmla="*/ 109254 h 187691"/>
                <a:gd name="connsiteX3" fmla="*/ 239459 w 301044"/>
                <a:gd name="connsiteY3" fmla="*/ 122175 h 187691"/>
                <a:gd name="connsiteX4" fmla="*/ 182041 w 301044"/>
                <a:gd name="connsiteY4" fmla="*/ 103138 h 187691"/>
                <a:gd name="connsiteX5" fmla="*/ 184717 w 301044"/>
                <a:gd name="connsiteY5" fmla="*/ 0 h 187691"/>
                <a:gd name="connsiteX6" fmla="*/ 177913 w 301044"/>
                <a:gd name="connsiteY6" fmla="*/ 77 h 187691"/>
                <a:gd name="connsiteX7" fmla="*/ 123095 w 301044"/>
                <a:gd name="connsiteY7" fmla="*/ 77 h 187691"/>
                <a:gd name="connsiteX8" fmla="*/ 116290 w 301044"/>
                <a:gd name="connsiteY8" fmla="*/ 0 h 187691"/>
                <a:gd name="connsiteX9" fmla="*/ 118966 w 301044"/>
                <a:gd name="connsiteY9" fmla="*/ 103138 h 187691"/>
                <a:gd name="connsiteX10" fmla="*/ 61549 w 301044"/>
                <a:gd name="connsiteY10" fmla="*/ 122175 h 187691"/>
                <a:gd name="connsiteX11" fmla="*/ 45875 w 301044"/>
                <a:gd name="connsiteY11" fmla="*/ 109254 h 187691"/>
                <a:gd name="connsiteX12" fmla="*/ 29667 w 301044"/>
                <a:gd name="connsiteY12" fmla="*/ 102373 h 187691"/>
                <a:gd name="connsiteX13" fmla="*/ 3137 w 301044"/>
                <a:gd name="connsiteY13" fmla="*/ 115982 h 187691"/>
                <a:gd name="connsiteX14" fmla="*/ 10783 w 301044"/>
                <a:gd name="connsiteY14" fmla="*/ 153292 h 187691"/>
                <a:gd name="connsiteX15" fmla="*/ 141444 w 301044"/>
                <a:gd name="connsiteY15" fmla="*/ 182039 h 187691"/>
                <a:gd name="connsiteX16" fmla="*/ 150542 w 301044"/>
                <a:gd name="connsiteY16" fmla="*/ 180204 h 187691"/>
                <a:gd name="connsiteX17" fmla="*/ 159640 w 301044"/>
                <a:gd name="connsiteY17" fmla="*/ 182039 h 187691"/>
                <a:gd name="connsiteX18" fmla="*/ 290302 w 301044"/>
                <a:gd name="connsiteY18" fmla="*/ 153292 h 187691"/>
                <a:gd name="connsiteX19" fmla="*/ 297871 w 301044"/>
                <a:gd name="connsiteY19" fmla="*/ 115982 h 18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044" h="187691">
                  <a:moveTo>
                    <a:pt x="297871" y="115982"/>
                  </a:moveTo>
                  <a:cubicBezTo>
                    <a:pt x="292978" y="104743"/>
                    <a:pt x="282350" y="102526"/>
                    <a:pt x="271341" y="102373"/>
                  </a:cubicBezTo>
                  <a:cubicBezTo>
                    <a:pt x="265072" y="102297"/>
                    <a:pt x="259796" y="104896"/>
                    <a:pt x="255132" y="109254"/>
                  </a:cubicBezTo>
                  <a:cubicBezTo>
                    <a:pt x="250239" y="113841"/>
                    <a:pt x="245193" y="118658"/>
                    <a:pt x="239459" y="122175"/>
                  </a:cubicBezTo>
                  <a:cubicBezTo>
                    <a:pt x="206736" y="142206"/>
                    <a:pt x="186782" y="135325"/>
                    <a:pt x="182041" y="103138"/>
                  </a:cubicBezTo>
                  <a:cubicBezTo>
                    <a:pt x="181659" y="98015"/>
                    <a:pt x="184717" y="18502"/>
                    <a:pt x="184717" y="0"/>
                  </a:cubicBezTo>
                  <a:cubicBezTo>
                    <a:pt x="182959" y="0"/>
                    <a:pt x="180589" y="77"/>
                    <a:pt x="177913" y="77"/>
                  </a:cubicBezTo>
                  <a:cubicBezTo>
                    <a:pt x="177913" y="77"/>
                    <a:pt x="123095" y="77"/>
                    <a:pt x="123095" y="77"/>
                  </a:cubicBezTo>
                  <a:cubicBezTo>
                    <a:pt x="120419" y="77"/>
                    <a:pt x="118125" y="77"/>
                    <a:pt x="116290" y="0"/>
                  </a:cubicBezTo>
                  <a:cubicBezTo>
                    <a:pt x="116290" y="18502"/>
                    <a:pt x="119272" y="98015"/>
                    <a:pt x="118966" y="103138"/>
                  </a:cubicBezTo>
                  <a:cubicBezTo>
                    <a:pt x="114150" y="135325"/>
                    <a:pt x="94271" y="142206"/>
                    <a:pt x="61549" y="122175"/>
                  </a:cubicBezTo>
                  <a:cubicBezTo>
                    <a:pt x="55815" y="118658"/>
                    <a:pt x="50845" y="113918"/>
                    <a:pt x="45875" y="109254"/>
                  </a:cubicBezTo>
                  <a:cubicBezTo>
                    <a:pt x="41212" y="104896"/>
                    <a:pt x="36013" y="102297"/>
                    <a:pt x="29667" y="102373"/>
                  </a:cubicBezTo>
                  <a:cubicBezTo>
                    <a:pt x="18657" y="102526"/>
                    <a:pt x="8030" y="104820"/>
                    <a:pt x="3137" y="115982"/>
                  </a:cubicBezTo>
                  <a:cubicBezTo>
                    <a:pt x="-2903" y="129821"/>
                    <a:pt x="-150" y="142894"/>
                    <a:pt x="10783" y="153292"/>
                  </a:cubicBezTo>
                  <a:cubicBezTo>
                    <a:pt x="48399" y="189226"/>
                    <a:pt x="93430" y="193507"/>
                    <a:pt x="141444" y="182039"/>
                  </a:cubicBezTo>
                  <a:cubicBezTo>
                    <a:pt x="144579" y="181275"/>
                    <a:pt x="147560" y="180739"/>
                    <a:pt x="150542" y="180204"/>
                  </a:cubicBezTo>
                  <a:cubicBezTo>
                    <a:pt x="153524" y="180663"/>
                    <a:pt x="156582" y="181275"/>
                    <a:pt x="159640" y="182039"/>
                  </a:cubicBezTo>
                  <a:cubicBezTo>
                    <a:pt x="207654" y="193507"/>
                    <a:pt x="252609" y="189226"/>
                    <a:pt x="290302" y="153292"/>
                  </a:cubicBezTo>
                  <a:cubicBezTo>
                    <a:pt x="301158" y="142894"/>
                    <a:pt x="303987" y="129821"/>
                    <a:pt x="297871" y="115982"/>
                  </a:cubicBezTo>
                  <a:close/>
                </a:path>
              </a:pathLst>
            </a:custGeom>
            <a:solidFill>
              <a:schemeClr val="accent1"/>
            </a:solidFill>
            <a:ln w="7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76F8A935-C271-42E8-AC3F-B7924EF898C5}"/>
                </a:ext>
              </a:extLst>
            </p:cNvPr>
            <p:cNvGrpSpPr/>
            <p:nvPr/>
          </p:nvGrpSpPr>
          <p:grpSpPr>
            <a:xfrm>
              <a:off x="2383971" y="3532213"/>
              <a:ext cx="915916" cy="560270"/>
              <a:chOff x="2601855" y="3501842"/>
              <a:chExt cx="915916" cy="560270"/>
            </a:xfrm>
          </p:grpSpPr>
          <p:sp>
            <p:nvSpPr>
              <p:cNvPr id="23" name="Freeform: Shape 7">
                <a:extLst>
                  <a:ext uri="{FF2B5EF4-FFF2-40B4-BE49-F238E27FC236}">
                    <a16:creationId xmlns:a16="http://schemas.microsoft.com/office/drawing/2014/main" id="{9B2EE6E2-D108-449D-BF40-4CB9DBCCB588}"/>
                  </a:ext>
                </a:extLst>
              </p:cNvPr>
              <p:cNvSpPr/>
              <p:nvPr/>
            </p:nvSpPr>
            <p:spPr>
              <a:xfrm>
                <a:off x="2601855" y="3513739"/>
                <a:ext cx="429816" cy="548373"/>
              </a:xfrm>
              <a:custGeom>
                <a:avLst/>
                <a:gdLst>
                  <a:gd name="connsiteX0" fmla="*/ 234079 w 569006"/>
                  <a:gd name="connsiteY0" fmla="*/ 19710 h 725956"/>
                  <a:gd name="connsiteX1" fmla="*/ 457710 w 569006"/>
                  <a:gd name="connsiteY1" fmla="*/ 32325 h 725956"/>
                  <a:gd name="connsiteX2" fmla="*/ 530877 w 569006"/>
                  <a:gd name="connsiteY2" fmla="*/ 112908 h 725956"/>
                  <a:gd name="connsiteX3" fmla="*/ 530877 w 569006"/>
                  <a:gd name="connsiteY3" fmla="*/ 112908 h 725956"/>
                  <a:gd name="connsiteX4" fmla="*/ 562223 w 569006"/>
                  <a:gd name="connsiteY4" fmla="*/ 367044 h 725956"/>
                  <a:gd name="connsiteX5" fmla="*/ 395017 w 569006"/>
                  <a:gd name="connsiteY5" fmla="*/ 686090 h 725956"/>
                  <a:gd name="connsiteX6" fmla="*/ 298607 w 569006"/>
                  <a:gd name="connsiteY6" fmla="*/ 725847 h 725956"/>
                  <a:gd name="connsiteX7" fmla="*/ 68478 w 569006"/>
                  <a:gd name="connsiteY7" fmla="*/ 606730 h 725956"/>
                  <a:gd name="connsiteX8" fmla="*/ 510 w 569006"/>
                  <a:gd name="connsiteY8" fmla="*/ 339750 h 725956"/>
                  <a:gd name="connsiteX9" fmla="*/ 40572 w 569006"/>
                  <a:gd name="connsiteY9" fmla="*/ 196397 h 725956"/>
                  <a:gd name="connsiteX10" fmla="*/ 234079 w 569006"/>
                  <a:gd name="connsiteY10" fmla="*/ 19710 h 72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9006" h="725956">
                    <a:moveTo>
                      <a:pt x="234079" y="19710"/>
                    </a:moveTo>
                    <a:cubicBezTo>
                      <a:pt x="306864" y="-9037"/>
                      <a:pt x="387448" y="-7584"/>
                      <a:pt x="457710" y="32325"/>
                    </a:cubicBezTo>
                    <a:cubicBezTo>
                      <a:pt x="484851" y="47769"/>
                      <a:pt x="517956" y="88902"/>
                      <a:pt x="530877" y="112908"/>
                    </a:cubicBezTo>
                    <a:cubicBezTo>
                      <a:pt x="530877" y="112908"/>
                      <a:pt x="530877" y="112908"/>
                      <a:pt x="530877" y="112908"/>
                    </a:cubicBezTo>
                    <a:cubicBezTo>
                      <a:pt x="569869" y="194103"/>
                      <a:pt x="576215" y="279962"/>
                      <a:pt x="562223" y="367044"/>
                    </a:cubicBezTo>
                    <a:cubicBezTo>
                      <a:pt x="542192" y="491513"/>
                      <a:pt x="494026" y="602755"/>
                      <a:pt x="395017" y="686090"/>
                    </a:cubicBezTo>
                    <a:cubicBezTo>
                      <a:pt x="367799" y="709027"/>
                      <a:pt x="335917" y="724853"/>
                      <a:pt x="298607" y="725847"/>
                    </a:cubicBezTo>
                    <a:cubicBezTo>
                      <a:pt x="199980" y="728370"/>
                      <a:pt x="123143" y="687084"/>
                      <a:pt x="68478" y="606730"/>
                    </a:cubicBezTo>
                    <a:cubicBezTo>
                      <a:pt x="13889" y="526529"/>
                      <a:pt x="-3313" y="435471"/>
                      <a:pt x="510" y="339750"/>
                    </a:cubicBezTo>
                    <a:cubicBezTo>
                      <a:pt x="6167" y="296094"/>
                      <a:pt x="18553" y="238218"/>
                      <a:pt x="40572" y="196397"/>
                    </a:cubicBezTo>
                    <a:cubicBezTo>
                      <a:pt x="84304" y="113214"/>
                      <a:pt x="147074" y="54038"/>
                      <a:pt x="234079" y="19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8">
                <a:extLst>
                  <a:ext uri="{FF2B5EF4-FFF2-40B4-BE49-F238E27FC236}">
                    <a16:creationId xmlns:a16="http://schemas.microsoft.com/office/drawing/2014/main" id="{0E48DAD0-A929-4F27-9451-C3ABB39D479D}"/>
                  </a:ext>
                </a:extLst>
              </p:cNvPr>
              <p:cNvSpPr/>
              <p:nvPr/>
            </p:nvSpPr>
            <p:spPr>
              <a:xfrm>
                <a:off x="2632484" y="3545672"/>
                <a:ext cx="386292" cy="502832"/>
              </a:xfrm>
              <a:custGeom>
                <a:avLst/>
                <a:gdLst>
                  <a:gd name="connsiteX0" fmla="*/ 254 w 511388"/>
                  <a:gd name="connsiteY0" fmla="*/ 356881 h 665667"/>
                  <a:gd name="connsiteX1" fmla="*/ 78620 w 511388"/>
                  <a:gd name="connsiteY1" fmla="*/ 584564 h 665667"/>
                  <a:gd name="connsiteX2" fmla="*/ 293993 w 511388"/>
                  <a:gd name="connsiteY2" fmla="*/ 659949 h 665667"/>
                  <a:gd name="connsiteX3" fmla="*/ 419150 w 511388"/>
                  <a:gd name="connsiteY3" fmla="*/ 560787 h 665667"/>
                  <a:gd name="connsiteX4" fmla="*/ 506079 w 511388"/>
                  <a:gd name="connsiteY4" fmla="*/ 337309 h 665667"/>
                  <a:gd name="connsiteX5" fmla="*/ 461965 w 511388"/>
                  <a:gd name="connsiteY5" fmla="*/ 87225 h 665667"/>
                  <a:gd name="connsiteX6" fmla="*/ 260506 w 511388"/>
                  <a:gd name="connsiteY6" fmla="*/ 4730 h 665667"/>
                  <a:gd name="connsiteX7" fmla="*/ 9734 w 511388"/>
                  <a:gd name="connsiteY7" fmla="*/ 267047 h 665667"/>
                  <a:gd name="connsiteX8" fmla="*/ 254 w 511388"/>
                  <a:gd name="connsiteY8" fmla="*/ 356881 h 66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388" h="665667">
                    <a:moveTo>
                      <a:pt x="254" y="356881"/>
                    </a:moveTo>
                    <a:cubicBezTo>
                      <a:pt x="1936" y="441135"/>
                      <a:pt x="19368" y="521030"/>
                      <a:pt x="78620" y="584564"/>
                    </a:cubicBezTo>
                    <a:cubicBezTo>
                      <a:pt x="136344" y="646569"/>
                      <a:pt x="207905" y="679750"/>
                      <a:pt x="293993" y="659949"/>
                    </a:cubicBezTo>
                    <a:cubicBezTo>
                      <a:pt x="349653" y="647181"/>
                      <a:pt x="387192" y="605207"/>
                      <a:pt x="419150" y="560787"/>
                    </a:cubicBezTo>
                    <a:cubicBezTo>
                      <a:pt x="467164" y="494118"/>
                      <a:pt x="494382" y="418122"/>
                      <a:pt x="506079" y="337309"/>
                    </a:cubicBezTo>
                    <a:cubicBezTo>
                      <a:pt x="518694" y="249615"/>
                      <a:pt x="510667" y="164521"/>
                      <a:pt x="461965" y="87225"/>
                    </a:cubicBezTo>
                    <a:cubicBezTo>
                      <a:pt x="416933" y="15740"/>
                      <a:pt x="341548" y="-12013"/>
                      <a:pt x="260506" y="4730"/>
                    </a:cubicBezTo>
                    <a:cubicBezTo>
                      <a:pt x="137032" y="30190"/>
                      <a:pt x="32288" y="140514"/>
                      <a:pt x="9734" y="267047"/>
                    </a:cubicBezTo>
                    <a:cubicBezTo>
                      <a:pt x="4382" y="296712"/>
                      <a:pt x="-1275" y="326376"/>
                      <a:pt x="254" y="35688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9">
                <a:extLst>
                  <a:ext uri="{FF2B5EF4-FFF2-40B4-BE49-F238E27FC236}">
                    <a16:creationId xmlns:a16="http://schemas.microsoft.com/office/drawing/2014/main" id="{6A1A6BCC-0426-4952-857F-623CD9212EC5}"/>
                  </a:ext>
                </a:extLst>
              </p:cNvPr>
              <p:cNvSpPr/>
              <p:nvPr/>
            </p:nvSpPr>
            <p:spPr>
              <a:xfrm>
                <a:off x="2666885" y="3625725"/>
                <a:ext cx="315185" cy="400111"/>
              </a:xfrm>
              <a:custGeom>
                <a:avLst/>
                <a:gdLst>
                  <a:gd name="connsiteX0" fmla="*/ 4944 w 417253"/>
                  <a:gd name="connsiteY0" fmla="*/ 250752 h 529681"/>
                  <a:gd name="connsiteX1" fmla="*/ 142792 w 417253"/>
                  <a:gd name="connsiteY1" fmla="*/ 27045 h 529681"/>
                  <a:gd name="connsiteX2" fmla="*/ 406714 w 417253"/>
                  <a:gd name="connsiteY2" fmla="*/ 118332 h 529681"/>
                  <a:gd name="connsiteX3" fmla="*/ 375138 w 417253"/>
                  <a:gd name="connsiteY3" fmla="*/ 367116 h 529681"/>
                  <a:gd name="connsiteX4" fmla="*/ 349296 w 417253"/>
                  <a:gd name="connsiteY4" fmla="*/ 346397 h 529681"/>
                  <a:gd name="connsiteX5" fmla="*/ 349296 w 417253"/>
                  <a:gd name="connsiteY5" fmla="*/ 346397 h 529681"/>
                  <a:gd name="connsiteX6" fmla="*/ 325519 w 417253"/>
                  <a:gd name="connsiteY6" fmla="*/ 334088 h 529681"/>
                  <a:gd name="connsiteX7" fmla="*/ 272230 w 417253"/>
                  <a:gd name="connsiteY7" fmla="*/ 379808 h 529681"/>
                  <a:gd name="connsiteX8" fmla="*/ 281481 w 417253"/>
                  <a:gd name="connsiteY8" fmla="*/ 407484 h 529681"/>
                  <a:gd name="connsiteX9" fmla="*/ 303882 w 417253"/>
                  <a:gd name="connsiteY9" fmla="*/ 445712 h 529681"/>
                  <a:gd name="connsiteX10" fmla="*/ 309693 w 417253"/>
                  <a:gd name="connsiteY10" fmla="*/ 464978 h 529681"/>
                  <a:gd name="connsiteX11" fmla="*/ 296772 w 417253"/>
                  <a:gd name="connsiteY11" fmla="*/ 477670 h 529681"/>
                  <a:gd name="connsiteX12" fmla="*/ 32697 w 417253"/>
                  <a:gd name="connsiteY12" fmla="*/ 432944 h 529681"/>
                  <a:gd name="connsiteX13" fmla="*/ 4944 w 417253"/>
                  <a:gd name="connsiteY13" fmla="*/ 250752 h 529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253" h="529681">
                    <a:moveTo>
                      <a:pt x="4944" y="250752"/>
                    </a:moveTo>
                    <a:cubicBezTo>
                      <a:pt x="21840" y="158624"/>
                      <a:pt x="58462" y="77505"/>
                      <a:pt x="142792" y="27045"/>
                    </a:cubicBezTo>
                    <a:cubicBezTo>
                      <a:pt x="243712" y="-33431"/>
                      <a:pt x="376438" y="12060"/>
                      <a:pt x="406714" y="118332"/>
                    </a:cubicBezTo>
                    <a:cubicBezTo>
                      <a:pt x="431332" y="204649"/>
                      <a:pt x="409543" y="286150"/>
                      <a:pt x="375138" y="367116"/>
                    </a:cubicBezTo>
                    <a:cubicBezTo>
                      <a:pt x="365275" y="359165"/>
                      <a:pt x="357248" y="352819"/>
                      <a:pt x="349296" y="346397"/>
                    </a:cubicBezTo>
                    <a:lnTo>
                      <a:pt x="349296" y="346397"/>
                    </a:lnTo>
                    <a:cubicBezTo>
                      <a:pt x="341422" y="342192"/>
                      <a:pt x="333853" y="336916"/>
                      <a:pt x="325519" y="334088"/>
                    </a:cubicBezTo>
                    <a:cubicBezTo>
                      <a:pt x="288515" y="321396"/>
                      <a:pt x="266113" y="340968"/>
                      <a:pt x="272230" y="379808"/>
                    </a:cubicBezTo>
                    <a:cubicBezTo>
                      <a:pt x="273759" y="389670"/>
                      <a:pt x="276817" y="398921"/>
                      <a:pt x="281481" y="407484"/>
                    </a:cubicBezTo>
                    <a:cubicBezTo>
                      <a:pt x="288515" y="420481"/>
                      <a:pt x="296389" y="433020"/>
                      <a:pt x="303882" y="445712"/>
                    </a:cubicBezTo>
                    <a:cubicBezTo>
                      <a:pt x="316344" y="448999"/>
                      <a:pt x="321237" y="454427"/>
                      <a:pt x="309693" y="464978"/>
                    </a:cubicBezTo>
                    <a:cubicBezTo>
                      <a:pt x="305258" y="469030"/>
                      <a:pt x="301206" y="473618"/>
                      <a:pt x="296772" y="477670"/>
                    </a:cubicBezTo>
                    <a:cubicBezTo>
                      <a:pt x="205485" y="561464"/>
                      <a:pt x="90955" y="542198"/>
                      <a:pt x="32697" y="432944"/>
                    </a:cubicBezTo>
                    <a:cubicBezTo>
                      <a:pt x="2038" y="375602"/>
                      <a:pt x="-6677" y="314286"/>
                      <a:pt x="4944" y="25075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0">
                <a:extLst>
                  <a:ext uri="{FF2B5EF4-FFF2-40B4-BE49-F238E27FC236}">
                    <a16:creationId xmlns:a16="http://schemas.microsoft.com/office/drawing/2014/main" id="{8478A63B-9256-4B0D-83A3-6C0BBCBF2444}"/>
                  </a:ext>
                </a:extLst>
              </p:cNvPr>
              <p:cNvSpPr/>
              <p:nvPr/>
            </p:nvSpPr>
            <p:spPr>
              <a:xfrm>
                <a:off x="2709395" y="3696375"/>
                <a:ext cx="243956" cy="316646"/>
              </a:xfrm>
              <a:custGeom>
                <a:avLst/>
                <a:gdLst>
                  <a:gd name="connsiteX0" fmla="*/ 214348 w 322958"/>
                  <a:gd name="connsiteY0" fmla="*/ 386434 h 419188"/>
                  <a:gd name="connsiteX1" fmla="*/ 41866 w 322958"/>
                  <a:gd name="connsiteY1" fmla="*/ 366021 h 419188"/>
                  <a:gd name="connsiteX2" fmla="*/ 68855 w 322958"/>
                  <a:gd name="connsiteY2" fmla="*/ 39482 h 419188"/>
                  <a:gd name="connsiteX3" fmla="*/ 304106 w 322958"/>
                  <a:gd name="connsiteY3" fmla="*/ 67235 h 419188"/>
                  <a:gd name="connsiteX4" fmla="*/ 314046 w 322958"/>
                  <a:gd name="connsiteY4" fmla="*/ 210588 h 419188"/>
                  <a:gd name="connsiteX5" fmla="*/ 294855 w 322958"/>
                  <a:gd name="connsiteY5" fmla="*/ 255926 h 419188"/>
                  <a:gd name="connsiteX6" fmla="*/ 271078 w 322958"/>
                  <a:gd name="connsiteY6" fmla="*/ 243616 h 419188"/>
                  <a:gd name="connsiteX7" fmla="*/ 217789 w 322958"/>
                  <a:gd name="connsiteY7" fmla="*/ 289336 h 419188"/>
                  <a:gd name="connsiteX8" fmla="*/ 227040 w 322958"/>
                  <a:gd name="connsiteY8" fmla="*/ 317013 h 419188"/>
                  <a:gd name="connsiteX9" fmla="*/ 249441 w 322958"/>
                  <a:gd name="connsiteY9" fmla="*/ 355240 h 419188"/>
                  <a:gd name="connsiteX10" fmla="*/ 214348 w 322958"/>
                  <a:gd name="connsiteY10" fmla="*/ 386434 h 41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2958" h="419188">
                    <a:moveTo>
                      <a:pt x="214348" y="386434"/>
                    </a:moveTo>
                    <a:cubicBezTo>
                      <a:pt x="153567" y="436359"/>
                      <a:pt x="89115" y="428943"/>
                      <a:pt x="41866" y="366021"/>
                    </a:cubicBezTo>
                    <a:cubicBezTo>
                      <a:pt x="-23808" y="278480"/>
                      <a:pt x="-10276" y="114943"/>
                      <a:pt x="68855" y="39482"/>
                    </a:cubicBezTo>
                    <a:cubicBezTo>
                      <a:pt x="134912" y="-23517"/>
                      <a:pt x="263432" y="-8838"/>
                      <a:pt x="304106" y="67235"/>
                    </a:cubicBezTo>
                    <a:cubicBezTo>
                      <a:pt x="328572" y="112955"/>
                      <a:pt x="326202" y="161886"/>
                      <a:pt x="314046" y="210588"/>
                    </a:cubicBezTo>
                    <a:cubicBezTo>
                      <a:pt x="310070" y="226414"/>
                      <a:pt x="310758" y="244916"/>
                      <a:pt x="294855" y="255926"/>
                    </a:cubicBezTo>
                    <a:cubicBezTo>
                      <a:pt x="286980" y="251720"/>
                      <a:pt x="279411" y="246445"/>
                      <a:pt x="271078" y="243616"/>
                    </a:cubicBezTo>
                    <a:cubicBezTo>
                      <a:pt x="234074" y="230925"/>
                      <a:pt x="211672" y="250497"/>
                      <a:pt x="217789" y="289336"/>
                    </a:cubicBezTo>
                    <a:cubicBezTo>
                      <a:pt x="219318" y="299199"/>
                      <a:pt x="222376" y="308450"/>
                      <a:pt x="227040" y="317013"/>
                    </a:cubicBezTo>
                    <a:cubicBezTo>
                      <a:pt x="234074" y="330010"/>
                      <a:pt x="241949" y="342549"/>
                      <a:pt x="249441" y="355240"/>
                    </a:cubicBezTo>
                    <a:cubicBezTo>
                      <a:pt x="234838" y="362504"/>
                      <a:pt x="226505" y="376495"/>
                      <a:pt x="214348" y="38643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1">
                <a:extLst>
                  <a:ext uri="{FF2B5EF4-FFF2-40B4-BE49-F238E27FC236}">
                    <a16:creationId xmlns:a16="http://schemas.microsoft.com/office/drawing/2014/main" id="{5CA70C74-80B2-4FA0-9D4B-969F343825FE}"/>
                  </a:ext>
                </a:extLst>
              </p:cNvPr>
              <p:cNvSpPr/>
              <p:nvPr/>
            </p:nvSpPr>
            <p:spPr>
              <a:xfrm>
                <a:off x="3087955" y="3501842"/>
                <a:ext cx="429816" cy="548373"/>
              </a:xfrm>
              <a:custGeom>
                <a:avLst/>
                <a:gdLst>
                  <a:gd name="connsiteX0" fmla="*/ 334928 w 569006"/>
                  <a:gd name="connsiteY0" fmla="*/ 19710 h 725956"/>
                  <a:gd name="connsiteX1" fmla="*/ 111297 w 569006"/>
                  <a:gd name="connsiteY1" fmla="*/ 32325 h 725956"/>
                  <a:gd name="connsiteX2" fmla="*/ 38130 w 569006"/>
                  <a:gd name="connsiteY2" fmla="*/ 112908 h 725956"/>
                  <a:gd name="connsiteX3" fmla="*/ 38130 w 569006"/>
                  <a:gd name="connsiteY3" fmla="*/ 112908 h 725956"/>
                  <a:gd name="connsiteX4" fmla="*/ 6783 w 569006"/>
                  <a:gd name="connsiteY4" fmla="*/ 367044 h 725956"/>
                  <a:gd name="connsiteX5" fmla="*/ 173990 w 569006"/>
                  <a:gd name="connsiteY5" fmla="*/ 686090 h 725956"/>
                  <a:gd name="connsiteX6" fmla="*/ 270400 w 569006"/>
                  <a:gd name="connsiteY6" fmla="*/ 725847 h 725956"/>
                  <a:gd name="connsiteX7" fmla="*/ 500529 w 569006"/>
                  <a:gd name="connsiteY7" fmla="*/ 606730 h 725956"/>
                  <a:gd name="connsiteX8" fmla="*/ 568497 w 569006"/>
                  <a:gd name="connsiteY8" fmla="*/ 339750 h 725956"/>
                  <a:gd name="connsiteX9" fmla="*/ 528435 w 569006"/>
                  <a:gd name="connsiteY9" fmla="*/ 196397 h 725956"/>
                  <a:gd name="connsiteX10" fmla="*/ 334928 w 569006"/>
                  <a:gd name="connsiteY10" fmla="*/ 19710 h 72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9006" h="725956">
                    <a:moveTo>
                      <a:pt x="334928" y="19710"/>
                    </a:moveTo>
                    <a:cubicBezTo>
                      <a:pt x="262143" y="-9037"/>
                      <a:pt x="181559" y="-7584"/>
                      <a:pt x="111297" y="32325"/>
                    </a:cubicBezTo>
                    <a:cubicBezTo>
                      <a:pt x="84156" y="47769"/>
                      <a:pt x="51051" y="88902"/>
                      <a:pt x="38130" y="112908"/>
                    </a:cubicBezTo>
                    <a:cubicBezTo>
                      <a:pt x="38130" y="112908"/>
                      <a:pt x="38130" y="112908"/>
                      <a:pt x="38130" y="112908"/>
                    </a:cubicBezTo>
                    <a:cubicBezTo>
                      <a:pt x="-862" y="194103"/>
                      <a:pt x="-7208" y="279962"/>
                      <a:pt x="6783" y="367044"/>
                    </a:cubicBezTo>
                    <a:cubicBezTo>
                      <a:pt x="26815" y="491513"/>
                      <a:pt x="74981" y="602755"/>
                      <a:pt x="173990" y="686090"/>
                    </a:cubicBezTo>
                    <a:cubicBezTo>
                      <a:pt x="201208" y="709027"/>
                      <a:pt x="233090" y="724853"/>
                      <a:pt x="270400" y="725847"/>
                    </a:cubicBezTo>
                    <a:cubicBezTo>
                      <a:pt x="369026" y="728370"/>
                      <a:pt x="445864" y="687084"/>
                      <a:pt x="500529" y="606730"/>
                    </a:cubicBezTo>
                    <a:cubicBezTo>
                      <a:pt x="555117" y="526529"/>
                      <a:pt x="572320" y="435471"/>
                      <a:pt x="568497" y="339750"/>
                    </a:cubicBezTo>
                    <a:cubicBezTo>
                      <a:pt x="562839" y="296094"/>
                      <a:pt x="550454" y="238218"/>
                      <a:pt x="528435" y="196397"/>
                    </a:cubicBezTo>
                    <a:cubicBezTo>
                      <a:pt x="484779" y="113214"/>
                      <a:pt x="422010" y="54038"/>
                      <a:pt x="334928" y="19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2">
                <a:extLst>
                  <a:ext uri="{FF2B5EF4-FFF2-40B4-BE49-F238E27FC236}">
                    <a16:creationId xmlns:a16="http://schemas.microsoft.com/office/drawing/2014/main" id="{867814FB-8D82-45C2-B69F-DD955BD5F7BA}"/>
                  </a:ext>
                </a:extLst>
              </p:cNvPr>
              <p:cNvSpPr/>
              <p:nvPr/>
            </p:nvSpPr>
            <p:spPr>
              <a:xfrm>
                <a:off x="3100850" y="3533717"/>
                <a:ext cx="386308" cy="502832"/>
              </a:xfrm>
              <a:custGeom>
                <a:avLst/>
                <a:gdLst>
                  <a:gd name="connsiteX0" fmla="*/ 511135 w 511409"/>
                  <a:gd name="connsiteY0" fmla="*/ 356881 h 665667"/>
                  <a:gd name="connsiteX1" fmla="*/ 432768 w 511409"/>
                  <a:gd name="connsiteY1" fmla="*/ 584564 h 665667"/>
                  <a:gd name="connsiteX2" fmla="*/ 217395 w 511409"/>
                  <a:gd name="connsiteY2" fmla="*/ 659949 h 665667"/>
                  <a:gd name="connsiteX3" fmla="*/ 92238 w 511409"/>
                  <a:gd name="connsiteY3" fmla="*/ 560787 h 665667"/>
                  <a:gd name="connsiteX4" fmla="*/ 5309 w 511409"/>
                  <a:gd name="connsiteY4" fmla="*/ 337309 h 665667"/>
                  <a:gd name="connsiteX5" fmla="*/ 49424 w 511409"/>
                  <a:gd name="connsiteY5" fmla="*/ 87225 h 665667"/>
                  <a:gd name="connsiteX6" fmla="*/ 250882 w 511409"/>
                  <a:gd name="connsiteY6" fmla="*/ 4730 h 665667"/>
                  <a:gd name="connsiteX7" fmla="*/ 501654 w 511409"/>
                  <a:gd name="connsiteY7" fmla="*/ 267047 h 665667"/>
                  <a:gd name="connsiteX8" fmla="*/ 511135 w 511409"/>
                  <a:gd name="connsiteY8" fmla="*/ 356881 h 66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409" h="665667">
                    <a:moveTo>
                      <a:pt x="511135" y="356881"/>
                    </a:moveTo>
                    <a:cubicBezTo>
                      <a:pt x="509453" y="441135"/>
                      <a:pt x="492021" y="521030"/>
                      <a:pt x="432768" y="584564"/>
                    </a:cubicBezTo>
                    <a:cubicBezTo>
                      <a:pt x="375045" y="646569"/>
                      <a:pt x="303483" y="679750"/>
                      <a:pt x="217395" y="659949"/>
                    </a:cubicBezTo>
                    <a:cubicBezTo>
                      <a:pt x="161736" y="647181"/>
                      <a:pt x="124197" y="605207"/>
                      <a:pt x="92238" y="560787"/>
                    </a:cubicBezTo>
                    <a:cubicBezTo>
                      <a:pt x="44225" y="494118"/>
                      <a:pt x="17007" y="418122"/>
                      <a:pt x="5309" y="337309"/>
                    </a:cubicBezTo>
                    <a:cubicBezTo>
                      <a:pt x="-7306" y="249615"/>
                      <a:pt x="722" y="164521"/>
                      <a:pt x="49424" y="87225"/>
                    </a:cubicBezTo>
                    <a:cubicBezTo>
                      <a:pt x="94456" y="15740"/>
                      <a:pt x="169840" y="-12013"/>
                      <a:pt x="250882" y="4730"/>
                    </a:cubicBezTo>
                    <a:cubicBezTo>
                      <a:pt x="374357" y="30190"/>
                      <a:pt x="479100" y="140514"/>
                      <a:pt x="501654" y="267047"/>
                    </a:cubicBezTo>
                    <a:cubicBezTo>
                      <a:pt x="507006" y="296788"/>
                      <a:pt x="512740" y="326376"/>
                      <a:pt x="511135" y="35688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3">
                <a:extLst>
                  <a:ext uri="{FF2B5EF4-FFF2-40B4-BE49-F238E27FC236}">
                    <a16:creationId xmlns:a16="http://schemas.microsoft.com/office/drawing/2014/main" id="{86F351F5-2BC5-4B74-9D32-E050A5730FFF}"/>
                  </a:ext>
                </a:extLst>
              </p:cNvPr>
              <p:cNvSpPr/>
              <p:nvPr/>
            </p:nvSpPr>
            <p:spPr>
              <a:xfrm>
                <a:off x="3137557" y="3613770"/>
                <a:ext cx="315210" cy="400111"/>
              </a:xfrm>
              <a:custGeom>
                <a:avLst/>
                <a:gdLst>
                  <a:gd name="connsiteX0" fmla="*/ 412310 w 417286"/>
                  <a:gd name="connsiteY0" fmla="*/ 250752 h 529681"/>
                  <a:gd name="connsiteX1" fmla="*/ 274462 w 417286"/>
                  <a:gd name="connsiteY1" fmla="*/ 27045 h 529681"/>
                  <a:gd name="connsiteX2" fmla="*/ 10540 w 417286"/>
                  <a:gd name="connsiteY2" fmla="*/ 118332 h 529681"/>
                  <a:gd name="connsiteX3" fmla="*/ 42115 w 417286"/>
                  <a:gd name="connsiteY3" fmla="*/ 367116 h 529681"/>
                  <a:gd name="connsiteX4" fmla="*/ 67957 w 417286"/>
                  <a:gd name="connsiteY4" fmla="*/ 346397 h 529681"/>
                  <a:gd name="connsiteX5" fmla="*/ 67957 w 417286"/>
                  <a:gd name="connsiteY5" fmla="*/ 346397 h 529681"/>
                  <a:gd name="connsiteX6" fmla="*/ 91735 w 417286"/>
                  <a:gd name="connsiteY6" fmla="*/ 334087 h 529681"/>
                  <a:gd name="connsiteX7" fmla="*/ 145024 w 417286"/>
                  <a:gd name="connsiteY7" fmla="*/ 379807 h 529681"/>
                  <a:gd name="connsiteX8" fmla="*/ 135773 w 417286"/>
                  <a:gd name="connsiteY8" fmla="*/ 407484 h 529681"/>
                  <a:gd name="connsiteX9" fmla="*/ 113371 w 417286"/>
                  <a:gd name="connsiteY9" fmla="*/ 445712 h 529681"/>
                  <a:gd name="connsiteX10" fmla="*/ 107561 w 417286"/>
                  <a:gd name="connsiteY10" fmla="*/ 464978 h 529681"/>
                  <a:gd name="connsiteX11" fmla="*/ 120482 w 417286"/>
                  <a:gd name="connsiteY11" fmla="*/ 477670 h 529681"/>
                  <a:gd name="connsiteX12" fmla="*/ 384557 w 417286"/>
                  <a:gd name="connsiteY12" fmla="*/ 432944 h 529681"/>
                  <a:gd name="connsiteX13" fmla="*/ 412310 w 417286"/>
                  <a:gd name="connsiteY13" fmla="*/ 250752 h 529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286" h="529681">
                    <a:moveTo>
                      <a:pt x="412310" y="250752"/>
                    </a:moveTo>
                    <a:cubicBezTo>
                      <a:pt x="395413" y="158624"/>
                      <a:pt x="358791" y="77505"/>
                      <a:pt x="274462" y="27045"/>
                    </a:cubicBezTo>
                    <a:cubicBezTo>
                      <a:pt x="173541" y="-33431"/>
                      <a:pt x="40816" y="12060"/>
                      <a:pt x="10540" y="118332"/>
                    </a:cubicBezTo>
                    <a:cubicBezTo>
                      <a:pt x="-14079" y="204649"/>
                      <a:pt x="7711" y="286150"/>
                      <a:pt x="42115" y="367116"/>
                    </a:cubicBezTo>
                    <a:cubicBezTo>
                      <a:pt x="51978" y="359165"/>
                      <a:pt x="60006" y="352819"/>
                      <a:pt x="67957" y="346397"/>
                    </a:cubicBezTo>
                    <a:lnTo>
                      <a:pt x="67957" y="346397"/>
                    </a:lnTo>
                    <a:cubicBezTo>
                      <a:pt x="75832" y="342192"/>
                      <a:pt x="83401" y="336916"/>
                      <a:pt x="91735" y="334087"/>
                    </a:cubicBezTo>
                    <a:cubicBezTo>
                      <a:pt x="128739" y="321396"/>
                      <a:pt x="151140" y="340968"/>
                      <a:pt x="145024" y="379807"/>
                    </a:cubicBezTo>
                    <a:cubicBezTo>
                      <a:pt x="143494" y="389670"/>
                      <a:pt x="140436" y="398921"/>
                      <a:pt x="135773" y="407484"/>
                    </a:cubicBezTo>
                    <a:cubicBezTo>
                      <a:pt x="128739" y="420482"/>
                      <a:pt x="120864" y="433020"/>
                      <a:pt x="113371" y="445712"/>
                    </a:cubicBezTo>
                    <a:cubicBezTo>
                      <a:pt x="100909" y="448999"/>
                      <a:pt x="96016" y="454427"/>
                      <a:pt x="107561" y="464978"/>
                    </a:cubicBezTo>
                    <a:cubicBezTo>
                      <a:pt x="111995" y="469030"/>
                      <a:pt x="116047" y="473618"/>
                      <a:pt x="120482" y="477670"/>
                    </a:cubicBezTo>
                    <a:cubicBezTo>
                      <a:pt x="211769" y="561464"/>
                      <a:pt x="326298" y="542198"/>
                      <a:pt x="384557" y="432944"/>
                    </a:cubicBezTo>
                    <a:cubicBezTo>
                      <a:pt x="415215" y="375603"/>
                      <a:pt x="424007" y="314362"/>
                      <a:pt x="412310" y="25075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4">
                <a:extLst>
                  <a:ext uri="{FF2B5EF4-FFF2-40B4-BE49-F238E27FC236}">
                    <a16:creationId xmlns:a16="http://schemas.microsoft.com/office/drawing/2014/main" id="{980CCCDA-B767-480C-A67D-6D49BF933FA0}"/>
                  </a:ext>
                </a:extLst>
              </p:cNvPr>
              <p:cNvSpPr/>
              <p:nvPr/>
            </p:nvSpPr>
            <p:spPr>
              <a:xfrm>
                <a:off x="3166276" y="3684478"/>
                <a:ext cx="243956" cy="316646"/>
              </a:xfrm>
              <a:custGeom>
                <a:avLst/>
                <a:gdLst>
                  <a:gd name="connsiteX0" fmla="*/ 108610 w 322958"/>
                  <a:gd name="connsiteY0" fmla="*/ 386434 h 419187"/>
                  <a:gd name="connsiteX1" fmla="*/ 281092 w 322958"/>
                  <a:gd name="connsiteY1" fmla="*/ 366021 h 419187"/>
                  <a:gd name="connsiteX2" fmla="*/ 254103 w 322958"/>
                  <a:gd name="connsiteY2" fmla="*/ 39482 h 419187"/>
                  <a:gd name="connsiteX3" fmla="*/ 18852 w 322958"/>
                  <a:gd name="connsiteY3" fmla="*/ 67235 h 419187"/>
                  <a:gd name="connsiteX4" fmla="*/ 8913 w 322958"/>
                  <a:gd name="connsiteY4" fmla="*/ 210588 h 419187"/>
                  <a:gd name="connsiteX5" fmla="*/ 28103 w 322958"/>
                  <a:gd name="connsiteY5" fmla="*/ 255926 h 419187"/>
                  <a:gd name="connsiteX6" fmla="*/ 51880 w 322958"/>
                  <a:gd name="connsiteY6" fmla="*/ 243616 h 419187"/>
                  <a:gd name="connsiteX7" fmla="*/ 105170 w 322958"/>
                  <a:gd name="connsiteY7" fmla="*/ 289336 h 419187"/>
                  <a:gd name="connsiteX8" fmla="*/ 95918 w 322958"/>
                  <a:gd name="connsiteY8" fmla="*/ 317013 h 419187"/>
                  <a:gd name="connsiteX9" fmla="*/ 73517 w 322958"/>
                  <a:gd name="connsiteY9" fmla="*/ 355240 h 419187"/>
                  <a:gd name="connsiteX10" fmla="*/ 108610 w 322958"/>
                  <a:gd name="connsiteY10" fmla="*/ 386434 h 41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2958" h="419187">
                    <a:moveTo>
                      <a:pt x="108610" y="386434"/>
                    </a:moveTo>
                    <a:cubicBezTo>
                      <a:pt x="169392" y="436359"/>
                      <a:pt x="233843" y="428943"/>
                      <a:pt x="281092" y="366021"/>
                    </a:cubicBezTo>
                    <a:cubicBezTo>
                      <a:pt x="346767" y="278480"/>
                      <a:pt x="333234" y="114943"/>
                      <a:pt x="254103" y="39482"/>
                    </a:cubicBezTo>
                    <a:cubicBezTo>
                      <a:pt x="188047" y="-23517"/>
                      <a:pt x="59526" y="-8838"/>
                      <a:pt x="18852" y="67235"/>
                    </a:cubicBezTo>
                    <a:cubicBezTo>
                      <a:pt x="-5614" y="112955"/>
                      <a:pt x="-3244" y="161886"/>
                      <a:pt x="8913" y="210588"/>
                    </a:cubicBezTo>
                    <a:cubicBezTo>
                      <a:pt x="12888" y="226414"/>
                      <a:pt x="12200" y="244916"/>
                      <a:pt x="28103" y="255926"/>
                    </a:cubicBezTo>
                    <a:cubicBezTo>
                      <a:pt x="35978" y="251720"/>
                      <a:pt x="43547" y="246445"/>
                      <a:pt x="51880" y="243616"/>
                    </a:cubicBezTo>
                    <a:cubicBezTo>
                      <a:pt x="88885" y="230925"/>
                      <a:pt x="111286" y="250497"/>
                      <a:pt x="105170" y="289336"/>
                    </a:cubicBezTo>
                    <a:cubicBezTo>
                      <a:pt x="103640" y="299199"/>
                      <a:pt x="100582" y="308450"/>
                      <a:pt x="95918" y="317013"/>
                    </a:cubicBezTo>
                    <a:cubicBezTo>
                      <a:pt x="88885" y="330010"/>
                      <a:pt x="81010" y="342549"/>
                      <a:pt x="73517" y="355240"/>
                    </a:cubicBezTo>
                    <a:cubicBezTo>
                      <a:pt x="88120" y="362427"/>
                      <a:pt x="96454" y="376495"/>
                      <a:pt x="108610" y="38643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6">
              <a:extLst>
                <a:ext uri="{FF2B5EF4-FFF2-40B4-BE49-F238E27FC236}">
                  <a16:creationId xmlns:a16="http://schemas.microsoft.com/office/drawing/2014/main" id="{49E0F7AB-DD9D-455A-9739-A5755D8A1A1C}"/>
                </a:ext>
              </a:extLst>
            </p:cNvPr>
            <p:cNvSpPr/>
            <p:nvPr/>
          </p:nvSpPr>
          <p:spPr>
            <a:xfrm>
              <a:off x="3450945" y="4408958"/>
              <a:ext cx="9644" cy="5601"/>
            </a:xfrm>
            <a:custGeom>
              <a:avLst/>
              <a:gdLst>
                <a:gd name="connsiteX0" fmla="*/ 0 w 12767"/>
                <a:gd name="connsiteY0" fmla="*/ 0 h 7415"/>
                <a:gd name="connsiteX1" fmla="*/ 12768 w 12767"/>
                <a:gd name="connsiteY1" fmla="*/ 7416 h 7415"/>
                <a:gd name="connsiteX2" fmla="*/ 12462 w 12767"/>
                <a:gd name="connsiteY2" fmla="*/ 7110 h 7415"/>
                <a:gd name="connsiteX3" fmla="*/ 0 w 12767"/>
                <a:gd name="connsiteY3" fmla="*/ 0 h 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7" h="7415">
                  <a:moveTo>
                    <a:pt x="0" y="0"/>
                  </a:moveTo>
                  <a:cubicBezTo>
                    <a:pt x="4052" y="2982"/>
                    <a:pt x="8257" y="5428"/>
                    <a:pt x="12768" y="7416"/>
                  </a:cubicBezTo>
                  <a:cubicBezTo>
                    <a:pt x="12692" y="7340"/>
                    <a:pt x="12538" y="7263"/>
                    <a:pt x="12462" y="7110"/>
                  </a:cubicBezTo>
                  <a:cubicBezTo>
                    <a:pt x="8563" y="3134"/>
                    <a:pt x="4358" y="1070"/>
                    <a:pt x="0" y="0"/>
                  </a:cubicBezTo>
                  <a:close/>
                </a:path>
              </a:pathLst>
            </a:custGeom>
            <a:solidFill>
              <a:srgbClr val="F4F3F3"/>
            </a:solidFill>
            <a:ln w="7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Freeform: Shape 34">
            <a:extLst>
              <a:ext uri="{FF2B5EF4-FFF2-40B4-BE49-F238E27FC236}">
                <a16:creationId xmlns:a16="http://schemas.microsoft.com/office/drawing/2014/main" id="{60CCCA83-BB2C-4333-9DC0-3A2B70601930}"/>
              </a:ext>
            </a:extLst>
          </p:cNvPr>
          <p:cNvSpPr/>
          <p:nvPr/>
        </p:nvSpPr>
        <p:spPr>
          <a:xfrm>
            <a:off x="292091" y="4811740"/>
            <a:ext cx="3412960" cy="186824"/>
          </a:xfrm>
          <a:custGeom>
            <a:avLst/>
            <a:gdLst>
              <a:gd name="connsiteX0" fmla="*/ 3352014 w 3412960"/>
              <a:gd name="connsiteY0" fmla="*/ 0 h 186824"/>
              <a:gd name="connsiteX1" fmla="*/ 3405101 w 3412960"/>
              <a:gd name="connsiteY1" fmla="*/ 0 h 186824"/>
              <a:gd name="connsiteX2" fmla="*/ 3406548 w 3412960"/>
              <a:gd name="connsiteY2" fmla="*/ 5744 h 186824"/>
              <a:gd name="connsiteX3" fmla="*/ 3412942 w 3412960"/>
              <a:gd name="connsiteY3" fmla="*/ 5744 h 186824"/>
              <a:gd name="connsiteX4" fmla="*/ 3411440 w 3412960"/>
              <a:gd name="connsiteY4" fmla="*/ 33581 h 186824"/>
              <a:gd name="connsiteX5" fmla="*/ 3387646 w 3412960"/>
              <a:gd name="connsiteY5" fmla="*/ 107273 h 186824"/>
              <a:gd name="connsiteX6" fmla="*/ 3312749 w 3412960"/>
              <a:gd name="connsiteY6" fmla="*/ 150343 h 186824"/>
              <a:gd name="connsiteX7" fmla="*/ 3310715 w 3412960"/>
              <a:gd name="connsiteY7" fmla="*/ 150132 h 186824"/>
              <a:gd name="connsiteX8" fmla="*/ 3306632 w 3412960"/>
              <a:gd name="connsiteY8" fmla="*/ 151467 h 186824"/>
              <a:gd name="connsiteX9" fmla="*/ 3223288 w 3412960"/>
              <a:gd name="connsiteY9" fmla="*/ 125297 h 186824"/>
              <a:gd name="connsiteX10" fmla="*/ 3179917 w 3412960"/>
              <a:gd name="connsiteY10" fmla="*/ 109300 h 186824"/>
              <a:gd name="connsiteX11" fmla="*/ 3118092 w 3412960"/>
              <a:gd name="connsiteY11" fmla="*/ 105568 h 186824"/>
              <a:gd name="connsiteX12" fmla="*/ 3061098 w 3412960"/>
              <a:gd name="connsiteY12" fmla="*/ 112225 h 186824"/>
              <a:gd name="connsiteX13" fmla="*/ 3042055 w 3412960"/>
              <a:gd name="connsiteY13" fmla="*/ 118189 h 186824"/>
              <a:gd name="connsiteX14" fmla="*/ 3002091 w 3412960"/>
              <a:gd name="connsiteY14" fmla="*/ 128815 h 186824"/>
              <a:gd name="connsiteX15" fmla="*/ 3001080 w 3412960"/>
              <a:gd name="connsiteY15" fmla="*/ 128560 h 186824"/>
              <a:gd name="connsiteX16" fmla="*/ 2995975 w 3412960"/>
              <a:gd name="connsiteY16" fmla="*/ 129918 h 186824"/>
              <a:gd name="connsiteX17" fmla="*/ 2955663 w 3412960"/>
              <a:gd name="connsiteY17" fmla="*/ 119753 h 186824"/>
              <a:gd name="connsiteX18" fmla="*/ 2905130 w 3412960"/>
              <a:gd name="connsiteY18" fmla="*/ 99886 h 186824"/>
              <a:gd name="connsiteX19" fmla="*/ 2897969 w 3412960"/>
              <a:gd name="connsiteY19" fmla="*/ 92840 h 186824"/>
              <a:gd name="connsiteX20" fmla="*/ 2864992 w 3412960"/>
              <a:gd name="connsiteY20" fmla="*/ 61423 h 186824"/>
              <a:gd name="connsiteX21" fmla="*/ 2875841 w 3412960"/>
              <a:gd name="connsiteY21" fmla="*/ 64820 h 186824"/>
              <a:gd name="connsiteX22" fmla="*/ 2870877 w 3412960"/>
              <a:gd name="connsiteY22" fmla="*/ 60089 h 186824"/>
              <a:gd name="connsiteX23" fmla="*/ 2845235 w 3412960"/>
              <a:gd name="connsiteY23" fmla="*/ 54141 h 186824"/>
              <a:gd name="connsiteX24" fmla="*/ 1762433 w 3412960"/>
              <a:gd name="connsiteY24" fmla="*/ 51023 h 186824"/>
              <a:gd name="connsiteX25" fmla="*/ 1746195 w 3412960"/>
              <a:gd name="connsiteY25" fmla="*/ 47536 h 186824"/>
              <a:gd name="connsiteX26" fmla="*/ 1738831 w 3412960"/>
              <a:gd name="connsiteY26" fmla="*/ 57923 h 186824"/>
              <a:gd name="connsiteX27" fmla="*/ 1633953 w 3412960"/>
              <a:gd name="connsiteY27" fmla="*/ 148247 h 186824"/>
              <a:gd name="connsiteX28" fmla="*/ 1578972 w 3412960"/>
              <a:gd name="connsiteY28" fmla="*/ 165573 h 186824"/>
              <a:gd name="connsiteX29" fmla="*/ 1577900 w 3412960"/>
              <a:gd name="connsiteY29" fmla="*/ 165332 h 186824"/>
              <a:gd name="connsiteX30" fmla="*/ 1576759 w 3412960"/>
              <a:gd name="connsiteY30" fmla="*/ 165661 h 186824"/>
              <a:gd name="connsiteX31" fmla="*/ 1545399 w 3412960"/>
              <a:gd name="connsiteY31" fmla="*/ 158615 h 186824"/>
              <a:gd name="connsiteX32" fmla="*/ 1490073 w 3412960"/>
              <a:gd name="connsiteY32" fmla="*/ 144351 h 186824"/>
              <a:gd name="connsiteX33" fmla="*/ 1443614 w 3412960"/>
              <a:gd name="connsiteY33" fmla="*/ 140331 h 186824"/>
              <a:gd name="connsiteX34" fmla="*/ 1398207 w 3412960"/>
              <a:gd name="connsiteY34" fmla="*/ 144031 h 186824"/>
              <a:gd name="connsiteX35" fmla="*/ 1335488 w 3412960"/>
              <a:gd name="connsiteY35" fmla="*/ 165399 h 186824"/>
              <a:gd name="connsiteX36" fmla="*/ 1288159 w 3412960"/>
              <a:gd name="connsiteY36" fmla="*/ 185288 h 186824"/>
              <a:gd name="connsiteX37" fmla="*/ 1286011 w 3412960"/>
              <a:gd name="connsiteY37" fmla="*/ 185371 h 186824"/>
              <a:gd name="connsiteX38" fmla="*/ 1285946 w 3412960"/>
              <a:gd name="connsiteY38" fmla="*/ 185398 h 186824"/>
              <a:gd name="connsiteX39" fmla="*/ 1234286 w 3412960"/>
              <a:gd name="connsiteY39" fmla="*/ 179753 h 186824"/>
              <a:gd name="connsiteX40" fmla="*/ 1218404 w 3412960"/>
              <a:gd name="connsiteY40" fmla="*/ 167625 h 186824"/>
              <a:gd name="connsiteX41" fmla="*/ 1188930 w 3412960"/>
              <a:gd name="connsiteY41" fmla="*/ 138671 h 186824"/>
              <a:gd name="connsiteX42" fmla="*/ 1183656 w 3412960"/>
              <a:gd name="connsiteY42" fmla="*/ 133867 h 186824"/>
              <a:gd name="connsiteX43" fmla="*/ 1184351 w 3412960"/>
              <a:gd name="connsiteY43" fmla="*/ 134173 h 186824"/>
              <a:gd name="connsiteX44" fmla="*/ 1175039 w 3412960"/>
              <a:gd name="connsiteY44" fmla="*/ 125025 h 186824"/>
              <a:gd name="connsiteX45" fmla="*/ 1156667 w 3412960"/>
              <a:gd name="connsiteY45" fmla="*/ 67309 h 186824"/>
              <a:gd name="connsiteX46" fmla="*/ 1156378 w 3412960"/>
              <a:gd name="connsiteY46" fmla="*/ 38144 h 186824"/>
              <a:gd name="connsiteX47" fmla="*/ 1161287 w 3412960"/>
              <a:gd name="connsiteY47" fmla="*/ 5918 h 186824"/>
              <a:gd name="connsiteX48" fmla="*/ 69303 w 3412960"/>
              <a:gd name="connsiteY48" fmla="*/ 5918 h 186824"/>
              <a:gd name="connsiteX49" fmla="*/ 0 w 3412960"/>
              <a:gd name="connsiteY49" fmla="*/ 75220 h 186824"/>
              <a:gd name="connsiteX50" fmla="*/ 0 w 3412960"/>
              <a:gd name="connsiteY50" fmla="*/ 75047 h 186824"/>
              <a:gd name="connsiteX51" fmla="*/ 69303 w 3412960"/>
              <a:gd name="connsiteY51" fmla="*/ 5744 h 186824"/>
              <a:gd name="connsiteX52" fmla="*/ 1692245 w 3412960"/>
              <a:gd name="connsiteY52" fmla="*/ 5744 h 186824"/>
              <a:gd name="connsiteX53" fmla="*/ 1694925 w 3412960"/>
              <a:gd name="connsiteY53" fmla="*/ 1838 h 186824"/>
              <a:gd name="connsiteX54" fmla="*/ 1713116 w 3412960"/>
              <a:gd name="connsiteY54" fmla="*/ 5744 h 186824"/>
              <a:gd name="connsiteX55" fmla="*/ 3350611 w 3412960"/>
              <a:gd name="connsiteY55" fmla="*/ 5744 h 186824"/>
              <a:gd name="connsiteX56" fmla="*/ 3351920 w 3412960"/>
              <a:gd name="connsiteY56" fmla="*/ 515 h 18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2960" h="186824">
                <a:moveTo>
                  <a:pt x="3352014" y="0"/>
                </a:moveTo>
                <a:lnTo>
                  <a:pt x="3405101" y="0"/>
                </a:lnTo>
                <a:lnTo>
                  <a:pt x="3406548" y="5744"/>
                </a:lnTo>
                <a:lnTo>
                  <a:pt x="3412942" y="5744"/>
                </a:lnTo>
                <a:cubicBezTo>
                  <a:pt x="3413057" y="14754"/>
                  <a:pt x="3412653" y="23994"/>
                  <a:pt x="3411440" y="33581"/>
                </a:cubicBezTo>
                <a:cubicBezTo>
                  <a:pt x="3410863" y="38086"/>
                  <a:pt x="3401564" y="90468"/>
                  <a:pt x="3387646" y="107273"/>
                </a:cubicBezTo>
                <a:cubicBezTo>
                  <a:pt x="3366278" y="133002"/>
                  <a:pt x="3340217" y="147440"/>
                  <a:pt x="3312749" y="150343"/>
                </a:cubicBezTo>
                <a:lnTo>
                  <a:pt x="3310715" y="150132"/>
                </a:lnTo>
                <a:lnTo>
                  <a:pt x="3306632" y="151467"/>
                </a:lnTo>
                <a:cubicBezTo>
                  <a:pt x="3279164" y="154376"/>
                  <a:pt x="3250288" y="145742"/>
                  <a:pt x="3223288" y="125297"/>
                </a:cubicBezTo>
                <a:cubicBezTo>
                  <a:pt x="3209948" y="115249"/>
                  <a:pt x="3195856" y="112649"/>
                  <a:pt x="3179917" y="109300"/>
                </a:cubicBezTo>
                <a:cubicBezTo>
                  <a:pt x="3159039" y="104882"/>
                  <a:pt x="3138508" y="104319"/>
                  <a:pt x="3118092" y="105568"/>
                </a:cubicBezTo>
                <a:lnTo>
                  <a:pt x="3061098" y="112225"/>
                </a:lnTo>
                <a:lnTo>
                  <a:pt x="3042055" y="118189"/>
                </a:lnTo>
                <a:cubicBezTo>
                  <a:pt x="3028715" y="124859"/>
                  <a:pt x="3015432" y="128570"/>
                  <a:pt x="3002091" y="128815"/>
                </a:cubicBezTo>
                <a:lnTo>
                  <a:pt x="3001080" y="128560"/>
                </a:lnTo>
                <a:lnTo>
                  <a:pt x="2995975" y="129918"/>
                </a:lnTo>
                <a:cubicBezTo>
                  <a:pt x="2982634" y="130163"/>
                  <a:pt x="2969235" y="126944"/>
                  <a:pt x="2955663" y="119753"/>
                </a:cubicBezTo>
                <a:cubicBezTo>
                  <a:pt x="2939724" y="111264"/>
                  <a:pt x="2919915" y="112014"/>
                  <a:pt x="2905130" y="99886"/>
                </a:cubicBezTo>
                <a:cubicBezTo>
                  <a:pt x="2902473" y="97692"/>
                  <a:pt x="2899471" y="96132"/>
                  <a:pt x="2897969" y="92840"/>
                </a:cubicBezTo>
                <a:cubicBezTo>
                  <a:pt x="2886938" y="82446"/>
                  <a:pt x="2875561" y="72280"/>
                  <a:pt x="2864992" y="61423"/>
                </a:cubicBezTo>
                <a:lnTo>
                  <a:pt x="2875841" y="64820"/>
                </a:lnTo>
                <a:lnTo>
                  <a:pt x="2870877" y="60089"/>
                </a:lnTo>
                <a:cubicBezTo>
                  <a:pt x="2863254" y="52236"/>
                  <a:pt x="2854071" y="54141"/>
                  <a:pt x="2845235" y="54141"/>
                </a:cubicBezTo>
                <a:cubicBezTo>
                  <a:pt x="2531465" y="54083"/>
                  <a:pt x="1770634" y="53159"/>
                  <a:pt x="1762433" y="51023"/>
                </a:cubicBezTo>
                <a:lnTo>
                  <a:pt x="1746195" y="47536"/>
                </a:lnTo>
                <a:lnTo>
                  <a:pt x="1738831" y="57923"/>
                </a:lnTo>
                <a:cubicBezTo>
                  <a:pt x="1719022" y="105626"/>
                  <a:pt x="1685698" y="137620"/>
                  <a:pt x="1633953" y="148247"/>
                </a:cubicBezTo>
                <a:cubicBezTo>
                  <a:pt x="1615067" y="152174"/>
                  <a:pt x="1598492" y="163494"/>
                  <a:pt x="1578972" y="165573"/>
                </a:cubicBezTo>
                <a:lnTo>
                  <a:pt x="1577900" y="165332"/>
                </a:lnTo>
                <a:lnTo>
                  <a:pt x="1576759" y="165661"/>
                </a:lnTo>
                <a:cubicBezTo>
                  <a:pt x="1565670" y="166007"/>
                  <a:pt x="1554813" y="163870"/>
                  <a:pt x="1545399" y="158615"/>
                </a:cubicBezTo>
                <a:cubicBezTo>
                  <a:pt x="1527958" y="148855"/>
                  <a:pt x="1508726" y="148566"/>
                  <a:pt x="1490073" y="144351"/>
                </a:cubicBezTo>
                <a:lnTo>
                  <a:pt x="1443614" y="140331"/>
                </a:lnTo>
                <a:lnTo>
                  <a:pt x="1398207" y="144031"/>
                </a:lnTo>
                <a:cubicBezTo>
                  <a:pt x="1374586" y="146514"/>
                  <a:pt x="1355181" y="152463"/>
                  <a:pt x="1335488" y="165399"/>
                </a:cubicBezTo>
                <a:cubicBezTo>
                  <a:pt x="1320472" y="175217"/>
                  <a:pt x="1304676" y="182379"/>
                  <a:pt x="1288159" y="185288"/>
                </a:cubicBezTo>
                <a:lnTo>
                  <a:pt x="1286011" y="185371"/>
                </a:lnTo>
                <a:lnTo>
                  <a:pt x="1285946" y="185398"/>
                </a:lnTo>
                <a:cubicBezTo>
                  <a:pt x="1269429" y="188300"/>
                  <a:pt x="1252190" y="186943"/>
                  <a:pt x="1234286" y="179753"/>
                </a:cubicBezTo>
                <a:cubicBezTo>
                  <a:pt x="1227703" y="177096"/>
                  <a:pt x="1222043" y="173804"/>
                  <a:pt x="1218404" y="167625"/>
                </a:cubicBezTo>
                <a:lnTo>
                  <a:pt x="1188930" y="138671"/>
                </a:lnTo>
                <a:lnTo>
                  <a:pt x="1183656" y="133867"/>
                </a:lnTo>
                <a:lnTo>
                  <a:pt x="1184351" y="134173"/>
                </a:lnTo>
                <a:lnTo>
                  <a:pt x="1175039" y="125025"/>
                </a:lnTo>
                <a:cubicBezTo>
                  <a:pt x="1164420" y="108472"/>
                  <a:pt x="1157967" y="89399"/>
                  <a:pt x="1156667" y="67309"/>
                </a:cubicBezTo>
                <a:cubicBezTo>
                  <a:pt x="1155916" y="54487"/>
                  <a:pt x="1155512" y="49232"/>
                  <a:pt x="1156378" y="38144"/>
                </a:cubicBezTo>
                <a:cubicBezTo>
                  <a:pt x="1157244" y="26882"/>
                  <a:pt x="1158977" y="16140"/>
                  <a:pt x="1161287" y="5918"/>
                </a:cubicBezTo>
                <a:lnTo>
                  <a:pt x="69303" y="5918"/>
                </a:lnTo>
                <a:cubicBezTo>
                  <a:pt x="31187" y="5918"/>
                  <a:pt x="0" y="37104"/>
                  <a:pt x="0" y="75220"/>
                </a:cubicBezTo>
                <a:lnTo>
                  <a:pt x="0" y="75047"/>
                </a:lnTo>
                <a:cubicBezTo>
                  <a:pt x="0" y="36931"/>
                  <a:pt x="31187" y="5744"/>
                  <a:pt x="69303" y="5744"/>
                </a:cubicBezTo>
                <a:lnTo>
                  <a:pt x="1692245" y="5744"/>
                </a:lnTo>
                <a:lnTo>
                  <a:pt x="1694925" y="1838"/>
                </a:lnTo>
                <a:lnTo>
                  <a:pt x="1713116" y="5744"/>
                </a:lnTo>
                <a:lnTo>
                  <a:pt x="3350611" y="5744"/>
                </a:lnTo>
                <a:lnTo>
                  <a:pt x="3351920" y="515"/>
                </a:ln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63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4" name="Group 63">
            <a:extLst>
              <a:ext uri="{FF2B5EF4-FFF2-40B4-BE49-F238E27FC236}">
                <a16:creationId xmlns:a16="http://schemas.microsoft.com/office/drawing/2014/main" id="{4A2C469E-6F2A-41C4-B2E0-AFF8566D60E9}"/>
              </a:ext>
            </a:extLst>
          </p:cNvPr>
          <p:cNvGrpSpPr/>
          <p:nvPr/>
        </p:nvGrpSpPr>
        <p:grpSpPr>
          <a:xfrm>
            <a:off x="672299" y="5280449"/>
            <a:ext cx="3895726" cy="683060"/>
            <a:chOff x="1943100" y="2700256"/>
            <a:chExt cx="8302035" cy="145564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5" name="Freeform: Shape 64">
              <a:extLst>
                <a:ext uri="{FF2B5EF4-FFF2-40B4-BE49-F238E27FC236}">
                  <a16:creationId xmlns:a16="http://schemas.microsoft.com/office/drawing/2014/main" id="{E5626AE7-E61F-4F37-81EA-D15A006750A6}"/>
                </a:ext>
              </a:extLst>
            </p:cNvPr>
            <p:cNvSpPr/>
            <p:nvPr/>
          </p:nvSpPr>
          <p:spPr>
            <a:xfrm>
              <a:off x="1943100" y="3586386"/>
              <a:ext cx="8302035" cy="569513"/>
            </a:xfrm>
            <a:custGeom>
              <a:avLst/>
              <a:gdLst>
                <a:gd name="connsiteX0" fmla="*/ 8298276 w 8302035"/>
                <a:gd name="connsiteY0" fmla="*/ 12920 h 569513"/>
                <a:gd name="connsiteX1" fmla="*/ 8216265 w 8302035"/>
                <a:gd name="connsiteY1" fmla="*/ 76071 h 569513"/>
                <a:gd name="connsiteX2" fmla="*/ 7675912 w 8302035"/>
                <a:gd name="connsiteY2" fmla="*/ 335246 h 569513"/>
                <a:gd name="connsiteX3" fmla="*/ 6754940 w 8302035"/>
                <a:gd name="connsiteY3" fmla="*/ 497838 h 569513"/>
                <a:gd name="connsiteX4" fmla="*/ 4182142 w 8302035"/>
                <a:gd name="connsiteY4" fmla="*/ 555464 h 569513"/>
                <a:gd name="connsiteX5" fmla="*/ 2631091 w 8302035"/>
                <a:gd name="connsiteY5" fmla="*/ 502886 h 569513"/>
                <a:gd name="connsiteX6" fmla="*/ 728282 w 8302035"/>
                <a:gd name="connsiteY6" fmla="*/ 432401 h 569513"/>
                <a:gd name="connsiteX7" fmla="*/ 0 w 8302035"/>
                <a:gd name="connsiteY7" fmla="*/ 424876 h 569513"/>
                <a:gd name="connsiteX8" fmla="*/ 200597 w 8302035"/>
                <a:gd name="connsiteY8" fmla="*/ 400302 h 569513"/>
                <a:gd name="connsiteX9" fmla="*/ 1937195 w 8302035"/>
                <a:gd name="connsiteY9" fmla="*/ 376870 h 569513"/>
                <a:gd name="connsiteX10" fmla="*/ 2984183 w 8302035"/>
                <a:gd name="connsiteY10" fmla="*/ 405541 h 569513"/>
                <a:gd name="connsiteX11" fmla="*/ 5145119 w 8302035"/>
                <a:gd name="connsiteY11" fmla="*/ 452213 h 569513"/>
                <a:gd name="connsiteX12" fmla="*/ 6306408 w 8302035"/>
                <a:gd name="connsiteY12" fmla="*/ 432973 h 569513"/>
                <a:gd name="connsiteX13" fmla="*/ 7627430 w 8302035"/>
                <a:gd name="connsiteY13" fmla="*/ 282192 h 569513"/>
                <a:gd name="connsiteX14" fmla="*/ 8033195 w 8302035"/>
                <a:gd name="connsiteY14" fmla="*/ 150271 h 569513"/>
                <a:gd name="connsiteX15" fmla="*/ 8285417 w 8302035"/>
                <a:gd name="connsiteY15" fmla="*/ 2728 h 569513"/>
                <a:gd name="connsiteX16" fmla="*/ 8298276 w 8302035"/>
                <a:gd name="connsiteY16" fmla="*/ 12920 h 56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02035" h="569513">
                  <a:moveTo>
                    <a:pt x="8298276" y="12920"/>
                  </a:moveTo>
                  <a:cubicBezTo>
                    <a:pt x="8270939" y="33875"/>
                    <a:pt x="8242554" y="53878"/>
                    <a:pt x="8216265" y="76071"/>
                  </a:cubicBezTo>
                  <a:cubicBezTo>
                    <a:pt x="8058722" y="209516"/>
                    <a:pt x="7870127" y="279144"/>
                    <a:pt x="7675912" y="335246"/>
                  </a:cubicBezTo>
                  <a:cubicBezTo>
                    <a:pt x="7374922" y="422209"/>
                    <a:pt x="7066027" y="466786"/>
                    <a:pt x="6754940" y="497838"/>
                  </a:cubicBezTo>
                  <a:cubicBezTo>
                    <a:pt x="5898833" y="583087"/>
                    <a:pt x="5040535" y="577753"/>
                    <a:pt x="4182142" y="555464"/>
                  </a:cubicBezTo>
                  <a:cubicBezTo>
                    <a:pt x="3665030" y="542034"/>
                    <a:pt x="3148108" y="521746"/>
                    <a:pt x="2631091" y="502886"/>
                  </a:cubicBezTo>
                  <a:cubicBezTo>
                    <a:pt x="1996821" y="479836"/>
                    <a:pt x="1362647" y="452785"/>
                    <a:pt x="728282" y="432401"/>
                  </a:cubicBezTo>
                  <a:cubicBezTo>
                    <a:pt x="492252" y="424781"/>
                    <a:pt x="190214" y="430020"/>
                    <a:pt x="0" y="424876"/>
                  </a:cubicBezTo>
                  <a:cubicBezTo>
                    <a:pt x="63818" y="416971"/>
                    <a:pt x="132017" y="406017"/>
                    <a:pt x="200597" y="400302"/>
                  </a:cubicBezTo>
                  <a:cubicBezTo>
                    <a:pt x="778859" y="351915"/>
                    <a:pt x="1358170" y="364583"/>
                    <a:pt x="1937195" y="376870"/>
                  </a:cubicBezTo>
                  <a:cubicBezTo>
                    <a:pt x="2286191" y="384300"/>
                    <a:pt x="2635187" y="397254"/>
                    <a:pt x="2984183" y="405541"/>
                  </a:cubicBezTo>
                  <a:cubicBezTo>
                    <a:pt x="3704463" y="422590"/>
                    <a:pt x="4424648" y="443069"/>
                    <a:pt x="5145119" y="452213"/>
                  </a:cubicBezTo>
                  <a:cubicBezTo>
                    <a:pt x="5532120" y="457071"/>
                    <a:pt x="5919597" y="447832"/>
                    <a:pt x="6306408" y="432973"/>
                  </a:cubicBezTo>
                  <a:cubicBezTo>
                    <a:pt x="6750082" y="415923"/>
                    <a:pt x="7193566" y="384776"/>
                    <a:pt x="7627430" y="282192"/>
                  </a:cubicBezTo>
                  <a:cubicBezTo>
                    <a:pt x="7765543" y="249521"/>
                    <a:pt x="7901845" y="203992"/>
                    <a:pt x="8033195" y="150271"/>
                  </a:cubicBezTo>
                  <a:cubicBezTo>
                    <a:pt x="8122444" y="113790"/>
                    <a:pt x="8201692" y="52830"/>
                    <a:pt x="8285417" y="2728"/>
                  </a:cubicBezTo>
                  <a:cubicBezTo>
                    <a:pt x="8301895" y="-5463"/>
                    <a:pt x="8305991" y="6824"/>
                    <a:pt x="8298276" y="129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65">
              <a:extLst>
                <a:ext uri="{FF2B5EF4-FFF2-40B4-BE49-F238E27FC236}">
                  <a16:creationId xmlns:a16="http://schemas.microsoft.com/office/drawing/2014/main" id="{977B7090-ACE7-4AD1-9072-8681C685F4C9}"/>
                </a:ext>
              </a:extLst>
            </p:cNvPr>
            <p:cNvSpPr/>
            <p:nvPr/>
          </p:nvSpPr>
          <p:spPr>
            <a:xfrm>
              <a:off x="2165748" y="2702815"/>
              <a:ext cx="1137425" cy="963351"/>
            </a:xfrm>
            <a:custGeom>
              <a:avLst/>
              <a:gdLst>
                <a:gd name="connsiteX0" fmla="*/ 614218 w 1137425"/>
                <a:gd name="connsiteY0" fmla="*/ 508442 h 963351"/>
                <a:gd name="connsiteX1" fmla="*/ 849009 w 1137425"/>
                <a:gd name="connsiteY1" fmla="*/ 429956 h 963351"/>
                <a:gd name="connsiteX2" fmla="*/ 1018840 w 1137425"/>
                <a:gd name="connsiteY2" fmla="*/ 206976 h 963351"/>
                <a:gd name="connsiteX3" fmla="*/ 1121900 w 1137425"/>
                <a:gd name="connsiteY3" fmla="*/ 104582 h 963351"/>
                <a:gd name="connsiteX4" fmla="*/ 1137426 w 1137425"/>
                <a:gd name="connsiteY4" fmla="*/ 112678 h 963351"/>
                <a:gd name="connsiteX5" fmla="*/ 1106089 w 1137425"/>
                <a:gd name="connsiteY5" fmla="*/ 205357 h 963351"/>
                <a:gd name="connsiteX6" fmla="*/ 962928 w 1137425"/>
                <a:gd name="connsiteY6" fmla="*/ 417955 h 963351"/>
                <a:gd name="connsiteX7" fmla="*/ 911302 w 1137425"/>
                <a:gd name="connsiteY7" fmla="*/ 496155 h 963351"/>
                <a:gd name="connsiteX8" fmla="*/ 1040747 w 1137425"/>
                <a:gd name="connsiteY8" fmla="*/ 525492 h 963351"/>
                <a:gd name="connsiteX9" fmla="*/ 837484 w 1137425"/>
                <a:gd name="connsiteY9" fmla="*/ 697799 h 963351"/>
                <a:gd name="connsiteX10" fmla="*/ 763093 w 1137425"/>
                <a:gd name="connsiteY10" fmla="*/ 743995 h 963351"/>
                <a:gd name="connsiteX11" fmla="*/ 722612 w 1137425"/>
                <a:gd name="connsiteY11" fmla="*/ 874774 h 963351"/>
                <a:gd name="connsiteX12" fmla="*/ 588500 w 1137425"/>
                <a:gd name="connsiteY12" fmla="*/ 949926 h 963351"/>
                <a:gd name="connsiteX13" fmla="*/ 574213 w 1137425"/>
                <a:gd name="connsiteY13" fmla="*/ 916874 h 963351"/>
                <a:gd name="connsiteX14" fmla="*/ 606979 w 1137425"/>
                <a:gd name="connsiteY14" fmla="*/ 803050 h 963351"/>
                <a:gd name="connsiteX15" fmla="*/ 636792 w 1137425"/>
                <a:gd name="connsiteY15" fmla="*/ 707515 h 963351"/>
                <a:gd name="connsiteX16" fmla="*/ 426956 w 1137425"/>
                <a:gd name="connsiteY16" fmla="*/ 727327 h 963351"/>
                <a:gd name="connsiteX17" fmla="*/ 379807 w 1137425"/>
                <a:gd name="connsiteY17" fmla="*/ 763807 h 963351"/>
                <a:gd name="connsiteX18" fmla="*/ 244838 w 1137425"/>
                <a:gd name="connsiteY18" fmla="*/ 941734 h 963351"/>
                <a:gd name="connsiteX19" fmla="*/ 190450 w 1137425"/>
                <a:gd name="connsiteY19" fmla="*/ 953545 h 963351"/>
                <a:gd name="connsiteX20" fmla="*/ 167686 w 1137425"/>
                <a:gd name="connsiteY20" fmla="*/ 891252 h 963351"/>
                <a:gd name="connsiteX21" fmla="*/ 269413 w 1137425"/>
                <a:gd name="connsiteY21" fmla="*/ 736280 h 963351"/>
                <a:gd name="connsiteX22" fmla="*/ 176925 w 1137425"/>
                <a:gd name="connsiteY22" fmla="*/ 732946 h 963351"/>
                <a:gd name="connsiteX23" fmla="*/ 150350 w 1137425"/>
                <a:gd name="connsiteY23" fmla="*/ 665033 h 963351"/>
                <a:gd name="connsiteX24" fmla="*/ 225407 w 1137425"/>
                <a:gd name="connsiteY24" fmla="*/ 595786 h 963351"/>
                <a:gd name="connsiteX25" fmla="*/ 342946 w 1137425"/>
                <a:gd name="connsiteY25" fmla="*/ 572260 h 963351"/>
                <a:gd name="connsiteX26" fmla="*/ 502966 w 1137425"/>
                <a:gd name="connsiteY26" fmla="*/ 480724 h 963351"/>
                <a:gd name="connsiteX27" fmla="*/ 691942 w 1137425"/>
                <a:gd name="connsiteY27" fmla="*/ 260983 h 963351"/>
                <a:gd name="connsiteX28" fmla="*/ 737852 w 1137425"/>
                <a:gd name="connsiteY28" fmla="*/ 189069 h 963351"/>
                <a:gd name="connsiteX29" fmla="*/ 705562 w 1137425"/>
                <a:gd name="connsiteY29" fmla="*/ 134300 h 963351"/>
                <a:gd name="connsiteX30" fmla="*/ 630315 w 1137425"/>
                <a:gd name="connsiteY30" fmla="*/ 143254 h 963351"/>
                <a:gd name="connsiteX31" fmla="*/ 313037 w 1137425"/>
                <a:gd name="connsiteY31" fmla="*/ 241647 h 963351"/>
                <a:gd name="connsiteX32" fmla="*/ 271794 w 1137425"/>
                <a:gd name="connsiteY32" fmla="*/ 284986 h 963351"/>
                <a:gd name="connsiteX33" fmla="*/ 251315 w 1137425"/>
                <a:gd name="connsiteY33" fmla="*/ 308036 h 963351"/>
                <a:gd name="connsiteX34" fmla="*/ 52147 w 1137425"/>
                <a:gd name="connsiteY34" fmla="*/ 398047 h 963351"/>
                <a:gd name="connsiteX35" fmla="*/ 522 w 1137425"/>
                <a:gd name="connsiteY35" fmla="*/ 356614 h 963351"/>
                <a:gd name="connsiteX36" fmla="*/ 118060 w 1137425"/>
                <a:gd name="connsiteY36" fmla="*/ 164018 h 963351"/>
                <a:gd name="connsiteX37" fmla="*/ 700133 w 1137425"/>
                <a:gd name="connsiteY37" fmla="*/ 664 h 963351"/>
                <a:gd name="connsiteX38" fmla="*/ 842532 w 1137425"/>
                <a:gd name="connsiteY38" fmla="*/ 208786 h 963351"/>
                <a:gd name="connsiteX39" fmla="*/ 760141 w 1137425"/>
                <a:gd name="connsiteY39" fmla="*/ 335563 h 963351"/>
                <a:gd name="connsiteX40" fmla="*/ 614218 w 1137425"/>
                <a:gd name="connsiteY40" fmla="*/ 508442 h 96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7425" h="963351">
                  <a:moveTo>
                    <a:pt x="614218" y="508442"/>
                  </a:moveTo>
                  <a:cubicBezTo>
                    <a:pt x="714421" y="514443"/>
                    <a:pt x="793383" y="517300"/>
                    <a:pt x="849009" y="429956"/>
                  </a:cubicBezTo>
                  <a:cubicBezTo>
                    <a:pt x="899015" y="351375"/>
                    <a:pt x="959594" y="279271"/>
                    <a:pt x="1018840" y="206976"/>
                  </a:cubicBezTo>
                  <a:cubicBezTo>
                    <a:pt x="1049415" y="169733"/>
                    <a:pt x="1087324" y="138491"/>
                    <a:pt x="1121900" y="104582"/>
                  </a:cubicBezTo>
                  <a:cubicBezTo>
                    <a:pt x="1127044" y="107249"/>
                    <a:pt x="1132282" y="110011"/>
                    <a:pt x="1137426" y="112678"/>
                  </a:cubicBezTo>
                  <a:cubicBezTo>
                    <a:pt x="1127329" y="143825"/>
                    <a:pt x="1122853" y="178306"/>
                    <a:pt x="1106089" y="205357"/>
                  </a:cubicBezTo>
                  <a:cubicBezTo>
                    <a:pt x="1061131" y="277937"/>
                    <a:pt x="1010839" y="347184"/>
                    <a:pt x="962928" y="417955"/>
                  </a:cubicBezTo>
                  <a:cubicBezTo>
                    <a:pt x="947212" y="441196"/>
                    <a:pt x="931972" y="464722"/>
                    <a:pt x="911302" y="496155"/>
                  </a:cubicBezTo>
                  <a:cubicBezTo>
                    <a:pt x="959975" y="507204"/>
                    <a:pt x="1038556" y="500632"/>
                    <a:pt x="1040747" y="525492"/>
                  </a:cubicBezTo>
                  <a:cubicBezTo>
                    <a:pt x="1013601" y="627981"/>
                    <a:pt x="962356" y="680940"/>
                    <a:pt x="837484" y="697799"/>
                  </a:cubicBezTo>
                  <a:cubicBezTo>
                    <a:pt x="802051" y="702562"/>
                    <a:pt x="774904" y="709324"/>
                    <a:pt x="763093" y="743995"/>
                  </a:cubicBezTo>
                  <a:cubicBezTo>
                    <a:pt x="748330" y="787239"/>
                    <a:pt x="733661" y="830578"/>
                    <a:pt x="722612" y="874774"/>
                  </a:cubicBezTo>
                  <a:cubicBezTo>
                    <a:pt x="710134" y="924589"/>
                    <a:pt x="635935" y="969357"/>
                    <a:pt x="588500" y="949926"/>
                  </a:cubicBezTo>
                  <a:cubicBezTo>
                    <a:pt x="580213" y="946592"/>
                    <a:pt x="572022" y="926780"/>
                    <a:pt x="574213" y="916874"/>
                  </a:cubicBezTo>
                  <a:cubicBezTo>
                    <a:pt x="582785" y="878393"/>
                    <a:pt x="595549" y="840865"/>
                    <a:pt x="606979" y="803050"/>
                  </a:cubicBezTo>
                  <a:cubicBezTo>
                    <a:pt x="615646" y="774571"/>
                    <a:pt x="624695" y="746281"/>
                    <a:pt x="636792" y="707515"/>
                  </a:cubicBezTo>
                  <a:cubicBezTo>
                    <a:pt x="561544" y="714087"/>
                    <a:pt x="493822" y="717706"/>
                    <a:pt x="426956" y="727327"/>
                  </a:cubicBezTo>
                  <a:cubicBezTo>
                    <a:pt x="409716" y="729803"/>
                    <a:pt x="391999" y="748472"/>
                    <a:pt x="379807" y="763807"/>
                  </a:cubicBezTo>
                  <a:cubicBezTo>
                    <a:pt x="333516" y="822100"/>
                    <a:pt x="288463" y="881441"/>
                    <a:pt x="244838" y="941734"/>
                  </a:cubicBezTo>
                  <a:cubicBezTo>
                    <a:pt x="228646" y="964023"/>
                    <a:pt x="213691" y="970976"/>
                    <a:pt x="190450" y="953545"/>
                  </a:cubicBezTo>
                  <a:cubicBezTo>
                    <a:pt x="169019" y="937448"/>
                    <a:pt x="148826" y="920970"/>
                    <a:pt x="167686" y="891252"/>
                  </a:cubicBezTo>
                  <a:cubicBezTo>
                    <a:pt x="195308" y="847532"/>
                    <a:pt x="237790" y="784953"/>
                    <a:pt x="269413" y="736280"/>
                  </a:cubicBezTo>
                  <a:cubicBezTo>
                    <a:pt x="232360" y="732946"/>
                    <a:pt x="200928" y="739328"/>
                    <a:pt x="176925" y="732946"/>
                  </a:cubicBezTo>
                  <a:cubicBezTo>
                    <a:pt x="136729" y="722183"/>
                    <a:pt x="128252" y="693989"/>
                    <a:pt x="150350" y="665033"/>
                  </a:cubicBezTo>
                  <a:cubicBezTo>
                    <a:pt x="170257" y="638839"/>
                    <a:pt x="195594" y="609502"/>
                    <a:pt x="225407" y="595786"/>
                  </a:cubicBezTo>
                  <a:cubicBezTo>
                    <a:pt x="260745" y="579594"/>
                    <a:pt x="303893" y="576832"/>
                    <a:pt x="342946" y="572260"/>
                  </a:cubicBezTo>
                  <a:cubicBezTo>
                    <a:pt x="410478" y="564354"/>
                    <a:pt x="460484" y="531016"/>
                    <a:pt x="502966" y="480724"/>
                  </a:cubicBezTo>
                  <a:cubicBezTo>
                    <a:pt x="565259" y="406906"/>
                    <a:pt x="629839" y="334992"/>
                    <a:pt x="691942" y="260983"/>
                  </a:cubicBezTo>
                  <a:cubicBezTo>
                    <a:pt x="710039" y="239361"/>
                    <a:pt x="724803" y="214215"/>
                    <a:pt x="737852" y="189069"/>
                  </a:cubicBezTo>
                  <a:cubicBezTo>
                    <a:pt x="759379" y="147254"/>
                    <a:pt x="751282" y="133729"/>
                    <a:pt x="705562" y="134300"/>
                  </a:cubicBezTo>
                  <a:cubicBezTo>
                    <a:pt x="680416" y="134586"/>
                    <a:pt x="654223" y="136205"/>
                    <a:pt x="630315" y="143254"/>
                  </a:cubicBezTo>
                  <a:cubicBezTo>
                    <a:pt x="524016" y="174400"/>
                    <a:pt x="418003" y="206500"/>
                    <a:pt x="313037" y="241647"/>
                  </a:cubicBezTo>
                  <a:cubicBezTo>
                    <a:pt x="296273" y="247267"/>
                    <a:pt x="285224" y="270031"/>
                    <a:pt x="271794" y="284986"/>
                  </a:cubicBezTo>
                  <a:cubicBezTo>
                    <a:pt x="264841" y="292701"/>
                    <a:pt x="259888" y="304036"/>
                    <a:pt x="251315" y="308036"/>
                  </a:cubicBezTo>
                  <a:cubicBezTo>
                    <a:pt x="185402" y="338992"/>
                    <a:pt x="119299" y="369949"/>
                    <a:pt x="52147" y="398047"/>
                  </a:cubicBezTo>
                  <a:cubicBezTo>
                    <a:pt x="12809" y="414526"/>
                    <a:pt x="-3193" y="401381"/>
                    <a:pt x="522" y="356614"/>
                  </a:cubicBezTo>
                  <a:cubicBezTo>
                    <a:pt x="7475" y="273460"/>
                    <a:pt x="37003" y="203547"/>
                    <a:pt x="118060" y="164018"/>
                  </a:cubicBezTo>
                  <a:cubicBezTo>
                    <a:pt x="302083" y="74007"/>
                    <a:pt x="495155" y="14857"/>
                    <a:pt x="700133" y="664"/>
                  </a:cubicBezTo>
                  <a:cubicBezTo>
                    <a:pt x="834817" y="-8670"/>
                    <a:pt x="896634" y="81341"/>
                    <a:pt x="842532" y="208786"/>
                  </a:cubicBezTo>
                  <a:cubicBezTo>
                    <a:pt x="823101" y="254506"/>
                    <a:pt x="791002" y="295749"/>
                    <a:pt x="760141" y="335563"/>
                  </a:cubicBezTo>
                  <a:cubicBezTo>
                    <a:pt x="716707" y="391380"/>
                    <a:pt x="668891" y="444053"/>
                    <a:pt x="614218" y="508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66">
              <a:extLst>
                <a:ext uri="{FF2B5EF4-FFF2-40B4-BE49-F238E27FC236}">
                  <a16:creationId xmlns:a16="http://schemas.microsoft.com/office/drawing/2014/main" id="{5D176156-FBFF-4F1A-AE1C-BD63E5661E02}"/>
                </a:ext>
              </a:extLst>
            </p:cNvPr>
            <p:cNvSpPr/>
            <p:nvPr/>
          </p:nvSpPr>
          <p:spPr>
            <a:xfrm>
              <a:off x="6047774" y="2700256"/>
              <a:ext cx="821917" cy="971365"/>
            </a:xfrm>
            <a:custGeom>
              <a:avLst/>
              <a:gdLst>
                <a:gd name="connsiteX0" fmla="*/ 596484 w 821917"/>
                <a:gd name="connsiteY0" fmla="*/ 256398 h 971365"/>
                <a:gd name="connsiteX1" fmla="*/ 654873 w 821917"/>
                <a:gd name="connsiteY1" fmla="*/ 182580 h 971365"/>
                <a:gd name="connsiteX2" fmla="*/ 597056 w 821917"/>
                <a:gd name="connsiteY2" fmla="*/ 181056 h 971365"/>
                <a:gd name="connsiteX3" fmla="*/ 337881 w 821917"/>
                <a:gd name="connsiteY3" fmla="*/ 251731 h 971365"/>
                <a:gd name="connsiteX4" fmla="*/ 275111 w 821917"/>
                <a:gd name="connsiteY4" fmla="*/ 301452 h 971365"/>
                <a:gd name="connsiteX5" fmla="*/ 293208 w 821917"/>
                <a:gd name="connsiteY5" fmla="*/ 362983 h 971365"/>
                <a:gd name="connsiteX6" fmla="*/ 495424 w 821917"/>
                <a:gd name="connsiteY6" fmla="*/ 388415 h 971365"/>
                <a:gd name="connsiteX7" fmla="*/ 647062 w 821917"/>
                <a:gd name="connsiteY7" fmla="*/ 400607 h 971365"/>
                <a:gd name="connsiteX8" fmla="*/ 673447 w 821917"/>
                <a:gd name="connsiteY8" fmla="*/ 452423 h 971365"/>
                <a:gd name="connsiteX9" fmla="*/ 558289 w 821917"/>
                <a:gd name="connsiteY9" fmla="*/ 528432 h 971365"/>
                <a:gd name="connsiteX10" fmla="*/ 209674 w 821917"/>
                <a:gd name="connsiteY10" fmla="*/ 652067 h 971365"/>
                <a:gd name="connsiteX11" fmla="*/ 138903 w 821917"/>
                <a:gd name="connsiteY11" fmla="*/ 765129 h 971365"/>
                <a:gd name="connsiteX12" fmla="*/ 260252 w 821917"/>
                <a:gd name="connsiteY12" fmla="*/ 806181 h 971365"/>
                <a:gd name="connsiteX13" fmla="*/ 583911 w 821917"/>
                <a:gd name="connsiteY13" fmla="*/ 708169 h 971365"/>
                <a:gd name="connsiteX14" fmla="*/ 706022 w 821917"/>
                <a:gd name="connsiteY14" fmla="*/ 640542 h 971365"/>
                <a:gd name="connsiteX15" fmla="*/ 642395 w 821917"/>
                <a:gd name="connsiteY15" fmla="*/ 828756 h 971365"/>
                <a:gd name="connsiteX16" fmla="*/ 157096 w 821917"/>
                <a:gd name="connsiteY16" fmla="*/ 963630 h 971365"/>
                <a:gd name="connsiteX17" fmla="*/ 50226 w 821917"/>
                <a:gd name="connsiteY17" fmla="*/ 674641 h 971365"/>
                <a:gd name="connsiteX18" fmla="*/ 222438 w 821917"/>
                <a:gd name="connsiteY18" fmla="*/ 544339 h 971365"/>
                <a:gd name="connsiteX19" fmla="*/ 390078 w 821917"/>
                <a:gd name="connsiteY19" fmla="*/ 473854 h 971365"/>
                <a:gd name="connsiteX20" fmla="*/ 283398 w 821917"/>
                <a:gd name="connsiteY20" fmla="*/ 451851 h 971365"/>
                <a:gd name="connsiteX21" fmla="*/ 215580 w 821917"/>
                <a:gd name="connsiteY21" fmla="*/ 430230 h 971365"/>
                <a:gd name="connsiteX22" fmla="*/ 142809 w 821917"/>
                <a:gd name="connsiteY22" fmla="*/ 240301 h 971365"/>
                <a:gd name="connsiteX23" fmla="*/ 242154 w 821917"/>
                <a:gd name="connsiteY23" fmla="*/ 122477 h 971365"/>
                <a:gd name="connsiteX24" fmla="*/ 765553 w 821917"/>
                <a:gd name="connsiteY24" fmla="*/ 18178 h 971365"/>
                <a:gd name="connsiteX25" fmla="*/ 817655 w 821917"/>
                <a:gd name="connsiteY25" fmla="*/ 62279 h 971365"/>
                <a:gd name="connsiteX26" fmla="*/ 791652 w 821917"/>
                <a:gd name="connsiteY26" fmla="*/ 174483 h 971365"/>
                <a:gd name="connsiteX27" fmla="*/ 605343 w 821917"/>
                <a:gd name="connsiteY27" fmla="*/ 266971 h 971365"/>
                <a:gd name="connsiteX28" fmla="*/ 596484 w 821917"/>
                <a:gd name="connsiteY28" fmla="*/ 256398 h 97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1917" h="971365">
                  <a:moveTo>
                    <a:pt x="596484" y="256398"/>
                  </a:moveTo>
                  <a:cubicBezTo>
                    <a:pt x="612867" y="235634"/>
                    <a:pt x="632298" y="211155"/>
                    <a:pt x="654873" y="182580"/>
                  </a:cubicBezTo>
                  <a:cubicBezTo>
                    <a:pt x="632108" y="180294"/>
                    <a:pt x="612963" y="180579"/>
                    <a:pt x="597056" y="181056"/>
                  </a:cubicBezTo>
                  <a:cubicBezTo>
                    <a:pt x="505140" y="183913"/>
                    <a:pt x="418462" y="208202"/>
                    <a:pt x="337881" y="251731"/>
                  </a:cubicBezTo>
                  <a:cubicBezTo>
                    <a:pt x="314640" y="264304"/>
                    <a:pt x="292827" y="281925"/>
                    <a:pt x="275111" y="301452"/>
                  </a:cubicBezTo>
                  <a:cubicBezTo>
                    <a:pt x="247774" y="331455"/>
                    <a:pt x="253108" y="355173"/>
                    <a:pt x="293208" y="362983"/>
                  </a:cubicBezTo>
                  <a:cubicBezTo>
                    <a:pt x="359788" y="375937"/>
                    <a:pt x="427892" y="381366"/>
                    <a:pt x="495424" y="388415"/>
                  </a:cubicBezTo>
                  <a:cubicBezTo>
                    <a:pt x="545811" y="393654"/>
                    <a:pt x="596484" y="396225"/>
                    <a:pt x="647062" y="400607"/>
                  </a:cubicBezTo>
                  <a:cubicBezTo>
                    <a:pt x="682781" y="403750"/>
                    <a:pt x="690972" y="423467"/>
                    <a:pt x="673447" y="452423"/>
                  </a:cubicBezTo>
                  <a:cubicBezTo>
                    <a:pt x="647443" y="495476"/>
                    <a:pt x="617535" y="527099"/>
                    <a:pt x="558289" y="528432"/>
                  </a:cubicBezTo>
                  <a:cubicBezTo>
                    <a:pt x="429797" y="531290"/>
                    <a:pt x="312925" y="575391"/>
                    <a:pt x="209674" y="652067"/>
                  </a:cubicBezTo>
                  <a:cubicBezTo>
                    <a:pt x="171669" y="680261"/>
                    <a:pt x="122044" y="713313"/>
                    <a:pt x="138903" y="765129"/>
                  </a:cubicBezTo>
                  <a:cubicBezTo>
                    <a:pt x="155858" y="817040"/>
                    <a:pt x="216627" y="804848"/>
                    <a:pt x="260252" y="806181"/>
                  </a:cubicBezTo>
                  <a:cubicBezTo>
                    <a:pt x="378457" y="809991"/>
                    <a:pt x="482947" y="763795"/>
                    <a:pt x="583911" y="708169"/>
                  </a:cubicBezTo>
                  <a:cubicBezTo>
                    <a:pt x="622107" y="687119"/>
                    <a:pt x="660111" y="665973"/>
                    <a:pt x="706022" y="640542"/>
                  </a:cubicBezTo>
                  <a:cubicBezTo>
                    <a:pt x="725453" y="718170"/>
                    <a:pt x="698592" y="786560"/>
                    <a:pt x="642395" y="828756"/>
                  </a:cubicBezTo>
                  <a:cubicBezTo>
                    <a:pt x="499329" y="936007"/>
                    <a:pt x="337881" y="993157"/>
                    <a:pt x="157096" y="963630"/>
                  </a:cubicBezTo>
                  <a:cubicBezTo>
                    <a:pt x="6601" y="939055"/>
                    <a:pt x="-49787" y="789417"/>
                    <a:pt x="50226" y="674641"/>
                  </a:cubicBezTo>
                  <a:cubicBezTo>
                    <a:pt x="96612" y="621396"/>
                    <a:pt x="160906" y="581487"/>
                    <a:pt x="222438" y="544339"/>
                  </a:cubicBezTo>
                  <a:cubicBezTo>
                    <a:pt x="270539" y="515288"/>
                    <a:pt x="326832" y="499762"/>
                    <a:pt x="390078" y="473854"/>
                  </a:cubicBezTo>
                  <a:cubicBezTo>
                    <a:pt x="347882" y="465282"/>
                    <a:pt x="315402" y="459662"/>
                    <a:pt x="283398" y="451851"/>
                  </a:cubicBezTo>
                  <a:cubicBezTo>
                    <a:pt x="260347" y="446232"/>
                    <a:pt x="237201" y="439755"/>
                    <a:pt x="215580" y="430230"/>
                  </a:cubicBezTo>
                  <a:cubicBezTo>
                    <a:pt x="130998" y="392987"/>
                    <a:pt x="100232" y="322407"/>
                    <a:pt x="142809" y="240301"/>
                  </a:cubicBezTo>
                  <a:cubicBezTo>
                    <a:pt x="165954" y="195629"/>
                    <a:pt x="201864" y="152576"/>
                    <a:pt x="242154" y="122477"/>
                  </a:cubicBezTo>
                  <a:cubicBezTo>
                    <a:pt x="398841" y="5605"/>
                    <a:pt x="575625" y="-23922"/>
                    <a:pt x="765553" y="18178"/>
                  </a:cubicBezTo>
                  <a:cubicBezTo>
                    <a:pt x="791080" y="23798"/>
                    <a:pt x="818227" y="28560"/>
                    <a:pt x="817655" y="62279"/>
                  </a:cubicBezTo>
                  <a:cubicBezTo>
                    <a:pt x="816988" y="101427"/>
                    <a:pt x="838229" y="148766"/>
                    <a:pt x="791652" y="174483"/>
                  </a:cubicBezTo>
                  <a:cubicBezTo>
                    <a:pt x="731073" y="208011"/>
                    <a:pt x="667541" y="236396"/>
                    <a:pt x="605343" y="266971"/>
                  </a:cubicBezTo>
                  <a:cubicBezTo>
                    <a:pt x="600104" y="270019"/>
                    <a:pt x="591150" y="263447"/>
                    <a:pt x="596484" y="256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67">
              <a:extLst>
                <a:ext uri="{FF2B5EF4-FFF2-40B4-BE49-F238E27FC236}">
                  <a16:creationId xmlns:a16="http://schemas.microsoft.com/office/drawing/2014/main" id="{2D4C8A4D-E039-478A-828A-C6036E7756E5}"/>
                </a:ext>
              </a:extLst>
            </p:cNvPr>
            <p:cNvSpPr/>
            <p:nvPr/>
          </p:nvSpPr>
          <p:spPr>
            <a:xfrm>
              <a:off x="4382680" y="2928990"/>
              <a:ext cx="723457" cy="979317"/>
            </a:xfrm>
            <a:custGeom>
              <a:avLst/>
              <a:gdLst>
                <a:gd name="connsiteX0" fmla="*/ 249136 w 723457"/>
                <a:gd name="connsiteY0" fmla="*/ 371993 h 979317"/>
                <a:gd name="connsiteX1" fmla="*/ 159602 w 723457"/>
                <a:gd name="connsiteY1" fmla="*/ 444002 h 979317"/>
                <a:gd name="connsiteX2" fmla="*/ 148838 w 723457"/>
                <a:gd name="connsiteY2" fmla="*/ 439335 h 979317"/>
                <a:gd name="connsiteX3" fmla="*/ 168269 w 723457"/>
                <a:gd name="connsiteY3" fmla="*/ 384566 h 979317"/>
                <a:gd name="connsiteX4" fmla="*/ 431921 w 723457"/>
                <a:gd name="connsiteY4" fmla="*/ 53954 h 979317"/>
                <a:gd name="connsiteX5" fmla="*/ 527171 w 723457"/>
                <a:gd name="connsiteY5" fmla="*/ 2042 h 979317"/>
                <a:gd name="connsiteX6" fmla="*/ 560318 w 723457"/>
                <a:gd name="connsiteY6" fmla="*/ 54620 h 979317"/>
                <a:gd name="connsiteX7" fmla="*/ 491262 w 723457"/>
                <a:gd name="connsiteY7" fmla="*/ 151109 h 979317"/>
                <a:gd name="connsiteX8" fmla="*/ 403537 w 723457"/>
                <a:gd name="connsiteY8" fmla="*/ 303223 h 979317"/>
                <a:gd name="connsiteX9" fmla="*/ 396393 w 723457"/>
                <a:gd name="connsiteY9" fmla="*/ 326273 h 979317"/>
                <a:gd name="connsiteX10" fmla="*/ 494786 w 723457"/>
                <a:gd name="connsiteY10" fmla="*/ 262265 h 979317"/>
                <a:gd name="connsiteX11" fmla="*/ 584893 w 723457"/>
                <a:gd name="connsiteY11" fmla="*/ 210354 h 979317"/>
                <a:gd name="connsiteX12" fmla="*/ 664808 w 723457"/>
                <a:gd name="connsiteY12" fmla="*/ 213116 h 979317"/>
                <a:gd name="connsiteX13" fmla="*/ 676714 w 723457"/>
                <a:gd name="connsiteY13" fmla="*/ 280363 h 979317"/>
                <a:gd name="connsiteX14" fmla="*/ 564700 w 723457"/>
                <a:gd name="connsiteY14" fmla="*/ 496580 h 979317"/>
                <a:gd name="connsiteX15" fmla="*/ 485642 w 723457"/>
                <a:gd name="connsiteY15" fmla="*/ 597926 h 979317"/>
                <a:gd name="connsiteX16" fmla="*/ 721862 w 723457"/>
                <a:gd name="connsiteY16" fmla="*/ 494580 h 979317"/>
                <a:gd name="connsiteX17" fmla="*/ 692811 w 723457"/>
                <a:gd name="connsiteY17" fmla="*/ 545444 h 979317"/>
                <a:gd name="connsiteX18" fmla="*/ 500311 w 723457"/>
                <a:gd name="connsiteY18" fmla="*/ 700415 h 979317"/>
                <a:gd name="connsiteX19" fmla="*/ 350578 w 723457"/>
                <a:gd name="connsiteY19" fmla="*/ 710036 h 979317"/>
                <a:gd name="connsiteX20" fmla="*/ 285903 w 723457"/>
                <a:gd name="connsiteY20" fmla="*/ 696224 h 979317"/>
                <a:gd name="connsiteX21" fmla="*/ 197606 w 723457"/>
                <a:gd name="connsiteY21" fmla="*/ 741944 h 979317"/>
                <a:gd name="connsiteX22" fmla="*/ 82925 w 723457"/>
                <a:gd name="connsiteY22" fmla="*/ 938921 h 979317"/>
                <a:gd name="connsiteX23" fmla="*/ 25870 w 723457"/>
                <a:gd name="connsiteY23" fmla="*/ 978736 h 979317"/>
                <a:gd name="connsiteX24" fmla="*/ 2153 w 723457"/>
                <a:gd name="connsiteY24" fmla="*/ 907489 h 979317"/>
                <a:gd name="connsiteX25" fmla="*/ 77591 w 723457"/>
                <a:gd name="connsiteY25" fmla="*/ 720132 h 979317"/>
                <a:gd name="connsiteX26" fmla="*/ 239135 w 723457"/>
                <a:gd name="connsiteY26" fmla="*/ 421047 h 979317"/>
                <a:gd name="connsiteX27" fmla="*/ 256852 w 723457"/>
                <a:gd name="connsiteY27" fmla="*/ 378280 h 979317"/>
                <a:gd name="connsiteX28" fmla="*/ 249136 w 723457"/>
                <a:gd name="connsiteY28" fmla="*/ 371993 h 979317"/>
                <a:gd name="connsiteX29" fmla="*/ 531362 w 723457"/>
                <a:gd name="connsiteY29" fmla="*/ 353229 h 979317"/>
                <a:gd name="connsiteX30" fmla="*/ 512598 w 723457"/>
                <a:gd name="connsiteY30" fmla="*/ 336275 h 979317"/>
                <a:gd name="connsiteX31" fmla="*/ 462020 w 723457"/>
                <a:gd name="connsiteY31" fmla="*/ 372089 h 979317"/>
                <a:gd name="connsiteX32" fmla="*/ 341243 w 723457"/>
                <a:gd name="connsiteY32" fmla="*/ 491151 h 979317"/>
                <a:gd name="connsiteX33" fmla="*/ 317812 w 723457"/>
                <a:gd name="connsiteY33" fmla="*/ 552302 h 979317"/>
                <a:gd name="connsiteX34" fmla="*/ 403156 w 723457"/>
                <a:gd name="connsiteY34" fmla="*/ 554873 h 979317"/>
                <a:gd name="connsiteX35" fmla="*/ 427445 w 723457"/>
                <a:gd name="connsiteY35" fmla="*/ 533728 h 979317"/>
                <a:gd name="connsiteX36" fmla="*/ 511931 w 723457"/>
                <a:gd name="connsiteY36" fmla="*/ 403426 h 979317"/>
                <a:gd name="connsiteX37" fmla="*/ 531362 w 723457"/>
                <a:gd name="connsiteY37" fmla="*/ 353229 h 97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23457" h="979317">
                  <a:moveTo>
                    <a:pt x="249136" y="371993"/>
                  </a:moveTo>
                  <a:cubicBezTo>
                    <a:pt x="219323" y="395996"/>
                    <a:pt x="189415" y="419999"/>
                    <a:pt x="159602" y="444002"/>
                  </a:cubicBezTo>
                  <a:cubicBezTo>
                    <a:pt x="154458" y="446765"/>
                    <a:pt x="147314" y="447050"/>
                    <a:pt x="148838" y="439335"/>
                  </a:cubicBezTo>
                  <a:cubicBezTo>
                    <a:pt x="155125" y="420857"/>
                    <a:pt x="157030" y="399044"/>
                    <a:pt x="168269" y="384566"/>
                  </a:cubicBezTo>
                  <a:cubicBezTo>
                    <a:pt x="254661" y="273124"/>
                    <a:pt x="340767" y="161396"/>
                    <a:pt x="431921" y="53954"/>
                  </a:cubicBezTo>
                  <a:cubicBezTo>
                    <a:pt x="454019" y="27950"/>
                    <a:pt x="492881" y="9472"/>
                    <a:pt x="527171" y="2042"/>
                  </a:cubicBezTo>
                  <a:cubicBezTo>
                    <a:pt x="570320" y="-7387"/>
                    <a:pt x="583750" y="16806"/>
                    <a:pt x="560318" y="54620"/>
                  </a:cubicBezTo>
                  <a:cubicBezTo>
                    <a:pt x="539554" y="88148"/>
                    <a:pt x="512122" y="117676"/>
                    <a:pt x="491262" y="151109"/>
                  </a:cubicBezTo>
                  <a:cubicBezTo>
                    <a:pt x="460306" y="200734"/>
                    <a:pt x="432302" y="252264"/>
                    <a:pt x="403537" y="303223"/>
                  </a:cubicBezTo>
                  <a:cubicBezTo>
                    <a:pt x="400870" y="307985"/>
                    <a:pt x="397822" y="313891"/>
                    <a:pt x="396393" y="326273"/>
                  </a:cubicBezTo>
                  <a:cubicBezTo>
                    <a:pt x="431159" y="302175"/>
                    <a:pt x="464497" y="281792"/>
                    <a:pt x="494786" y="262265"/>
                  </a:cubicBezTo>
                  <a:cubicBezTo>
                    <a:pt x="524028" y="243406"/>
                    <a:pt x="552698" y="221213"/>
                    <a:pt x="584893" y="210354"/>
                  </a:cubicBezTo>
                  <a:cubicBezTo>
                    <a:pt x="609372" y="202163"/>
                    <a:pt x="643376" y="189399"/>
                    <a:pt x="664808" y="213116"/>
                  </a:cubicBezTo>
                  <a:cubicBezTo>
                    <a:pt x="679381" y="229309"/>
                    <a:pt x="679571" y="257693"/>
                    <a:pt x="676714" y="280363"/>
                  </a:cubicBezTo>
                  <a:cubicBezTo>
                    <a:pt x="666141" y="365516"/>
                    <a:pt x="617087" y="432191"/>
                    <a:pt x="564700" y="496580"/>
                  </a:cubicBezTo>
                  <a:cubicBezTo>
                    <a:pt x="543078" y="523250"/>
                    <a:pt x="513360" y="562112"/>
                    <a:pt x="485642" y="597926"/>
                  </a:cubicBezTo>
                  <a:cubicBezTo>
                    <a:pt x="582988" y="613166"/>
                    <a:pt x="643567" y="531632"/>
                    <a:pt x="721862" y="494580"/>
                  </a:cubicBezTo>
                  <a:cubicBezTo>
                    <a:pt x="730244" y="503438"/>
                    <a:pt x="703384" y="536966"/>
                    <a:pt x="692811" y="545444"/>
                  </a:cubicBezTo>
                  <a:cubicBezTo>
                    <a:pt x="627470" y="597641"/>
                    <a:pt x="569653" y="653933"/>
                    <a:pt x="500311" y="700415"/>
                  </a:cubicBezTo>
                  <a:cubicBezTo>
                    <a:pt x="455067" y="730705"/>
                    <a:pt x="403251" y="735086"/>
                    <a:pt x="350578" y="710036"/>
                  </a:cubicBezTo>
                  <a:cubicBezTo>
                    <a:pt x="331242" y="700796"/>
                    <a:pt x="307715" y="700130"/>
                    <a:pt x="285903" y="696224"/>
                  </a:cubicBezTo>
                  <a:cubicBezTo>
                    <a:pt x="244850" y="688890"/>
                    <a:pt x="217799" y="703654"/>
                    <a:pt x="197606" y="741944"/>
                  </a:cubicBezTo>
                  <a:cubicBezTo>
                    <a:pt x="162269" y="809191"/>
                    <a:pt x="124073" y="875104"/>
                    <a:pt x="82925" y="938921"/>
                  </a:cubicBezTo>
                  <a:cubicBezTo>
                    <a:pt x="71305" y="956924"/>
                    <a:pt x="39205" y="983594"/>
                    <a:pt x="25870" y="978736"/>
                  </a:cubicBezTo>
                  <a:cubicBezTo>
                    <a:pt x="1963" y="967782"/>
                    <a:pt x="-3752" y="927015"/>
                    <a:pt x="2153" y="907489"/>
                  </a:cubicBezTo>
                  <a:cubicBezTo>
                    <a:pt x="21775" y="843290"/>
                    <a:pt x="47016" y="779949"/>
                    <a:pt x="77591" y="720132"/>
                  </a:cubicBezTo>
                  <a:cubicBezTo>
                    <a:pt x="129407" y="618977"/>
                    <a:pt x="184557" y="520774"/>
                    <a:pt x="239135" y="421047"/>
                  </a:cubicBezTo>
                  <a:cubicBezTo>
                    <a:pt x="246279" y="407903"/>
                    <a:pt x="251899" y="392567"/>
                    <a:pt x="256852" y="378280"/>
                  </a:cubicBezTo>
                  <a:cubicBezTo>
                    <a:pt x="260471" y="372279"/>
                    <a:pt x="254852" y="367802"/>
                    <a:pt x="249136" y="371993"/>
                  </a:cubicBezTo>
                  <a:close/>
                  <a:moveTo>
                    <a:pt x="531362" y="353229"/>
                  </a:moveTo>
                  <a:cubicBezTo>
                    <a:pt x="535648" y="335322"/>
                    <a:pt x="525362" y="325511"/>
                    <a:pt x="512598" y="336275"/>
                  </a:cubicBezTo>
                  <a:cubicBezTo>
                    <a:pt x="495358" y="345990"/>
                    <a:pt x="476212" y="359039"/>
                    <a:pt x="462020" y="372089"/>
                  </a:cubicBezTo>
                  <a:cubicBezTo>
                    <a:pt x="420205" y="410189"/>
                    <a:pt x="378772" y="449051"/>
                    <a:pt x="341243" y="491151"/>
                  </a:cubicBezTo>
                  <a:cubicBezTo>
                    <a:pt x="327622" y="506391"/>
                    <a:pt x="313240" y="544110"/>
                    <a:pt x="317812" y="552302"/>
                  </a:cubicBezTo>
                  <a:cubicBezTo>
                    <a:pt x="323908" y="561065"/>
                    <a:pt x="374771" y="556493"/>
                    <a:pt x="403156" y="554873"/>
                  </a:cubicBezTo>
                  <a:cubicBezTo>
                    <a:pt x="411728" y="554397"/>
                    <a:pt x="421444" y="542586"/>
                    <a:pt x="427445" y="533728"/>
                  </a:cubicBezTo>
                  <a:cubicBezTo>
                    <a:pt x="456496" y="490865"/>
                    <a:pt x="485642" y="448003"/>
                    <a:pt x="511931" y="403426"/>
                  </a:cubicBezTo>
                  <a:cubicBezTo>
                    <a:pt x="520599" y="388567"/>
                    <a:pt x="527076" y="370755"/>
                    <a:pt x="531362" y="3532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68">
              <a:extLst>
                <a:ext uri="{FF2B5EF4-FFF2-40B4-BE49-F238E27FC236}">
                  <a16:creationId xmlns:a16="http://schemas.microsoft.com/office/drawing/2014/main" id="{DB333F7C-A21C-42DF-B407-F4528C9EB59C}"/>
                </a:ext>
              </a:extLst>
            </p:cNvPr>
            <p:cNvSpPr/>
            <p:nvPr/>
          </p:nvSpPr>
          <p:spPr>
            <a:xfrm>
              <a:off x="3788371" y="2929185"/>
              <a:ext cx="730736" cy="980241"/>
            </a:xfrm>
            <a:custGeom>
              <a:avLst/>
              <a:gdLst>
                <a:gd name="connsiteX0" fmla="*/ 400723 w 730736"/>
                <a:gd name="connsiteY0" fmla="*/ 326268 h 980241"/>
                <a:gd name="connsiteX1" fmla="*/ 489687 w 730736"/>
                <a:gd name="connsiteY1" fmla="*/ 264165 h 980241"/>
                <a:gd name="connsiteX2" fmla="*/ 583794 w 730736"/>
                <a:gd name="connsiteY2" fmla="*/ 209778 h 980241"/>
                <a:gd name="connsiteX3" fmla="*/ 663423 w 730736"/>
                <a:gd name="connsiteY3" fmla="*/ 213683 h 980241"/>
                <a:gd name="connsiteX4" fmla="*/ 674377 w 730736"/>
                <a:gd name="connsiteY4" fmla="*/ 281501 h 980241"/>
                <a:gd name="connsiteX5" fmla="*/ 567220 w 730736"/>
                <a:gd name="connsiteY5" fmla="*/ 489813 h 980241"/>
                <a:gd name="connsiteX6" fmla="*/ 491402 w 730736"/>
                <a:gd name="connsiteY6" fmla="*/ 586968 h 980241"/>
                <a:gd name="connsiteX7" fmla="*/ 730574 w 730736"/>
                <a:gd name="connsiteY7" fmla="*/ 487050 h 980241"/>
                <a:gd name="connsiteX8" fmla="*/ 699237 w 730736"/>
                <a:gd name="connsiteY8" fmla="*/ 546677 h 980241"/>
                <a:gd name="connsiteX9" fmla="*/ 468732 w 730736"/>
                <a:gd name="connsiteY9" fmla="*/ 710888 h 980241"/>
                <a:gd name="connsiteX10" fmla="*/ 359480 w 730736"/>
                <a:gd name="connsiteY10" fmla="*/ 712793 h 980241"/>
                <a:gd name="connsiteX11" fmla="*/ 314236 w 730736"/>
                <a:gd name="connsiteY11" fmla="*/ 699077 h 980241"/>
                <a:gd name="connsiteX12" fmla="*/ 187554 w 730736"/>
                <a:gd name="connsiteY12" fmla="*/ 755560 h 980241"/>
                <a:gd name="connsiteX13" fmla="*/ 76873 w 730736"/>
                <a:gd name="connsiteY13" fmla="*/ 943679 h 980241"/>
                <a:gd name="connsiteX14" fmla="*/ 26391 w 730736"/>
                <a:gd name="connsiteY14" fmla="*/ 979779 h 980241"/>
                <a:gd name="connsiteX15" fmla="*/ 7 w 730736"/>
                <a:gd name="connsiteY15" fmla="*/ 918819 h 980241"/>
                <a:gd name="connsiteX16" fmla="*/ 78398 w 730736"/>
                <a:gd name="connsiteY16" fmla="*/ 713936 h 980241"/>
                <a:gd name="connsiteX17" fmla="*/ 252895 w 730736"/>
                <a:gd name="connsiteY17" fmla="*/ 365607 h 980241"/>
                <a:gd name="connsiteX18" fmla="*/ 158027 w 730736"/>
                <a:gd name="connsiteY18" fmla="*/ 443521 h 980241"/>
                <a:gd name="connsiteX19" fmla="*/ 146977 w 730736"/>
                <a:gd name="connsiteY19" fmla="*/ 439616 h 980241"/>
                <a:gd name="connsiteX20" fmla="*/ 165742 w 730736"/>
                <a:gd name="connsiteY20" fmla="*/ 384847 h 980241"/>
                <a:gd name="connsiteX21" fmla="*/ 432156 w 730736"/>
                <a:gd name="connsiteY21" fmla="*/ 50805 h 980241"/>
                <a:gd name="connsiteX22" fmla="*/ 523882 w 730736"/>
                <a:gd name="connsiteY22" fmla="*/ 1942 h 980241"/>
                <a:gd name="connsiteX23" fmla="*/ 557600 w 730736"/>
                <a:gd name="connsiteY23" fmla="*/ 54330 h 980241"/>
                <a:gd name="connsiteX24" fmla="*/ 513595 w 730736"/>
                <a:gd name="connsiteY24" fmla="*/ 116147 h 980241"/>
                <a:gd name="connsiteX25" fmla="*/ 387960 w 730736"/>
                <a:gd name="connsiteY25" fmla="*/ 315696 h 980241"/>
                <a:gd name="connsiteX26" fmla="*/ 400723 w 730736"/>
                <a:gd name="connsiteY26" fmla="*/ 326268 h 980241"/>
                <a:gd name="connsiteX27" fmla="*/ 527025 w 730736"/>
                <a:gd name="connsiteY27" fmla="*/ 346366 h 980241"/>
                <a:gd name="connsiteX28" fmla="*/ 311569 w 730736"/>
                <a:gd name="connsiteY28" fmla="*/ 532675 h 980241"/>
                <a:gd name="connsiteX29" fmla="*/ 323857 w 730736"/>
                <a:gd name="connsiteY29" fmla="*/ 557916 h 980241"/>
                <a:gd name="connsiteX30" fmla="*/ 397199 w 730736"/>
                <a:gd name="connsiteY30" fmla="*/ 555916 h 980241"/>
                <a:gd name="connsiteX31" fmla="*/ 527025 w 730736"/>
                <a:gd name="connsiteY31" fmla="*/ 346366 h 98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0736" h="980241">
                  <a:moveTo>
                    <a:pt x="400723" y="326268"/>
                  </a:moveTo>
                  <a:cubicBezTo>
                    <a:pt x="430346" y="305504"/>
                    <a:pt x="459398" y="283787"/>
                    <a:pt x="489687" y="264165"/>
                  </a:cubicBezTo>
                  <a:cubicBezTo>
                    <a:pt x="520167" y="244449"/>
                    <a:pt x="550075" y="221303"/>
                    <a:pt x="583794" y="209778"/>
                  </a:cubicBezTo>
                  <a:cubicBezTo>
                    <a:pt x="607987" y="201491"/>
                    <a:pt x="642563" y="201681"/>
                    <a:pt x="663423" y="213683"/>
                  </a:cubicBezTo>
                  <a:cubicBezTo>
                    <a:pt x="676282" y="221112"/>
                    <a:pt x="677711" y="258831"/>
                    <a:pt x="674377" y="281501"/>
                  </a:cubicBezTo>
                  <a:cubicBezTo>
                    <a:pt x="662566" y="362463"/>
                    <a:pt x="617894" y="427900"/>
                    <a:pt x="567220" y="489813"/>
                  </a:cubicBezTo>
                  <a:cubicBezTo>
                    <a:pt x="543503" y="518769"/>
                    <a:pt x="521119" y="548772"/>
                    <a:pt x="491402" y="586968"/>
                  </a:cubicBezTo>
                  <a:cubicBezTo>
                    <a:pt x="587128" y="600874"/>
                    <a:pt x="655517" y="527151"/>
                    <a:pt x="730574" y="487050"/>
                  </a:cubicBezTo>
                  <a:cubicBezTo>
                    <a:pt x="732955" y="504291"/>
                    <a:pt x="708571" y="539628"/>
                    <a:pt x="699237" y="546677"/>
                  </a:cubicBezTo>
                  <a:cubicBezTo>
                    <a:pt x="623989" y="603732"/>
                    <a:pt x="549599" y="662787"/>
                    <a:pt x="468732" y="710888"/>
                  </a:cubicBezTo>
                  <a:cubicBezTo>
                    <a:pt x="441490" y="727080"/>
                    <a:pt x="395485" y="720889"/>
                    <a:pt x="359480" y="712793"/>
                  </a:cubicBezTo>
                  <a:cubicBezTo>
                    <a:pt x="343383" y="709173"/>
                    <a:pt x="329667" y="702220"/>
                    <a:pt x="314236" y="699077"/>
                  </a:cubicBezTo>
                  <a:cubicBezTo>
                    <a:pt x="241180" y="684123"/>
                    <a:pt x="224702" y="691838"/>
                    <a:pt x="187554" y="755560"/>
                  </a:cubicBezTo>
                  <a:cubicBezTo>
                    <a:pt x="150978" y="818425"/>
                    <a:pt x="116021" y="882338"/>
                    <a:pt x="76873" y="943679"/>
                  </a:cubicBezTo>
                  <a:cubicBezTo>
                    <a:pt x="66586" y="959871"/>
                    <a:pt x="38488" y="983874"/>
                    <a:pt x="26391" y="979779"/>
                  </a:cubicBezTo>
                  <a:cubicBezTo>
                    <a:pt x="-755" y="967777"/>
                    <a:pt x="197" y="939202"/>
                    <a:pt x="7" y="918819"/>
                  </a:cubicBezTo>
                  <a:cubicBezTo>
                    <a:pt x="-565" y="841380"/>
                    <a:pt x="35725" y="775944"/>
                    <a:pt x="78398" y="713936"/>
                  </a:cubicBezTo>
                  <a:cubicBezTo>
                    <a:pt x="152026" y="606875"/>
                    <a:pt x="215081" y="494385"/>
                    <a:pt x="252895" y="365607"/>
                  </a:cubicBezTo>
                  <a:cubicBezTo>
                    <a:pt x="221273" y="391610"/>
                    <a:pt x="189649" y="417518"/>
                    <a:pt x="158027" y="443521"/>
                  </a:cubicBezTo>
                  <a:cubicBezTo>
                    <a:pt x="154883" y="447617"/>
                    <a:pt x="145644" y="447045"/>
                    <a:pt x="146977" y="439616"/>
                  </a:cubicBezTo>
                  <a:cubicBezTo>
                    <a:pt x="152978" y="421233"/>
                    <a:pt x="154598" y="399325"/>
                    <a:pt x="165742" y="384847"/>
                  </a:cubicBezTo>
                  <a:cubicBezTo>
                    <a:pt x="252991" y="272262"/>
                    <a:pt x="340240" y="159486"/>
                    <a:pt x="432156" y="50805"/>
                  </a:cubicBezTo>
                  <a:cubicBezTo>
                    <a:pt x="453206" y="25945"/>
                    <a:pt x="490925" y="8895"/>
                    <a:pt x="523882" y="1942"/>
                  </a:cubicBezTo>
                  <a:cubicBezTo>
                    <a:pt x="566744" y="-7107"/>
                    <a:pt x="579698" y="16325"/>
                    <a:pt x="557600" y="54330"/>
                  </a:cubicBezTo>
                  <a:cubicBezTo>
                    <a:pt x="544932" y="76047"/>
                    <a:pt x="527215" y="94906"/>
                    <a:pt x="513595" y="116147"/>
                  </a:cubicBezTo>
                  <a:cubicBezTo>
                    <a:pt x="471208" y="182346"/>
                    <a:pt x="429775" y="249116"/>
                    <a:pt x="387960" y="315696"/>
                  </a:cubicBezTo>
                  <a:cubicBezTo>
                    <a:pt x="382436" y="321506"/>
                    <a:pt x="391008" y="331317"/>
                    <a:pt x="400723" y="326268"/>
                  </a:cubicBezTo>
                  <a:close/>
                  <a:moveTo>
                    <a:pt x="527025" y="346366"/>
                  </a:moveTo>
                  <a:cubicBezTo>
                    <a:pt x="464636" y="355415"/>
                    <a:pt x="318904" y="485622"/>
                    <a:pt x="311569" y="532675"/>
                  </a:cubicBezTo>
                  <a:cubicBezTo>
                    <a:pt x="310331" y="540676"/>
                    <a:pt x="319190" y="555821"/>
                    <a:pt x="323857" y="557916"/>
                  </a:cubicBezTo>
                  <a:cubicBezTo>
                    <a:pt x="351955" y="570013"/>
                    <a:pt x="381864" y="568299"/>
                    <a:pt x="397199" y="555916"/>
                  </a:cubicBezTo>
                  <a:cubicBezTo>
                    <a:pt x="461969" y="503624"/>
                    <a:pt x="504165" y="434758"/>
                    <a:pt x="527025" y="346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69">
              <a:extLst>
                <a:ext uri="{FF2B5EF4-FFF2-40B4-BE49-F238E27FC236}">
                  <a16:creationId xmlns:a16="http://schemas.microsoft.com/office/drawing/2014/main" id="{63BB62E5-E5E1-4043-8D7F-937F13A89133}"/>
                </a:ext>
              </a:extLst>
            </p:cNvPr>
            <p:cNvSpPr/>
            <p:nvPr/>
          </p:nvSpPr>
          <p:spPr>
            <a:xfrm>
              <a:off x="5134476" y="3110600"/>
              <a:ext cx="551275" cy="773739"/>
            </a:xfrm>
            <a:custGeom>
              <a:avLst/>
              <a:gdLst>
                <a:gd name="connsiteX0" fmla="*/ 105797 w 551275"/>
                <a:gd name="connsiteY0" fmla="*/ 347259 h 773739"/>
                <a:gd name="connsiteX1" fmla="*/ 272961 w 551275"/>
                <a:gd name="connsiteY1" fmla="*/ 225054 h 773739"/>
                <a:gd name="connsiteX2" fmla="*/ 463747 w 551275"/>
                <a:gd name="connsiteY2" fmla="*/ 53508 h 773739"/>
                <a:gd name="connsiteX3" fmla="*/ 507276 w 551275"/>
                <a:gd name="connsiteY3" fmla="*/ 32744 h 773739"/>
                <a:gd name="connsiteX4" fmla="*/ 525564 w 551275"/>
                <a:gd name="connsiteY4" fmla="*/ 92180 h 773739"/>
                <a:gd name="connsiteX5" fmla="*/ 500894 w 551275"/>
                <a:gd name="connsiteY5" fmla="*/ 147806 h 773739"/>
                <a:gd name="connsiteX6" fmla="*/ 359257 w 551275"/>
                <a:gd name="connsiteY6" fmla="*/ 378406 h 773739"/>
                <a:gd name="connsiteX7" fmla="*/ 323634 w 551275"/>
                <a:gd name="connsiteY7" fmla="*/ 439176 h 773739"/>
                <a:gd name="connsiteX8" fmla="*/ 334778 w 551275"/>
                <a:gd name="connsiteY8" fmla="*/ 451844 h 773739"/>
                <a:gd name="connsiteX9" fmla="*/ 528040 w 551275"/>
                <a:gd name="connsiteY9" fmla="*/ 295824 h 773739"/>
                <a:gd name="connsiteX10" fmla="*/ 550615 w 551275"/>
                <a:gd name="connsiteY10" fmla="*/ 287157 h 773739"/>
                <a:gd name="connsiteX11" fmla="*/ 516991 w 551275"/>
                <a:gd name="connsiteY11" fmla="*/ 347831 h 773739"/>
                <a:gd name="connsiteX12" fmla="*/ 165043 w 551275"/>
                <a:gd name="connsiteY12" fmla="*/ 753024 h 773739"/>
                <a:gd name="connsiteX13" fmla="*/ 100844 w 551275"/>
                <a:gd name="connsiteY13" fmla="*/ 735022 h 773739"/>
                <a:gd name="connsiteX14" fmla="*/ 117132 w 551275"/>
                <a:gd name="connsiteY14" fmla="*/ 639772 h 773739"/>
                <a:gd name="connsiteX15" fmla="*/ 238004 w 551275"/>
                <a:gd name="connsiteY15" fmla="*/ 413839 h 773739"/>
                <a:gd name="connsiteX16" fmla="*/ 268961 w 551275"/>
                <a:gd name="connsiteY16" fmla="*/ 351831 h 773739"/>
                <a:gd name="connsiteX17" fmla="*/ 140849 w 551275"/>
                <a:gd name="connsiteY17" fmla="*/ 442414 h 773739"/>
                <a:gd name="connsiteX18" fmla="*/ 30169 w 551275"/>
                <a:gd name="connsiteY18" fmla="*/ 410505 h 773739"/>
                <a:gd name="connsiteX19" fmla="*/ 42170 w 551275"/>
                <a:gd name="connsiteY19" fmla="*/ 193526 h 773739"/>
                <a:gd name="connsiteX20" fmla="*/ 186283 w 551275"/>
                <a:gd name="connsiteY20" fmla="*/ 29791 h 773739"/>
                <a:gd name="connsiteX21" fmla="*/ 281724 w 551275"/>
                <a:gd name="connsiteY21" fmla="*/ 19314 h 773739"/>
                <a:gd name="connsiteX22" fmla="*/ 269913 w 551275"/>
                <a:gd name="connsiteY22" fmla="*/ 106277 h 773739"/>
                <a:gd name="connsiteX23" fmla="*/ 140373 w 551275"/>
                <a:gd name="connsiteY23" fmla="*/ 231340 h 773739"/>
                <a:gd name="connsiteX24" fmla="*/ 91605 w 551275"/>
                <a:gd name="connsiteY24" fmla="*/ 335448 h 773739"/>
                <a:gd name="connsiteX25" fmla="*/ 105797 w 551275"/>
                <a:gd name="connsiteY25" fmla="*/ 347259 h 77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1275" h="773739">
                  <a:moveTo>
                    <a:pt x="105797" y="347259"/>
                  </a:moveTo>
                  <a:cubicBezTo>
                    <a:pt x="161709" y="306778"/>
                    <a:pt x="220002" y="269059"/>
                    <a:pt x="272961" y="225054"/>
                  </a:cubicBezTo>
                  <a:cubicBezTo>
                    <a:pt x="338683" y="170475"/>
                    <a:pt x="399644" y="110087"/>
                    <a:pt x="463747" y="53508"/>
                  </a:cubicBezTo>
                  <a:cubicBezTo>
                    <a:pt x="475367" y="43317"/>
                    <a:pt x="490321" y="33125"/>
                    <a:pt x="507276" y="32744"/>
                  </a:cubicBezTo>
                  <a:cubicBezTo>
                    <a:pt x="529660" y="36744"/>
                    <a:pt x="526516" y="72749"/>
                    <a:pt x="525564" y="92180"/>
                  </a:cubicBezTo>
                  <a:cubicBezTo>
                    <a:pt x="524612" y="111135"/>
                    <a:pt x="511467" y="130375"/>
                    <a:pt x="500894" y="147806"/>
                  </a:cubicBezTo>
                  <a:cubicBezTo>
                    <a:pt x="454222" y="224958"/>
                    <a:pt x="406406" y="301539"/>
                    <a:pt x="359257" y="378406"/>
                  </a:cubicBezTo>
                  <a:cubicBezTo>
                    <a:pt x="346970" y="398409"/>
                    <a:pt x="335540" y="418887"/>
                    <a:pt x="323634" y="439176"/>
                  </a:cubicBezTo>
                  <a:cubicBezTo>
                    <a:pt x="319824" y="449177"/>
                    <a:pt x="325634" y="456797"/>
                    <a:pt x="334778" y="451844"/>
                  </a:cubicBezTo>
                  <a:cubicBezTo>
                    <a:pt x="399167" y="399837"/>
                    <a:pt x="463652" y="347831"/>
                    <a:pt x="528040" y="295824"/>
                  </a:cubicBezTo>
                  <a:cubicBezTo>
                    <a:pt x="535470" y="289347"/>
                    <a:pt x="544423" y="281346"/>
                    <a:pt x="550615" y="287157"/>
                  </a:cubicBezTo>
                  <a:cubicBezTo>
                    <a:pt x="555949" y="292967"/>
                    <a:pt x="527564" y="335544"/>
                    <a:pt x="516991" y="347831"/>
                  </a:cubicBezTo>
                  <a:cubicBezTo>
                    <a:pt x="400405" y="483467"/>
                    <a:pt x="283057" y="618531"/>
                    <a:pt x="165043" y="753024"/>
                  </a:cubicBezTo>
                  <a:cubicBezTo>
                    <a:pt x="135991" y="786076"/>
                    <a:pt x="106178" y="779218"/>
                    <a:pt x="100844" y="735022"/>
                  </a:cubicBezTo>
                  <a:cubicBezTo>
                    <a:pt x="97129" y="704161"/>
                    <a:pt x="103606" y="667966"/>
                    <a:pt x="117132" y="639772"/>
                  </a:cubicBezTo>
                  <a:cubicBezTo>
                    <a:pt x="154184" y="562905"/>
                    <a:pt x="197428" y="488991"/>
                    <a:pt x="238004" y="413839"/>
                  </a:cubicBezTo>
                  <a:cubicBezTo>
                    <a:pt x="246005" y="398980"/>
                    <a:pt x="260674" y="375644"/>
                    <a:pt x="268961" y="351831"/>
                  </a:cubicBezTo>
                  <a:cubicBezTo>
                    <a:pt x="230765" y="378216"/>
                    <a:pt x="180187" y="417935"/>
                    <a:pt x="140849" y="442414"/>
                  </a:cubicBezTo>
                  <a:cubicBezTo>
                    <a:pt x="88176" y="475180"/>
                    <a:pt x="58839" y="466036"/>
                    <a:pt x="30169" y="410505"/>
                  </a:cubicBezTo>
                  <a:cubicBezTo>
                    <a:pt x="-8407" y="335925"/>
                    <a:pt x="-15647" y="262201"/>
                    <a:pt x="42170" y="193526"/>
                  </a:cubicBezTo>
                  <a:cubicBezTo>
                    <a:pt x="88938" y="137900"/>
                    <a:pt x="136563" y="82750"/>
                    <a:pt x="186283" y="29791"/>
                  </a:cubicBezTo>
                  <a:cubicBezTo>
                    <a:pt x="213049" y="1216"/>
                    <a:pt x="246958" y="-14881"/>
                    <a:pt x="281724" y="19314"/>
                  </a:cubicBezTo>
                  <a:cubicBezTo>
                    <a:pt x="315061" y="51984"/>
                    <a:pt x="292678" y="82179"/>
                    <a:pt x="269913" y="106277"/>
                  </a:cubicBezTo>
                  <a:cubicBezTo>
                    <a:pt x="228765" y="149901"/>
                    <a:pt x="185045" y="191240"/>
                    <a:pt x="140373" y="231340"/>
                  </a:cubicBezTo>
                  <a:cubicBezTo>
                    <a:pt x="107988" y="260391"/>
                    <a:pt x="88081" y="292491"/>
                    <a:pt x="91605" y="335448"/>
                  </a:cubicBezTo>
                  <a:cubicBezTo>
                    <a:pt x="92081" y="350212"/>
                    <a:pt x="97415" y="354689"/>
                    <a:pt x="105797" y="3472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70">
              <a:extLst>
                <a:ext uri="{FF2B5EF4-FFF2-40B4-BE49-F238E27FC236}">
                  <a16:creationId xmlns:a16="http://schemas.microsoft.com/office/drawing/2014/main" id="{9197B970-22D7-4EAE-BC68-4FCCB9E3CC55}"/>
                </a:ext>
              </a:extLst>
            </p:cNvPr>
            <p:cNvSpPr/>
            <p:nvPr/>
          </p:nvSpPr>
          <p:spPr>
            <a:xfrm>
              <a:off x="6894613" y="3104801"/>
              <a:ext cx="604514" cy="563255"/>
            </a:xfrm>
            <a:custGeom>
              <a:avLst/>
              <a:gdLst>
                <a:gd name="connsiteX0" fmla="*/ 604515 w 604514"/>
                <a:gd name="connsiteY0" fmla="*/ 345343 h 563255"/>
                <a:gd name="connsiteX1" fmla="*/ 578892 w 604514"/>
                <a:gd name="connsiteY1" fmla="*/ 407065 h 563255"/>
                <a:gd name="connsiteX2" fmla="*/ 435350 w 604514"/>
                <a:gd name="connsiteY2" fmla="*/ 537367 h 563255"/>
                <a:gd name="connsiteX3" fmla="*/ 324575 w 604514"/>
                <a:gd name="connsiteY3" fmla="*/ 549178 h 563255"/>
                <a:gd name="connsiteX4" fmla="*/ 298191 w 604514"/>
                <a:gd name="connsiteY4" fmla="*/ 445356 h 563255"/>
                <a:gd name="connsiteX5" fmla="*/ 308097 w 604514"/>
                <a:gd name="connsiteY5" fmla="*/ 389444 h 563255"/>
                <a:gd name="connsiteX6" fmla="*/ 189892 w 604514"/>
                <a:gd name="connsiteY6" fmla="*/ 494124 h 563255"/>
                <a:gd name="connsiteX7" fmla="*/ 27585 w 604514"/>
                <a:gd name="connsiteY7" fmla="*/ 462501 h 563255"/>
                <a:gd name="connsiteX8" fmla="*/ 53112 w 604514"/>
                <a:gd name="connsiteY8" fmla="*/ 228948 h 563255"/>
                <a:gd name="connsiteX9" fmla="*/ 445638 w 604514"/>
                <a:gd name="connsiteY9" fmla="*/ 824 h 563255"/>
                <a:gd name="connsiteX10" fmla="*/ 503835 w 604514"/>
                <a:gd name="connsiteY10" fmla="*/ 27684 h 563255"/>
                <a:gd name="connsiteX11" fmla="*/ 513646 w 604514"/>
                <a:gd name="connsiteY11" fmla="*/ 91311 h 563255"/>
                <a:gd name="connsiteX12" fmla="*/ 502883 w 604514"/>
                <a:gd name="connsiteY12" fmla="*/ 121220 h 563255"/>
                <a:gd name="connsiteX13" fmla="*/ 450686 w 604514"/>
                <a:gd name="connsiteY13" fmla="*/ 297337 h 563255"/>
                <a:gd name="connsiteX14" fmla="*/ 435350 w 604514"/>
                <a:gd name="connsiteY14" fmla="*/ 326484 h 563255"/>
                <a:gd name="connsiteX15" fmla="*/ 425921 w 604514"/>
                <a:gd name="connsiteY15" fmla="*/ 404017 h 563255"/>
                <a:gd name="connsiteX16" fmla="*/ 503359 w 604514"/>
                <a:gd name="connsiteY16" fmla="*/ 392968 h 563255"/>
                <a:gd name="connsiteX17" fmla="*/ 584512 w 604514"/>
                <a:gd name="connsiteY17" fmla="*/ 346486 h 563255"/>
                <a:gd name="connsiteX18" fmla="*/ 604515 w 604514"/>
                <a:gd name="connsiteY18" fmla="*/ 345343 h 563255"/>
                <a:gd name="connsiteX19" fmla="*/ 404490 w 604514"/>
                <a:gd name="connsiteY19" fmla="*/ 165797 h 563255"/>
                <a:gd name="connsiteX20" fmla="*/ 391916 w 604514"/>
                <a:gd name="connsiteY20" fmla="*/ 153795 h 563255"/>
                <a:gd name="connsiteX21" fmla="*/ 128645 w 604514"/>
                <a:gd name="connsiteY21" fmla="*/ 322007 h 563255"/>
                <a:gd name="connsiteX22" fmla="*/ 108167 w 604514"/>
                <a:gd name="connsiteY22" fmla="*/ 363917 h 563255"/>
                <a:gd name="connsiteX23" fmla="*/ 114263 w 604514"/>
                <a:gd name="connsiteY23" fmla="*/ 420686 h 563255"/>
                <a:gd name="connsiteX24" fmla="*/ 165412 w 604514"/>
                <a:gd name="connsiteY24" fmla="*/ 407732 h 563255"/>
                <a:gd name="connsiteX25" fmla="*/ 381915 w 604514"/>
                <a:gd name="connsiteY25" fmla="*/ 196563 h 563255"/>
                <a:gd name="connsiteX26" fmla="*/ 404490 w 604514"/>
                <a:gd name="connsiteY26" fmla="*/ 165797 h 56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4514" h="563255">
                  <a:moveTo>
                    <a:pt x="604515" y="345343"/>
                  </a:moveTo>
                  <a:cubicBezTo>
                    <a:pt x="599085" y="363917"/>
                    <a:pt x="590894" y="394968"/>
                    <a:pt x="578892" y="407065"/>
                  </a:cubicBezTo>
                  <a:cubicBezTo>
                    <a:pt x="533458" y="452880"/>
                    <a:pt x="486214" y="497648"/>
                    <a:pt x="435350" y="537367"/>
                  </a:cubicBezTo>
                  <a:cubicBezTo>
                    <a:pt x="403823" y="562037"/>
                    <a:pt x="363341" y="574896"/>
                    <a:pt x="324575" y="549178"/>
                  </a:cubicBezTo>
                  <a:cubicBezTo>
                    <a:pt x="285998" y="523556"/>
                    <a:pt x="294667" y="482979"/>
                    <a:pt x="298191" y="445356"/>
                  </a:cubicBezTo>
                  <a:cubicBezTo>
                    <a:pt x="299524" y="431449"/>
                    <a:pt x="302953" y="417733"/>
                    <a:pt x="308097" y="389444"/>
                  </a:cubicBezTo>
                  <a:cubicBezTo>
                    <a:pt x="262091" y="430211"/>
                    <a:pt x="226658" y="462977"/>
                    <a:pt x="189892" y="494124"/>
                  </a:cubicBezTo>
                  <a:cubicBezTo>
                    <a:pt x="108167" y="563466"/>
                    <a:pt x="76735" y="556703"/>
                    <a:pt x="27585" y="462501"/>
                  </a:cubicBezTo>
                  <a:cubicBezTo>
                    <a:pt x="-16230" y="378585"/>
                    <a:pt x="-7943" y="299623"/>
                    <a:pt x="53112" y="228948"/>
                  </a:cubicBezTo>
                  <a:cubicBezTo>
                    <a:pt x="157316" y="108361"/>
                    <a:pt x="296381" y="44353"/>
                    <a:pt x="445638" y="824"/>
                  </a:cubicBezTo>
                  <a:cubicBezTo>
                    <a:pt x="461830" y="-3843"/>
                    <a:pt x="492120" y="12159"/>
                    <a:pt x="503835" y="27684"/>
                  </a:cubicBezTo>
                  <a:cubicBezTo>
                    <a:pt x="515361" y="42924"/>
                    <a:pt x="513170" y="69594"/>
                    <a:pt x="513646" y="91311"/>
                  </a:cubicBezTo>
                  <a:cubicBezTo>
                    <a:pt x="513836" y="101217"/>
                    <a:pt x="500692" y="112838"/>
                    <a:pt x="502883" y="121220"/>
                  </a:cubicBezTo>
                  <a:cubicBezTo>
                    <a:pt x="521552" y="191133"/>
                    <a:pt x="483166" y="243140"/>
                    <a:pt x="450686" y="297337"/>
                  </a:cubicBezTo>
                  <a:cubicBezTo>
                    <a:pt x="444971" y="306862"/>
                    <a:pt x="436684" y="316292"/>
                    <a:pt x="435350" y="326484"/>
                  </a:cubicBezTo>
                  <a:cubicBezTo>
                    <a:pt x="432302" y="349725"/>
                    <a:pt x="411633" y="397064"/>
                    <a:pt x="425921" y="404017"/>
                  </a:cubicBezTo>
                  <a:cubicBezTo>
                    <a:pt x="443828" y="416781"/>
                    <a:pt x="481832" y="400779"/>
                    <a:pt x="503359" y="392968"/>
                  </a:cubicBezTo>
                  <a:cubicBezTo>
                    <a:pt x="532220" y="382491"/>
                    <a:pt x="557652" y="362488"/>
                    <a:pt x="584512" y="346486"/>
                  </a:cubicBezTo>
                  <a:cubicBezTo>
                    <a:pt x="594704" y="339914"/>
                    <a:pt x="604515" y="336390"/>
                    <a:pt x="604515" y="345343"/>
                  </a:cubicBezTo>
                  <a:close/>
                  <a:moveTo>
                    <a:pt x="404490" y="165797"/>
                  </a:moveTo>
                  <a:cubicBezTo>
                    <a:pt x="409823" y="159796"/>
                    <a:pt x="404204" y="146747"/>
                    <a:pt x="391916" y="153795"/>
                  </a:cubicBezTo>
                  <a:cubicBezTo>
                    <a:pt x="295904" y="195991"/>
                    <a:pt x="194939" y="229995"/>
                    <a:pt x="128645" y="322007"/>
                  </a:cubicBezTo>
                  <a:cubicBezTo>
                    <a:pt x="119597" y="334580"/>
                    <a:pt x="109881" y="349344"/>
                    <a:pt x="108167" y="363917"/>
                  </a:cubicBezTo>
                  <a:cubicBezTo>
                    <a:pt x="106071" y="382395"/>
                    <a:pt x="107691" y="411256"/>
                    <a:pt x="114263" y="420686"/>
                  </a:cubicBezTo>
                  <a:cubicBezTo>
                    <a:pt x="126741" y="428306"/>
                    <a:pt x="154173" y="418209"/>
                    <a:pt x="165412" y="407732"/>
                  </a:cubicBezTo>
                  <a:cubicBezTo>
                    <a:pt x="239040" y="338961"/>
                    <a:pt x="310478" y="267714"/>
                    <a:pt x="381915" y="196563"/>
                  </a:cubicBezTo>
                  <a:cubicBezTo>
                    <a:pt x="390297" y="188371"/>
                    <a:pt x="398584" y="176465"/>
                    <a:pt x="404490" y="165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71">
              <a:extLst>
                <a:ext uri="{FF2B5EF4-FFF2-40B4-BE49-F238E27FC236}">
                  <a16:creationId xmlns:a16="http://schemas.microsoft.com/office/drawing/2014/main" id="{2C9A17AF-9C14-406A-857A-67D38CB3787E}"/>
                </a:ext>
              </a:extLst>
            </p:cNvPr>
            <p:cNvSpPr/>
            <p:nvPr/>
          </p:nvSpPr>
          <p:spPr>
            <a:xfrm>
              <a:off x="3316791" y="3106599"/>
              <a:ext cx="607222" cy="561832"/>
            </a:xfrm>
            <a:custGeom>
              <a:avLst/>
              <a:gdLst>
                <a:gd name="connsiteX0" fmla="*/ 607223 w 607222"/>
                <a:gd name="connsiteY0" fmla="*/ 338117 h 561832"/>
                <a:gd name="connsiteX1" fmla="*/ 576838 w 607222"/>
                <a:gd name="connsiteY1" fmla="*/ 404411 h 561832"/>
                <a:gd name="connsiteX2" fmla="*/ 424914 w 607222"/>
                <a:gd name="connsiteY2" fmla="*/ 539094 h 561832"/>
                <a:gd name="connsiteX3" fmla="*/ 324616 w 607222"/>
                <a:gd name="connsiteY3" fmla="*/ 543666 h 561832"/>
                <a:gd name="connsiteX4" fmla="*/ 299661 w 607222"/>
                <a:gd name="connsiteY4" fmla="*/ 449654 h 561832"/>
                <a:gd name="connsiteX5" fmla="*/ 309090 w 607222"/>
                <a:gd name="connsiteY5" fmla="*/ 383837 h 561832"/>
                <a:gd name="connsiteX6" fmla="*/ 177645 w 607222"/>
                <a:gd name="connsiteY6" fmla="*/ 499565 h 561832"/>
                <a:gd name="connsiteX7" fmla="*/ 34104 w 607222"/>
                <a:gd name="connsiteY7" fmla="*/ 471371 h 561832"/>
                <a:gd name="connsiteX8" fmla="*/ 61155 w 607222"/>
                <a:gd name="connsiteY8" fmla="*/ 218578 h 561832"/>
                <a:gd name="connsiteX9" fmla="*/ 443869 w 607222"/>
                <a:gd name="connsiteY9" fmla="*/ 836 h 561832"/>
                <a:gd name="connsiteX10" fmla="*/ 502067 w 607222"/>
                <a:gd name="connsiteY10" fmla="*/ 26935 h 561832"/>
                <a:gd name="connsiteX11" fmla="*/ 512830 w 607222"/>
                <a:gd name="connsiteY11" fmla="*/ 85990 h 561832"/>
                <a:gd name="connsiteX12" fmla="*/ 501972 w 607222"/>
                <a:gd name="connsiteY12" fmla="*/ 115994 h 561832"/>
                <a:gd name="connsiteX13" fmla="*/ 445488 w 607222"/>
                <a:gd name="connsiteY13" fmla="*/ 301255 h 561832"/>
                <a:gd name="connsiteX14" fmla="*/ 432153 w 607222"/>
                <a:gd name="connsiteY14" fmla="*/ 392981 h 561832"/>
                <a:gd name="connsiteX15" fmla="*/ 526641 w 607222"/>
                <a:gd name="connsiteY15" fmla="*/ 380312 h 561832"/>
                <a:gd name="connsiteX16" fmla="*/ 607223 w 607222"/>
                <a:gd name="connsiteY16" fmla="*/ 338117 h 561832"/>
                <a:gd name="connsiteX17" fmla="*/ 403483 w 607222"/>
                <a:gd name="connsiteY17" fmla="*/ 161428 h 561832"/>
                <a:gd name="connsiteX18" fmla="*/ 393577 w 607222"/>
                <a:gd name="connsiteY18" fmla="*/ 152093 h 561832"/>
                <a:gd name="connsiteX19" fmla="*/ 149451 w 607222"/>
                <a:gd name="connsiteY19" fmla="*/ 290777 h 561832"/>
                <a:gd name="connsiteX20" fmla="*/ 112875 w 607222"/>
                <a:gd name="connsiteY20" fmla="*/ 345356 h 561832"/>
                <a:gd name="connsiteX21" fmla="*/ 112780 w 607222"/>
                <a:gd name="connsiteY21" fmla="*/ 420127 h 561832"/>
                <a:gd name="connsiteX22" fmla="*/ 175740 w 607222"/>
                <a:gd name="connsiteY22" fmla="*/ 399457 h 561832"/>
                <a:gd name="connsiteX23" fmla="*/ 372908 w 607222"/>
                <a:gd name="connsiteY23" fmla="*/ 207243 h 561832"/>
                <a:gd name="connsiteX24" fmla="*/ 403483 w 607222"/>
                <a:gd name="connsiteY24" fmla="*/ 161428 h 56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7222" h="561832">
                  <a:moveTo>
                    <a:pt x="607223" y="338117"/>
                  </a:moveTo>
                  <a:cubicBezTo>
                    <a:pt x="599317" y="368978"/>
                    <a:pt x="588173" y="393171"/>
                    <a:pt x="576838" y="404411"/>
                  </a:cubicBezTo>
                  <a:cubicBezTo>
                    <a:pt x="528451" y="451655"/>
                    <a:pt x="478254" y="497660"/>
                    <a:pt x="424914" y="539094"/>
                  </a:cubicBezTo>
                  <a:cubicBezTo>
                    <a:pt x="395577" y="561859"/>
                    <a:pt x="351572" y="574146"/>
                    <a:pt x="324616" y="543666"/>
                  </a:cubicBezTo>
                  <a:cubicBezTo>
                    <a:pt x="305280" y="521759"/>
                    <a:pt x="304233" y="482039"/>
                    <a:pt x="299661" y="449654"/>
                  </a:cubicBezTo>
                  <a:cubicBezTo>
                    <a:pt x="297184" y="432319"/>
                    <a:pt x="304423" y="413555"/>
                    <a:pt x="309090" y="383837"/>
                  </a:cubicBezTo>
                  <a:cubicBezTo>
                    <a:pt x="260037" y="427175"/>
                    <a:pt x="220032" y="464799"/>
                    <a:pt x="177645" y="499565"/>
                  </a:cubicBezTo>
                  <a:cubicBezTo>
                    <a:pt x="107160" y="557382"/>
                    <a:pt x="79347" y="551286"/>
                    <a:pt x="34104" y="471371"/>
                  </a:cubicBezTo>
                  <a:cubicBezTo>
                    <a:pt x="-17903" y="379646"/>
                    <a:pt x="-11616" y="298778"/>
                    <a:pt x="61155" y="218578"/>
                  </a:cubicBezTo>
                  <a:cubicBezTo>
                    <a:pt x="164406" y="104849"/>
                    <a:pt x="298994" y="42175"/>
                    <a:pt x="443869" y="836"/>
                  </a:cubicBezTo>
                  <a:cubicBezTo>
                    <a:pt x="460157" y="-3831"/>
                    <a:pt x="489303" y="11885"/>
                    <a:pt x="502067" y="26935"/>
                  </a:cubicBezTo>
                  <a:cubicBezTo>
                    <a:pt x="513402" y="40270"/>
                    <a:pt x="512068" y="65797"/>
                    <a:pt x="512830" y="85990"/>
                  </a:cubicBezTo>
                  <a:cubicBezTo>
                    <a:pt x="513116" y="95896"/>
                    <a:pt x="500162" y="107231"/>
                    <a:pt x="501972" y="115994"/>
                  </a:cubicBezTo>
                  <a:cubicBezTo>
                    <a:pt x="517212" y="188669"/>
                    <a:pt x="478635" y="243533"/>
                    <a:pt x="445488" y="301255"/>
                  </a:cubicBezTo>
                  <a:cubicBezTo>
                    <a:pt x="429105" y="329830"/>
                    <a:pt x="395958" y="367358"/>
                    <a:pt x="432153" y="392981"/>
                  </a:cubicBezTo>
                  <a:cubicBezTo>
                    <a:pt x="451299" y="406601"/>
                    <a:pt x="495399" y="389361"/>
                    <a:pt x="526641" y="380312"/>
                  </a:cubicBezTo>
                  <a:cubicBezTo>
                    <a:pt x="546549" y="374693"/>
                    <a:pt x="575790" y="358024"/>
                    <a:pt x="607223" y="338117"/>
                  </a:cubicBezTo>
                  <a:close/>
                  <a:moveTo>
                    <a:pt x="403483" y="161428"/>
                  </a:moveTo>
                  <a:cubicBezTo>
                    <a:pt x="409293" y="152093"/>
                    <a:pt x="401864" y="147902"/>
                    <a:pt x="393577" y="152093"/>
                  </a:cubicBezTo>
                  <a:cubicBezTo>
                    <a:pt x="304614" y="184669"/>
                    <a:pt x="217365" y="220578"/>
                    <a:pt x="149451" y="290777"/>
                  </a:cubicBezTo>
                  <a:cubicBezTo>
                    <a:pt x="134307" y="306494"/>
                    <a:pt x="118114" y="325258"/>
                    <a:pt x="112875" y="345356"/>
                  </a:cubicBezTo>
                  <a:cubicBezTo>
                    <a:pt x="106779" y="368692"/>
                    <a:pt x="102969" y="403934"/>
                    <a:pt x="112780" y="420127"/>
                  </a:cubicBezTo>
                  <a:cubicBezTo>
                    <a:pt x="130306" y="437272"/>
                    <a:pt x="160881" y="412983"/>
                    <a:pt x="175740" y="399457"/>
                  </a:cubicBezTo>
                  <a:cubicBezTo>
                    <a:pt x="243463" y="337545"/>
                    <a:pt x="308233" y="272394"/>
                    <a:pt x="372908" y="207243"/>
                  </a:cubicBezTo>
                  <a:cubicBezTo>
                    <a:pt x="385767" y="194480"/>
                    <a:pt x="393482" y="176858"/>
                    <a:pt x="403483" y="161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72">
              <a:extLst>
                <a:ext uri="{FF2B5EF4-FFF2-40B4-BE49-F238E27FC236}">
                  <a16:creationId xmlns:a16="http://schemas.microsoft.com/office/drawing/2014/main" id="{64620FED-D115-43D3-A07D-A771171F1741}"/>
                </a:ext>
              </a:extLst>
            </p:cNvPr>
            <p:cNvSpPr/>
            <p:nvPr/>
          </p:nvSpPr>
          <p:spPr>
            <a:xfrm>
              <a:off x="8965401" y="3102943"/>
              <a:ext cx="523308" cy="559244"/>
            </a:xfrm>
            <a:custGeom>
              <a:avLst/>
              <a:gdLst>
                <a:gd name="connsiteX0" fmla="*/ 523308 w 523308"/>
                <a:gd name="connsiteY0" fmla="*/ 354345 h 559244"/>
                <a:gd name="connsiteX1" fmla="*/ 492637 w 523308"/>
                <a:gd name="connsiteY1" fmla="*/ 422830 h 559244"/>
                <a:gd name="connsiteX2" fmla="*/ 360049 w 523308"/>
                <a:gd name="connsiteY2" fmla="*/ 536558 h 559244"/>
                <a:gd name="connsiteX3" fmla="*/ 208126 w 523308"/>
                <a:gd name="connsiteY3" fmla="*/ 454167 h 559244"/>
                <a:gd name="connsiteX4" fmla="*/ 251846 w 523308"/>
                <a:gd name="connsiteY4" fmla="*/ 302624 h 559244"/>
                <a:gd name="connsiteX5" fmla="*/ 305662 w 523308"/>
                <a:gd name="connsiteY5" fmla="*/ 218900 h 559244"/>
                <a:gd name="connsiteX6" fmla="*/ 145452 w 523308"/>
                <a:gd name="connsiteY6" fmla="*/ 275573 h 559244"/>
                <a:gd name="connsiteX7" fmla="*/ 14578 w 523308"/>
                <a:gd name="connsiteY7" fmla="*/ 410828 h 559244"/>
                <a:gd name="connsiteX8" fmla="*/ 21055 w 523308"/>
                <a:gd name="connsiteY8" fmla="*/ 335200 h 559244"/>
                <a:gd name="connsiteX9" fmla="*/ 57155 w 523308"/>
                <a:gd name="connsiteY9" fmla="*/ 221852 h 559244"/>
                <a:gd name="connsiteX10" fmla="*/ 57155 w 523308"/>
                <a:gd name="connsiteY10" fmla="*/ 184895 h 559244"/>
                <a:gd name="connsiteX11" fmla="*/ 193362 w 523308"/>
                <a:gd name="connsiteY11" fmla="*/ 9445 h 559244"/>
                <a:gd name="connsiteX12" fmla="*/ 248798 w 523308"/>
                <a:gd name="connsiteY12" fmla="*/ 27542 h 559244"/>
                <a:gd name="connsiteX13" fmla="*/ 289755 w 523308"/>
                <a:gd name="connsiteY13" fmla="*/ 52403 h 559244"/>
                <a:gd name="connsiteX14" fmla="*/ 397293 w 523308"/>
                <a:gd name="connsiteY14" fmla="*/ 35353 h 559244"/>
                <a:gd name="connsiteX15" fmla="*/ 471683 w 523308"/>
                <a:gd name="connsiteY15" fmla="*/ 69262 h 559244"/>
                <a:gd name="connsiteX16" fmla="*/ 465872 w 523308"/>
                <a:gd name="connsiteY16" fmla="*/ 169560 h 559244"/>
                <a:gd name="connsiteX17" fmla="*/ 351667 w 523308"/>
                <a:gd name="connsiteY17" fmla="*/ 341296 h 559244"/>
                <a:gd name="connsiteX18" fmla="*/ 344619 w 523308"/>
                <a:gd name="connsiteY18" fmla="*/ 417782 h 559244"/>
                <a:gd name="connsiteX19" fmla="*/ 422819 w 523308"/>
                <a:gd name="connsiteY19" fmla="*/ 403875 h 559244"/>
                <a:gd name="connsiteX20" fmla="*/ 502829 w 523308"/>
                <a:gd name="connsiteY20" fmla="*/ 348821 h 559244"/>
                <a:gd name="connsiteX21" fmla="*/ 523308 w 523308"/>
                <a:gd name="connsiteY21" fmla="*/ 354345 h 55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308" h="559244">
                  <a:moveTo>
                    <a:pt x="523308" y="354345"/>
                  </a:moveTo>
                  <a:cubicBezTo>
                    <a:pt x="516069" y="377777"/>
                    <a:pt x="507878" y="407114"/>
                    <a:pt x="492637" y="422830"/>
                  </a:cubicBezTo>
                  <a:cubicBezTo>
                    <a:pt x="452061" y="464454"/>
                    <a:pt x="408722" y="505412"/>
                    <a:pt x="360049" y="536558"/>
                  </a:cubicBezTo>
                  <a:cubicBezTo>
                    <a:pt x="280230" y="587612"/>
                    <a:pt x="206887" y="549227"/>
                    <a:pt x="208126" y="454167"/>
                  </a:cubicBezTo>
                  <a:cubicBezTo>
                    <a:pt x="208792" y="403304"/>
                    <a:pt x="232510" y="351583"/>
                    <a:pt x="251846" y="302624"/>
                  </a:cubicBezTo>
                  <a:cubicBezTo>
                    <a:pt x="263657" y="272621"/>
                    <a:pt x="286993" y="247189"/>
                    <a:pt x="305662" y="218900"/>
                  </a:cubicBezTo>
                  <a:cubicBezTo>
                    <a:pt x="240130" y="203088"/>
                    <a:pt x="183837" y="228044"/>
                    <a:pt x="145452" y="275573"/>
                  </a:cubicBezTo>
                  <a:cubicBezTo>
                    <a:pt x="107447" y="322532"/>
                    <a:pt x="61441" y="363108"/>
                    <a:pt x="14578" y="410828"/>
                  </a:cubicBezTo>
                  <a:cubicBezTo>
                    <a:pt x="-7901" y="372919"/>
                    <a:pt x="-3329" y="353297"/>
                    <a:pt x="21055" y="335200"/>
                  </a:cubicBezTo>
                  <a:cubicBezTo>
                    <a:pt x="59726" y="306530"/>
                    <a:pt x="83634" y="272811"/>
                    <a:pt x="57155" y="221852"/>
                  </a:cubicBezTo>
                  <a:cubicBezTo>
                    <a:pt x="52106" y="212042"/>
                    <a:pt x="54106" y="196611"/>
                    <a:pt x="57155" y="184895"/>
                  </a:cubicBezTo>
                  <a:cubicBezTo>
                    <a:pt x="77443" y="107267"/>
                    <a:pt x="127163" y="51450"/>
                    <a:pt x="193362" y="9445"/>
                  </a:cubicBezTo>
                  <a:cubicBezTo>
                    <a:pt x="216412" y="-5128"/>
                    <a:pt x="236224" y="-5509"/>
                    <a:pt x="248798" y="27542"/>
                  </a:cubicBezTo>
                  <a:cubicBezTo>
                    <a:pt x="253465" y="39734"/>
                    <a:pt x="276039" y="53069"/>
                    <a:pt x="289755" y="52403"/>
                  </a:cubicBezTo>
                  <a:cubicBezTo>
                    <a:pt x="325760" y="50688"/>
                    <a:pt x="361478" y="41544"/>
                    <a:pt x="397293" y="35353"/>
                  </a:cubicBezTo>
                  <a:cubicBezTo>
                    <a:pt x="429868" y="29733"/>
                    <a:pt x="457585" y="34686"/>
                    <a:pt x="471683" y="69262"/>
                  </a:cubicBezTo>
                  <a:cubicBezTo>
                    <a:pt x="485589" y="103457"/>
                    <a:pt x="495495" y="133175"/>
                    <a:pt x="465872" y="169560"/>
                  </a:cubicBezTo>
                  <a:cubicBezTo>
                    <a:pt x="422533" y="222614"/>
                    <a:pt x="385862" y="281765"/>
                    <a:pt x="351667" y="341296"/>
                  </a:cubicBezTo>
                  <a:cubicBezTo>
                    <a:pt x="342047" y="358060"/>
                    <a:pt x="335665" y="404351"/>
                    <a:pt x="344619" y="417782"/>
                  </a:cubicBezTo>
                  <a:cubicBezTo>
                    <a:pt x="353573" y="432926"/>
                    <a:pt x="402340" y="412733"/>
                    <a:pt x="422819" y="403875"/>
                  </a:cubicBezTo>
                  <a:cubicBezTo>
                    <a:pt x="451966" y="391207"/>
                    <a:pt x="476445" y="367680"/>
                    <a:pt x="502829" y="348821"/>
                  </a:cubicBezTo>
                  <a:cubicBezTo>
                    <a:pt x="511687" y="340058"/>
                    <a:pt x="523308" y="340058"/>
                    <a:pt x="523308" y="354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73">
              <a:extLst>
                <a:ext uri="{FF2B5EF4-FFF2-40B4-BE49-F238E27FC236}">
                  <a16:creationId xmlns:a16="http://schemas.microsoft.com/office/drawing/2014/main" id="{B4C3BBFA-8FDC-4D99-82BB-73B8E7EFFF3F}"/>
                </a:ext>
              </a:extLst>
            </p:cNvPr>
            <p:cNvSpPr/>
            <p:nvPr/>
          </p:nvSpPr>
          <p:spPr>
            <a:xfrm>
              <a:off x="8483137" y="3105277"/>
              <a:ext cx="458388" cy="564129"/>
            </a:xfrm>
            <a:custGeom>
              <a:avLst/>
              <a:gdLst>
                <a:gd name="connsiteX0" fmla="*/ 457313 w 458388"/>
                <a:gd name="connsiteY0" fmla="*/ 327723 h 564129"/>
                <a:gd name="connsiteX1" fmla="*/ 430167 w 458388"/>
                <a:gd name="connsiteY1" fmla="*/ 399255 h 564129"/>
                <a:gd name="connsiteX2" fmla="*/ 261955 w 458388"/>
                <a:gd name="connsiteY2" fmla="*/ 529462 h 564129"/>
                <a:gd name="connsiteX3" fmla="*/ 2685 w 458388"/>
                <a:gd name="connsiteY3" fmla="*/ 387730 h 564129"/>
                <a:gd name="connsiteX4" fmla="*/ 52500 w 458388"/>
                <a:gd name="connsiteY4" fmla="*/ 194563 h 564129"/>
                <a:gd name="connsiteX5" fmla="*/ 347585 w 458388"/>
                <a:gd name="connsiteY5" fmla="*/ 1872 h 564129"/>
                <a:gd name="connsiteX6" fmla="*/ 436929 w 458388"/>
                <a:gd name="connsiteY6" fmla="*/ 23589 h 564129"/>
                <a:gd name="connsiteX7" fmla="*/ 441311 w 458388"/>
                <a:gd name="connsiteY7" fmla="*/ 114839 h 564129"/>
                <a:gd name="connsiteX8" fmla="*/ 302722 w 458388"/>
                <a:gd name="connsiteY8" fmla="*/ 258952 h 564129"/>
                <a:gd name="connsiteX9" fmla="*/ 173658 w 458388"/>
                <a:gd name="connsiteY9" fmla="*/ 329723 h 564129"/>
                <a:gd name="connsiteX10" fmla="*/ 162419 w 458388"/>
                <a:gd name="connsiteY10" fmla="*/ 405542 h 564129"/>
                <a:gd name="connsiteX11" fmla="*/ 276623 w 458388"/>
                <a:gd name="connsiteY11" fmla="*/ 424973 h 564129"/>
                <a:gd name="connsiteX12" fmla="*/ 386732 w 458388"/>
                <a:gd name="connsiteY12" fmla="*/ 360679 h 564129"/>
                <a:gd name="connsiteX13" fmla="*/ 442454 w 458388"/>
                <a:gd name="connsiteY13" fmla="*/ 319436 h 564129"/>
                <a:gd name="connsiteX14" fmla="*/ 457313 w 458388"/>
                <a:gd name="connsiteY14" fmla="*/ 327723 h 564129"/>
                <a:gd name="connsiteX15" fmla="*/ 344061 w 458388"/>
                <a:gd name="connsiteY15" fmla="*/ 87788 h 564129"/>
                <a:gd name="connsiteX16" fmla="*/ 174611 w 458388"/>
                <a:gd name="connsiteY16" fmla="*/ 256095 h 564129"/>
                <a:gd name="connsiteX17" fmla="*/ 344061 w 458388"/>
                <a:gd name="connsiteY17" fmla="*/ 87788 h 5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388" h="564129">
                  <a:moveTo>
                    <a:pt x="457313" y="327723"/>
                  </a:moveTo>
                  <a:cubicBezTo>
                    <a:pt x="449026" y="358488"/>
                    <a:pt x="447026" y="384111"/>
                    <a:pt x="430167" y="399255"/>
                  </a:cubicBezTo>
                  <a:cubicBezTo>
                    <a:pt x="377493" y="446595"/>
                    <a:pt x="323391" y="495363"/>
                    <a:pt x="261955" y="529462"/>
                  </a:cubicBezTo>
                  <a:cubicBezTo>
                    <a:pt x="102031" y="618140"/>
                    <a:pt x="22306" y="524319"/>
                    <a:pt x="2685" y="387730"/>
                  </a:cubicBezTo>
                  <a:cubicBezTo>
                    <a:pt x="-7412" y="317817"/>
                    <a:pt x="11352" y="251904"/>
                    <a:pt x="52500" y="194563"/>
                  </a:cubicBezTo>
                  <a:cubicBezTo>
                    <a:pt x="125652" y="92646"/>
                    <a:pt x="225284" y="27399"/>
                    <a:pt x="347585" y="1872"/>
                  </a:cubicBezTo>
                  <a:cubicBezTo>
                    <a:pt x="375874" y="-4033"/>
                    <a:pt x="420737" y="4254"/>
                    <a:pt x="436929" y="23589"/>
                  </a:cubicBezTo>
                  <a:cubicBezTo>
                    <a:pt x="452836" y="42544"/>
                    <a:pt x="451121" y="87026"/>
                    <a:pt x="441311" y="114839"/>
                  </a:cubicBezTo>
                  <a:cubicBezTo>
                    <a:pt x="417784" y="181895"/>
                    <a:pt x="362634" y="224186"/>
                    <a:pt x="302722" y="258952"/>
                  </a:cubicBezTo>
                  <a:cubicBezTo>
                    <a:pt x="260241" y="283527"/>
                    <a:pt x="216331" y="305529"/>
                    <a:pt x="173658" y="329723"/>
                  </a:cubicBezTo>
                  <a:cubicBezTo>
                    <a:pt x="138130" y="349916"/>
                    <a:pt x="134225" y="376014"/>
                    <a:pt x="162419" y="405542"/>
                  </a:cubicBezTo>
                  <a:cubicBezTo>
                    <a:pt x="195185" y="439832"/>
                    <a:pt x="237190" y="441832"/>
                    <a:pt x="276623" y="424973"/>
                  </a:cubicBezTo>
                  <a:cubicBezTo>
                    <a:pt x="315390" y="408399"/>
                    <a:pt x="350728" y="383349"/>
                    <a:pt x="386732" y="360679"/>
                  </a:cubicBezTo>
                  <a:cubicBezTo>
                    <a:pt x="406259" y="348392"/>
                    <a:pt x="423975" y="333247"/>
                    <a:pt x="442454" y="319436"/>
                  </a:cubicBezTo>
                  <a:cubicBezTo>
                    <a:pt x="451884" y="309149"/>
                    <a:pt x="461695" y="316293"/>
                    <a:pt x="457313" y="327723"/>
                  </a:cubicBezTo>
                  <a:close/>
                  <a:moveTo>
                    <a:pt x="344061" y="87788"/>
                  </a:moveTo>
                  <a:cubicBezTo>
                    <a:pt x="261384" y="106933"/>
                    <a:pt x="180993" y="186657"/>
                    <a:pt x="174611" y="256095"/>
                  </a:cubicBezTo>
                  <a:cubicBezTo>
                    <a:pt x="246620" y="213994"/>
                    <a:pt x="313866" y="173799"/>
                    <a:pt x="344061" y="87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74">
              <a:extLst>
                <a:ext uri="{FF2B5EF4-FFF2-40B4-BE49-F238E27FC236}">
                  <a16:creationId xmlns:a16="http://schemas.microsoft.com/office/drawing/2014/main" id="{53D74189-A3F0-4214-91FF-0985273B33C5}"/>
                </a:ext>
              </a:extLst>
            </p:cNvPr>
            <p:cNvSpPr/>
            <p:nvPr/>
          </p:nvSpPr>
          <p:spPr>
            <a:xfrm>
              <a:off x="8078944" y="2948238"/>
              <a:ext cx="476978" cy="726500"/>
            </a:xfrm>
            <a:custGeom>
              <a:avLst/>
              <a:gdLst>
                <a:gd name="connsiteX0" fmla="*/ 62263 w 476978"/>
                <a:gd name="connsiteY0" fmla="*/ 504288 h 726500"/>
                <a:gd name="connsiteX1" fmla="*/ 12162 w 476978"/>
                <a:gd name="connsiteY1" fmla="*/ 532672 h 726500"/>
                <a:gd name="connsiteX2" fmla="*/ 351 w 476978"/>
                <a:gd name="connsiteY2" fmla="*/ 526767 h 726500"/>
                <a:gd name="connsiteX3" fmla="*/ 25783 w 476978"/>
                <a:gd name="connsiteY3" fmla="*/ 470855 h 726500"/>
                <a:gd name="connsiteX4" fmla="*/ 142654 w 476978"/>
                <a:gd name="connsiteY4" fmla="*/ 345887 h 726500"/>
                <a:gd name="connsiteX5" fmla="*/ 182183 w 476978"/>
                <a:gd name="connsiteY5" fmla="*/ 285879 h 726500"/>
                <a:gd name="connsiteX6" fmla="*/ 157228 w 476978"/>
                <a:gd name="connsiteY6" fmla="*/ 278069 h 726500"/>
                <a:gd name="connsiteX7" fmla="*/ 123128 w 476978"/>
                <a:gd name="connsiteY7" fmla="*/ 194535 h 726500"/>
                <a:gd name="connsiteX8" fmla="*/ 253240 w 476978"/>
                <a:gd name="connsiteY8" fmla="*/ 122811 h 726500"/>
                <a:gd name="connsiteX9" fmla="*/ 340203 w 476978"/>
                <a:gd name="connsiteY9" fmla="*/ 66328 h 726500"/>
                <a:gd name="connsiteX10" fmla="*/ 432691 w 476978"/>
                <a:gd name="connsiteY10" fmla="*/ 34 h 726500"/>
                <a:gd name="connsiteX11" fmla="*/ 474792 w 476978"/>
                <a:gd name="connsiteY11" fmla="*/ 11940 h 726500"/>
                <a:gd name="connsiteX12" fmla="*/ 467076 w 476978"/>
                <a:gd name="connsiteY12" fmla="*/ 54231 h 726500"/>
                <a:gd name="connsiteX13" fmla="*/ 429548 w 476978"/>
                <a:gd name="connsiteY13" fmla="*/ 114144 h 726500"/>
                <a:gd name="connsiteX14" fmla="*/ 472887 w 476978"/>
                <a:gd name="connsiteY14" fmla="*/ 143195 h 726500"/>
                <a:gd name="connsiteX15" fmla="*/ 453741 w 476978"/>
                <a:gd name="connsiteY15" fmla="*/ 194249 h 726500"/>
                <a:gd name="connsiteX16" fmla="*/ 302865 w 476978"/>
                <a:gd name="connsiteY16" fmla="*/ 290261 h 726500"/>
                <a:gd name="connsiteX17" fmla="*/ 273433 w 476978"/>
                <a:gd name="connsiteY17" fmla="*/ 308835 h 726500"/>
                <a:gd name="connsiteX18" fmla="*/ 179707 w 476978"/>
                <a:gd name="connsiteY18" fmla="*/ 504859 h 726500"/>
                <a:gd name="connsiteX19" fmla="*/ 189232 w 476978"/>
                <a:gd name="connsiteY19" fmla="*/ 593918 h 726500"/>
                <a:gd name="connsiteX20" fmla="*/ 276862 w 476978"/>
                <a:gd name="connsiteY20" fmla="*/ 574963 h 726500"/>
                <a:gd name="connsiteX21" fmla="*/ 389447 w 476978"/>
                <a:gd name="connsiteY21" fmla="*/ 506478 h 726500"/>
                <a:gd name="connsiteX22" fmla="*/ 369635 w 476978"/>
                <a:gd name="connsiteY22" fmla="*/ 568105 h 726500"/>
                <a:gd name="connsiteX23" fmla="*/ 173421 w 476978"/>
                <a:gd name="connsiteY23" fmla="*/ 708313 h 726500"/>
                <a:gd name="connsiteX24" fmla="*/ 61597 w 476978"/>
                <a:gd name="connsiteY24" fmla="*/ 706884 h 726500"/>
                <a:gd name="connsiteX25" fmla="*/ 37689 w 476978"/>
                <a:gd name="connsiteY25" fmla="*/ 597252 h 726500"/>
                <a:gd name="connsiteX26" fmla="*/ 62263 w 476978"/>
                <a:gd name="connsiteY26" fmla="*/ 504288 h 72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978" h="726500">
                  <a:moveTo>
                    <a:pt x="62263" y="504288"/>
                  </a:moveTo>
                  <a:cubicBezTo>
                    <a:pt x="41023" y="516384"/>
                    <a:pt x="26640" y="524576"/>
                    <a:pt x="12162" y="532672"/>
                  </a:cubicBezTo>
                  <a:cubicBezTo>
                    <a:pt x="5971" y="535530"/>
                    <a:pt x="-1744" y="532863"/>
                    <a:pt x="351" y="526767"/>
                  </a:cubicBezTo>
                  <a:cubicBezTo>
                    <a:pt x="8543" y="507907"/>
                    <a:pt x="12924" y="485714"/>
                    <a:pt x="25783" y="470855"/>
                  </a:cubicBezTo>
                  <a:cubicBezTo>
                    <a:pt x="63026" y="427707"/>
                    <a:pt x="104554" y="388368"/>
                    <a:pt x="142654" y="345887"/>
                  </a:cubicBezTo>
                  <a:cubicBezTo>
                    <a:pt x="157609" y="329123"/>
                    <a:pt x="167801" y="308073"/>
                    <a:pt x="182183" y="285879"/>
                  </a:cubicBezTo>
                  <a:cubicBezTo>
                    <a:pt x="168753" y="281593"/>
                    <a:pt x="163133" y="279021"/>
                    <a:pt x="157228" y="278069"/>
                  </a:cubicBezTo>
                  <a:cubicBezTo>
                    <a:pt x="84361" y="265305"/>
                    <a:pt x="80361" y="254447"/>
                    <a:pt x="123128" y="194535"/>
                  </a:cubicBezTo>
                  <a:cubicBezTo>
                    <a:pt x="155323" y="149386"/>
                    <a:pt x="193518" y="117382"/>
                    <a:pt x="253240" y="122811"/>
                  </a:cubicBezTo>
                  <a:cubicBezTo>
                    <a:pt x="297150" y="126812"/>
                    <a:pt x="316676" y="93951"/>
                    <a:pt x="340203" y="66328"/>
                  </a:cubicBezTo>
                  <a:cubicBezTo>
                    <a:pt x="365444" y="36705"/>
                    <a:pt x="385923" y="-1299"/>
                    <a:pt x="432691" y="34"/>
                  </a:cubicBezTo>
                  <a:cubicBezTo>
                    <a:pt x="447454" y="415"/>
                    <a:pt x="468410" y="2606"/>
                    <a:pt x="474792" y="11940"/>
                  </a:cubicBezTo>
                  <a:cubicBezTo>
                    <a:pt x="480697" y="20513"/>
                    <a:pt x="473458" y="41277"/>
                    <a:pt x="467076" y="54231"/>
                  </a:cubicBezTo>
                  <a:cubicBezTo>
                    <a:pt x="456694" y="75186"/>
                    <a:pt x="442311" y="94236"/>
                    <a:pt x="429548" y="114144"/>
                  </a:cubicBezTo>
                  <a:cubicBezTo>
                    <a:pt x="446217" y="124621"/>
                    <a:pt x="470886" y="131955"/>
                    <a:pt x="472887" y="143195"/>
                  </a:cubicBezTo>
                  <a:cubicBezTo>
                    <a:pt x="475649" y="158721"/>
                    <a:pt x="464028" y="179199"/>
                    <a:pt x="453741" y="194249"/>
                  </a:cubicBezTo>
                  <a:cubicBezTo>
                    <a:pt x="417642" y="247398"/>
                    <a:pt x="380018" y="299119"/>
                    <a:pt x="302865" y="290261"/>
                  </a:cubicBezTo>
                  <a:cubicBezTo>
                    <a:pt x="293626" y="289213"/>
                    <a:pt x="278100" y="299691"/>
                    <a:pt x="273433" y="308835"/>
                  </a:cubicBezTo>
                  <a:cubicBezTo>
                    <a:pt x="240286" y="373319"/>
                    <a:pt x="205138" y="437327"/>
                    <a:pt x="179707" y="504859"/>
                  </a:cubicBezTo>
                  <a:cubicBezTo>
                    <a:pt x="170277" y="529815"/>
                    <a:pt x="179611" y="581535"/>
                    <a:pt x="189232" y="593918"/>
                  </a:cubicBezTo>
                  <a:cubicBezTo>
                    <a:pt x="199804" y="607539"/>
                    <a:pt x="251240" y="588203"/>
                    <a:pt x="276862" y="574963"/>
                  </a:cubicBezTo>
                  <a:cubicBezTo>
                    <a:pt x="312867" y="556294"/>
                    <a:pt x="343632" y="527719"/>
                    <a:pt x="389447" y="506478"/>
                  </a:cubicBezTo>
                  <a:cubicBezTo>
                    <a:pt x="383256" y="527529"/>
                    <a:pt x="383732" y="556961"/>
                    <a:pt x="369635" y="568105"/>
                  </a:cubicBezTo>
                  <a:cubicBezTo>
                    <a:pt x="306675" y="618111"/>
                    <a:pt x="241334" y="665451"/>
                    <a:pt x="173421" y="708313"/>
                  </a:cubicBezTo>
                  <a:cubicBezTo>
                    <a:pt x="139607" y="729649"/>
                    <a:pt x="98077" y="735840"/>
                    <a:pt x="61597" y="706884"/>
                  </a:cubicBezTo>
                  <a:cubicBezTo>
                    <a:pt x="24259" y="677262"/>
                    <a:pt x="31117" y="636209"/>
                    <a:pt x="37689" y="597252"/>
                  </a:cubicBezTo>
                  <a:cubicBezTo>
                    <a:pt x="42452" y="568200"/>
                    <a:pt x="52548" y="540102"/>
                    <a:pt x="62263" y="50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75">
              <a:extLst>
                <a:ext uri="{FF2B5EF4-FFF2-40B4-BE49-F238E27FC236}">
                  <a16:creationId xmlns:a16="http://schemas.microsoft.com/office/drawing/2014/main" id="{F74DE849-A4B5-426F-9A60-93F193846FFE}"/>
                </a:ext>
              </a:extLst>
            </p:cNvPr>
            <p:cNvSpPr/>
            <p:nvPr/>
          </p:nvSpPr>
          <p:spPr>
            <a:xfrm>
              <a:off x="7521989" y="3100673"/>
              <a:ext cx="542915" cy="563789"/>
            </a:xfrm>
            <a:custGeom>
              <a:avLst/>
              <a:gdLst>
                <a:gd name="connsiteX0" fmla="*/ 284224 w 542915"/>
                <a:gd name="connsiteY0" fmla="*/ 443960 h 563789"/>
                <a:gd name="connsiteX1" fmla="*/ 536161 w 542915"/>
                <a:gd name="connsiteY1" fmla="*/ 342328 h 563789"/>
                <a:gd name="connsiteX2" fmla="*/ 505490 w 542915"/>
                <a:gd name="connsiteY2" fmla="*/ 398716 h 563789"/>
                <a:gd name="connsiteX3" fmla="*/ 280891 w 542915"/>
                <a:gd name="connsiteY3" fmla="*/ 546925 h 563789"/>
                <a:gd name="connsiteX4" fmla="*/ 3047 w 542915"/>
                <a:gd name="connsiteY4" fmla="*/ 401573 h 563789"/>
                <a:gd name="connsiteX5" fmla="*/ 26478 w 542915"/>
                <a:gd name="connsiteY5" fmla="*/ 325659 h 563789"/>
                <a:gd name="connsiteX6" fmla="*/ 195737 w 542915"/>
                <a:gd name="connsiteY6" fmla="*/ 172783 h 563789"/>
                <a:gd name="connsiteX7" fmla="*/ 300322 w 542915"/>
                <a:gd name="connsiteY7" fmla="*/ 45434 h 563789"/>
                <a:gd name="connsiteX8" fmla="*/ 376522 w 542915"/>
                <a:gd name="connsiteY8" fmla="*/ 3047 h 563789"/>
                <a:gd name="connsiteX9" fmla="*/ 422051 w 542915"/>
                <a:gd name="connsiteY9" fmla="*/ 66198 h 563789"/>
                <a:gd name="connsiteX10" fmla="*/ 439387 w 542915"/>
                <a:gd name="connsiteY10" fmla="*/ 168782 h 563789"/>
                <a:gd name="connsiteX11" fmla="*/ 357472 w 542915"/>
                <a:gd name="connsiteY11" fmla="*/ 377570 h 563789"/>
                <a:gd name="connsiteX12" fmla="*/ 284224 w 542915"/>
                <a:gd name="connsiteY12" fmla="*/ 443960 h 563789"/>
                <a:gd name="connsiteX13" fmla="*/ 281462 w 542915"/>
                <a:gd name="connsiteY13" fmla="*/ 176879 h 563789"/>
                <a:gd name="connsiteX14" fmla="*/ 260888 w 542915"/>
                <a:gd name="connsiteY14" fmla="*/ 186213 h 563789"/>
                <a:gd name="connsiteX15" fmla="*/ 169353 w 542915"/>
                <a:gd name="connsiteY15" fmla="*/ 268605 h 563789"/>
                <a:gd name="connsiteX16" fmla="*/ 164590 w 542915"/>
                <a:gd name="connsiteY16" fmla="*/ 398525 h 563789"/>
                <a:gd name="connsiteX17" fmla="*/ 249934 w 542915"/>
                <a:gd name="connsiteY17" fmla="*/ 388429 h 563789"/>
                <a:gd name="connsiteX18" fmla="*/ 281462 w 542915"/>
                <a:gd name="connsiteY18" fmla="*/ 176879 h 5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915" h="563789">
                  <a:moveTo>
                    <a:pt x="284224" y="443960"/>
                  </a:moveTo>
                  <a:cubicBezTo>
                    <a:pt x="381665" y="455580"/>
                    <a:pt x="453579" y="379857"/>
                    <a:pt x="536161" y="342328"/>
                  </a:cubicBezTo>
                  <a:cubicBezTo>
                    <a:pt x="557306" y="330707"/>
                    <a:pt x="523683" y="383381"/>
                    <a:pt x="505490" y="398716"/>
                  </a:cubicBezTo>
                  <a:cubicBezTo>
                    <a:pt x="432338" y="450818"/>
                    <a:pt x="361282" y="508825"/>
                    <a:pt x="280891" y="546925"/>
                  </a:cubicBezTo>
                  <a:cubicBezTo>
                    <a:pt x="169543" y="599789"/>
                    <a:pt x="32859" y="522065"/>
                    <a:pt x="3047" y="401573"/>
                  </a:cubicBezTo>
                  <a:cubicBezTo>
                    <a:pt x="-4478" y="371093"/>
                    <a:pt x="1427" y="347281"/>
                    <a:pt x="26478" y="325659"/>
                  </a:cubicBezTo>
                  <a:cubicBezTo>
                    <a:pt x="84104" y="276129"/>
                    <a:pt x="142111" y="226504"/>
                    <a:pt x="195737" y="172783"/>
                  </a:cubicBezTo>
                  <a:cubicBezTo>
                    <a:pt x="234409" y="134016"/>
                    <a:pt x="268413" y="90011"/>
                    <a:pt x="300322" y="45434"/>
                  </a:cubicBezTo>
                  <a:cubicBezTo>
                    <a:pt x="320419" y="17335"/>
                    <a:pt x="344327" y="-9145"/>
                    <a:pt x="376522" y="3047"/>
                  </a:cubicBezTo>
                  <a:cubicBezTo>
                    <a:pt x="397191" y="10858"/>
                    <a:pt x="413859" y="42005"/>
                    <a:pt x="422051" y="66198"/>
                  </a:cubicBezTo>
                  <a:cubicBezTo>
                    <a:pt x="433100" y="98678"/>
                    <a:pt x="436529" y="134302"/>
                    <a:pt x="439387" y="168782"/>
                  </a:cubicBezTo>
                  <a:cubicBezTo>
                    <a:pt x="446149" y="251174"/>
                    <a:pt x="417860" y="320992"/>
                    <a:pt x="357472" y="377570"/>
                  </a:cubicBezTo>
                  <a:cubicBezTo>
                    <a:pt x="333564" y="400240"/>
                    <a:pt x="308704" y="421862"/>
                    <a:pt x="284224" y="443960"/>
                  </a:cubicBezTo>
                  <a:close/>
                  <a:moveTo>
                    <a:pt x="281462" y="176879"/>
                  </a:moveTo>
                  <a:cubicBezTo>
                    <a:pt x="276318" y="164591"/>
                    <a:pt x="266413" y="181451"/>
                    <a:pt x="260888" y="186213"/>
                  </a:cubicBezTo>
                  <a:cubicBezTo>
                    <a:pt x="229932" y="213169"/>
                    <a:pt x="198499" y="239744"/>
                    <a:pt x="169353" y="268605"/>
                  </a:cubicBezTo>
                  <a:cubicBezTo>
                    <a:pt x="108012" y="329374"/>
                    <a:pt x="100297" y="357473"/>
                    <a:pt x="164590" y="398525"/>
                  </a:cubicBezTo>
                  <a:cubicBezTo>
                    <a:pt x="186022" y="416432"/>
                    <a:pt x="225169" y="412622"/>
                    <a:pt x="249934" y="388429"/>
                  </a:cubicBezTo>
                  <a:cubicBezTo>
                    <a:pt x="299750" y="339756"/>
                    <a:pt x="315752" y="243363"/>
                    <a:pt x="281462" y="176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Freeform: Shape 77">
            <a:extLst>
              <a:ext uri="{FF2B5EF4-FFF2-40B4-BE49-F238E27FC236}">
                <a16:creationId xmlns:a16="http://schemas.microsoft.com/office/drawing/2014/main" id="{F78067BA-DDE1-496D-80CE-EF4369BCE0F2}"/>
              </a:ext>
            </a:extLst>
          </p:cNvPr>
          <p:cNvSpPr/>
          <p:nvPr/>
        </p:nvSpPr>
        <p:spPr>
          <a:xfrm>
            <a:off x="4135713" y="4991658"/>
            <a:ext cx="509671" cy="511061"/>
          </a:xfrm>
          <a:custGeom>
            <a:avLst/>
            <a:gdLst>
              <a:gd name="connsiteX0" fmla="*/ 22305 w 2608300"/>
              <a:gd name="connsiteY0" fmla="*/ 129064 h 2615413"/>
              <a:gd name="connsiteX1" fmla="*/ 84096 w 2608300"/>
              <a:gd name="connsiteY1" fmla="*/ 191897 h 2615413"/>
              <a:gd name="connsiteX2" fmla="*/ 221066 w 2608300"/>
              <a:gd name="connsiteY2" fmla="*/ 459386 h 2615413"/>
              <a:gd name="connsiteX3" fmla="*/ 468027 w 2608300"/>
              <a:gd name="connsiteY3" fmla="*/ 760787 h 2615413"/>
              <a:gd name="connsiteX4" fmla="*/ 540222 w 2608300"/>
              <a:gd name="connsiteY4" fmla="*/ 859197 h 2615413"/>
              <a:gd name="connsiteX5" fmla="*/ 589115 w 2608300"/>
              <a:gd name="connsiteY5" fmla="*/ 964195 h 2615413"/>
              <a:gd name="connsiteX6" fmla="*/ 566853 w 2608300"/>
              <a:gd name="connsiteY6" fmla="*/ 992213 h 2615413"/>
              <a:gd name="connsiteX7" fmla="*/ 475378 w 2608300"/>
              <a:gd name="connsiteY7" fmla="*/ 1159143 h 2615413"/>
              <a:gd name="connsiteX8" fmla="*/ 402490 w 2608300"/>
              <a:gd name="connsiteY8" fmla="*/ 1499867 h 2615413"/>
              <a:gd name="connsiteX9" fmla="*/ 410396 w 2608300"/>
              <a:gd name="connsiteY9" fmla="*/ 1681776 h 2615413"/>
              <a:gd name="connsiteX10" fmla="*/ 472188 w 2608300"/>
              <a:gd name="connsiteY10" fmla="*/ 1740517 h 2615413"/>
              <a:gd name="connsiteX11" fmla="*/ 658189 w 2608300"/>
              <a:gd name="connsiteY11" fmla="*/ 1776233 h 2615413"/>
              <a:gd name="connsiteX12" fmla="*/ 766793 w 2608300"/>
              <a:gd name="connsiteY12" fmla="*/ 1997464 h 2615413"/>
              <a:gd name="connsiteX13" fmla="*/ 799597 w 2608300"/>
              <a:gd name="connsiteY13" fmla="*/ 2069936 h 2615413"/>
              <a:gd name="connsiteX14" fmla="*/ 798071 w 2608300"/>
              <a:gd name="connsiteY14" fmla="*/ 2159955 h 2615413"/>
              <a:gd name="connsiteX15" fmla="*/ 745086 w 2608300"/>
              <a:gd name="connsiteY15" fmla="*/ 2235062 h 2615413"/>
              <a:gd name="connsiteX16" fmla="*/ 683641 w 2608300"/>
              <a:gd name="connsiteY16" fmla="*/ 2257879 h 2615413"/>
              <a:gd name="connsiteX17" fmla="*/ 585093 w 2608300"/>
              <a:gd name="connsiteY17" fmla="*/ 2354625 h 2615413"/>
              <a:gd name="connsiteX18" fmla="*/ 643209 w 2608300"/>
              <a:gd name="connsiteY18" fmla="*/ 2447764 h 2615413"/>
              <a:gd name="connsiteX19" fmla="*/ 750149 w 2608300"/>
              <a:gd name="connsiteY19" fmla="*/ 2449705 h 2615413"/>
              <a:gd name="connsiteX20" fmla="*/ 931156 w 2608300"/>
              <a:gd name="connsiteY20" fmla="*/ 2442146 h 2615413"/>
              <a:gd name="connsiteX21" fmla="*/ 978385 w 2608300"/>
              <a:gd name="connsiteY21" fmla="*/ 2393808 h 2615413"/>
              <a:gd name="connsiteX22" fmla="*/ 1031370 w 2608300"/>
              <a:gd name="connsiteY22" fmla="*/ 2278754 h 2615413"/>
              <a:gd name="connsiteX23" fmla="*/ 1132901 w 2608300"/>
              <a:gd name="connsiteY23" fmla="*/ 2244494 h 2615413"/>
              <a:gd name="connsiteX24" fmla="*/ 1112233 w 2608300"/>
              <a:gd name="connsiteY24" fmla="*/ 2309962 h 2615413"/>
              <a:gd name="connsiteX25" fmla="*/ 1025336 w 2608300"/>
              <a:gd name="connsiteY25" fmla="*/ 2437638 h 2615413"/>
              <a:gd name="connsiteX26" fmla="*/ 979148 w 2608300"/>
              <a:gd name="connsiteY26" fmla="*/ 2508446 h 2615413"/>
              <a:gd name="connsiteX27" fmla="*/ 1042813 w 2608300"/>
              <a:gd name="connsiteY27" fmla="*/ 2608035 h 2615413"/>
              <a:gd name="connsiteX28" fmla="*/ 1302187 w 2608300"/>
              <a:gd name="connsiteY28" fmla="*/ 2612751 h 2615413"/>
              <a:gd name="connsiteX29" fmla="*/ 1366893 w 2608300"/>
              <a:gd name="connsiteY29" fmla="*/ 2550196 h 2615413"/>
              <a:gd name="connsiteX30" fmla="*/ 1376047 w 2608300"/>
              <a:gd name="connsiteY30" fmla="*/ 2516977 h 2615413"/>
              <a:gd name="connsiteX31" fmla="*/ 1489644 w 2608300"/>
              <a:gd name="connsiteY31" fmla="*/ 2311696 h 2615413"/>
              <a:gd name="connsiteX32" fmla="*/ 1517454 w 2608300"/>
              <a:gd name="connsiteY32" fmla="*/ 2299490 h 2615413"/>
              <a:gd name="connsiteX33" fmla="*/ 1798050 w 2608300"/>
              <a:gd name="connsiteY33" fmla="*/ 2296300 h 2615413"/>
              <a:gd name="connsiteX34" fmla="*/ 1940638 w 2608300"/>
              <a:gd name="connsiteY34" fmla="*/ 2285550 h 2615413"/>
              <a:gd name="connsiteX35" fmla="*/ 1920734 w 2608300"/>
              <a:gd name="connsiteY35" fmla="*/ 2314401 h 2615413"/>
              <a:gd name="connsiteX36" fmla="*/ 1845557 w 2608300"/>
              <a:gd name="connsiteY36" fmla="*/ 2395334 h 2615413"/>
              <a:gd name="connsiteX37" fmla="*/ 1871286 w 2608300"/>
              <a:gd name="connsiteY37" fmla="*/ 2511428 h 2615413"/>
              <a:gd name="connsiteX38" fmla="*/ 1970320 w 2608300"/>
              <a:gd name="connsiteY38" fmla="*/ 2532164 h 2615413"/>
              <a:gd name="connsiteX39" fmla="*/ 2035649 w 2608300"/>
              <a:gd name="connsiteY39" fmla="*/ 2535077 h 2615413"/>
              <a:gd name="connsiteX40" fmla="*/ 2207572 w 2608300"/>
              <a:gd name="connsiteY40" fmla="*/ 2510388 h 2615413"/>
              <a:gd name="connsiteX41" fmla="*/ 2437333 w 2608300"/>
              <a:gd name="connsiteY41" fmla="*/ 2417804 h 2615413"/>
              <a:gd name="connsiteX42" fmla="*/ 2532414 w 2608300"/>
              <a:gd name="connsiteY42" fmla="*/ 2284579 h 2615413"/>
              <a:gd name="connsiteX43" fmla="*/ 2537407 w 2608300"/>
              <a:gd name="connsiteY43" fmla="*/ 2129163 h 2615413"/>
              <a:gd name="connsiteX44" fmla="*/ 2532275 w 2608300"/>
              <a:gd name="connsiteY44" fmla="*/ 2057453 h 2615413"/>
              <a:gd name="connsiteX45" fmla="*/ 2536575 w 2608300"/>
              <a:gd name="connsiteY45" fmla="*/ 2017645 h 2615413"/>
              <a:gd name="connsiteX46" fmla="*/ 2592681 w 2608300"/>
              <a:gd name="connsiteY46" fmla="*/ 1874157 h 2615413"/>
              <a:gd name="connsiteX47" fmla="*/ 2591086 w 2608300"/>
              <a:gd name="connsiteY47" fmla="*/ 1533641 h 2615413"/>
              <a:gd name="connsiteX48" fmla="*/ 2515562 w 2608300"/>
              <a:gd name="connsiteY48" fmla="*/ 1270244 h 2615413"/>
              <a:gd name="connsiteX49" fmla="*/ 2194395 w 2608300"/>
              <a:gd name="connsiteY49" fmla="*/ 974321 h 2615413"/>
              <a:gd name="connsiteX50" fmla="*/ 2035303 w 2608300"/>
              <a:gd name="connsiteY50" fmla="*/ 926884 h 2615413"/>
              <a:gd name="connsiteX51" fmla="*/ 1601717 w 2608300"/>
              <a:gd name="connsiteY51" fmla="*/ 923139 h 2615413"/>
              <a:gd name="connsiteX52" fmla="*/ 1295946 w 2608300"/>
              <a:gd name="connsiteY52" fmla="*/ 1032299 h 2615413"/>
              <a:gd name="connsiteX53" fmla="*/ 1245735 w 2608300"/>
              <a:gd name="connsiteY53" fmla="*/ 1034102 h 2615413"/>
              <a:gd name="connsiteX54" fmla="*/ 1226317 w 2608300"/>
              <a:gd name="connsiteY54" fmla="*/ 971547 h 2615413"/>
              <a:gd name="connsiteX55" fmla="*/ 1254612 w 2608300"/>
              <a:gd name="connsiteY55" fmla="*/ 861833 h 2615413"/>
              <a:gd name="connsiteX56" fmla="*/ 1303921 w 2608300"/>
              <a:gd name="connsiteY56" fmla="*/ 784991 h 2615413"/>
              <a:gd name="connsiteX57" fmla="*/ 1484790 w 2608300"/>
              <a:gd name="connsiteY57" fmla="*/ 484699 h 2615413"/>
              <a:gd name="connsiteX58" fmla="*/ 1498452 w 2608300"/>
              <a:gd name="connsiteY58" fmla="*/ 90505 h 2615413"/>
              <a:gd name="connsiteX59" fmla="*/ 1456564 w 2608300"/>
              <a:gd name="connsiteY59" fmla="*/ 9086 h 2615413"/>
              <a:gd name="connsiteX60" fmla="*/ 1342966 w 2608300"/>
              <a:gd name="connsiteY60" fmla="*/ 26840 h 2615413"/>
              <a:gd name="connsiteX61" fmla="*/ 1239701 w 2608300"/>
              <a:gd name="connsiteY61" fmla="*/ 102225 h 2615413"/>
              <a:gd name="connsiteX62" fmla="*/ 972213 w 2608300"/>
              <a:gd name="connsiteY62" fmla="*/ 482202 h 2615413"/>
              <a:gd name="connsiteX63" fmla="*/ 949465 w 2608300"/>
              <a:gd name="connsiteY63" fmla="*/ 691505 h 2615413"/>
              <a:gd name="connsiteX64" fmla="*/ 909657 w 2608300"/>
              <a:gd name="connsiteY64" fmla="*/ 814951 h 2615413"/>
              <a:gd name="connsiteX65" fmla="*/ 794742 w 2608300"/>
              <a:gd name="connsiteY65" fmla="*/ 808917 h 2615413"/>
              <a:gd name="connsiteX66" fmla="*/ 759719 w 2608300"/>
              <a:gd name="connsiteY66" fmla="*/ 733671 h 2615413"/>
              <a:gd name="connsiteX67" fmla="*/ 216489 w 2608300"/>
              <a:gd name="connsiteY67" fmla="*/ 172756 h 2615413"/>
              <a:gd name="connsiteX68" fmla="*/ 19946 w 2608300"/>
              <a:gd name="connsiteY68" fmla="*/ 73514 h 2615413"/>
              <a:gd name="connsiteX69" fmla="*/ 2817 w 2608300"/>
              <a:gd name="connsiteY69" fmla="*/ 70740 h 2615413"/>
              <a:gd name="connsiteX70" fmla="*/ 22305 w 2608300"/>
              <a:gd name="connsiteY70" fmla="*/ 129064 h 261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08300" h="2615413">
                <a:moveTo>
                  <a:pt x="22305" y="129064"/>
                </a:moveTo>
                <a:cubicBezTo>
                  <a:pt x="44844" y="147928"/>
                  <a:pt x="70365" y="167069"/>
                  <a:pt x="84096" y="191897"/>
                </a:cubicBezTo>
                <a:cubicBezTo>
                  <a:pt x="132366" y="279626"/>
                  <a:pt x="178554" y="368743"/>
                  <a:pt x="221066" y="459386"/>
                </a:cubicBezTo>
                <a:cubicBezTo>
                  <a:pt x="278143" y="581167"/>
                  <a:pt x="357550" y="683044"/>
                  <a:pt x="468027" y="760787"/>
                </a:cubicBezTo>
                <a:cubicBezTo>
                  <a:pt x="502425" y="784991"/>
                  <a:pt x="526837" y="817170"/>
                  <a:pt x="540222" y="859197"/>
                </a:cubicBezTo>
                <a:cubicBezTo>
                  <a:pt x="551180" y="893526"/>
                  <a:pt x="570528" y="925081"/>
                  <a:pt x="589115" y="964195"/>
                </a:cubicBezTo>
                <a:cubicBezTo>
                  <a:pt x="585161" y="969258"/>
                  <a:pt x="577048" y="981741"/>
                  <a:pt x="566853" y="992213"/>
                </a:cubicBezTo>
                <a:cubicBezTo>
                  <a:pt x="520943" y="1039581"/>
                  <a:pt x="488208" y="1092704"/>
                  <a:pt x="475378" y="1159143"/>
                </a:cubicBezTo>
                <a:cubicBezTo>
                  <a:pt x="453393" y="1273157"/>
                  <a:pt x="428220" y="1386616"/>
                  <a:pt x="402490" y="1499867"/>
                </a:cubicBezTo>
                <a:cubicBezTo>
                  <a:pt x="388411" y="1561798"/>
                  <a:pt x="378703" y="1623937"/>
                  <a:pt x="410396" y="1681776"/>
                </a:cubicBezTo>
                <a:cubicBezTo>
                  <a:pt x="423642" y="1705979"/>
                  <a:pt x="447638" y="1733373"/>
                  <a:pt x="472188" y="1740517"/>
                </a:cubicBezTo>
                <a:cubicBezTo>
                  <a:pt x="533287" y="1758340"/>
                  <a:pt x="597576" y="1765344"/>
                  <a:pt x="658189" y="1776233"/>
                </a:cubicBezTo>
                <a:cubicBezTo>
                  <a:pt x="672128" y="1861396"/>
                  <a:pt x="701811" y="1937960"/>
                  <a:pt x="766793" y="1997464"/>
                </a:cubicBezTo>
                <a:cubicBezTo>
                  <a:pt x="788292" y="2017090"/>
                  <a:pt x="801747" y="2039144"/>
                  <a:pt x="799597" y="2069936"/>
                </a:cubicBezTo>
                <a:cubicBezTo>
                  <a:pt x="797517" y="2099827"/>
                  <a:pt x="798695" y="2129925"/>
                  <a:pt x="798071" y="2159955"/>
                </a:cubicBezTo>
                <a:cubicBezTo>
                  <a:pt x="796892" y="2213217"/>
                  <a:pt x="793980" y="2217170"/>
                  <a:pt x="745086" y="2235062"/>
                </a:cubicBezTo>
                <a:cubicBezTo>
                  <a:pt x="724559" y="2242622"/>
                  <a:pt x="703614" y="2249210"/>
                  <a:pt x="683641" y="2257879"/>
                </a:cubicBezTo>
                <a:cubicBezTo>
                  <a:pt x="638563" y="2277436"/>
                  <a:pt x="604580" y="2309893"/>
                  <a:pt x="585093" y="2354625"/>
                </a:cubicBezTo>
                <a:cubicBezTo>
                  <a:pt x="558739" y="2415168"/>
                  <a:pt x="577949" y="2445059"/>
                  <a:pt x="643209" y="2447764"/>
                </a:cubicBezTo>
                <a:cubicBezTo>
                  <a:pt x="678925" y="2449220"/>
                  <a:pt x="716305" y="2441730"/>
                  <a:pt x="750149" y="2449705"/>
                </a:cubicBezTo>
                <a:cubicBezTo>
                  <a:pt x="812357" y="2464477"/>
                  <a:pt x="871168" y="2454005"/>
                  <a:pt x="931156" y="2442146"/>
                </a:cubicBezTo>
                <a:cubicBezTo>
                  <a:pt x="959313" y="2436598"/>
                  <a:pt x="969162" y="2418220"/>
                  <a:pt x="978385" y="2393808"/>
                </a:cubicBezTo>
                <a:cubicBezTo>
                  <a:pt x="993365" y="2354347"/>
                  <a:pt x="1009663" y="2314747"/>
                  <a:pt x="1031370" y="2278754"/>
                </a:cubicBezTo>
                <a:cubicBezTo>
                  <a:pt x="1059319" y="2232427"/>
                  <a:pt x="1073189" y="2230069"/>
                  <a:pt x="1132901" y="2244494"/>
                </a:cubicBezTo>
                <a:cubicBezTo>
                  <a:pt x="1125896" y="2266409"/>
                  <a:pt x="1117712" y="2287839"/>
                  <a:pt x="1112233" y="2309962"/>
                </a:cubicBezTo>
                <a:cubicBezTo>
                  <a:pt x="1099057" y="2363502"/>
                  <a:pt x="1072495" y="2405390"/>
                  <a:pt x="1025336" y="2437638"/>
                </a:cubicBezTo>
                <a:cubicBezTo>
                  <a:pt x="1003699" y="2452410"/>
                  <a:pt x="989551" y="2482509"/>
                  <a:pt x="979148" y="2508446"/>
                </a:cubicBezTo>
                <a:cubicBezTo>
                  <a:pt x="955222" y="2568366"/>
                  <a:pt x="973669" y="2598950"/>
                  <a:pt x="1042813" y="2608035"/>
                </a:cubicBezTo>
                <a:cubicBezTo>
                  <a:pt x="1128045" y="2619201"/>
                  <a:pt x="1215706" y="2614970"/>
                  <a:pt x="1302187" y="2612751"/>
                </a:cubicBezTo>
                <a:cubicBezTo>
                  <a:pt x="1351288" y="2611502"/>
                  <a:pt x="1359957" y="2598395"/>
                  <a:pt x="1366893" y="2550196"/>
                </a:cubicBezTo>
                <a:cubicBezTo>
                  <a:pt x="1368487" y="2538891"/>
                  <a:pt x="1370706" y="2526894"/>
                  <a:pt x="1376047" y="2516977"/>
                </a:cubicBezTo>
                <a:cubicBezTo>
                  <a:pt x="1413149" y="2448110"/>
                  <a:pt x="1450738" y="2379522"/>
                  <a:pt x="1489644" y="2311696"/>
                </a:cubicBezTo>
                <a:cubicBezTo>
                  <a:pt x="1493805" y="2304483"/>
                  <a:pt x="1507884" y="2299698"/>
                  <a:pt x="1517454" y="2299490"/>
                </a:cubicBezTo>
                <a:cubicBezTo>
                  <a:pt x="1610940" y="2297895"/>
                  <a:pt x="1704495" y="2298450"/>
                  <a:pt x="1798050" y="2296300"/>
                </a:cubicBezTo>
                <a:cubicBezTo>
                  <a:pt x="1843476" y="2295260"/>
                  <a:pt x="1888832" y="2289642"/>
                  <a:pt x="1940638" y="2285550"/>
                </a:cubicBezTo>
                <a:cubicBezTo>
                  <a:pt x="1931830" y="2298450"/>
                  <a:pt x="1927252" y="2307257"/>
                  <a:pt x="1920734" y="2314401"/>
                </a:cubicBezTo>
                <a:cubicBezTo>
                  <a:pt x="1895905" y="2341586"/>
                  <a:pt x="1868859" y="2366900"/>
                  <a:pt x="1845557" y="2395334"/>
                </a:cubicBezTo>
                <a:cubicBezTo>
                  <a:pt x="1808592" y="2440482"/>
                  <a:pt x="1818995" y="2484936"/>
                  <a:pt x="1871286" y="2511428"/>
                </a:cubicBezTo>
                <a:cubicBezTo>
                  <a:pt x="1902147" y="2527032"/>
                  <a:pt x="1933079" y="2540070"/>
                  <a:pt x="1970320" y="2532164"/>
                </a:cubicBezTo>
                <a:cubicBezTo>
                  <a:pt x="1990987" y="2527795"/>
                  <a:pt x="2013872" y="2532719"/>
                  <a:pt x="2035649" y="2535077"/>
                </a:cubicBezTo>
                <a:cubicBezTo>
                  <a:pt x="2095153" y="2541527"/>
                  <a:pt x="2153963" y="2540417"/>
                  <a:pt x="2207572" y="2510388"/>
                </a:cubicBezTo>
                <a:cubicBezTo>
                  <a:pt x="2280321" y="2469679"/>
                  <a:pt x="2357301" y="2440967"/>
                  <a:pt x="2437333" y="2417804"/>
                </a:cubicBezTo>
                <a:cubicBezTo>
                  <a:pt x="2508904" y="2397137"/>
                  <a:pt x="2531305" y="2360519"/>
                  <a:pt x="2532414" y="2284579"/>
                </a:cubicBezTo>
                <a:cubicBezTo>
                  <a:pt x="2533177" y="2232774"/>
                  <a:pt x="2536783" y="2180968"/>
                  <a:pt x="2537407" y="2129163"/>
                </a:cubicBezTo>
                <a:cubicBezTo>
                  <a:pt x="2537685" y="2105306"/>
                  <a:pt x="2533039" y="2081379"/>
                  <a:pt x="2532275" y="2057453"/>
                </a:cubicBezTo>
                <a:cubicBezTo>
                  <a:pt x="2531860" y="2044207"/>
                  <a:pt x="2531998" y="2029782"/>
                  <a:pt x="2536575" y="2017645"/>
                </a:cubicBezTo>
                <a:cubicBezTo>
                  <a:pt x="2554676" y="1969515"/>
                  <a:pt x="2580752" y="1923605"/>
                  <a:pt x="2592681" y="1874157"/>
                </a:cubicBezTo>
                <a:cubicBezTo>
                  <a:pt x="2619866" y="1761322"/>
                  <a:pt x="2606412" y="1647100"/>
                  <a:pt x="2591086" y="1533641"/>
                </a:cubicBezTo>
                <a:cubicBezTo>
                  <a:pt x="2578741" y="1442236"/>
                  <a:pt x="2565079" y="1351871"/>
                  <a:pt x="2515562" y="1270244"/>
                </a:cubicBezTo>
                <a:cubicBezTo>
                  <a:pt x="2436709" y="1140279"/>
                  <a:pt x="2344749" y="1025641"/>
                  <a:pt x="2194395" y="974321"/>
                </a:cubicBezTo>
                <a:cubicBezTo>
                  <a:pt x="2142035" y="956428"/>
                  <a:pt x="2088634" y="941726"/>
                  <a:pt x="2035303" y="926884"/>
                </a:cubicBezTo>
                <a:cubicBezTo>
                  <a:pt x="1891190" y="886660"/>
                  <a:pt x="1745691" y="878408"/>
                  <a:pt x="1601717" y="923139"/>
                </a:cubicBezTo>
                <a:cubicBezTo>
                  <a:pt x="1498452" y="955249"/>
                  <a:pt x="1398170" y="996652"/>
                  <a:pt x="1295946" y="1032299"/>
                </a:cubicBezTo>
                <a:cubicBezTo>
                  <a:pt x="1280134" y="1037847"/>
                  <a:pt x="1251907" y="1042008"/>
                  <a:pt x="1245735" y="1034102"/>
                </a:cubicBezTo>
                <a:cubicBezTo>
                  <a:pt x="1232974" y="1017735"/>
                  <a:pt x="1224029" y="992005"/>
                  <a:pt x="1226317" y="971547"/>
                </a:cubicBezTo>
                <a:cubicBezTo>
                  <a:pt x="1230478" y="934305"/>
                  <a:pt x="1240533" y="896716"/>
                  <a:pt x="1254612" y="861833"/>
                </a:cubicBezTo>
                <a:cubicBezTo>
                  <a:pt x="1265847" y="833884"/>
                  <a:pt x="1281798" y="804340"/>
                  <a:pt x="1303921" y="784991"/>
                </a:cubicBezTo>
                <a:cubicBezTo>
                  <a:pt x="1396783" y="703711"/>
                  <a:pt x="1451432" y="600932"/>
                  <a:pt x="1484790" y="484699"/>
                </a:cubicBezTo>
                <a:cubicBezTo>
                  <a:pt x="1522171" y="354457"/>
                  <a:pt x="1511699" y="222481"/>
                  <a:pt x="1498452" y="90505"/>
                </a:cubicBezTo>
                <a:cubicBezTo>
                  <a:pt x="1495193" y="57910"/>
                  <a:pt x="1490685" y="23442"/>
                  <a:pt x="1456564" y="9086"/>
                </a:cubicBezTo>
                <a:cubicBezTo>
                  <a:pt x="1416756" y="-7628"/>
                  <a:pt x="1378058" y="-1039"/>
                  <a:pt x="1342966" y="26840"/>
                </a:cubicBezTo>
                <a:cubicBezTo>
                  <a:pt x="1309608" y="53332"/>
                  <a:pt x="1276666" y="81697"/>
                  <a:pt x="1239701" y="102225"/>
                </a:cubicBezTo>
                <a:cubicBezTo>
                  <a:pt x="1088654" y="186141"/>
                  <a:pt x="1005432" y="317700"/>
                  <a:pt x="972213" y="482202"/>
                </a:cubicBezTo>
                <a:cubicBezTo>
                  <a:pt x="958412" y="550722"/>
                  <a:pt x="960631" y="622292"/>
                  <a:pt x="949465" y="691505"/>
                </a:cubicBezTo>
                <a:cubicBezTo>
                  <a:pt x="942599" y="733879"/>
                  <a:pt x="929839" y="777362"/>
                  <a:pt x="909657" y="814951"/>
                </a:cubicBezTo>
                <a:cubicBezTo>
                  <a:pt x="881778" y="866757"/>
                  <a:pt x="820194" y="861347"/>
                  <a:pt x="794742" y="808917"/>
                </a:cubicBezTo>
                <a:cubicBezTo>
                  <a:pt x="782675" y="784020"/>
                  <a:pt x="771232" y="758846"/>
                  <a:pt x="759719" y="733671"/>
                </a:cubicBezTo>
                <a:cubicBezTo>
                  <a:pt x="644874" y="482688"/>
                  <a:pt x="457555" y="301542"/>
                  <a:pt x="216489" y="172756"/>
                </a:cubicBezTo>
                <a:cubicBezTo>
                  <a:pt x="151784" y="138149"/>
                  <a:pt x="85623" y="106248"/>
                  <a:pt x="19946" y="73514"/>
                </a:cubicBezTo>
                <a:cubicBezTo>
                  <a:pt x="15161" y="71156"/>
                  <a:pt x="8920" y="71641"/>
                  <a:pt x="2817" y="70740"/>
                </a:cubicBezTo>
                <a:cubicBezTo>
                  <a:pt x="-4673" y="95914"/>
                  <a:pt x="3094" y="112975"/>
                  <a:pt x="22305" y="12906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9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78">
            <a:extLst>
              <a:ext uri="{FF2B5EF4-FFF2-40B4-BE49-F238E27FC236}">
                <a16:creationId xmlns:a16="http://schemas.microsoft.com/office/drawing/2014/main" id="{6CDA1A86-B5B9-4256-B59E-D119353B80F0}"/>
              </a:ext>
            </a:extLst>
          </p:cNvPr>
          <p:cNvSpPr/>
          <p:nvPr/>
        </p:nvSpPr>
        <p:spPr>
          <a:xfrm>
            <a:off x="1605476" y="5017667"/>
            <a:ext cx="196041" cy="294037"/>
          </a:xfrm>
          <a:custGeom>
            <a:avLst/>
            <a:gdLst>
              <a:gd name="connsiteX0" fmla="*/ 503376 w 1003261"/>
              <a:gd name="connsiteY0" fmla="*/ 1503421 h 1504769"/>
              <a:gd name="connsiteX1" fmla="*/ 938487 w 1003261"/>
              <a:gd name="connsiteY1" fmla="*/ 1183295 h 1504769"/>
              <a:gd name="connsiteX2" fmla="*/ 1003262 w 1003261"/>
              <a:gd name="connsiteY2" fmla="*/ 728764 h 1504769"/>
              <a:gd name="connsiteX3" fmla="*/ 957490 w 1003261"/>
              <a:gd name="connsiteY3" fmla="*/ 364461 h 1504769"/>
              <a:gd name="connsiteX4" fmla="*/ 866639 w 1003261"/>
              <a:gd name="connsiteY4" fmla="*/ 104878 h 1504769"/>
              <a:gd name="connsiteX5" fmla="*/ 606918 w 1003261"/>
              <a:gd name="connsiteY5" fmla="*/ 26233 h 1504769"/>
              <a:gd name="connsiteX6" fmla="*/ 485483 w 1003261"/>
              <a:gd name="connsiteY6" fmla="*/ 110426 h 1504769"/>
              <a:gd name="connsiteX7" fmla="*/ 61607 w 1003261"/>
              <a:gd name="connsiteY7" fmla="*/ 728695 h 1504769"/>
              <a:gd name="connsiteX8" fmla="*/ 31092 w 1003261"/>
              <a:gd name="connsiteY8" fmla="*/ 1176567 h 1504769"/>
              <a:gd name="connsiteX9" fmla="*/ 503376 w 1003261"/>
              <a:gd name="connsiteY9" fmla="*/ 1503421 h 1504769"/>
              <a:gd name="connsiteX10" fmla="*/ 426396 w 1003261"/>
              <a:gd name="connsiteY10" fmla="*/ 213413 h 1504769"/>
              <a:gd name="connsiteX11" fmla="*/ 464470 w 1003261"/>
              <a:gd name="connsiteY11" fmla="*/ 216326 h 1504769"/>
              <a:gd name="connsiteX12" fmla="*/ 755330 w 1003261"/>
              <a:gd name="connsiteY12" fmla="*/ 415642 h 1504769"/>
              <a:gd name="connsiteX13" fmla="*/ 926628 w 1003261"/>
              <a:gd name="connsiteY13" fmla="*/ 532430 h 1504769"/>
              <a:gd name="connsiteX14" fmla="*/ 959570 w 1003261"/>
              <a:gd name="connsiteY14" fmla="*/ 587842 h 1504769"/>
              <a:gd name="connsiteX15" fmla="*/ 959432 w 1003261"/>
              <a:gd name="connsiteY15" fmla="*/ 722037 h 1504769"/>
              <a:gd name="connsiteX16" fmla="*/ 350109 w 1003261"/>
              <a:gd name="connsiteY16" fmla="*/ 301282 h 1504769"/>
              <a:gd name="connsiteX17" fmla="*/ 426396 w 1003261"/>
              <a:gd name="connsiteY17" fmla="*/ 213413 h 1504769"/>
              <a:gd name="connsiteX18" fmla="*/ 189699 w 1003261"/>
              <a:gd name="connsiteY18" fmla="*/ 537909 h 1504769"/>
              <a:gd name="connsiteX19" fmla="*/ 609345 w 1003261"/>
              <a:gd name="connsiteY19" fmla="*/ 822805 h 1504769"/>
              <a:gd name="connsiteX20" fmla="*/ 921705 w 1003261"/>
              <a:gd name="connsiteY20" fmla="*/ 1034813 h 1504769"/>
              <a:gd name="connsiteX21" fmla="*/ 938626 w 1003261"/>
              <a:gd name="connsiteY21" fmla="*/ 1080169 h 1504769"/>
              <a:gd name="connsiteX22" fmla="*/ 899859 w 1003261"/>
              <a:gd name="connsiteY22" fmla="*/ 1186831 h 1504769"/>
              <a:gd name="connsiteX23" fmla="*/ 125271 w 1003261"/>
              <a:gd name="connsiteY23" fmla="*/ 658026 h 1504769"/>
              <a:gd name="connsiteX24" fmla="*/ 189699 w 1003261"/>
              <a:gd name="connsiteY24" fmla="*/ 537909 h 1504769"/>
              <a:gd name="connsiteX25" fmla="*/ 41772 w 1003261"/>
              <a:gd name="connsiteY25" fmla="*/ 946251 h 1504769"/>
              <a:gd name="connsiteX26" fmla="*/ 695272 w 1003261"/>
              <a:gd name="connsiteY26" fmla="*/ 1393707 h 1504769"/>
              <a:gd name="connsiteX27" fmla="*/ 543323 w 1003261"/>
              <a:gd name="connsiteY27" fmla="*/ 1450229 h 1504769"/>
              <a:gd name="connsiteX28" fmla="*/ 515790 w 1003261"/>
              <a:gd name="connsiteY28" fmla="*/ 1438647 h 1504769"/>
              <a:gd name="connsiteX29" fmla="*/ 80401 w 1003261"/>
              <a:gd name="connsiteY29" fmla="*/ 1138563 h 1504769"/>
              <a:gd name="connsiteX30" fmla="*/ 47736 w 1003261"/>
              <a:gd name="connsiteY30" fmla="*/ 1090294 h 1504769"/>
              <a:gd name="connsiteX31" fmla="*/ 30815 w 1003261"/>
              <a:gd name="connsiteY31" fmla="*/ 949372 h 1504769"/>
              <a:gd name="connsiteX32" fmla="*/ 41772 w 1003261"/>
              <a:gd name="connsiteY32" fmla="*/ 946251 h 150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3261" h="1504769">
                <a:moveTo>
                  <a:pt x="503376" y="1503421"/>
                </a:moveTo>
                <a:cubicBezTo>
                  <a:pt x="711639" y="1487956"/>
                  <a:pt x="851521" y="1365897"/>
                  <a:pt x="938487" y="1183295"/>
                </a:cubicBezTo>
                <a:cubicBezTo>
                  <a:pt x="996743" y="1060958"/>
                  <a:pt x="1000419" y="926832"/>
                  <a:pt x="1003262" y="728764"/>
                </a:cubicBezTo>
                <a:cubicBezTo>
                  <a:pt x="993622" y="649842"/>
                  <a:pt x="979613" y="506493"/>
                  <a:pt x="957490" y="364461"/>
                </a:cubicBezTo>
                <a:cubicBezTo>
                  <a:pt x="943342" y="273472"/>
                  <a:pt x="915810" y="184771"/>
                  <a:pt x="866639" y="104878"/>
                </a:cubicBezTo>
                <a:cubicBezTo>
                  <a:pt x="803183" y="1752"/>
                  <a:pt x="714760" y="-27098"/>
                  <a:pt x="606918" y="26233"/>
                </a:cubicBezTo>
                <a:cubicBezTo>
                  <a:pt x="563088" y="47871"/>
                  <a:pt x="520090" y="76236"/>
                  <a:pt x="485483" y="110426"/>
                </a:cubicBezTo>
                <a:cubicBezTo>
                  <a:pt x="304337" y="288798"/>
                  <a:pt x="162375" y="495327"/>
                  <a:pt x="61607" y="728695"/>
                </a:cubicBezTo>
                <a:cubicBezTo>
                  <a:pt x="-879" y="873362"/>
                  <a:pt x="-24042" y="1023092"/>
                  <a:pt x="31092" y="1176567"/>
                </a:cubicBezTo>
                <a:cubicBezTo>
                  <a:pt x="114938" y="1409589"/>
                  <a:pt x="302811" y="1518332"/>
                  <a:pt x="503376" y="1503421"/>
                </a:cubicBezTo>
                <a:close/>
                <a:moveTo>
                  <a:pt x="426396" y="213413"/>
                </a:moveTo>
                <a:cubicBezTo>
                  <a:pt x="441445" y="195243"/>
                  <a:pt x="452611" y="208212"/>
                  <a:pt x="464470" y="216326"/>
                </a:cubicBezTo>
                <a:cubicBezTo>
                  <a:pt x="561493" y="282695"/>
                  <a:pt x="658377" y="349134"/>
                  <a:pt x="755330" y="415642"/>
                </a:cubicBezTo>
                <a:cubicBezTo>
                  <a:pt x="812337" y="454757"/>
                  <a:pt x="868720" y="494703"/>
                  <a:pt x="926628" y="532430"/>
                </a:cubicBezTo>
                <a:cubicBezTo>
                  <a:pt x="947989" y="546301"/>
                  <a:pt x="959917" y="562182"/>
                  <a:pt x="959570" y="587842"/>
                </a:cubicBezTo>
                <a:cubicBezTo>
                  <a:pt x="959016" y="630285"/>
                  <a:pt x="959432" y="672728"/>
                  <a:pt x="959432" y="722037"/>
                </a:cubicBezTo>
                <a:cubicBezTo>
                  <a:pt x="755954" y="581531"/>
                  <a:pt x="554766" y="442620"/>
                  <a:pt x="350109" y="301282"/>
                </a:cubicBezTo>
                <a:cubicBezTo>
                  <a:pt x="377226" y="270212"/>
                  <a:pt x="402400" y="242333"/>
                  <a:pt x="426396" y="213413"/>
                </a:cubicBezTo>
                <a:close/>
                <a:moveTo>
                  <a:pt x="189699" y="537909"/>
                </a:moveTo>
                <a:cubicBezTo>
                  <a:pt x="332633" y="634932"/>
                  <a:pt x="471058" y="728764"/>
                  <a:pt x="609345" y="822805"/>
                </a:cubicBezTo>
                <a:cubicBezTo>
                  <a:pt x="713372" y="893544"/>
                  <a:pt x="816845" y="965253"/>
                  <a:pt x="921705" y="1034813"/>
                </a:cubicBezTo>
                <a:cubicBezTo>
                  <a:pt x="941123" y="1047712"/>
                  <a:pt x="945700" y="1060473"/>
                  <a:pt x="938626" y="1080169"/>
                </a:cubicBezTo>
                <a:cubicBezTo>
                  <a:pt x="926351" y="1114428"/>
                  <a:pt x="913798" y="1148480"/>
                  <a:pt x="899859" y="1186831"/>
                </a:cubicBezTo>
                <a:cubicBezTo>
                  <a:pt x="639374" y="1009014"/>
                  <a:pt x="383398" y="834248"/>
                  <a:pt x="125271" y="658026"/>
                </a:cubicBezTo>
                <a:cubicBezTo>
                  <a:pt x="146978" y="617594"/>
                  <a:pt x="167437" y="579451"/>
                  <a:pt x="189699" y="537909"/>
                </a:cubicBezTo>
                <a:close/>
                <a:moveTo>
                  <a:pt x="41772" y="946251"/>
                </a:moveTo>
                <a:cubicBezTo>
                  <a:pt x="258218" y="1094386"/>
                  <a:pt x="474595" y="1242590"/>
                  <a:pt x="695272" y="1393707"/>
                </a:cubicBezTo>
                <a:cubicBezTo>
                  <a:pt x="646240" y="1424083"/>
                  <a:pt x="596030" y="1440935"/>
                  <a:pt x="543323" y="1450229"/>
                </a:cubicBezTo>
                <a:cubicBezTo>
                  <a:pt x="535000" y="1451685"/>
                  <a:pt x="523973" y="1444264"/>
                  <a:pt x="515790" y="1438647"/>
                </a:cubicBezTo>
                <a:cubicBezTo>
                  <a:pt x="370360" y="1339127"/>
                  <a:pt x="224791" y="1239677"/>
                  <a:pt x="80401" y="1138563"/>
                </a:cubicBezTo>
                <a:cubicBezTo>
                  <a:pt x="65282" y="1127952"/>
                  <a:pt x="51204" y="1108048"/>
                  <a:pt x="47736" y="1090294"/>
                </a:cubicBezTo>
                <a:cubicBezTo>
                  <a:pt x="38790" y="1043967"/>
                  <a:pt x="36016" y="996392"/>
                  <a:pt x="30815" y="949372"/>
                </a:cubicBezTo>
                <a:cubicBezTo>
                  <a:pt x="34421" y="948331"/>
                  <a:pt x="38097" y="947291"/>
                  <a:pt x="41772" y="94625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9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79">
            <a:extLst>
              <a:ext uri="{FF2B5EF4-FFF2-40B4-BE49-F238E27FC236}">
                <a16:creationId xmlns:a16="http://schemas.microsoft.com/office/drawing/2014/main" id="{384B3E8D-7814-4F5B-B62A-21115150E814}"/>
              </a:ext>
            </a:extLst>
          </p:cNvPr>
          <p:cNvSpPr/>
          <p:nvPr/>
        </p:nvSpPr>
        <p:spPr>
          <a:xfrm>
            <a:off x="1344308" y="5065818"/>
            <a:ext cx="204986" cy="283967"/>
          </a:xfrm>
          <a:custGeom>
            <a:avLst/>
            <a:gdLst>
              <a:gd name="connsiteX0" fmla="*/ 146159 w 1049039"/>
              <a:gd name="connsiteY0" fmla="*/ 1201313 h 1453236"/>
              <a:gd name="connsiteX1" fmla="*/ 669347 w 1049039"/>
              <a:gd name="connsiteY1" fmla="*/ 1444460 h 1453236"/>
              <a:gd name="connsiteX2" fmla="*/ 1048978 w 1049039"/>
              <a:gd name="connsiteY2" fmla="*/ 984936 h 1453236"/>
              <a:gd name="connsiteX3" fmla="*/ 951608 w 1049039"/>
              <a:gd name="connsiteY3" fmla="*/ 634988 h 1453236"/>
              <a:gd name="connsiteX4" fmla="*/ 529396 w 1049039"/>
              <a:gd name="connsiteY4" fmla="*/ 152995 h 1453236"/>
              <a:gd name="connsiteX5" fmla="*/ 286943 w 1049039"/>
              <a:gd name="connsiteY5" fmla="*/ 9923 h 1453236"/>
              <a:gd name="connsiteX6" fmla="*/ 54962 w 1049039"/>
              <a:gd name="connsiteY6" fmla="*/ 117903 h 1453236"/>
              <a:gd name="connsiteX7" fmla="*/ 2463 w 1049039"/>
              <a:gd name="connsiteY7" fmla="*/ 373464 h 1453236"/>
              <a:gd name="connsiteX8" fmla="*/ 23338 w 1049039"/>
              <a:gd name="connsiteY8" fmla="*/ 818978 h 1453236"/>
              <a:gd name="connsiteX9" fmla="*/ 146159 w 1049039"/>
              <a:gd name="connsiteY9" fmla="*/ 1201313 h 1453236"/>
              <a:gd name="connsiteX10" fmla="*/ 868941 w 1049039"/>
              <a:gd name="connsiteY10" fmla="*/ 742969 h 1453236"/>
              <a:gd name="connsiteX11" fmla="*/ 927543 w 1049039"/>
              <a:gd name="connsiteY11" fmla="*/ 651425 h 1453236"/>
              <a:gd name="connsiteX12" fmla="*/ 1012221 w 1049039"/>
              <a:gd name="connsiteY12" fmla="*/ 842627 h 1453236"/>
              <a:gd name="connsiteX13" fmla="*/ 1002582 w 1049039"/>
              <a:gd name="connsiteY13" fmla="*/ 870714 h 1453236"/>
              <a:gd name="connsiteX14" fmla="*/ 954590 w 1049039"/>
              <a:gd name="connsiteY14" fmla="*/ 946515 h 1453236"/>
              <a:gd name="connsiteX15" fmla="*/ 902715 w 1049039"/>
              <a:gd name="connsiteY15" fmla="*/ 967945 h 1453236"/>
              <a:gd name="connsiteX16" fmla="*/ 774138 w 1049039"/>
              <a:gd name="connsiteY16" fmla="*/ 941869 h 1453236"/>
              <a:gd name="connsiteX17" fmla="*/ 721500 w 1049039"/>
              <a:gd name="connsiteY17" fmla="*/ 965726 h 1453236"/>
              <a:gd name="connsiteX18" fmla="*/ 642231 w 1049039"/>
              <a:gd name="connsiteY18" fmla="*/ 1087299 h 1453236"/>
              <a:gd name="connsiteX19" fmla="*/ 606238 w 1049039"/>
              <a:gd name="connsiteY19" fmla="*/ 1102487 h 1453236"/>
              <a:gd name="connsiteX20" fmla="*/ 474053 w 1049039"/>
              <a:gd name="connsiteY20" fmla="*/ 1077104 h 1453236"/>
              <a:gd name="connsiteX21" fmla="*/ 415243 w 1049039"/>
              <a:gd name="connsiteY21" fmla="*/ 1100545 h 1453236"/>
              <a:gd name="connsiteX22" fmla="*/ 350885 w 1049039"/>
              <a:gd name="connsiteY22" fmla="*/ 1206931 h 1453236"/>
              <a:gd name="connsiteX23" fmla="*/ 299080 w 1049039"/>
              <a:gd name="connsiteY23" fmla="*/ 1233076 h 1453236"/>
              <a:gd name="connsiteX24" fmla="*/ 190059 w 1049039"/>
              <a:gd name="connsiteY24" fmla="*/ 1214490 h 1453236"/>
              <a:gd name="connsiteX25" fmla="*/ 165162 w 1049039"/>
              <a:gd name="connsiteY25" fmla="*/ 1200481 h 1453236"/>
              <a:gd name="connsiteX26" fmla="*/ 87488 w 1049039"/>
              <a:gd name="connsiteY26" fmla="*/ 1011775 h 1453236"/>
              <a:gd name="connsiteX27" fmla="*/ 221753 w 1049039"/>
              <a:gd name="connsiteY27" fmla="*/ 1031748 h 1453236"/>
              <a:gd name="connsiteX28" fmla="*/ 254209 w 1049039"/>
              <a:gd name="connsiteY28" fmla="*/ 1017739 h 1453236"/>
              <a:gd name="connsiteX29" fmla="*/ 330565 w 1049039"/>
              <a:gd name="connsiteY29" fmla="*/ 894432 h 1453236"/>
              <a:gd name="connsiteX30" fmla="*/ 378002 w 1049039"/>
              <a:gd name="connsiteY30" fmla="*/ 873488 h 1453236"/>
              <a:gd name="connsiteX31" fmla="*/ 516427 w 1049039"/>
              <a:gd name="connsiteY31" fmla="*/ 902547 h 1453236"/>
              <a:gd name="connsiteX32" fmla="*/ 555472 w 1049039"/>
              <a:gd name="connsiteY32" fmla="*/ 886041 h 1453236"/>
              <a:gd name="connsiteX33" fmla="*/ 642162 w 1049039"/>
              <a:gd name="connsiteY33" fmla="*/ 752817 h 1453236"/>
              <a:gd name="connsiteX34" fmla="*/ 674271 w 1049039"/>
              <a:gd name="connsiteY34" fmla="*/ 739917 h 1453236"/>
              <a:gd name="connsiteX35" fmla="*/ 809854 w 1049039"/>
              <a:gd name="connsiteY35" fmla="*/ 766479 h 1453236"/>
              <a:gd name="connsiteX36" fmla="*/ 868941 w 1049039"/>
              <a:gd name="connsiteY36" fmla="*/ 742969 h 1453236"/>
              <a:gd name="connsiteX37" fmla="*/ 58776 w 1049039"/>
              <a:gd name="connsiteY37" fmla="*/ 546912 h 1453236"/>
              <a:gd name="connsiteX38" fmla="*/ 134924 w 1049039"/>
              <a:gd name="connsiteY38" fmla="*/ 431719 h 1453236"/>
              <a:gd name="connsiteX39" fmla="*/ 169947 w 1049039"/>
              <a:gd name="connsiteY39" fmla="*/ 416115 h 1453236"/>
              <a:gd name="connsiteX40" fmla="*/ 305876 w 1049039"/>
              <a:gd name="connsiteY40" fmla="*/ 439972 h 1453236"/>
              <a:gd name="connsiteX41" fmla="*/ 359277 w 1049039"/>
              <a:gd name="connsiteY41" fmla="*/ 417224 h 1453236"/>
              <a:gd name="connsiteX42" fmla="*/ 440973 w 1049039"/>
              <a:gd name="connsiteY42" fmla="*/ 297246 h 1453236"/>
              <a:gd name="connsiteX43" fmla="*/ 476411 w 1049039"/>
              <a:gd name="connsiteY43" fmla="*/ 282474 h 1453236"/>
              <a:gd name="connsiteX44" fmla="*/ 612618 w 1049039"/>
              <a:gd name="connsiteY44" fmla="*/ 302794 h 1453236"/>
              <a:gd name="connsiteX45" fmla="*/ 710958 w 1049039"/>
              <a:gd name="connsiteY45" fmla="*/ 359871 h 1453236"/>
              <a:gd name="connsiteX46" fmla="*/ 745010 w 1049039"/>
              <a:gd name="connsiteY46" fmla="*/ 398985 h 1453236"/>
              <a:gd name="connsiteX47" fmla="*/ 754234 w 1049039"/>
              <a:gd name="connsiteY47" fmla="*/ 491569 h 1453236"/>
              <a:gd name="connsiteX48" fmla="*/ 707352 w 1049039"/>
              <a:gd name="connsiteY48" fmla="*/ 512930 h 1453236"/>
              <a:gd name="connsiteX49" fmla="*/ 572186 w 1049039"/>
              <a:gd name="connsiteY49" fmla="*/ 484496 h 1453236"/>
              <a:gd name="connsiteX50" fmla="*/ 524056 w 1049039"/>
              <a:gd name="connsiteY50" fmla="*/ 504261 h 1453236"/>
              <a:gd name="connsiteX51" fmla="*/ 441736 w 1049039"/>
              <a:gd name="connsiteY51" fmla="*/ 631937 h 1453236"/>
              <a:gd name="connsiteX52" fmla="*/ 406020 w 1049039"/>
              <a:gd name="connsiteY52" fmla="*/ 646501 h 1453236"/>
              <a:gd name="connsiteX53" fmla="*/ 264126 w 1049039"/>
              <a:gd name="connsiteY53" fmla="*/ 618067 h 1453236"/>
              <a:gd name="connsiteX54" fmla="*/ 219256 w 1049039"/>
              <a:gd name="connsiteY54" fmla="*/ 637138 h 1453236"/>
              <a:gd name="connsiteX55" fmla="*/ 148864 w 1049039"/>
              <a:gd name="connsiteY55" fmla="*/ 756007 h 1453236"/>
              <a:gd name="connsiteX56" fmla="*/ 102468 w 1049039"/>
              <a:gd name="connsiteY56" fmla="*/ 777228 h 1453236"/>
              <a:gd name="connsiteX57" fmla="*/ 27984 w 1049039"/>
              <a:gd name="connsiteY57" fmla="*/ 699485 h 1453236"/>
              <a:gd name="connsiteX58" fmla="*/ 17859 w 1049039"/>
              <a:gd name="connsiteY58" fmla="*/ 588245 h 1453236"/>
              <a:gd name="connsiteX59" fmla="*/ 58776 w 1049039"/>
              <a:gd name="connsiteY59" fmla="*/ 546912 h 14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49039" h="1453236">
                <a:moveTo>
                  <a:pt x="146159" y="1201313"/>
                </a:moveTo>
                <a:cubicBezTo>
                  <a:pt x="257607" y="1382529"/>
                  <a:pt x="477798" y="1484891"/>
                  <a:pt x="669347" y="1444460"/>
                </a:cubicBezTo>
                <a:cubicBezTo>
                  <a:pt x="901744" y="1395428"/>
                  <a:pt x="1048978" y="1205474"/>
                  <a:pt x="1048978" y="984936"/>
                </a:cubicBezTo>
                <a:cubicBezTo>
                  <a:pt x="1050850" y="837772"/>
                  <a:pt x="1009794" y="733606"/>
                  <a:pt x="951608" y="634988"/>
                </a:cubicBezTo>
                <a:cubicBezTo>
                  <a:pt x="841201" y="447878"/>
                  <a:pt x="694037" y="292530"/>
                  <a:pt x="529396" y="152995"/>
                </a:cubicBezTo>
                <a:cubicBezTo>
                  <a:pt x="456993" y="91619"/>
                  <a:pt x="380429" y="35791"/>
                  <a:pt x="286943" y="9923"/>
                </a:cubicBezTo>
                <a:cubicBezTo>
                  <a:pt x="179587" y="-19760"/>
                  <a:pt x="101913" y="17413"/>
                  <a:pt x="54962" y="117903"/>
                </a:cubicBezTo>
                <a:cubicBezTo>
                  <a:pt x="17027" y="199114"/>
                  <a:pt x="5931" y="285873"/>
                  <a:pt x="2463" y="373464"/>
                </a:cubicBezTo>
                <a:cubicBezTo>
                  <a:pt x="-3501" y="522431"/>
                  <a:pt x="591" y="671398"/>
                  <a:pt x="23338" y="818978"/>
                </a:cubicBezTo>
                <a:cubicBezTo>
                  <a:pt x="43797" y="952757"/>
                  <a:pt x="73964" y="1083901"/>
                  <a:pt x="146159" y="1201313"/>
                </a:cubicBezTo>
                <a:close/>
                <a:moveTo>
                  <a:pt x="868941" y="742969"/>
                </a:moveTo>
                <a:cubicBezTo>
                  <a:pt x="884545" y="712454"/>
                  <a:pt x="905836" y="684852"/>
                  <a:pt x="927543" y="651425"/>
                </a:cubicBezTo>
                <a:cubicBezTo>
                  <a:pt x="975326" y="710304"/>
                  <a:pt x="1000362" y="773761"/>
                  <a:pt x="1012221" y="842627"/>
                </a:cubicBezTo>
                <a:cubicBezTo>
                  <a:pt x="1013678" y="851226"/>
                  <a:pt x="1007644" y="862323"/>
                  <a:pt x="1002582" y="870714"/>
                </a:cubicBezTo>
                <a:cubicBezTo>
                  <a:pt x="987116" y="896305"/>
                  <a:pt x="969362" y="920578"/>
                  <a:pt x="954590" y="946515"/>
                </a:cubicBezTo>
                <a:cubicBezTo>
                  <a:pt x="942246" y="968153"/>
                  <a:pt x="925948" y="973077"/>
                  <a:pt x="902715" y="967945"/>
                </a:cubicBezTo>
                <a:cubicBezTo>
                  <a:pt x="859995" y="958513"/>
                  <a:pt x="816719" y="951717"/>
                  <a:pt x="774138" y="941869"/>
                </a:cubicBezTo>
                <a:cubicBezTo>
                  <a:pt x="749102" y="936113"/>
                  <a:pt x="734746" y="943256"/>
                  <a:pt x="721500" y="965726"/>
                </a:cubicBezTo>
                <a:cubicBezTo>
                  <a:pt x="696949" y="1007337"/>
                  <a:pt x="667406" y="1046035"/>
                  <a:pt x="642231" y="1087299"/>
                </a:cubicBezTo>
                <a:cubicBezTo>
                  <a:pt x="632522" y="1103181"/>
                  <a:pt x="623783" y="1106301"/>
                  <a:pt x="606238" y="1102487"/>
                </a:cubicBezTo>
                <a:cubicBezTo>
                  <a:pt x="562407" y="1092847"/>
                  <a:pt x="517606" y="1087576"/>
                  <a:pt x="474053" y="1077104"/>
                </a:cubicBezTo>
                <a:cubicBezTo>
                  <a:pt x="446798" y="1070516"/>
                  <a:pt x="429460" y="1073637"/>
                  <a:pt x="415243" y="1100545"/>
                </a:cubicBezTo>
                <a:cubicBezTo>
                  <a:pt x="395964" y="1137163"/>
                  <a:pt x="370928" y="1170729"/>
                  <a:pt x="350885" y="1206931"/>
                </a:cubicBezTo>
                <a:cubicBezTo>
                  <a:pt x="338679" y="1228984"/>
                  <a:pt x="325017" y="1238624"/>
                  <a:pt x="299080" y="1233076"/>
                </a:cubicBezTo>
                <a:cubicBezTo>
                  <a:pt x="263086" y="1225378"/>
                  <a:pt x="226260" y="1221494"/>
                  <a:pt x="190059" y="1214490"/>
                </a:cubicBezTo>
                <a:cubicBezTo>
                  <a:pt x="181043" y="1212756"/>
                  <a:pt x="169739" y="1207624"/>
                  <a:pt x="165162" y="1200481"/>
                </a:cubicBezTo>
                <a:cubicBezTo>
                  <a:pt x="128683" y="1143127"/>
                  <a:pt x="100179" y="1082167"/>
                  <a:pt x="87488" y="1011775"/>
                </a:cubicBezTo>
                <a:cubicBezTo>
                  <a:pt x="133607" y="1018918"/>
                  <a:pt x="177506" y="1026963"/>
                  <a:pt x="221753" y="1031748"/>
                </a:cubicBezTo>
                <a:cubicBezTo>
                  <a:pt x="232225" y="1032858"/>
                  <a:pt x="248453" y="1026131"/>
                  <a:pt x="254209" y="1017739"/>
                </a:cubicBezTo>
                <a:cubicBezTo>
                  <a:pt x="281395" y="977793"/>
                  <a:pt x="307957" y="937084"/>
                  <a:pt x="330565" y="894432"/>
                </a:cubicBezTo>
                <a:cubicBezTo>
                  <a:pt x="342563" y="871824"/>
                  <a:pt x="356849" y="869050"/>
                  <a:pt x="378002" y="873488"/>
                </a:cubicBezTo>
                <a:cubicBezTo>
                  <a:pt x="424120" y="883197"/>
                  <a:pt x="470863" y="890687"/>
                  <a:pt x="516427" y="902547"/>
                </a:cubicBezTo>
                <a:cubicBezTo>
                  <a:pt x="536678" y="907817"/>
                  <a:pt x="545694" y="901645"/>
                  <a:pt x="555472" y="886041"/>
                </a:cubicBezTo>
                <a:cubicBezTo>
                  <a:pt x="583490" y="841101"/>
                  <a:pt x="611855" y="796231"/>
                  <a:pt x="642162" y="752817"/>
                </a:cubicBezTo>
                <a:cubicBezTo>
                  <a:pt x="647848" y="744702"/>
                  <a:pt x="664215" y="738391"/>
                  <a:pt x="674271" y="739917"/>
                </a:cubicBezTo>
                <a:cubicBezTo>
                  <a:pt x="719766" y="746922"/>
                  <a:pt x="764914" y="756215"/>
                  <a:pt x="809854" y="766479"/>
                </a:cubicBezTo>
                <a:cubicBezTo>
                  <a:pt x="836069" y="772582"/>
                  <a:pt x="854863" y="770571"/>
                  <a:pt x="868941" y="742969"/>
                </a:cubicBezTo>
                <a:close/>
                <a:moveTo>
                  <a:pt x="58776" y="546912"/>
                </a:moveTo>
                <a:cubicBezTo>
                  <a:pt x="84922" y="509046"/>
                  <a:pt x="108016" y="469030"/>
                  <a:pt x="134924" y="431719"/>
                </a:cubicBezTo>
                <a:cubicBezTo>
                  <a:pt x="141582" y="422495"/>
                  <a:pt x="158781" y="414728"/>
                  <a:pt x="169947" y="416115"/>
                </a:cubicBezTo>
                <a:cubicBezTo>
                  <a:pt x="215580" y="421732"/>
                  <a:pt x="261214" y="429153"/>
                  <a:pt x="305876" y="439972"/>
                </a:cubicBezTo>
                <a:cubicBezTo>
                  <a:pt x="332091" y="446352"/>
                  <a:pt x="345823" y="438793"/>
                  <a:pt x="359277" y="417224"/>
                </a:cubicBezTo>
                <a:cubicBezTo>
                  <a:pt x="384867" y="376168"/>
                  <a:pt x="411984" y="335945"/>
                  <a:pt x="440973" y="297246"/>
                </a:cubicBezTo>
                <a:cubicBezTo>
                  <a:pt x="447769" y="288231"/>
                  <a:pt x="465038" y="281087"/>
                  <a:pt x="476411" y="282474"/>
                </a:cubicBezTo>
                <a:cubicBezTo>
                  <a:pt x="522114" y="287953"/>
                  <a:pt x="567678" y="304875"/>
                  <a:pt x="612618" y="302794"/>
                </a:cubicBezTo>
                <a:cubicBezTo>
                  <a:pt x="662412" y="300506"/>
                  <a:pt x="684327" y="330743"/>
                  <a:pt x="710958" y="359871"/>
                </a:cubicBezTo>
                <a:cubicBezTo>
                  <a:pt x="722609" y="372631"/>
                  <a:pt x="733567" y="386016"/>
                  <a:pt x="745010" y="398985"/>
                </a:cubicBezTo>
                <a:cubicBezTo>
                  <a:pt x="783847" y="443093"/>
                  <a:pt x="782876" y="442538"/>
                  <a:pt x="754234" y="491569"/>
                </a:cubicBezTo>
                <a:cubicBezTo>
                  <a:pt x="742583" y="511543"/>
                  <a:pt x="730515" y="518547"/>
                  <a:pt x="707352" y="512930"/>
                </a:cubicBezTo>
                <a:cubicBezTo>
                  <a:pt x="662620" y="502041"/>
                  <a:pt x="617056" y="494829"/>
                  <a:pt x="572186" y="484496"/>
                </a:cubicBezTo>
                <a:cubicBezTo>
                  <a:pt x="550271" y="479433"/>
                  <a:pt x="536123" y="484079"/>
                  <a:pt x="524056" y="504261"/>
                </a:cubicBezTo>
                <a:cubicBezTo>
                  <a:pt x="498118" y="547744"/>
                  <a:pt x="471002" y="590673"/>
                  <a:pt x="441736" y="631937"/>
                </a:cubicBezTo>
                <a:cubicBezTo>
                  <a:pt x="435286" y="641022"/>
                  <a:pt x="417185" y="648234"/>
                  <a:pt x="406020" y="646501"/>
                </a:cubicBezTo>
                <a:cubicBezTo>
                  <a:pt x="358375" y="639080"/>
                  <a:pt x="311285" y="628469"/>
                  <a:pt x="264126" y="618067"/>
                </a:cubicBezTo>
                <a:cubicBezTo>
                  <a:pt x="243806" y="613559"/>
                  <a:pt x="230422" y="616055"/>
                  <a:pt x="219256" y="637138"/>
                </a:cubicBezTo>
                <a:cubicBezTo>
                  <a:pt x="197688" y="677778"/>
                  <a:pt x="171403" y="715852"/>
                  <a:pt x="148864" y="756007"/>
                </a:cubicBezTo>
                <a:cubicBezTo>
                  <a:pt x="137768" y="775772"/>
                  <a:pt x="126533" y="781944"/>
                  <a:pt x="102468" y="777228"/>
                </a:cubicBezTo>
                <a:cubicBezTo>
                  <a:pt x="36723" y="764260"/>
                  <a:pt x="35821" y="765993"/>
                  <a:pt x="27984" y="699485"/>
                </a:cubicBezTo>
                <a:cubicBezTo>
                  <a:pt x="23269" y="659608"/>
                  <a:pt x="20633" y="619523"/>
                  <a:pt x="17859" y="588245"/>
                </a:cubicBezTo>
                <a:cubicBezTo>
                  <a:pt x="35336" y="570908"/>
                  <a:pt x="49414" y="560505"/>
                  <a:pt x="58776" y="54691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9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0" name="Group 2">
            <a:extLst>
              <a:ext uri="{FF2B5EF4-FFF2-40B4-BE49-F238E27FC236}">
                <a16:creationId xmlns:a16="http://schemas.microsoft.com/office/drawing/2014/main" id="{75589443-9C20-4C28-8B77-6A4DE5DDD2B8}"/>
              </a:ext>
            </a:extLst>
          </p:cNvPr>
          <p:cNvGrpSpPr/>
          <p:nvPr/>
        </p:nvGrpSpPr>
        <p:grpSpPr>
          <a:xfrm>
            <a:off x="5454503" y="2304529"/>
            <a:ext cx="5997364" cy="3315431"/>
            <a:chOff x="-548507" y="438732"/>
            <a:chExt cx="11570449" cy="6396313"/>
          </a:xfrm>
        </p:grpSpPr>
        <p:sp>
          <p:nvSpPr>
            <p:cNvPr id="51" name="Freeform: Shape 32">
              <a:extLst>
                <a:ext uri="{FF2B5EF4-FFF2-40B4-BE49-F238E27FC236}">
                  <a16:creationId xmlns:a16="http://schemas.microsoft.com/office/drawing/2014/main" id="{67E66983-CADC-489D-9B56-97105438CA47}"/>
                </a:ext>
              </a:extLst>
            </p:cNvPr>
            <p:cNvSpPr/>
            <p:nvPr userDrawn="1"/>
          </p:nvSpPr>
          <p:spPr>
            <a:xfrm>
              <a:off x="637649" y="438732"/>
              <a:ext cx="9202485" cy="6001624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3">
              <a:extLst>
                <a:ext uri="{FF2B5EF4-FFF2-40B4-BE49-F238E27FC236}">
                  <a16:creationId xmlns:a16="http://schemas.microsoft.com/office/drawing/2014/main" id="{D5702D7E-752A-4BB8-90A5-BE8CB8FA46E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">
              <a:extLst>
                <a:ext uri="{FF2B5EF4-FFF2-40B4-BE49-F238E27FC236}">
                  <a16:creationId xmlns:a16="http://schemas.microsoft.com/office/drawing/2014/main" id="{A31C2AB0-472E-42C3-A789-521D277CD32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">
              <a:extLst>
                <a:ext uri="{FF2B5EF4-FFF2-40B4-BE49-F238E27FC236}">
                  <a16:creationId xmlns:a16="http://schemas.microsoft.com/office/drawing/2014/main" id="{2CBBA1AC-7019-4DEA-9341-7602A2C8E76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6">
              <a:extLst>
                <a:ext uri="{FF2B5EF4-FFF2-40B4-BE49-F238E27FC236}">
                  <a16:creationId xmlns:a16="http://schemas.microsoft.com/office/drawing/2014/main" id="{6CD8538A-9F2F-4B36-9DA7-C9DB3C3E810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7">
              <a:extLst>
                <a:ext uri="{FF2B5EF4-FFF2-40B4-BE49-F238E27FC236}">
                  <a16:creationId xmlns:a16="http://schemas.microsoft.com/office/drawing/2014/main" id="{CAD33216-47F2-48E1-A7B3-A87D0C0822B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Group 8">
              <a:extLst>
                <a:ext uri="{FF2B5EF4-FFF2-40B4-BE49-F238E27FC236}">
                  <a16:creationId xmlns:a16="http://schemas.microsoft.com/office/drawing/2014/main" id="{4C8112EF-06D1-4CC8-8FE5-BB245FFFB5A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2" name="Rectangle: Rounded Corners 13">
                <a:extLst>
                  <a:ext uri="{FF2B5EF4-FFF2-40B4-BE49-F238E27FC236}">
                    <a16:creationId xmlns:a16="http://schemas.microsoft.com/office/drawing/2014/main" id="{BCA02192-7810-44D5-95D1-9D2DAA4C22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14">
                <a:extLst>
                  <a:ext uri="{FF2B5EF4-FFF2-40B4-BE49-F238E27FC236}">
                    <a16:creationId xmlns:a16="http://schemas.microsoft.com/office/drawing/2014/main" id="{70D59628-A0B5-40BD-B912-445460AF16B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9">
              <a:extLst>
                <a:ext uri="{FF2B5EF4-FFF2-40B4-BE49-F238E27FC236}">
                  <a16:creationId xmlns:a16="http://schemas.microsoft.com/office/drawing/2014/main" id="{97DD3376-F664-48F4-B564-84A82A5322B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0" name="Rectangle: Rounded Corners 11">
                <a:extLst>
                  <a:ext uri="{FF2B5EF4-FFF2-40B4-BE49-F238E27FC236}">
                    <a16:creationId xmlns:a16="http://schemas.microsoft.com/office/drawing/2014/main" id="{DF1BBCD9-A9FB-489A-BD50-77E8F457A50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2">
                <a:extLst>
                  <a:ext uri="{FF2B5EF4-FFF2-40B4-BE49-F238E27FC236}">
                    <a16:creationId xmlns:a16="http://schemas.microsoft.com/office/drawing/2014/main" id="{60003BA7-7BBA-4C09-BDC8-02AE75A9C4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9" name="Freeform: Shape 10">
              <a:extLst>
                <a:ext uri="{FF2B5EF4-FFF2-40B4-BE49-F238E27FC236}">
                  <a16:creationId xmlns:a16="http://schemas.microsoft.com/office/drawing/2014/main" id="{3F985299-AB7A-4CD5-BB6A-9D4D0CAE8EC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Our Team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76FFA61-B3CF-477B-A49E-AF55818847DA}"/>
              </a:ext>
            </a:extLst>
          </p:cNvPr>
          <p:cNvSpPr txBox="1">
            <a:spLocks/>
          </p:cNvSpPr>
          <p:nvPr/>
        </p:nvSpPr>
        <p:spPr>
          <a:xfrm>
            <a:off x="4017221" y="1458212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cs typeface="Arial" pitchFamily="34" charset="0"/>
              </a:rPr>
              <a:t>Name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F4D6D6C-A837-4C71-B83E-2AB989C6F8D1}"/>
              </a:ext>
            </a:extLst>
          </p:cNvPr>
          <p:cNvSpPr txBox="1">
            <a:spLocks/>
          </p:cNvSpPr>
          <p:nvPr/>
        </p:nvSpPr>
        <p:spPr>
          <a:xfrm>
            <a:off x="6658341" y="1458212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8A5F7D8-F205-497C-8C5B-0A91DC1222FE}"/>
              </a:ext>
            </a:extLst>
          </p:cNvPr>
          <p:cNvSpPr txBox="1">
            <a:spLocks/>
          </p:cNvSpPr>
          <p:nvPr/>
        </p:nvSpPr>
        <p:spPr>
          <a:xfrm>
            <a:off x="9299461" y="1458212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accent3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C41379-BBB8-4CE3-86F4-04FD51858E7D}"/>
              </a:ext>
            </a:extLst>
          </p:cNvPr>
          <p:cNvSpPr txBox="1"/>
          <p:nvPr/>
        </p:nvSpPr>
        <p:spPr>
          <a:xfrm>
            <a:off x="3942095" y="5338788"/>
            <a:ext cx="1831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90C2BD-EC1C-4A30-8C75-6BBAEA3FB889}"/>
              </a:ext>
            </a:extLst>
          </p:cNvPr>
          <p:cNvSpPr txBox="1"/>
          <p:nvPr/>
        </p:nvSpPr>
        <p:spPr>
          <a:xfrm>
            <a:off x="6583215" y="5338788"/>
            <a:ext cx="1831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B9C038-E835-406E-98BA-CAE4B8E82F9F}"/>
              </a:ext>
            </a:extLst>
          </p:cNvPr>
          <p:cNvSpPr txBox="1"/>
          <p:nvPr/>
        </p:nvSpPr>
        <p:spPr>
          <a:xfrm>
            <a:off x="9224335" y="5338788"/>
            <a:ext cx="1831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3393D58-84F4-48CF-9DCB-976538F6FA47}"/>
              </a:ext>
            </a:extLst>
          </p:cNvPr>
          <p:cNvSpPr txBox="1">
            <a:spLocks/>
          </p:cNvSpPr>
          <p:nvPr/>
        </p:nvSpPr>
        <p:spPr>
          <a:xfrm>
            <a:off x="558369" y="1552028"/>
            <a:ext cx="2577120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C6DB57-0EA1-4DB5-BAE1-FF0F49391054}"/>
              </a:ext>
            </a:extLst>
          </p:cNvPr>
          <p:cNvSpPr txBox="1"/>
          <p:nvPr/>
        </p:nvSpPr>
        <p:spPr>
          <a:xfrm>
            <a:off x="558368" y="2384072"/>
            <a:ext cx="2577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DB4A8F3B-CFC1-4663-B6AE-19199B625FF2}"/>
              </a:ext>
            </a:extLst>
          </p:cNvPr>
          <p:cNvSpPr>
            <a:spLocks noGrp="1"/>
          </p:cNvSpPr>
          <p:nvPr>
            <p:ph type="pic" idx="44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185B7EFD-A9A2-4474-8D00-F19E2C9CFE09}"/>
              </a:ext>
            </a:extLst>
          </p:cNvPr>
          <p:cNvSpPr>
            <a:spLocks noGrp="1"/>
          </p:cNvSpPr>
          <p:nvPr>
            <p:ph type="pic" idx="43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6FEC2C6-6947-4520-B2A9-C278EEBDA965}"/>
              </a:ext>
            </a:extLst>
          </p:cNvPr>
          <p:cNvSpPr>
            <a:spLocks noGrp="1"/>
          </p:cNvSpPr>
          <p:nvPr>
            <p:ph type="pic" idx="4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0AAC289-31CC-41F4-A7CB-5B93ED194BEC}"/>
              </a:ext>
            </a:extLst>
          </p:cNvPr>
          <p:cNvGrpSpPr/>
          <p:nvPr/>
        </p:nvGrpSpPr>
        <p:grpSpPr>
          <a:xfrm>
            <a:off x="636138" y="2323989"/>
            <a:ext cx="3065289" cy="3664319"/>
            <a:chOff x="4110178" y="1057298"/>
            <a:chExt cx="3969024" cy="4744664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6E0603B-E101-4336-8F68-27B70DA17DFA}"/>
                </a:ext>
              </a:extLst>
            </p:cNvPr>
            <p:cNvSpPr/>
            <p:nvPr/>
          </p:nvSpPr>
          <p:spPr>
            <a:xfrm>
              <a:off x="7594567" y="3688746"/>
              <a:ext cx="109918" cy="109918"/>
            </a:xfrm>
            <a:custGeom>
              <a:avLst/>
              <a:gdLst>
                <a:gd name="connsiteX0" fmla="*/ 109918 w 109918"/>
                <a:gd name="connsiteY0" fmla="*/ 54959 h 109918"/>
                <a:gd name="connsiteX1" fmla="*/ 54959 w 109918"/>
                <a:gd name="connsiteY1" fmla="*/ 109918 h 109918"/>
                <a:gd name="connsiteX2" fmla="*/ 0 w 109918"/>
                <a:gd name="connsiteY2" fmla="*/ 54959 h 109918"/>
                <a:gd name="connsiteX3" fmla="*/ 54959 w 109918"/>
                <a:gd name="connsiteY3" fmla="*/ 0 h 109918"/>
                <a:gd name="connsiteX4" fmla="*/ 109918 w 109918"/>
                <a:gd name="connsiteY4" fmla="*/ 54959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18" h="109918">
                  <a:moveTo>
                    <a:pt x="109918" y="54959"/>
                  </a:moveTo>
                  <a:cubicBezTo>
                    <a:pt x="109918" y="85312"/>
                    <a:pt x="85312" y="109918"/>
                    <a:pt x="54959" y="109918"/>
                  </a:cubicBezTo>
                  <a:cubicBezTo>
                    <a:pt x="24606" y="109918"/>
                    <a:pt x="0" y="85312"/>
                    <a:pt x="0" y="54959"/>
                  </a:cubicBezTo>
                  <a:cubicBezTo>
                    <a:pt x="0" y="24606"/>
                    <a:pt x="24606" y="0"/>
                    <a:pt x="54959" y="0"/>
                  </a:cubicBezTo>
                  <a:cubicBezTo>
                    <a:pt x="85312" y="0"/>
                    <a:pt x="109918" y="24606"/>
                    <a:pt x="109918" y="5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5F7CD0-57E5-4FDC-ABCE-009CD78A424F}"/>
                </a:ext>
              </a:extLst>
            </p:cNvPr>
            <p:cNvSpPr/>
            <p:nvPr/>
          </p:nvSpPr>
          <p:spPr>
            <a:xfrm>
              <a:off x="6599491" y="2455640"/>
              <a:ext cx="109918" cy="109918"/>
            </a:xfrm>
            <a:custGeom>
              <a:avLst/>
              <a:gdLst>
                <a:gd name="connsiteX0" fmla="*/ 109918 w 109918"/>
                <a:gd name="connsiteY0" fmla="*/ 54959 h 109918"/>
                <a:gd name="connsiteX1" fmla="*/ 54959 w 109918"/>
                <a:gd name="connsiteY1" fmla="*/ 109919 h 109918"/>
                <a:gd name="connsiteX2" fmla="*/ 0 w 109918"/>
                <a:gd name="connsiteY2" fmla="*/ 54959 h 109918"/>
                <a:gd name="connsiteX3" fmla="*/ 54959 w 109918"/>
                <a:gd name="connsiteY3" fmla="*/ 0 h 109918"/>
                <a:gd name="connsiteX4" fmla="*/ 109918 w 109918"/>
                <a:gd name="connsiteY4" fmla="*/ 54959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18" h="109918">
                  <a:moveTo>
                    <a:pt x="109918" y="54959"/>
                  </a:moveTo>
                  <a:cubicBezTo>
                    <a:pt x="109918" y="85312"/>
                    <a:pt x="85312" y="109919"/>
                    <a:pt x="54959" y="109919"/>
                  </a:cubicBezTo>
                  <a:cubicBezTo>
                    <a:pt x="24606" y="109919"/>
                    <a:pt x="0" y="85313"/>
                    <a:pt x="0" y="54959"/>
                  </a:cubicBezTo>
                  <a:cubicBezTo>
                    <a:pt x="0" y="24606"/>
                    <a:pt x="24606" y="0"/>
                    <a:pt x="54959" y="0"/>
                  </a:cubicBezTo>
                  <a:cubicBezTo>
                    <a:pt x="85312" y="0"/>
                    <a:pt x="109918" y="24606"/>
                    <a:pt x="109918" y="5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1E1D0A6-796C-4510-BCBA-9A4F969FF052}"/>
                </a:ext>
              </a:extLst>
            </p:cNvPr>
            <p:cNvSpPr/>
            <p:nvPr/>
          </p:nvSpPr>
          <p:spPr>
            <a:xfrm>
              <a:off x="5061464" y="3173852"/>
              <a:ext cx="3017738" cy="2572745"/>
            </a:xfrm>
            <a:custGeom>
              <a:avLst/>
              <a:gdLst>
                <a:gd name="connsiteX0" fmla="*/ 1355718 w 3017738"/>
                <a:gd name="connsiteY0" fmla="*/ 1742095 h 2572745"/>
                <a:gd name="connsiteX1" fmla="*/ 1738242 w 3017738"/>
                <a:gd name="connsiteY1" fmla="*/ 1772290 h 2572745"/>
                <a:gd name="connsiteX2" fmla="*/ 1929599 w 3017738"/>
                <a:gd name="connsiteY2" fmla="*/ 2005843 h 2572745"/>
                <a:gd name="connsiteX3" fmla="*/ 1866258 w 3017738"/>
                <a:gd name="connsiteY3" fmla="*/ 2251397 h 2572745"/>
                <a:gd name="connsiteX4" fmla="*/ 1813394 w 3017738"/>
                <a:gd name="connsiteY4" fmla="*/ 2282925 h 2572745"/>
                <a:gd name="connsiteX5" fmla="*/ 1699761 w 3017738"/>
                <a:gd name="connsiteY5" fmla="*/ 2292164 h 2572745"/>
                <a:gd name="connsiteX6" fmla="*/ 1429632 w 3017738"/>
                <a:gd name="connsiteY6" fmla="*/ 2369984 h 2572745"/>
                <a:gd name="connsiteX7" fmla="*/ 1258087 w 3017738"/>
                <a:gd name="connsiteY7" fmla="*/ 2472282 h 2572745"/>
                <a:gd name="connsiteX8" fmla="*/ 957002 w 3017738"/>
                <a:gd name="connsiteY8" fmla="*/ 2566961 h 2572745"/>
                <a:gd name="connsiteX9" fmla="*/ 311397 w 3017738"/>
                <a:gd name="connsiteY9" fmla="*/ 2483522 h 2572745"/>
                <a:gd name="connsiteX10" fmla="*/ 86702 w 3017738"/>
                <a:gd name="connsiteY10" fmla="*/ 2336075 h 2572745"/>
                <a:gd name="connsiteX11" fmla="*/ 120 w 3017738"/>
                <a:gd name="connsiteY11" fmla="*/ 2140336 h 2572745"/>
                <a:gd name="connsiteX12" fmla="*/ 95180 w 3017738"/>
                <a:gd name="connsiteY12" fmla="*/ 1192408 h 2572745"/>
                <a:gd name="connsiteX13" fmla="*/ 242817 w 3017738"/>
                <a:gd name="connsiteY13" fmla="*/ 870463 h 2572745"/>
                <a:gd name="connsiteX14" fmla="*/ 470846 w 3017738"/>
                <a:gd name="connsiteY14" fmla="*/ 697298 h 2572745"/>
                <a:gd name="connsiteX15" fmla="*/ 1130357 w 3017738"/>
                <a:gd name="connsiteY15" fmla="*/ 547756 h 2572745"/>
                <a:gd name="connsiteX16" fmla="*/ 1336763 w 3017738"/>
                <a:gd name="connsiteY16" fmla="*/ 572521 h 2572745"/>
                <a:gd name="connsiteX17" fmla="*/ 1411630 w 3017738"/>
                <a:gd name="connsiteY17" fmla="*/ 544422 h 2572745"/>
                <a:gd name="connsiteX18" fmla="*/ 1552600 w 3017738"/>
                <a:gd name="connsiteY18" fmla="*/ 324394 h 2572745"/>
                <a:gd name="connsiteX19" fmla="*/ 1758530 w 3017738"/>
                <a:gd name="connsiteY19" fmla="*/ 76745 h 2572745"/>
                <a:gd name="connsiteX20" fmla="*/ 1966271 w 3017738"/>
                <a:gd name="connsiteY20" fmla="*/ 68 h 2572745"/>
                <a:gd name="connsiteX21" fmla="*/ 2628449 w 3017738"/>
                <a:gd name="connsiteY21" fmla="*/ 88270 h 2572745"/>
                <a:gd name="connsiteX22" fmla="*/ 2927343 w 3017738"/>
                <a:gd name="connsiteY22" fmla="*/ 274198 h 2572745"/>
                <a:gd name="connsiteX23" fmla="*/ 3017259 w 3017738"/>
                <a:gd name="connsiteY23" fmla="*/ 489749 h 2572745"/>
                <a:gd name="connsiteX24" fmla="*/ 2998590 w 3017738"/>
                <a:gd name="connsiteY24" fmla="*/ 608620 h 2572745"/>
                <a:gd name="connsiteX25" fmla="*/ 2878480 w 3017738"/>
                <a:gd name="connsiteY25" fmla="*/ 918278 h 2572745"/>
                <a:gd name="connsiteX26" fmla="*/ 2380227 w 3017738"/>
                <a:gd name="connsiteY26" fmla="*/ 1258892 h 2572745"/>
                <a:gd name="connsiteX27" fmla="*/ 2233161 w 3017738"/>
                <a:gd name="connsiteY27" fmla="*/ 1255368 h 2572745"/>
                <a:gd name="connsiteX28" fmla="*/ 2491384 w 3017738"/>
                <a:gd name="connsiteY28" fmla="*/ 1228031 h 2572745"/>
                <a:gd name="connsiteX29" fmla="*/ 2807709 w 3017738"/>
                <a:gd name="connsiteY29" fmla="*/ 983525 h 2572745"/>
                <a:gd name="connsiteX30" fmla="*/ 2924867 w 3017738"/>
                <a:gd name="connsiteY30" fmla="*/ 662723 h 2572745"/>
                <a:gd name="connsiteX31" fmla="*/ 2914675 w 3017738"/>
                <a:gd name="connsiteY31" fmla="*/ 627766 h 2572745"/>
                <a:gd name="connsiteX32" fmla="*/ 2888576 w 3017738"/>
                <a:gd name="connsiteY32" fmla="*/ 525277 h 2572745"/>
                <a:gd name="connsiteX33" fmla="*/ 2960109 w 3017738"/>
                <a:gd name="connsiteY33" fmla="*/ 457554 h 2572745"/>
                <a:gd name="connsiteX34" fmla="*/ 2808471 w 3017738"/>
                <a:gd name="connsiteY34" fmla="*/ 240670 h 2572745"/>
                <a:gd name="connsiteX35" fmla="*/ 2403849 w 3017738"/>
                <a:gd name="connsiteY35" fmla="*/ 99700 h 2572745"/>
                <a:gd name="connsiteX36" fmla="*/ 1972367 w 3017738"/>
                <a:gd name="connsiteY36" fmla="*/ 69029 h 2572745"/>
                <a:gd name="connsiteX37" fmla="*/ 1789677 w 3017738"/>
                <a:gd name="connsiteY37" fmla="*/ 143038 h 2572745"/>
                <a:gd name="connsiteX38" fmla="*/ 1592319 w 3017738"/>
                <a:gd name="connsiteY38" fmla="*/ 397927 h 2572745"/>
                <a:gd name="connsiteX39" fmla="*/ 1473542 w 3017738"/>
                <a:gd name="connsiteY39" fmla="*/ 586999 h 2572745"/>
                <a:gd name="connsiteX40" fmla="*/ 1312856 w 3017738"/>
                <a:gd name="connsiteY40" fmla="*/ 642149 h 2572745"/>
                <a:gd name="connsiteX41" fmla="*/ 1019962 w 3017738"/>
                <a:gd name="connsiteY41" fmla="*/ 632624 h 2572745"/>
                <a:gd name="connsiteX42" fmla="*/ 550094 w 3017738"/>
                <a:gd name="connsiteY42" fmla="*/ 748257 h 2572745"/>
                <a:gd name="connsiteX43" fmla="*/ 209765 w 3017738"/>
                <a:gd name="connsiteY43" fmla="*/ 1095253 h 2572745"/>
                <a:gd name="connsiteX44" fmla="*/ 106610 w 3017738"/>
                <a:gd name="connsiteY44" fmla="*/ 1600744 h 2572745"/>
                <a:gd name="connsiteX45" fmla="*/ 74320 w 3017738"/>
                <a:gd name="connsiteY45" fmla="*/ 2070041 h 2572745"/>
                <a:gd name="connsiteX46" fmla="*/ 203098 w 3017738"/>
                <a:gd name="connsiteY46" fmla="*/ 2343504 h 2572745"/>
                <a:gd name="connsiteX47" fmla="*/ 531044 w 3017738"/>
                <a:gd name="connsiteY47" fmla="*/ 2476283 h 2572745"/>
                <a:gd name="connsiteX48" fmla="*/ 1032059 w 3017738"/>
                <a:gd name="connsiteY48" fmla="*/ 2492189 h 2572745"/>
                <a:gd name="connsiteX49" fmla="*/ 1210462 w 3017738"/>
                <a:gd name="connsiteY49" fmla="*/ 2430563 h 2572745"/>
                <a:gd name="connsiteX50" fmla="*/ 1363529 w 3017738"/>
                <a:gd name="connsiteY50" fmla="*/ 2343980 h 2572745"/>
                <a:gd name="connsiteX51" fmla="*/ 1723859 w 3017738"/>
                <a:gd name="connsiteY51" fmla="*/ 2242063 h 2572745"/>
                <a:gd name="connsiteX52" fmla="*/ 1864544 w 3017738"/>
                <a:gd name="connsiteY52" fmla="*/ 2144432 h 2572745"/>
                <a:gd name="connsiteX53" fmla="*/ 1890738 w 3017738"/>
                <a:gd name="connsiteY53" fmla="*/ 1986698 h 2572745"/>
                <a:gd name="connsiteX54" fmla="*/ 1744433 w 3017738"/>
                <a:gd name="connsiteY54" fmla="*/ 1802389 h 2572745"/>
                <a:gd name="connsiteX55" fmla="*/ 1433823 w 3017738"/>
                <a:gd name="connsiteY55" fmla="*/ 1763241 h 2572745"/>
                <a:gd name="connsiteX56" fmla="*/ 1353813 w 3017738"/>
                <a:gd name="connsiteY56" fmla="*/ 1762765 h 2572745"/>
                <a:gd name="connsiteX57" fmla="*/ 1355718 w 3017738"/>
                <a:gd name="connsiteY57" fmla="*/ 1742095 h 2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017738" h="2572745">
                  <a:moveTo>
                    <a:pt x="1355718" y="1742095"/>
                  </a:moveTo>
                  <a:cubicBezTo>
                    <a:pt x="1483353" y="1751430"/>
                    <a:pt x="1612226" y="1752668"/>
                    <a:pt x="1738242" y="1772290"/>
                  </a:cubicBezTo>
                  <a:cubicBezTo>
                    <a:pt x="1867687" y="1792483"/>
                    <a:pt x="1927885" y="1875826"/>
                    <a:pt x="1929599" y="2005843"/>
                  </a:cubicBezTo>
                  <a:cubicBezTo>
                    <a:pt x="1930742" y="2093377"/>
                    <a:pt x="1907311" y="2175293"/>
                    <a:pt x="1866258" y="2251397"/>
                  </a:cubicBezTo>
                  <a:cubicBezTo>
                    <a:pt x="1857781" y="2267209"/>
                    <a:pt x="1832730" y="2279210"/>
                    <a:pt x="1813394" y="2282925"/>
                  </a:cubicBezTo>
                  <a:cubicBezTo>
                    <a:pt x="1776247" y="2290069"/>
                    <a:pt x="1737480" y="2293974"/>
                    <a:pt x="1699761" y="2292164"/>
                  </a:cubicBezTo>
                  <a:cubicBezTo>
                    <a:pt x="1600225" y="2287402"/>
                    <a:pt x="1512881" y="2321025"/>
                    <a:pt x="1429632" y="2369984"/>
                  </a:cubicBezTo>
                  <a:cubicBezTo>
                    <a:pt x="1372196" y="2403702"/>
                    <a:pt x="1314570" y="2437135"/>
                    <a:pt x="1258087" y="2472282"/>
                  </a:cubicBezTo>
                  <a:cubicBezTo>
                    <a:pt x="1165694" y="2529718"/>
                    <a:pt x="1064253" y="2558674"/>
                    <a:pt x="957002" y="2566961"/>
                  </a:cubicBezTo>
                  <a:cubicBezTo>
                    <a:pt x="736212" y="2584010"/>
                    <a:pt x="519423" y="2565436"/>
                    <a:pt x="311397" y="2483522"/>
                  </a:cubicBezTo>
                  <a:cubicBezTo>
                    <a:pt x="226529" y="2450089"/>
                    <a:pt x="148520" y="2404750"/>
                    <a:pt x="86702" y="2336075"/>
                  </a:cubicBezTo>
                  <a:cubicBezTo>
                    <a:pt x="36601" y="2280353"/>
                    <a:pt x="-2452" y="2215583"/>
                    <a:pt x="120" y="2140336"/>
                  </a:cubicBezTo>
                  <a:cubicBezTo>
                    <a:pt x="10693" y="1822391"/>
                    <a:pt x="14979" y="1503399"/>
                    <a:pt x="95180" y="1192408"/>
                  </a:cubicBezTo>
                  <a:cubicBezTo>
                    <a:pt x="124993" y="1076679"/>
                    <a:pt x="171951" y="968189"/>
                    <a:pt x="242817" y="870463"/>
                  </a:cubicBezTo>
                  <a:cubicBezTo>
                    <a:pt x="301586" y="789405"/>
                    <a:pt x="380168" y="735589"/>
                    <a:pt x="470846" y="697298"/>
                  </a:cubicBezTo>
                  <a:cubicBezTo>
                    <a:pt x="681729" y="608144"/>
                    <a:pt x="901661" y="555947"/>
                    <a:pt x="1130357" y="547756"/>
                  </a:cubicBezTo>
                  <a:cubicBezTo>
                    <a:pt x="1198937" y="545279"/>
                    <a:pt x="1269326" y="557281"/>
                    <a:pt x="1336763" y="572521"/>
                  </a:cubicBezTo>
                  <a:cubicBezTo>
                    <a:pt x="1374006" y="580903"/>
                    <a:pt x="1393818" y="572425"/>
                    <a:pt x="1411630" y="544422"/>
                  </a:cubicBezTo>
                  <a:cubicBezTo>
                    <a:pt x="1458398" y="470889"/>
                    <a:pt x="1500689" y="394117"/>
                    <a:pt x="1552600" y="324394"/>
                  </a:cubicBezTo>
                  <a:cubicBezTo>
                    <a:pt x="1616703" y="238384"/>
                    <a:pt x="1684997" y="154849"/>
                    <a:pt x="1758530" y="76745"/>
                  </a:cubicBezTo>
                  <a:cubicBezTo>
                    <a:pt x="1812442" y="19499"/>
                    <a:pt x="1884832" y="-1360"/>
                    <a:pt x="1966271" y="68"/>
                  </a:cubicBezTo>
                  <a:cubicBezTo>
                    <a:pt x="2190680" y="3878"/>
                    <a:pt x="2413374" y="17785"/>
                    <a:pt x="2628449" y="88270"/>
                  </a:cubicBezTo>
                  <a:cubicBezTo>
                    <a:pt x="2742844" y="125798"/>
                    <a:pt x="2847809" y="179995"/>
                    <a:pt x="2927343" y="274198"/>
                  </a:cubicBezTo>
                  <a:cubicBezTo>
                    <a:pt x="2980207" y="336682"/>
                    <a:pt x="3011925" y="409167"/>
                    <a:pt x="3017259" y="489749"/>
                  </a:cubicBezTo>
                  <a:cubicBezTo>
                    <a:pt x="3019831" y="528896"/>
                    <a:pt x="3011830" y="571283"/>
                    <a:pt x="2998590" y="608620"/>
                  </a:cubicBezTo>
                  <a:cubicBezTo>
                    <a:pt x="2961443" y="712824"/>
                    <a:pt x="2920104" y="815694"/>
                    <a:pt x="2878480" y="918278"/>
                  </a:cubicBezTo>
                  <a:cubicBezTo>
                    <a:pt x="2779706" y="1161928"/>
                    <a:pt x="2642165" y="1255559"/>
                    <a:pt x="2380227" y="1258892"/>
                  </a:cubicBezTo>
                  <a:cubicBezTo>
                    <a:pt x="2331173" y="1259559"/>
                    <a:pt x="2282120" y="1258988"/>
                    <a:pt x="2233161" y="1255368"/>
                  </a:cubicBezTo>
                  <a:cubicBezTo>
                    <a:pt x="2319267" y="1246510"/>
                    <a:pt x="2406040" y="1241747"/>
                    <a:pt x="2491384" y="1228031"/>
                  </a:cubicBezTo>
                  <a:cubicBezTo>
                    <a:pt x="2639974" y="1204219"/>
                    <a:pt x="2749226" y="1122590"/>
                    <a:pt x="2807709" y="983525"/>
                  </a:cubicBezTo>
                  <a:cubicBezTo>
                    <a:pt x="2851810" y="878654"/>
                    <a:pt x="2887243" y="770165"/>
                    <a:pt x="2924867" y="662723"/>
                  </a:cubicBezTo>
                  <a:cubicBezTo>
                    <a:pt x="2928105" y="653388"/>
                    <a:pt x="2918009" y="639577"/>
                    <a:pt x="2914675" y="627766"/>
                  </a:cubicBezTo>
                  <a:cubicBezTo>
                    <a:pt x="2905150" y="593666"/>
                    <a:pt x="2888291" y="559376"/>
                    <a:pt x="2888576" y="525277"/>
                  </a:cubicBezTo>
                  <a:cubicBezTo>
                    <a:pt x="2888957" y="487653"/>
                    <a:pt x="2910865" y="455935"/>
                    <a:pt x="2960109" y="457554"/>
                  </a:cubicBezTo>
                  <a:cubicBezTo>
                    <a:pt x="2939249" y="362780"/>
                    <a:pt x="2884481" y="293915"/>
                    <a:pt x="2808471" y="240670"/>
                  </a:cubicBezTo>
                  <a:cubicBezTo>
                    <a:pt x="2687123" y="155707"/>
                    <a:pt x="2547867" y="116559"/>
                    <a:pt x="2403849" y="99700"/>
                  </a:cubicBezTo>
                  <a:cubicBezTo>
                    <a:pt x="2260784" y="82936"/>
                    <a:pt x="2116194" y="80078"/>
                    <a:pt x="1972367" y="69029"/>
                  </a:cubicBezTo>
                  <a:cubicBezTo>
                    <a:pt x="1898072" y="63314"/>
                    <a:pt x="1835492" y="89603"/>
                    <a:pt x="1789677" y="143038"/>
                  </a:cubicBezTo>
                  <a:cubicBezTo>
                    <a:pt x="1719764" y="224572"/>
                    <a:pt x="1654994" y="310678"/>
                    <a:pt x="1592319" y="397927"/>
                  </a:cubicBezTo>
                  <a:cubicBezTo>
                    <a:pt x="1548980" y="458316"/>
                    <a:pt x="1514214" y="524610"/>
                    <a:pt x="1473542" y="586999"/>
                  </a:cubicBezTo>
                  <a:cubicBezTo>
                    <a:pt x="1429918" y="653769"/>
                    <a:pt x="1389341" y="665485"/>
                    <a:pt x="1312856" y="642149"/>
                  </a:cubicBezTo>
                  <a:cubicBezTo>
                    <a:pt x="1216367" y="612621"/>
                    <a:pt x="1117688" y="620717"/>
                    <a:pt x="1019962" y="632624"/>
                  </a:cubicBezTo>
                  <a:cubicBezTo>
                    <a:pt x="858894" y="652150"/>
                    <a:pt x="703541" y="694917"/>
                    <a:pt x="550094" y="748257"/>
                  </a:cubicBezTo>
                  <a:cubicBezTo>
                    <a:pt x="377120" y="808455"/>
                    <a:pt x="273011" y="930184"/>
                    <a:pt x="209765" y="1095253"/>
                  </a:cubicBezTo>
                  <a:cubicBezTo>
                    <a:pt x="147377" y="1258130"/>
                    <a:pt x="121469" y="1428533"/>
                    <a:pt x="106610" y="1600744"/>
                  </a:cubicBezTo>
                  <a:cubicBezTo>
                    <a:pt x="93179" y="1756955"/>
                    <a:pt x="87941" y="1913831"/>
                    <a:pt x="74320" y="2070041"/>
                  </a:cubicBezTo>
                  <a:cubicBezTo>
                    <a:pt x="64033" y="2188151"/>
                    <a:pt x="110420" y="2275877"/>
                    <a:pt x="203098" y="2343504"/>
                  </a:cubicBezTo>
                  <a:cubicBezTo>
                    <a:pt x="301301" y="2415132"/>
                    <a:pt x="413791" y="2451899"/>
                    <a:pt x="531044" y="2476283"/>
                  </a:cubicBezTo>
                  <a:cubicBezTo>
                    <a:pt x="697064" y="2510858"/>
                    <a:pt x="864609" y="2523431"/>
                    <a:pt x="1032059" y="2492189"/>
                  </a:cubicBezTo>
                  <a:cubicBezTo>
                    <a:pt x="1093304" y="2480759"/>
                    <a:pt x="1153217" y="2456280"/>
                    <a:pt x="1210462" y="2430563"/>
                  </a:cubicBezTo>
                  <a:cubicBezTo>
                    <a:pt x="1263707" y="2406655"/>
                    <a:pt x="1313141" y="2374079"/>
                    <a:pt x="1363529" y="2343980"/>
                  </a:cubicBezTo>
                  <a:cubicBezTo>
                    <a:pt x="1474495" y="2277591"/>
                    <a:pt x="1590986" y="2239967"/>
                    <a:pt x="1723859" y="2242063"/>
                  </a:cubicBezTo>
                  <a:cubicBezTo>
                    <a:pt x="1838159" y="2236443"/>
                    <a:pt x="1823015" y="2241777"/>
                    <a:pt x="1864544" y="2144432"/>
                  </a:cubicBezTo>
                  <a:cubicBezTo>
                    <a:pt x="1885022" y="2096426"/>
                    <a:pt x="1890738" y="2039466"/>
                    <a:pt x="1890738" y="1986698"/>
                  </a:cubicBezTo>
                  <a:cubicBezTo>
                    <a:pt x="1890738" y="1887638"/>
                    <a:pt x="1844255" y="1824010"/>
                    <a:pt x="1744433" y="1802389"/>
                  </a:cubicBezTo>
                  <a:cubicBezTo>
                    <a:pt x="1642802" y="1780386"/>
                    <a:pt x="1537646" y="1774671"/>
                    <a:pt x="1433823" y="1763241"/>
                  </a:cubicBezTo>
                  <a:cubicBezTo>
                    <a:pt x="1407439" y="1760384"/>
                    <a:pt x="1380483" y="1762765"/>
                    <a:pt x="1353813" y="1762765"/>
                  </a:cubicBezTo>
                  <a:cubicBezTo>
                    <a:pt x="1354289" y="1755811"/>
                    <a:pt x="1354956" y="1748953"/>
                    <a:pt x="1355718" y="17420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859718-B75B-4904-AA0A-0335ABF95CFC}"/>
                </a:ext>
              </a:extLst>
            </p:cNvPr>
            <p:cNvSpPr/>
            <p:nvPr/>
          </p:nvSpPr>
          <p:spPr>
            <a:xfrm>
              <a:off x="5887103" y="1062070"/>
              <a:ext cx="1206749" cy="2182104"/>
            </a:xfrm>
            <a:custGeom>
              <a:avLst/>
              <a:gdLst>
                <a:gd name="connsiteX0" fmla="*/ 682669 w 1206749"/>
                <a:gd name="connsiteY0" fmla="*/ 948752 h 2182104"/>
                <a:gd name="connsiteX1" fmla="*/ 913365 w 1206749"/>
                <a:gd name="connsiteY1" fmla="*/ 1085341 h 2182104"/>
                <a:gd name="connsiteX2" fmla="*/ 1199496 w 1206749"/>
                <a:gd name="connsiteY2" fmla="*/ 1730565 h 2182104"/>
                <a:gd name="connsiteX3" fmla="*/ 1181017 w 1206749"/>
                <a:gd name="connsiteY3" fmla="*/ 1838102 h 2182104"/>
                <a:gd name="connsiteX4" fmla="*/ 757441 w 1206749"/>
                <a:gd name="connsiteY4" fmla="*/ 2180811 h 2182104"/>
                <a:gd name="connsiteX5" fmla="*/ 570846 w 1206749"/>
                <a:gd name="connsiteY5" fmla="*/ 2181192 h 2182104"/>
                <a:gd name="connsiteX6" fmla="*/ 571608 w 1206749"/>
                <a:gd name="connsiteY6" fmla="*/ 2168619 h 2182104"/>
                <a:gd name="connsiteX7" fmla="*/ 807637 w 1206749"/>
                <a:gd name="connsiteY7" fmla="*/ 2124233 h 2182104"/>
                <a:gd name="connsiteX8" fmla="*/ 1114628 w 1206749"/>
                <a:gd name="connsiteY8" fmla="*/ 1775427 h 2182104"/>
                <a:gd name="connsiteX9" fmla="*/ 1124344 w 1206749"/>
                <a:gd name="connsiteY9" fmla="*/ 1543303 h 2182104"/>
                <a:gd name="connsiteX10" fmla="*/ 1003472 w 1206749"/>
                <a:gd name="connsiteY10" fmla="*/ 1239551 h 2182104"/>
                <a:gd name="connsiteX11" fmla="*/ 676859 w 1206749"/>
                <a:gd name="connsiteY11" fmla="*/ 962659 h 2182104"/>
                <a:gd name="connsiteX12" fmla="*/ 464642 w 1206749"/>
                <a:gd name="connsiteY12" fmla="*/ 1185163 h 2182104"/>
                <a:gd name="connsiteX13" fmla="*/ 278905 w 1206749"/>
                <a:gd name="connsiteY13" fmla="*/ 1287557 h 2182104"/>
                <a:gd name="connsiteX14" fmla="*/ 701053 w 1206749"/>
                <a:gd name="connsiteY14" fmla="*/ 763872 h 2182104"/>
                <a:gd name="connsiteX15" fmla="*/ 690004 w 1206749"/>
                <a:gd name="connsiteY15" fmla="*/ 104361 h 2182104"/>
                <a:gd name="connsiteX16" fmla="*/ 581228 w 1206749"/>
                <a:gd name="connsiteY16" fmla="*/ 186848 h 2182104"/>
                <a:gd name="connsiteX17" fmla="*/ 297955 w 1206749"/>
                <a:gd name="connsiteY17" fmla="*/ 403446 h 2182104"/>
                <a:gd name="connsiteX18" fmla="*/ 65830 w 1206749"/>
                <a:gd name="connsiteY18" fmla="*/ 763491 h 2182104"/>
                <a:gd name="connsiteX19" fmla="*/ 130600 w 1206749"/>
                <a:gd name="connsiteY19" fmla="*/ 1187925 h 2182104"/>
                <a:gd name="connsiteX20" fmla="*/ 202705 w 1206749"/>
                <a:gd name="connsiteY20" fmla="*/ 1283461 h 2182104"/>
                <a:gd name="connsiteX21" fmla="*/ 126124 w 1206749"/>
                <a:gd name="connsiteY21" fmla="*/ 1224692 h 2182104"/>
                <a:gd name="connsiteX22" fmla="*/ 11824 w 1206749"/>
                <a:gd name="connsiteY22" fmla="*/ 952181 h 2182104"/>
                <a:gd name="connsiteX23" fmla="*/ 199752 w 1206749"/>
                <a:gd name="connsiteY23" fmla="*/ 396874 h 2182104"/>
                <a:gd name="connsiteX24" fmla="*/ 492931 w 1206749"/>
                <a:gd name="connsiteY24" fmla="*/ 155320 h 2182104"/>
                <a:gd name="connsiteX25" fmla="*/ 656571 w 1206749"/>
                <a:gd name="connsiteY25" fmla="*/ 25018 h 2182104"/>
                <a:gd name="connsiteX26" fmla="*/ 746392 w 1206749"/>
                <a:gd name="connsiteY26" fmla="*/ 43401 h 2182104"/>
                <a:gd name="connsiteX27" fmla="*/ 750487 w 1206749"/>
                <a:gd name="connsiteY27" fmla="*/ 812069 h 2182104"/>
                <a:gd name="connsiteX28" fmla="*/ 682669 w 1206749"/>
                <a:gd name="connsiteY28" fmla="*/ 948752 h 218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6749" h="2182104">
                  <a:moveTo>
                    <a:pt x="682669" y="948752"/>
                  </a:moveTo>
                  <a:cubicBezTo>
                    <a:pt x="761060" y="994949"/>
                    <a:pt x="838403" y="1038192"/>
                    <a:pt x="913365" y="1085341"/>
                  </a:cubicBezTo>
                  <a:cubicBezTo>
                    <a:pt x="1153014" y="1236217"/>
                    <a:pt x="1232929" y="1458721"/>
                    <a:pt x="1199496" y="1730565"/>
                  </a:cubicBezTo>
                  <a:cubicBezTo>
                    <a:pt x="1195019" y="1766664"/>
                    <a:pt x="1189685" y="1802859"/>
                    <a:pt x="1181017" y="1838102"/>
                  </a:cubicBezTo>
                  <a:cubicBezTo>
                    <a:pt x="1129201" y="2048509"/>
                    <a:pt x="977564" y="2171477"/>
                    <a:pt x="757441" y="2180811"/>
                  </a:cubicBezTo>
                  <a:cubicBezTo>
                    <a:pt x="695338" y="2183478"/>
                    <a:pt x="633044" y="2181192"/>
                    <a:pt x="570846" y="2181192"/>
                  </a:cubicBezTo>
                  <a:cubicBezTo>
                    <a:pt x="571132" y="2177001"/>
                    <a:pt x="571322" y="2172810"/>
                    <a:pt x="571608" y="2168619"/>
                  </a:cubicBezTo>
                  <a:cubicBezTo>
                    <a:pt x="650284" y="2154046"/>
                    <a:pt x="729723" y="2142235"/>
                    <a:pt x="807637" y="2124233"/>
                  </a:cubicBezTo>
                  <a:cubicBezTo>
                    <a:pt x="992423" y="2081370"/>
                    <a:pt x="1091101" y="1958879"/>
                    <a:pt x="1114628" y="1775427"/>
                  </a:cubicBezTo>
                  <a:cubicBezTo>
                    <a:pt x="1124439" y="1698846"/>
                    <a:pt x="1127392" y="1620551"/>
                    <a:pt x="1124344" y="1543303"/>
                  </a:cubicBezTo>
                  <a:cubicBezTo>
                    <a:pt x="1119962" y="1430813"/>
                    <a:pt x="1087387" y="1330610"/>
                    <a:pt x="1003472" y="1239551"/>
                  </a:cubicBezTo>
                  <a:cubicBezTo>
                    <a:pt x="897268" y="1124394"/>
                    <a:pt x="786206" y="1057338"/>
                    <a:pt x="676859" y="962659"/>
                  </a:cubicBezTo>
                  <a:cubicBezTo>
                    <a:pt x="594468" y="1063719"/>
                    <a:pt x="522173" y="1148111"/>
                    <a:pt x="464642" y="1185163"/>
                  </a:cubicBezTo>
                  <a:cubicBezTo>
                    <a:pt x="412159" y="1218882"/>
                    <a:pt x="338626" y="1265173"/>
                    <a:pt x="278905" y="1287557"/>
                  </a:cubicBezTo>
                  <a:cubicBezTo>
                    <a:pt x="486359" y="1173733"/>
                    <a:pt x="624091" y="983519"/>
                    <a:pt x="701053" y="763872"/>
                  </a:cubicBezTo>
                  <a:cubicBezTo>
                    <a:pt x="777539" y="545750"/>
                    <a:pt x="779158" y="327532"/>
                    <a:pt x="690004" y="104361"/>
                  </a:cubicBezTo>
                  <a:cubicBezTo>
                    <a:pt x="650665" y="134174"/>
                    <a:pt x="615899" y="160463"/>
                    <a:pt x="581228" y="186848"/>
                  </a:cubicBezTo>
                  <a:cubicBezTo>
                    <a:pt x="486550" y="258761"/>
                    <a:pt x="389299" y="327532"/>
                    <a:pt x="297955" y="403446"/>
                  </a:cubicBezTo>
                  <a:cubicBezTo>
                    <a:pt x="183655" y="498506"/>
                    <a:pt x="93072" y="612425"/>
                    <a:pt x="65830" y="763491"/>
                  </a:cubicBezTo>
                  <a:cubicBezTo>
                    <a:pt x="39160" y="911510"/>
                    <a:pt x="64497" y="1054004"/>
                    <a:pt x="130600" y="1187925"/>
                  </a:cubicBezTo>
                  <a:cubicBezTo>
                    <a:pt x="147269" y="1221739"/>
                    <a:pt x="172034" y="1251266"/>
                    <a:pt x="202705" y="1283461"/>
                  </a:cubicBezTo>
                  <a:cubicBezTo>
                    <a:pt x="171939" y="1266507"/>
                    <a:pt x="146888" y="1248409"/>
                    <a:pt x="126124" y="1224692"/>
                  </a:cubicBezTo>
                  <a:cubicBezTo>
                    <a:pt x="58115" y="1147063"/>
                    <a:pt x="30778" y="1050480"/>
                    <a:pt x="11824" y="952181"/>
                  </a:cubicBezTo>
                  <a:cubicBezTo>
                    <a:pt x="-30563" y="732249"/>
                    <a:pt x="43066" y="547559"/>
                    <a:pt x="199752" y="396874"/>
                  </a:cubicBezTo>
                  <a:cubicBezTo>
                    <a:pt x="290716" y="309339"/>
                    <a:pt x="394538" y="235044"/>
                    <a:pt x="492931" y="155320"/>
                  </a:cubicBezTo>
                  <a:cubicBezTo>
                    <a:pt x="547129" y="111410"/>
                    <a:pt x="602755" y="69309"/>
                    <a:pt x="656571" y="25018"/>
                  </a:cubicBezTo>
                  <a:cubicBezTo>
                    <a:pt x="701529" y="-12034"/>
                    <a:pt x="721817" y="-9558"/>
                    <a:pt x="746392" y="43401"/>
                  </a:cubicBezTo>
                  <a:cubicBezTo>
                    <a:pt x="865168" y="298862"/>
                    <a:pt x="856120" y="555560"/>
                    <a:pt x="750487" y="812069"/>
                  </a:cubicBezTo>
                  <a:cubicBezTo>
                    <a:pt x="731247" y="858551"/>
                    <a:pt x="705720" y="902556"/>
                    <a:pt x="682669" y="948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FF4249F-7049-48CA-A6A8-0BE389C73385}"/>
                </a:ext>
              </a:extLst>
            </p:cNvPr>
            <p:cNvSpPr/>
            <p:nvPr/>
          </p:nvSpPr>
          <p:spPr>
            <a:xfrm>
              <a:off x="4110178" y="3038475"/>
              <a:ext cx="1524143" cy="2380965"/>
            </a:xfrm>
            <a:custGeom>
              <a:avLst/>
              <a:gdLst>
                <a:gd name="connsiteX0" fmla="*/ 104919 w 1524143"/>
                <a:gd name="connsiteY0" fmla="*/ 1700213 h 2380965"/>
                <a:gd name="connsiteX1" fmla="*/ 96632 w 1524143"/>
                <a:gd name="connsiteY1" fmla="*/ 1229392 h 2380965"/>
                <a:gd name="connsiteX2" fmla="*/ 663655 w 1524143"/>
                <a:gd name="connsiteY2" fmla="*/ 352806 h 2380965"/>
                <a:gd name="connsiteX3" fmla="*/ 943976 w 1524143"/>
                <a:gd name="connsiteY3" fmla="*/ 255461 h 2380965"/>
                <a:gd name="connsiteX4" fmla="*/ 1490711 w 1524143"/>
                <a:gd name="connsiteY4" fmla="*/ 28004 h 2380965"/>
                <a:gd name="connsiteX5" fmla="*/ 1524144 w 1524143"/>
                <a:gd name="connsiteY5" fmla="*/ 0 h 2380965"/>
                <a:gd name="connsiteX6" fmla="*/ 1492045 w 1524143"/>
                <a:gd name="connsiteY6" fmla="*/ 47720 h 2380965"/>
                <a:gd name="connsiteX7" fmla="*/ 1007889 w 1524143"/>
                <a:gd name="connsiteY7" fmla="*/ 300704 h 2380965"/>
                <a:gd name="connsiteX8" fmla="*/ 903781 w 1524143"/>
                <a:gd name="connsiteY8" fmla="*/ 311277 h 2380965"/>
                <a:gd name="connsiteX9" fmla="*/ 714519 w 1524143"/>
                <a:gd name="connsiteY9" fmla="*/ 390049 h 2380965"/>
                <a:gd name="connsiteX10" fmla="*/ 157878 w 1524143"/>
                <a:gd name="connsiteY10" fmla="*/ 1304830 h 2380965"/>
                <a:gd name="connsiteX11" fmla="*/ 158068 w 1524143"/>
                <a:gd name="connsiteY11" fmla="*/ 1622584 h 2380965"/>
                <a:gd name="connsiteX12" fmla="*/ 259129 w 1524143"/>
                <a:gd name="connsiteY12" fmla="*/ 1693736 h 2380965"/>
                <a:gd name="connsiteX13" fmla="*/ 633556 w 1524143"/>
                <a:gd name="connsiteY13" fmla="*/ 1786890 h 2380965"/>
                <a:gd name="connsiteX14" fmla="*/ 758048 w 1524143"/>
                <a:gd name="connsiteY14" fmla="*/ 1949768 h 2380965"/>
                <a:gd name="connsiteX15" fmla="*/ 811864 w 1524143"/>
                <a:gd name="connsiteY15" fmla="*/ 2272284 h 2380965"/>
                <a:gd name="connsiteX16" fmla="*/ 731473 w 1524143"/>
                <a:gd name="connsiteY16" fmla="*/ 2370391 h 2380965"/>
                <a:gd name="connsiteX17" fmla="*/ 232935 w 1524143"/>
                <a:gd name="connsiteY17" fmla="*/ 2309051 h 2380965"/>
                <a:gd name="connsiteX18" fmla="*/ 1001 w 1524143"/>
                <a:gd name="connsiteY18" fmla="*/ 2023110 h 2380965"/>
                <a:gd name="connsiteX19" fmla="*/ 49 w 1524143"/>
                <a:gd name="connsiteY19" fmla="*/ 2008918 h 2380965"/>
                <a:gd name="connsiteX20" fmla="*/ 2430 w 1524143"/>
                <a:gd name="connsiteY20" fmla="*/ 1999583 h 2380965"/>
                <a:gd name="connsiteX21" fmla="*/ 8050 w 1524143"/>
                <a:gd name="connsiteY21" fmla="*/ 2005013 h 2380965"/>
                <a:gd name="connsiteX22" fmla="*/ 356379 w 1524143"/>
                <a:gd name="connsiteY22" fmla="*/ 2305717 h 2380965"/>
                <a:gd name="connsiteX23" fmla="*/ 758048 w 1524143"/>
                <a:gd name="connsiteY23" fmla="*/ 2304003 h 2380965"/>
                <a:gd name="connsiteX24" fmla="*/ 717567 w 1524143"/>
                <a:gd name="connsiteY24" fmla="*/ 2078069 h 2380965"/>
                <a:gd name="connsiteX25" fmla="*/ 689468 w 1524143"/>
                <a:gd name="connsiteY25" fmla="*/ 1962912 h 2380965"/>
                <a:gd name="connsiteX26" fmla="*/ 606220 w 1524143"/>
                <a:gd name="connsiteY26" fmla="*/ 1854803 h 2380965"/>
                <a:gd name="connsiteX27" fmla="*/ 225410 w 1524143"/>
                <a:gd name="connsiteY27" fmla="*/ 1773841 h 2380965"/>
                <a:gd name="connsiteX28" fmla="*/ 180357 w 1524143"/>
                <a:gd name="connsiteY28" fmla="*/ 1794796 h 2380965"/>
                <a:gd name="connsiteX29" fmla="*/ 108157 w 1524143"/>
                <a:gd name="connsiteY29" fmla="*/ 1863566 h 2380965"/>
                <a:gd name="connsiteX30" fmla="*/ 55579 w 1524143"/>
                <a:gd name="connsiteY30" fmla="*/ 1877473 h 2380965"/>
                <a:gd name="connsiteX31" fmla="*/ 35291 w 1524143"/>
                <a:gd name="connsiteY31" fmla="*/ 1827086 h 2380965"/>
                <a:gd name="connsiteX32" fmla="*/ 104919 w 1524143"/>
                <a:gd name="connsiteY32" fmla="*/ 1700213 h 238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4143" h="2380965">
                  <a:moveTo>
                    <a:pt x="104919" y="1700213"/>
                  </a:moveTo>
                  <a:cubicBezTo>
                    <a:pt x="24718" y="1554766"/>
                    <a:pt x="43768" y="1390460"/>
                    <a:pt x="96632" y="1229392"/>
                  </a:cubicBezTo>
                  <a:cubicBezTo>
                    <a:pt x="208551" y="888492"/>
                    <a:pt x="403718" y="599599"/>
                    <a:pt x="663655" y="352806"/>
                  </a:cubicBezTo>
                  <a:cubicBezTo>
                    <a:pt x="743475" y="276987"/>
                    <a:pt x="840820" y="256318"/>
                    <a:pt x="943976" y="255461"/>
                  </a:cubicBezTo>
                  <a:cubicBezTo>
                    <a:pt x="1157908" y="253651"/>
                    <a:pt x="1340407" y="180404"/>
                    <a:pt x="1490711" y="28004"/>
                  </a:cubicBezTo>
                  <a:cubicBezTo>
                    <a:pt x="1492711" y="26003"/>
                    <a:pt x="1512714" y="7811"/>
                    <a:pt x="1524144" y="0"/>
                  </a:cubicBezTo>
                  <a:cubicBezTo>
                    <a:pt x="1518810" y="17240"/>
                    <a:pt x="1497093" y="41720"/>
                    <a:pt x="1492045" y="47720"/>
                  </a:cubicBezTo>
                  <a:cubicBezTo>
                    <a:pt x="1364600" y="196691"/>
                    <a:pt x="1204580" y="283655"/>
                    <a:pt x="1007889" y="300704"/>
                  </a:cubicBezTo>
                  <a:cubicBezTo>
                    <a:pt x="973123" y="303752"/>
                    <a:pt x="938356" y="307276"/>
                    <a:pt x="903781" y="311277"/>
                  </a:cubicBezTo>
                  <a:cubicBezTo>
                    <a:pt x="833200" y="319468"/>
                    <a:pt x="767097" y="337757"/>
                    <a:pt x="714519" y="390049"/>
                  </a:cubicBezTo>
                  <a:cubicBezTo>
                    <a:pt x="453343" y="649129"/>
                    <a:pt x="257795" y="948404"/>
                    <a:pt x="157878" y="1304830"/>
                  </a:cubicBezTo>
                  <a:cubicBezTo>
                    <a:pt x="128446" y="1409605"/>
                    <a:pt x="118825" y="1516856"/>
                    <a:pt x="158068" y="1622584"/>
                  </a:cubicBezTo>
                  <a:cubicBezTo>
                    <a:pt x="184167" y="1692783"/>
                    <a:pt x="186548" y="1693831"/>
                    <a:pt x="259129" y="1693736"/>
                  </a:cubicBezTo>
                  <a:cubicBezTo>
                    <a:pt x="391717" y="1693450"/>
                    <a:pt x="516875" y="1723644"/>
                    <a:pt x="633556" y="1786890"/>
                  </a:cubicBezTo>
                  <a:cubicBezTo>
                    <a:pt x="698993" y="1822418"/>
                    <a:pt x="746428" y="1870901"/>
                    <a:pt x="758048" y="1949768"/>
                  </a:cubicBezTo>
                  <a:cubicBezTo>
                    <a:pt x="773955" y="2057590"/>
                    <a:pt x="798815" y="2164175"/>
                    <a:pt x="811864" y="2272284"/>
                  </a:cubicBezTo>
                  <a:cubicBezTo>
                    <a:pt x="821008" y="2347722"/>
                    <a:pt x="806626" y="2360295"/>
                    <a:pt x="731473" y="2370391"/>
                  </a:cubicBezTo>
                  <a:cubicBezTo>
                    <a:pt x="560119" y="2393347"/>
                    <a:pt x="392288" y="2381536"/>
                    <a:pt x="232935" y="2309051"/>
                  </a:cubicBezTo>
                  <a:cubicBezTo>
                    <a:pt x="108729" y="2252567"/>
                    <a:pt x="23480" y="2162747"/>
                    <a:pt x="1001" y="2023110"/>
                  </a:cubicBezTo>
                  <a:cubicBezTo>
                    <a:pt x="239" y="2018443"/>
                    <a:pt x="-142" y="2013680"/>
                    <a:pt x="49" y="2008918"/>
                  </a:cubicBezTo>
                  <a:cubicBezTo>
                    <a:pt x="144" y="2005870"/>
                    <a:pt x="1573" y="2002917"/>
                    <a:pt x="2430" y="1999583"/>
                  </a:cubicBezTo>
                  <a:cubicBezTo>
                    <a:pt x="4525" y="2001488"/>
                    <a:pt x="7573" y="2002917"/>
                    <a:pt x="8050" y="2005013"/>
                  </a:cubicBezTo>
                  <a:cubicBezTo>
                    <a:pt x="51579" y="2189036"/>
                    <a:pt x="186262" y="2268474"/>
                    <a:pt x="356379" y="2305717"/>
                  </a:cubicBezTo>
                  <a:cubicBezTo>
                    <a:pt x="486490" y="2334197"/>
                    <a:pt x="616888" y="2332673"/>
                    <a:pt x="758048" y="2304003"/>
                  </a:cubicBezTo>
                  <a:cubicBezTo>
                    <a:pt x="744237" y="2226278"/>
                    <a:pt x="732045" y="2151983"/>
                    <a:pt x="717567" y="2078069"/>
                  </a:cubicBezTo>
                  <a:cubicBezTo>
                    <a:pt x="709947" y="2039303"/>
                    <a:pt x="694993" y="2001869"/>
                    <a:pt x="689468" y="1962912"/>
                  </a:cubicBezTo>
                  <a:cubicBezTo>
                    <a:pt x="681848" y="1909667"/>
                    <a:pt x="649749" y="1878044"/>
                    <a:pt x="606220" y="1854803"/>
                  </a:cubicBezTo>
                  <a:cubicBezTo>
                    <a:pt x="487252" y="1791081"/>
                    <a:pt x="359998" y="1763935"/>
                    <a:pt x="225410" y="1773841"/>
                  </a:cubicBezTo>
                  <a:cubicBezTo>
                    <a:pt x="209789" y="1774984"/>
                    <a:pt x="192644" y="1784318"/>
                    <a:pt x="180357" y="1794796"/>
                  </a:cubicBezTo>
                  <a:cubicBezTo>
                    <a:pt x="155020" y="1816322"/>
                    <a:pt x="134446" y="1843564"/>
                    <a:pt x="108157" y="1863566"/>
                  </a:cubicBezTo>
                  <a:cubicBezTo>
                    <a:pt x="94156" y="1874234"/>
                    <a:pt x="67486" y="1883950"/>
                    <a:pt x="55579" y="1877473"/>
                  </a:cubicBezTo>
                  <a:cubicBezTo>
                    <a:pt x="42721" y="1870520"/>
                    <a:pt x="30052" y="1839944"/>
                    <a:pt x="35291" y="1827086"/>
                  </a:cubicBezTo>
                  <a:cubicBezTo>
                    <a:pt x="51674" y="1786699"/>
                    <a:pt x="76630" y="1749838"/>
                    <a:pt x="104919" y="1700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9630DAB-ACBE-4CD1-9970-94B90990B8F2}"/>
                </a:ext>
              </a:extLst>
            </p:cNvPr>
            <p:cNvSpPr/>
            <p:nvPr/>
          </p:nvSpPr>
          <p:spPr>
            <a:xfrm>
              <a:off x="5091234" y="1057298"/>
              <a:ext cx="755850" cy="1921549"/>
            </a:xfrm>
            <a:custGeom>
              <a:avLst/>
              <a:gdLst>
                <a:gd name="connsiteX0" fmla="*/ 573759 w 755850"/>
                <a:gd name="connsiteY0" fmla="*/ 1921550 h 1921549"/>
                <a:gd name="connsiteX1" fmla="*/ 410595 w 755850"/>
                <a:gd name="connsiteY1" fmla="*/ 1200603 h 1921549"/>
                <a:gd name="connsiteX2" fmla="*/ 188472 w 755850"/>
                <a:gd name="connsiteY2" fmla="*/ 1052108 h 1921549"/>
                <a:gd name="connsiteX3" fmla="*/ 22928 w 755850"/>
                <a:gd name="connsiteY3" fmla="*/ 535281 h 1921549"/>
                <a:gd name="connsiteX4" fmla="*/ 85221 w 755850"/>
                <a:gd name="connsiteY4" fmla="*/ 311349 h 1921549"/>
                <a:gd name="connsiteX5" fmla="*/ 44835 w 755850"/>
                <a:gd name="connsiteY5" fmla="*/ 74367 h 1921549"/>
                <a:gd name="connsiteX6" fmla="*/ 33596 w 755850"/>
                <a:gd name="connsiteY6" fmla="*/ 16359 h 1921549"/>
                <a:gd name="connsiteX7" fmla="*/ 95985 w 755850"/>
                <a:gd name="connsiteY7" fmla="*/ 1500 h 1921549"/>
                <a:gd name="connsiteX8" fmla="*/ 435932 w 755850"/>
                <a:gd name="connsiteY8" fmla="*/ 91226 h 1921549"/>
                <a:gd name="connsiteX9" fmla="*/ 490605 w 755850"/>
                <a:gd name="connsiteY9" fmla="*/ 125230 h 1921549"/>
                <a:gd name="connsiteX10" fmla="*/ 754353 w 755850"/>
                <a:gd name="connsiteY10" fmla="*/ 727305 h 1921549"/>
                <a:gd name="connsiteX11" fmla="*/ 751876 w 755850"/>
                <a:gd name="connsiteY11" fmla="*/ 800076 h 1921549"/>
                <a:gd name="connsiteX12" fmla="*/ 458697 w 755850"/>
                <a:gd name="connsiteY12" fmla="*/ 195620 h 1921549"/>
                <a:gd name="connsiteX13" fmla="*/ 403071 w 755850"/>
                <a:gd name="connsiteY13" fmla="*/ 155996 h 1921549"/>
                <a:gd name="connsiteX14" fmla="*/ 149229 w 755850"/>
                <a:gd name="connsiteY14" fmla="*/ 92940 h 1921549"/>
                <a:gd name="connsiteX15" fmla="*/ 170184 w 755850"/>
                <a:gd name="connsiteY15" fmla="*/ 200382 h 1921549"/>
                <a:gd name="connsiteX16" fmla="*/ 128655 w 755850"/>
                <a:gd name="connsiteY16" fmla="*/ 451271 h 1921549"/>
                <a:gd name="connsiteX17" fmla="*/ 77220 w 755850"/>
                <a:gd name="connsiteY17" fmla="*/ 633675 h 1921549"/>
                <a:gd name="connsiteX18" fmla="*/ 182757 w 755850"/>
                <a:gd name="connsiteY18" fmla="*/ 974289 h 1921549"/>
                <a:gd name="connsiteX19" fmla="*/ 415834 w 755850"/>
                <a:gd name="connsiteY19" fmla="*/ 1180505 h 1921549"/>
                <a:gd name="connsiteX20" fmla="*/ 440123 w 755850"/>
                <a:gd name="connsiteY20" fmla="*/ 1135166 h 1921549"/>
                <a:gd name="connsiteX21" fmla="*/ 620907 w 755850"/>
                <a:gd name="connsiteY21" fmla="*/ 982194 h 1921549"/>
                <a:gd name="connsiteX22" fmla="*/ 736065 w 755850"/>
                <a:gd name="connsiteY22" fmla="*/ 830080 h 1921549"/>
                <a:gd name="connsiteX23" fmla="*/ 731588 w 755850"/>
                <a:gd name="connsiteY23" fmla="*/ 946952 h 1921549"/>
                <a:gd name="connsiteX24" fmla="*/ 660531 w 755850"/>
                <a:gd name="connsiteY24" fmla="*/ 1021628 h 1921549"/>
                <a:gd name="connsiteX25" fmla="*/ 439266 w 755850"/>
                <a:gd name="connsiteY25" fmla="*/ 1449967 h 1921549"/>
                <a:gd name="connsiteX26" fmla="*/ 546041 w 755850"/>
                <a:gd name="connsiteY26" fmla="*/ 1868496 h 1921549"/>
                <a:gd name="connsiteX27" fmla="*/ 573759 w 755850"/>
                <a:gd name="connsiteY27" fmla="*/ 1921550 h 192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55850" h="1921549">
                  <a:moveTo>
                    <a:pt x="573759" y="1921550"/>
                  </a:moveTo>
                  <a:cubicBezTo>
                    <a:pt x="378115" y="1774389"/>
                    <a:pt x="323156" y="1512832"/>
                    <a:pt x="410595" y="1200603"/>
                  </a:cubicBezTo>
                  <a:cubicBezTo>
                    <a:pt x="335062" y="1150692"/>
                    <a:pt x="256957" y="1107353"/>
                    <a:pt x="188472" y="1052108"/>
                  </a:cubicBezTo>
                  <a:cubicBezTo>
                    <a:pt x="21594" y="917424"/>
                    <a:pt x="-37080" y="744450"/>
                    <a:pt x="22928" y="535281"/>
                  </a:cubicBezTo>
                  <a:cubicBezTo>
                    <a:pt x="44264" y="460796"/>
                    <a:pt x="66648" y="386596"/>
                    <a:pt x="85221" y="311349"/>
                  </a:cubicBezTo>
                  <a:cubicBezTo>
                    <a:pt x="105986" y="227338"/>
                    <a:pt x="89317" y="148662"/>
                    <a:pt x="44835" y="74367"/>
                  </a:cubicBezTo>
                  <a:cubicBezTo>
                    <a:pt x="34739" y="57603"/>
                    <a:pt x="25595" y="23979"/>
                    <a:pt x="33596" y="16359"/>
                  </a:cubicBezTo>
                  <a:cubicBezTo>
                    <a:pt x="47217" y="3405"/>
                    <a:pt x="76554" y="-3167"/>
                    <a:pt x="95985" y="1500"/>
                  </a:cubicBezTo>
                  <a:cubicBezTo>
                    <a:pt x="209904" y="28932"/>
                    <a:pt x="323156" y="59412"/>
                    <a:pt x="435932" y="91226"/>
                  </a:cubicBezTo>
                  <a:cubicBezTo>
                    <a:pt x="456030" y="96846"/>
                    <a:pt x="478699" y="109133"/>
                    <a:pt x="490605" y="125230"/>
                  </a:cubicBezTo>
                  <a:cubicBezTo>
                    <a:pt x="623860" y="305919"/>
                    <a:pt x="723206" y="501944"/>
                    <a:pt x="754353" y="727305"/>
                  </a:cubicBezTo>
                  <a:cubicBezTo>
                    <a:pt x="757686" y="751308"/>
                    <a:pt x="754829" y="776169"/>
                    <a:pt x="751876" y="800076"/>
                  </a:cubicBezTo>
                  <a:cubicBezTo>
                    <a:pt x="703870" y="573667"/>
                    <a:pt x="591285" y="379738"/>
                    <a:pt x="458697" y="195620"/>
                  </a:cubicBezTo>
                  <a:cubicBezTo>
                    <a:pt x="445933" y="177903"/>
                    <a:pt x="423930" y="161806"/>
                    <a:pt x="403071" y="155996"/>
                  </a:cubicBezTo>
                  <a:cubicBezTo>
                    <a:pt x="320775" y="132945"/>
                    <a:pt x="237336" y="114372"/>
                    <a:pt x="149229" y="92940"/>
                  </a:cubicBezTo>
                  <a:cubicBezTo>
                    <a:pt x="156849" y="131326"/>
                    <a:pt x="166279" y="165521"/>
                    <a:pt x="170184" y="200382"/>
                  </a:cubicBezTo>
                  <a:cubicBezTo>
                    <a:pt x="179900" y="287631"/>
                    <a:pt x="154849" y="369451"/>
                    <a:pt x="128655" y="451271"/>
                  </a:cubicBezTo>
                  <a:cubicBezTo>
                    <a:pt x="109415" y="511469"/>
                    <a:pt x="88365" y="571762"/>
                    <a:pt x="77220" y="633675"/>
                  </a:cubicBezTo>
                  <a:cubicBezTo>
                    <a:pt x="53694" y="763977"/>
                    <a:pt x="91127" y="880753"/>
                    <a:pt x="182757" y="974289"/>
                  </a:cubicBezTo>
                  <a:cubicBezTo>
                    <a:pt x="254290" y="1047250"/>
                    <a:pt x="335824" y="1110496"/>
                    <a:pt x="415834" y="1180505"/>
                  </a:cubicBezTo>
                  <a:cubicBezTo>
                    <a:pt x="429741" y="1163169"/>
                    <a:pt x="434884" y="1143929"/>
                    <a:pt x="440123" y="1135166"/>
                  </a:cubicBezTo>
                  <a:cubicBezTo>
                    <a:pt x="475842" y="1076778"/>
                    <a:pt x="541659" y="1016294"/>
                    <a:pt x="620907" y="982194"/>
                  </a:cubicBezTo>
                  <a:cubicBezTo>
                    <a:pt x="682439" y="955715"/>
                    <a:pt x="727111" y="913710"/>
                    <a:pt x="736065" y="830080"/>
                  </a:cubicBezTo>
                  <a:cubicBezTo>
                    <a:pt x="759591" y="879420"/>
                    <a:pt x="751781" y="916091"/>
                    <a:pt x="731588" y="946952"/>
                  </a:cubicBezTo>
                  <a:cubicBezTo>
                    <a:pt x="713014" y="975336"/>
                    <a:pt x="688916" y="1003911"/>
                    <a:pt x="660531" y="1021628"/>
                  </a:cubicBezTo>
                  <a:cubicBezTo>
                    <a:pt x="460316" y="1135071"/>
                    <a:pt x="447171" y="1275183"/>
                    <a:pt x="439266" y="1449967"/>
                  </a:cubicBezTo>
                  <a:cubicBezTo>
                    <a:pt x="432503" y="1598938"/>
                    <a:pt x="477175" y="1737432"/>
                    <a:pt x="546041" y="1868496"/>
                  </a:cubicBezTo>
                  <a:cubicBezTo>
                    <a:pt x="555280" y="1886212"/>
                    <a:pt x="564519" y="1903833"/>
                    <a:pt x="573759" y="1921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DA6446-A021-4A34-AA01-7DDA54034675}"/>
                </a:ext>
              </a:extLst>
            </p:cNvPr>
            <p:cNvSpPr/>
            <p:nvPr/>
          </p:nvSpPr>
          <p:spPr>
            <a:xfrm>
              <a:off x="5653679" y="3850724"/>
              <a:ext cx="1054967" cy="753909"/>
            </a:xfrm>
            <a:custGeom>
              <a:avLst/>
              <a:gdLst>
                <a:gd name="connsiteX0" fmla="*/ 1054968 w 1054967"/>
                <a:gd name="connsiteY0" fmla="*/ 97007 h 753909"/>
                <a:gd name="connsiteX1" fmla="*/ 891709 w 1054967"/>
                <a:gd name="connsiteY1" fmla="*/ 466387 h 753909"/>
                <a:gd name="connsiteX2" fmla="*/ 235342 w 1054967"/>
                <a:gd name="connsiteY2" fmla="*/ 752708 h 753909"/>
                <a:gd name="connsiteX3" fmla="*/ 169429 w 1054967"/>
                <a:gd name="connsiteY3" fmla="*/ 743945 h 753909"/>
                <a:gd name="connsiteX4" fmla="*/ 10742 w 1054967"/>
                <a:gd name="connsiteY4" fmla="*/ 506773 h 753909"/>
                <a:gd name="connsiteX5" fmla="*/ 422222 w 1054967"/>
                <a:gd name="connsiteY5" fmla="*/ 17569 h 753909"/>
                <a:gd name="connsiteX6" fmla="*/ 514138 w 1054967"/>
                <a:gd name="connsiteY6" fmla="*/ 43 h 753909"/>
                <a:gd name="connsiteX7" fmla="*/ 725498 w 1054967"/>
                <a:gd name="connsiteY7" fmla="*/ 13092 h 753909"/>
                <a:gd name="connsiteX8" fmla="*/ 725403 w 1054967"/>
                <a:gd name="connsiteY8" fmla="*/ 26141 h 753909"/>
                <a:gd name="connsiteX9" fmla="*/ 545380 w 1054967"/>
                <a:gd name="connsiteY9" fmla="*/ 36714 h 753909"/>
                <a:gd name="connsiteX10" fmla="*/ 395076 w 1054967"/>
                <a:gd name="connsiteY10" fmla="*/ 87958 h 753909"/>
                <a:gd name="connsiteX11" fmla="*/ 101896 w 1054967"/>
                <a:gd name="connsiteY11" fmla="*/ 464862 h 753909"/>
                <a:gd name="connsiteX12" fmla="*/ 243723 w 1054967"/>
                <a:gd name="connsiteY12" fmla="*/ 675270 h 753909"/>
                <a:gd name="connsiteX13" fmla="*/ 1043633 w 1054967"/>
                <a:gd name="connsiteY13" fmla="*/ 127011 h 753909"/>
                <a:gd name="connsiteX14" fmla="*/ 1054968 w 1054967"/>
                <a:gd name="connsiteY14" fmla="*/ 97007 h 75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4967" h="753909">
                  <a:moveTo>
                    <a:pt x="1054968" y="97007"/>
                  </a:moveTo>
                  <a:cubicBezTo>
                    <a:pt x="1047443" y="240739"/>
                    <a:pt x="986483" y="362278"/>
                    <a:pt x="891709" y="466387"/>
                  </a:cubicBezTo>
                  <a:cubicBezTo>
                    <a:pt x="716259" y="659077"/>
                    <a:pt x="501851" y="766615"/>
                    <a:pt x="235342" y="752708"/>
                  </a:cubicBezTo>
                  <a:cubicBezTo>
                    <a:pt x="213243" y="751565"/>
                    <a:pt x="191241" y="747850"/>
                    <a:pt x="169429" y="743945"/>
                  </a:cubicBezTo>
                  <a:cubicBezTo>
                    <a:pt x="33126" y="719561"/>
                    <a:pt x="-26120" y="639837"/>
                    <a:pt x="10742" y="506773"/>
                  </a:cubicBezTo>
                  <a:cubicBezTo>
                    <a:pt x="72655" y="283221"/>
                    <a:pt x="210672" y="117581"/>
                    <a:pt x="422222" y="17569"/>
                  </a:cubicBezTo>
                  <a:cubicBezTo>
                    <a:pt x="449654" y="4615"/>
                    <a:pt x="483468" y="-529"/>
                    <a:pt x="514138" y="43"/>
                  </a:cubicBezTo>
                  <a:cubicBezTo>
                    <a:pt x="584623" y="1376"/>
                    <a:pt x="655013" y="8329"/>
                    <a:pt x="725498" y="13092"/>
                  </a:cubicBezTo>
                  <a:cubicBezTo>
                    <a:pt x="725498" y="17473"/>
                    <a:pt x="725403" y="21760"/>
                    <a:pt x="725403" y="26141"/>
                  </a:cubicBezTo>
                  <a:cubicBezTo>
                    <a:pt x="665395" y="29951"/>
                    <a:pt x="605388" y="36714"/>
                    <a:pt x="545380" y="36714"/>
                  </a:cubicBezTo>
                  <a:cubicBezTo>
                    <a:pt x="488326" y="36619"/>
                    <a:pt x="439748" y="56431"/>
                    <a:pt x="395076" y="87958"/>
                  </a:cubicBezTo>
                  <a:cubicBezTo>
                    <a:pt x="259249" y="183875"/>
                    <a:pt x="159427" y="308843"/>
                    <a:pt x="101896" y="464862"/>
                  </a:cubicBezTo>
                  <a:cubicBezTo>
                    <a:pt x="47985" y="611167"/>
                    <a:pt x="87037" y="666983"/>
                    <a:pt x="243723" y="675270"/>
                  </a:cubicBezTo>
                  <a:cubicBezTo>
                    <a:pt x="583385" y="693367"/>
                    <a:pt x="931714" y="454576"/>
                    <a:pt x="1043633" y="127011"/>
                  </a:cubicBezTo>
                  <a:cubicBezTo>
                    <a:pt x="1047062" y="116819"/>
                    <a:pt x="1051158" y="106913"/>
                    <a:pt x="1054968" y="97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EC52300-2141-41D9-92C7-85874FF77F4F}"/>
                </a:ext>
              </a:extLst>
            </p:cNvPr>
            <p:cNvSpPr/>
            <p:nvPr/>
          </p:nvSpPr>
          <p:spPr>
            <a:xfrm>
              <a:off x="6200869" y="5220043"/>
              <a:ext cx="1131680" cy="581919"/>
            </a:xfrm>
            <a:custGeom>
              <a:avLst/>
              <a:gdLst>
                <a:gd name="connsiteX0" fmla="*/ 0 w 1131680"/>
                <a:gd name="connsiteY0" fmla="*/ 562965 h 581919"/>
                <a:gd name="connsiteX1" fmla="*/ 262319 w 1131680"/>
                <a:gd name="connsiteY1" fmla="*/ 505910 h 581919"/>
                <a:gd name="connsiteX2" fmla="*/ 723995 w 1131680"/>
                <a:gd name="connsiteY2" fmla="*/ 273881 h 581919"/>
                <a:gd name="connsiteX3" fmla="*/ 803434 w 1131680"/>
                <a:gd name="connsiteY3" fmla="*/ 238734 h 581919"/>
                <a:gd name="connsiteX4" fmla="*/ 966883 w 1131680"/>
                <a:gd name="connsiteY4" fmla="*/ 208540 h 581919"/>
                <a:gd name="connsiteX5" fmla="*/ 1076135 w 1131680"/>
                <a:gd name="connsiteY5" fmla="*/ 40042 h 581919"/>
                <a:gd name="connsiteX6" fmla="*/ 986695 w 1131680"/>
                <a:gd name="connsiteY6" fmla="*/ 40042 h 581919"/>
                <a:gd name="connsiteX7" fmla="*/ 986504 w 1131680"/>
                <a:gd name="connsiteY7" fmla="*/ 33280 h 581919"/>
                <a:gd name="connsiteX8" fmla="*/ 1075658 w 1131680"/>
                <a:gd name="connsiteY8" fmla="*/ 3466 h 581919"/>
                <a:gd name="connsiteX9" fmla="*/ 1123760 w 1131680"/>
                <a:gd name="connsiteY9" fmla="*/ 31089 h 581919"/>
                <a:gd name="connsiteX10" fmla="*/ 1007078 w 1131680"/>
                <a:gd name="connsiteY10" fmla="*/ 266547 h 581919"/>
                <a:gd name="connsiteX11" fmla="*/ 818579 w 1131680"/>
                <a:gd name="connsiteY11" fmla="*/ 314267 h 581919"/>
                <a:gd name="connsiteX12" fmla="*/ 762476 w 1131680"/>
                <a:gd name="connsiteY12" fmla="*/ 344462 h 581919"/>
                <a:gd name="connsiteX13" fmla="*/ 267367 w 1131680"/>
                <a:gd name="connsiteY13" fmla="*/ 563537 h 581919"/>
                <a:gd name="connsiteX14" fmla="*/ 2191 w 1131680"/>
                <a:gd name="connsiteY14" fmla="*/ 581920 h 581919"/>
                <a:gd name="connsiteX15" fmla="*/ 0 w 1131680"/>
                <a:gd name="connsiteY15" fmla="*/ 562965 h 58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1680" h="581919">
                  <a:moveTo>
                    <a:pt x="0" y="562965"/>
                  </a:moveTo>
                  <a:cubicBezTo>
                    <a:pt x="87344" y="543534"/>
                    <a:pt x="173927" y="517721"/>
                    <a:pt x="262319" y="505910"/>
                  </a:cubicBezTo>
                  <a:cubicBezTo>
                    <a:pt x="444246" y="481622"/>
                    <a:pt x="598360" y="408946"/>
                    <a:pt x="723995" y="273881"/>
                  </a:cubicBezTo>
                  <a:cubicBezTo>
                    <a:pt x="742188" y="254260"/>
                    <a:pt x="775430" y="245306"/>
                    <a:pt x="803434" y="238734"/>
                  </a:cubicBezTo>
                  <a:cubicBezTo>
                    <a:pt x="857345" y="226066"/>
                    <a:pt x="913162" y="221684"/>
                    <a:pt x="966883" y="208540"/>
                  </a:cubicBezTo>
                  <a:cubicBezTo>
                    <a:pt x="1055275" y="186918"/>
                    <a:pt x="1087374" y="136055"/>
                    <a:pt x="1076135" y="40042"/>
                  </a:cubicBezTo>
                  <a:cubicBezTo>
                    <a:pt x="1046893" y="40042"/>
                    <a:pt x="1016794" y="40042"/>
                    <a:pt x="986695" y="40042"/>
                  </a:cubicBezTo>
                  <a:cubicBezTo>
                    <a:pt x="986600" y="37756"/>
                    <a:pt x="986600" y="35566"/>
                    <a:pt x="986504" y="33280"/>
                  </a:cubicBezTo>
                  <a:cubicBezTo>
                    <a:pt x="1016222" y="23374"/>
                    <a:pt x="1046035" y="13563"/>
                    <a:pt x="1075658" y="3466"/>
                  </a:cubicBezTo>
                  <a:cubicBezTo>
                    <a:pt x="1102424" y="-5678"/>
                    <a:pt x="1116425" y="3181"/>
                    <a:pt x="1123760" y="31089"/>
                  </a:cubicBezTo>
                  <a:cubicBezTo>
                    <a:pt x="1150906" y="134340"/>
                    <a:pt x="1107377" y="230066"/>
                    <a:pt x="1007078" y="266547"/>
                  </a:cubicBezTo>
                  <a:cubicBezTo>
                    <a:pt x="946499" y="288550"/>
                    <a:pt x="881063" y="297027"/>
                    <a:pt x="818579" y="314267"/>
                  </a:cubicBezTo>
                  <a:cubicBezTo>
                    <a:pt x="798481" y="319792"/>
                    <a:pt x="776383" y="329698"/>
                    <a:pt x="762476" y="344462"/>
                  </a:cubicBezTo>
                  <a:cubicBezTo>
                    <a:pt x="628079" y="487337"/>
                    <a:pt x="462629" y="557155"/>
                    <a:pt x="267367" y="563537"/>
                  </a:cubicBezTo>
                  <a:cubicBezTo>
                    <a:pt x="178879" y="566394"/>
                    <a:pt x="90583" y="575633"/>
                    <a:pt x="2191" y="581920"/>
                  </a:cubicBezTo>
                  <a:cubicBezTo>
                    <a:pt x="1619" y="575633"/>
                    <a:pt x="857" y="569251"/>
                    <a:pt x="0" y="56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F00CC66-04AE-4DA3-80BF-1CFFA0554E98}"/>
                </a:ext>
              </a:extLst>
            </p:cNvPr>
            <p:cNvSpPr/>
            <p:nvPr/>
          </p:nvSpPr>
          <p:spPr>
            <a:xfrm>
              <a:off x="5813612" y="3954371"/>
              <a:ext cx="614714" cy="507699"/>
            </a:xfrm>
            <a:custGeom>
              <a:avLst/>
              <a:gdLst>
                <a:gd name="connsiteX0" fmla="*/ 614715 w 614714"/>
                <a:gd name="connsiteY0" fmla="*/ 65274 h 507699"/>
                <a:gd name="connsiteX1" fmla="*/ 99793 w 614714"/>
                <a:gd name="connsiteY1" fmla="*/ 391124 h 507699"/>
                <a:gd name="connsiteX2" fmla="*/ 576900 w 614714"/>
                <a:gd name="connsiteY2" fmla="*/ 232818 h 507699"/>
                <a:gd name="connsiteX3" fmla="*/ 554231 w 614714"/>
                <a:gd name="connsiteY3" fmla="*/ 271394 h 507699"/>
                <a:gd name="connsiteX4" fmla="*/ 248383 w 614714"/>
                <a:gd name="connsiteY4" fmla="*/ 439606 h 507699"/>
                <a:gd name="connsiteX5" fmla="*/ 61312 w 614714"/>
                <a:gd name="connsiteY5" fmla="*/ 502947 h 507699"/>
                <a:gd name="connsiteX6" fmla="*/ 924 w 614714"/>
                <a:gd name="connsiteY6" fmla="*/ 460370 h 507699"/>
                <a:gd name="connsiteX7" fmla="*/ 129130 w 614714"/>
                <a:gd name="connsiteY7" fmla="*/ 127091 h 507699"/>
                <a:gd name="connsiteX8" fmla="*/ 614715 w 614714"/>
                <a:gd name="connsiteY8" fmla="*/ 65274 h 50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714" h="507699">
                  <a:moveTo>
                    <a:pt x="614715" y="65274"/>
                  </a:moveTo>
                  <a:cubicBezTo>
                    <a:pt x="292008" y="21459"/>
                    <a:pt x="137512" y="121281"/>
                    <a:pt x="99793" y="391124"/>
                  </a:cubicBezTo>
                  <a:cubicBezTo>
                    <a:pt x="316011" y="354738"/>
                    <a:pt x="378876" y="371502"/>
                    <a:pt x="576900" y="232818"/>
                  </a:cubicBezTo>
                  <a:cubicBezTo>
                    <a:pt x="565375" y="252535"/>
                    <a:pt x="560898" y="262822"/>
                    <a:pt x="554231" y="271394"/>
                  </a:cubicBezTo>
                  <a:cubicBezTo>
                    <a:pt x="476221" y="370740"/>
                    <a:pt x="366493" y="411126"/>
                    <a:pt x="248383" y="439606"/>
                  </a:cubicBezTo>
                  <a:cubicBezTo>
                    <a:pt x="184661" y="455036"/>
                    <a:pt x="122844" y="479516"/>
                    <a:pt x="61312" y="502947"/>
                  </a:cubicBezTo>
                  <a:cubicBezTo>
                    <a:pt x="24641" y="516854"/>
                    <a:pt x="-5744" y="499518"/>
                    <a:pt x="924" y="460370"/>
                  </a:cubicBezTo>
                  <a:cubicBezTo>
                    <a:pt x="21498" y="341022"/>
                    <a:pt x="53787" y="225770"/>
                    <a:pt x="129130" y="127091"/>
                  </a:cubicBezTo>
                  <a:cubicBezTo>
                    <a:pt x="255908" y="-39121"/>
                    <a:pt x="479555" y="-22928"/>
                    <a:pt x="614715" y="652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8A21BD0-B6A4-4461-8F10-45977B7888B5}"/>
                </a:ext>
              </a:extLst>
            </p:cNvPr>
            <p:cNvSpPr/>
            <p:nvPr/>
          </p:nvSpPr>
          <p:spPr>
            <a:xfrm>
              <a:off x="5543263" y="3452990"/>
              <a:ext cx="997838" cy="363867"/>
            </a:xfrm>
            <a:custGeom>
              <a:avLst/>
              <a:gdLst>
                <a:gd name="connsiteX0" fmla="*/ 0 w 997838"/>
                <a:gd name="connsiteY0" fmla="*/ 363867 h 363867"/>
                <a:gd name="connsiteX1" fmla="*/ 75438 w 997838"/>
                <a:gd name="connsiteY1" fmla="*/ 135267 h 363867"/>
                <a:gd name="connsiteX2" fmla="*/ 277559 w 997838"/>
                <a:gd name="connsiteY2" fmla="*/ 3156 h 363867"/>
                <a:gd name="connsiteX3" fmla="*/ 972788 w 997838"/>
                <a:gd name="connsiteY3" fmla="*/ 51352 h 363867"/>
                <a:gd name="connsiteX4" fmla="*/ 997839 w 997838"/>
                <a:gd name="connsiteY4" fmla="*/ 66782 h 363867"/>
                <a:gd name="connsiteX5" fmla="*/ 913924 w 997838"/>
                <a:gd name="connsiteY5" fmla="*/ 75450 h 363867"/>
                <a:gd name="connsiteX6" fmla="*/ 395192 w 997838"/>
                <a:gd name="connsiteY6" fmla="*/ 62210 h 363867"/>
                <a:gd name="connsiteX7" fmla="*/ 86201 w 997838"/>
                <a:gd name="connsiteY7" fmla="*/ 227755 h 363867"/>
                <a:gd name="connsiteX8" fmla="*/ 0 w 997838"/>
                <a:gd name="connsiteY8" fmla="*/ 363867 h 36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7838" h="363867">
                  <a:moveTo>
                    <a:pt x="0" y="363867"/>
                  </a:moveTo>
                  <a:cubicBezTo>
                    <a:pt x="762" y="280047"/>
                    <a:pt x="37147" y="207467"/>
                    <a:pt x="75438" y="135267"/>
                  </a:cubicBezTo>
                  <a:cubicBezTo>
                    <a:pt x="118681" y="53733"/>
                    <a:pt x="179451" y="7727"/>
                    <a:pt x="277559" y="3156"/>
                  </a:cubicBezTo>
                  <a:cubicBezTo>
                    <a:pt x="511588" y="-7703"/>
                    <a:pt x="742855" y="9728"/>
                    <a:pt x="972788" y="51352"/>
                  </a:cubicBezTo>
                  <a:cubicBezTo>
                    <a:pt x="981456" y="52971"/>
                    <a:pt x="989743" y="56876"/>
                    <a:pt x="997839" y="66782"/>
                  </a:cubicBezTo>
                  <a:cubicBezTo>
                    <a:pt x="969835" y="69831"/>
                    <a:pt x="941927" y="75260"/>
                    <a:pt x="913924" y="75450"/>
                  </a:cubicBezTo>
                  <a:cubicBezTo>
                    <a:pt x="730091" y="76689"/>
                    <a:pt x="578930" y="57257"/>
                    <a:pt x="395192" y="62210"/>
                  </a:cubicBezTo>
                  <a:cubicBezTo>
                    <a:pt x="206883" y="67259"/>
                    <a:pt x="201835" y="63639"/>
                    <a:pt x="86201" y="227755"/>
                  </a:cubicBezTo>
                  <a:cubicBezTo>
                    <a:pt x="55435" y="271665"/>
                    <a:pt x="28670" y="318433"/>
                    <a:pt x="0" y="3638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9EB190E-2795-407F-A829-8DE1317554D0}"/>
                </a:ext>
              </a:extLst>
            </p:cNvPr>
            <p:cNvSpPr/>
            <p:nvPr/>
          </p:nvSpPr>
          <p:spPr>
            <a:xfrm>
              <a:off x="7003255" y="4480845"/>
              <a:ext cx="459200" cy="730186"/>
            </a:xfrm>
            <a:custGeom>
              <a:avLst/>
              <a:gdLst>
                <a:gd name="connsiteX0" fmla="*/ 459200 w 459200"/>
                <a:gd name="connsiteY0" fmla="*/ 0 h 730186"/>
                <a:gd name="connsiteX1" fmla="*/ 439674 w 459200"/>
                <a:gd name="connsiteY1" fmla="*/ 189833 h 730186"/>
                <a:gd name="connsiteX2" fmla="*/ 298418 w 459200"/>
                <a:gd name="connsiteY2" fmla="*/ 534924 h 730186"/>
                <a:gd name="connsiteX3" fmla="*/ 122968 w 459200"/>
                <a:gd name="connsiteY3" fmla="*/ 687324 h 730186"/>
                <a:gd name="connsiteX4" fmla="*/ 0 w 459200"/>
                <a:gd name="connsiteY4" fmla="*/ 730187 h 730186"/>
                <a:gd name="connsiteX5" fmla="*/ 109538 w 459200"/>
                <a:gd name="connsiteY5" fmla="*/ 656082 h 730186"/>
                <a:gd name="connsiteX6" fmla="*/ 282797 w 459200"/>
                <a:gd name="connsiteY6" fmla="*/ 481965 h 730186"/>
                <a:gd name="connsiteX7" fmla="*/ 413195 w 459200"/>
                <a:gd name="connsiteY7" fmla="*/ 113157 h 730186"/>
                <a:gd name="connsiteX8" fmla="*/ 459200 w 459200"/>
                <a:gd name="connsiteY8" fmla="*/ 0 h 73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200" h="730186">
                  <a:moveTo>
                    <a:pt x="459200" y="0"/>
                  </a:moveTo>
                  <a:cubicBezTo>
                    <a:pt x="452914" y="63341"/>
                    <a:pt x="450628" y="127349"/>
                    <a:pt x="439674" y="189833"/>
                  </a:cubicBezTo>
                  <a:cubicBezTo>
                    <a:pt x="415957" y="325088"/>
                    <a:pt x="375856" y="420529"/>
                    <a:pt x="298418" y="534924"/>
                  </a:cubicBezTo>
                  <a:cubicBezTo>
                    <a:pt x="257270" y="595694"/>
                    <a:pt x="198025" y="655225"/>
                    <a:pt x="122968" y="687324"/>
                  </a:cubicBezTo>
                  <a:cubicBezTo>
                    <a:pt x="82772" y="707898"/>
                    <a:pt x="50387" y="713899"/>
                    <a:pt x="0" y="730187"/>
                  </a:cubicBezTo>
                  <a:cubicBezTo>
                    <a:pt x="35147" y="700373"/>
                    <a:pt x="66389" y="681800"/>
                    <a:pt x="109538" y="656082"/>
                  </a:cubicBezTo>
                  <a:cubicBezTo>
                    <a:pt x="180308" y="604171"/>
                    <a:pt x="253270" y="539115"/>
                    <a:pt x="282797" y="481965"/>
                  </a:cubicBezTo>
                  <a:cubicBezTo>
                    <a:pt x="352425" y="343567"/>
                    <a:pt x="374809" y="305181"/>
                    <a:pt x="413195" y="113157"/>
                  </a:cubicBezTo>
                  <a:cubicBezTo>
                    <a:pt x="417671" y="81820"/>
                    <a:pt x="439007" y="23527"/>
                    <a:pt x="4592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E41D66-5594-4280-8562-7F219ACEEE9B}"/>
                </a:ext>
              </a:extLst>
            </p:cNvPr>
            <p:cNvSpPr/>
            <p:nvPr/>
          </p:nvSpPr>
          <p:spPr>
            <a:xfrm>
              <a:off x="5253322" y="5189580"/>
              <a:ext cx="475492" cy="399879"/>
            </a:xfrm>
            <a:custGeom>
              <a:avLst/>
              <a:gdLst>
                <a:gd name="connsiteX0" fmla="*/ 438626 w 475492"/>
                <a:gd name="connsiteY0" fmla="*/ 399880 h 399879"/>
                <a:gd name="connsiteX1" fmla="*/ 428816 w 475492"/>
                <a:gd name="connsiteY1" fmla="*/ 338158 h 399879"/>
                <a:gd name="connsiteX2" fmla="*/ 289941 w 475492"/>
                <a:gd name="connsiteY2" fmla="*/ 137371 h 399879"/>
                <a:gd name="connsiteX3" fmla="*/ 94964 w 475492"/>
                <a:gd name="connsiteY3" fmla="*/ 51265 h 399879"/>
                <a:gd name="connsiteX4" fmla="*/ 0 w 475492"/>
                <a:gd name="connsiteY4" fmla="*/ 4116 h 399879"/>
                <a:gd name="connsiteX5" fmla="*/ 437007 w 475492"/>
                <a:gd name="connsiteY5" fmla="*/ 161564 h 399879"/>
                <a:gd name="connsiteX6" fmla="*/ 438626 w 475492"/>
                <a:gd name="connsiteY6" fmla="*/ 399880 h 39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492" h="399879">
                  <a:moveTo>
                    <a:pt x="438626" y="399880"/>
                  </a:moveTo>
                  <a:cubicBezTo>
                    <a:pt x="434721" y="375496"/>
                    <a:pt x="430435" y="356922"/>
                    <a:pt x="428816" y="338158"/>
                  </a:cubicBezTo>
                  <a:cubicBezTo>
                    <a:pt x="421100" y="244432"/>
                    <a:pt x="371475" y="178424"/>
                    <a:pt x="289941" y="137371"/>
                  </a:cubicBezTo>
                  <a:cubicBezTo>
                    <a:pt x="226600" y="105462"/>
                    <a:pt x="159829" y="80316"/>
                    <a:pt x="94964" y="51265"/>
                  </a:cubicBezTo>
                  <a:cubicBezTo>
                    <a:pt x="65913" y="38216"/>
                    <a:pt x="37719" y="22976"/>
                    <a:pt x="0" y="4116"/>
                  </a:cubicBezTo>
                  <a:cubicBezTo>
                    <a:pt x="139827" y="-17696"/>
                    <a:pt x="363855" y="48979"/>
                    <a:pt x="437007" y="161564"/>
                  </a:cubicBezTo>
                  <a:cubicBezTo>
                    <a:pt x="486061" y="236907"/>
                    <a:pt x="489966" y="333014"/>
                    <a:pt x="438626" y="399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C2A801-548E-4F61-BFD9-760EF7483BDF}"/>
                </a:ext>
              </a:extLst>
            </p:cNvPr>
            <p:cNvSpPr/>
            <p:nvPr/>
          </p:nvSpPr>
          <p:spPr>
            <a:xfrm>
              <a:off x="6950533" y="2690097"/>
              <a:ext cx="79904" cy="147019"/>
            </a:xfrm>
            <a:custGeom>
              <a:avLst/>
              <a:gdLst>
                <a:gd name="connsiteX0" fmla="*/ 79678 w 79904"/>
                <a:gd name="connsiteY0" fmla="*/ 22527 h 147019"/>
                <a:gd name="connsiteX1" fmla="*/ 61962 w 79904"/>
                <a:gd name="connsiteY1" fmla="*/ 127969 h 147019"/>
                <a:gd name="connsiteX2" fmla="*/ 53580 w 79904"/>
                <a:gd name="connsiteY2" fmla="*/ 147019 h 147019"/>
                <a:gd name="connsiteX3" fmla="*/ 2335 w 79904"/>
                <a:gd name="connsiteY3" fmla="*/ 48340 h 147019"/>
                <a:gd name="connsiteX4" fmla="*/ 19195 w 79904"/>
                <a:gd name="connsiteY4" fmla="*/ 16908 h 147019"/>
                <a:gd name="connsiteX5" fmla="*/ 69677 w 79904"/>
                <a:gd name="connsiteY5" fmla="*/ 48 h 147019"/>
                <a:gd name="connsiteX6" fmla="*/ 79678 w 79904"/>
                <a:gd name="connsiteY6" fmla="*/ 22527 h 14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04" h="147019">
                  <a:moveTo>
                    <a:pt x="79678" y="22527"/>
                  </a:moveTo>
                  <a:cubicBezTo>
                    <a:pt x="73011" y="62532"/>
                    <a:pt x="67486" y="95203"/>
                    <a:pt x="61962" y="127969"/>
                  </a:cubicBezTo>
                  <a:cubicBezTo>
                    <a:pt x="51484" y="129398"/>
                    <a:pt x="64057" y="145590"/>
                    <a:pt x="53580" y="147019"/>
                  </a:cubicBezTo>
                  <a:cubicBezTo>
                    <a:pt x="40912" y="120444"/>
                    <a:pt x="16337" y="77677"/>
                    <a:pt x="2335" y="48340"/>
                  </a:cubicBezTo>
                  <a:cubicBezTo>
                    <a:pt x="-4046" y="34815"/>
                    <a:pt x="3002" y="22623"/>
                    <a:pt x="19195" y="16908"/>
                  </a:cubicBezTo>
                  <a:lnTo>
                    <a:pt x="69677" y="48"/>
                  </a:lnTo>
                  <a:cubicBezTo>
                    <a:pt x="77011" y="-999"/>
                    <a:pt x="80917" y="15288"/>
                    <a:pt x="79678" y="22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E749594-89D6-4358-A974-DDC3990C06B5}"/>
                </a:ext>
              </a:extLst>
            </p:cNvPr>
            <p:cNvSpPr/>
            <p:nvPr/>
          </p:nvSpPr>
          <p:spPr>
            <a:xfrm>
              <a:off x="6662951" y="4215860"/>
              <a:ext cx="295822" cy="154019"/>
            </a:xfrm>
            <a:custGeom>
              <a:avLst/>
              <a:gdLst>
                <a:gd name="connsiteX0" fmla="*/ 292489 w 295822"/>
                <a:gd name="connsiteY0" fmla="*/ 154019 h 154019"/>
                <a:gd name="connsiteX1" fmla="*/ 96369 w 295822"/>
                <a:gd name="connsiteY1" fmla="*/ 127540 h 154019"/>
                <a:gd name="connsiteX2" fmla="*/ 262 w 295822"/>
                <a:gd name="connsiteY2" fmla="*/ 0 h 154019"/>
                <a:gd name="connsiteX3" fmla="*/ 222766 w 295822"/>
                <a:gd name="connsiteY3" fmla="*/ 128492 h 154019"/>
                <a:gd name="connsiteX4" fmla="*/ 295822 w 295822"/>
                <a:gd name="connsiteY4" fmla="*/ 138399 h 154019"/>
                <a:gd name="connsiteX5" fmla="*/ 292489 w 295822"/>
                <a:gd name="connsiteY5" fmla="*/ 154019 h 15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822" h="154019">
                  <a:moveTo>
                    <a:pt x="292489" y="154019"/>
                  </a:moveTo>
                  <a:cubicBezTo>
                    <a:pt x="227052" y="145637"/>
                    <a:pt x="160567" y="141732"/>
                    <a:pt x="96369" y="127540"/>
                  </a:cubicBezTo>
                  <a:cubicBezTo>
                    <a:pt x="27027" y="112109"/>
                    <a:pt x="-3167" y="68009"/>
                    <a:pt x="262" y="0"/>
                  </a:cubicBezTo>
                  <a:cubicBezTo>
                    <a:pt x="29122" y="123920"/>
                    <a:pt x="133326" y="113062"/>
                    <a:pt x="222766" y="128492"/>
                  </a:cubicBezTo>
                  <a:cubicBezTo>
                    <a:pt x="246959" y="132683"/>
                    <a:pt x="271438" y="135160"/>
                    <a:pt x="295822" y="138399"/>
                  </a:cubicBezTo>
                  <a:cubicBezTo>
                    <a:pt x="294679" y="143542"/>
                    <a:pt x="293536" y="148781"/>
                    <a:pt x="292489" y="154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991242-DC62-45F8-A003-433FFDAD5168}"/>
              </a:ext>
            </a:extLst>
          </p:cNvPr>
          <p:cNvGrpSpPr/>
          <p:nvPr/>
        </p:nvGrpSpPr>
        <p:grpSpPr>
          <a:xfrm>
            <a:off x="3029214" y="505472"/>
            <a:ext cx="3066785" cy="2814279"/>
            <a:chOff x="3340097" y="1456489"/>
            <a:chExt cx="2814232" cy="258252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F87593-404D-47D1-B511-A80F5214987D}"/>
                </a:ext>
              </a:extLst>
            </p:cNvPr>
            <p:cNvSpPr/>
            <p:nvPr/>
          </p:nvSpPr>
          <p:spPr>
            <a:xfrm>
              <a:off x="3547322" y="3100393"/>
              <a:ext cx="2298651" cy="938616"/>
            </a:xfrm>
            <a:custGeom>
              <a:avLst/>
              <a:gdLst>
                <a:gd name="connsiteX0" fmla="*/ 1180327 w 2298651"/>
                <a:gd name="connsiteY0" fmla="*/ 600457 h 938616"/>
                <a:gd name="connsiteX1" fmla="*/ 1179463 w 2298651"/>
                <a:gd name="connsiteY1" fmla="*/ 589769 h 938616"/>
                <a:gd name="connsiteX2" fmla="*/ 1233543 w 2298651"/>
                <a:gd name="connsiteY2" fmla="*/ 557509 h 938616"/>
                <a:gd name="connsiteX3" fmla="*/ 1596996 w 2298651"/>
                <a:gd name="connsiteY3" fmla="*/ 389790 h 938616"/>
                <a:gd name="connsiteX4" fmla="*/ 1779821 w 2298651"/>
                <a:gd name="connsiteY4" fmla="*/ 332575 h 938616"/>
                <a:gd name="connsiteX5" fmla="*/ 1920414 w 2298651"/>
                <a:gd name="connsiteY5" fmla="*/ 309990 h 938616"/>
                <a:gd name="connsiteX6" fmla="*/ 2088182 w 2298651"/>
                <a:gd name="connsiteY6" fmla="*/ 319172 h 938616"/>
                <a:gd name="connsiteX7" fmla="*/ 2098697 w 2298651"/>
                <a:gd name="connsiteY7" fmla="*/ 319913 h 938616"/>
                <a:gd name="connsiteX8" fmla="*/ 2119603 w 2298651"/>
                <a:gd name="connsiteY8" fmla="*/ 323788 h 938616"/>
                <a:gd name="connsiteX9" fmla="*/ 2125675 w 2298651"/>
                <a:gd name="connsiteY9" fmla="*/ 318358 h 938616"/>
                <a:gd name="connsiteX10" fmla="*/ 2121825 w 2298651"/>
                <a:gd name="connsiteY10" fmla="*/ 301993 h 938616"/>
                <a:gd name="connsiteX11" fmla="*/ 2110224 w 2298651"/>
                <a:gd name="connsiteY11" fmla="*/ 270770 h 938616"/>
                <a:gd name="connsiteX12" fmla="*/ 2106349 w 2298651"/>
                <a:gd name="connsiteY12" fmla="*/ 264031 h 938616"/>
                <a:gd name="connsiteX13" fmla="*/ 2106398 w 2298651"/>
                <a:gd name="connsiteY13" fmla="*/ 264105 h 938616"/>
                <a:gd name="connsiteX14" fmla="*/ 2072188 w 2298651"/>
                <a:gd name="connsiteY14" fmla="*/ 227599 h 938616"/>
                <a:gd name="connsiteX15" fmla="*/ 2067918 w 2298651"/>
                <a:gd name="connsiteY15" fmla="*/ 225724 h 938616"/>
                <a:gd name="connsiteX16" fmla="*/ 2067868 w 2298651"/>
                <a:gd name="connsiteY16" fmla="*/ 225674 h 938616"/>
                <a:gd name="connsiteX17" fmla="*/ 2065992 w 2298651"/>
                <a:gd name="connsiteY17" fmla="*/ 223700 h 938616"/>
                <a:gd name="connsiteX18" fmla="*/ 2066067 w 2298651"/>
                <a:gd name="connsiteY18" fmla="*/ 223749 h 938616"/>
                <a:gd name="connsiteX19" fmla="*/ 2064215 w 2298651"/>
                <a:gd name="connsiteY19" fmla="*/ 222219 h 938616"/>
                <a:gd name="connsiteX20" fmla="*/ 2062364 w 2298651"/>
                <a:gd name="connsiteY20" fmla="*/ 221774 h 938616"/>
                <a:gd name="connsiteX21" fmla="*/ 2054984 w 2298651"/>
                <a:gd name="connsiteY21" fmla="*/ 215949 h 938616"/>
                <a:gd name="connsiteX22" fmla="*/ 1928756 w 2298651"/>
                <a:gd name="connsiteY22" fmla="*/ 185886 h 938616"/>
                <a:gd name="connsiteX23" fmla="*/ 1716238 w 2298651"/>
                <a:gd name="connsiteY23" fmla="*/ 217208 h 938616"/>
                <a:gd name="connsiteX24" fmla="*/ 1508459 w 2298651"/>
                <a:gd name="connsiteY24" fmla="*/ 295354 h 938616"/>
                <a:gd name="connsiteX25" fmla="*/ 1133553 w 2298651"/>
                <a:gd name="connsiteY25" fmla="*/ 498024 h 938616"/>
                <a:gd name="connsiteX26" fmla="*/ 1114646 w 2298651"/>
                <a:gd name="connsiteY26" fmla="*/ 534801 h 938616"/>
                <a:gd name="connsiteX27" fmla="*/ 1115312 w 2298651"/>
                <a:gd name="connsiteY27" fmla="*/ 548179 h 938616"/>
                <a:gd name="connsiteX28" fmla="*/ 1108204 w 2298651"/>
                <a:gd name="connsiteY28" fmla="*/ 606356 h 938616"/>
                <a:gd name="connsiteX29" fmla="*/ 1099663 w 2298651"/>
                <a:gd name="connsiteY29" fmla="*/ 645898 h 938616"/>
                <a:gd name="connsiteX30" fmla="*/ 1095862 w 2298651"/>
                <a:gd name="connsiteY30" fmla="*/ 656042 h 938616"/>
                <a:gd name="connsiteX31" fmla="*/ 1095862 w 2298651"/>
                <a:gd name="connsiteY31" fmla="*/ 655993 h 938616"/>
                <a:gd name="connsiteX32" fmla="*/ 1084656 w 2298651"/>
                <a:gd name="connsiteY32" fmla="*/ 680947 h 938616"/>
                <a:gd name="connsiteX33" fmla="*/ 967043 w 2298651"/>
                <a:gd name="connsiteY33" fmla="*/ 832672 h 938616"/>
                <a:gd name="connsiteX34" fmla="*/ 917134 w 2298651"/>
                <a:gd name="connsiteY34" fmla="*/ 869277 h 938616"/>
                <a:gd name="connsiteX35" fmla="*/ 913012 w 2298651"/>
                <a:gd name="connsiteY35" fmla="*/ 872781 h 938616"/>
                <a:gd name="connsiteX36" fmla="*/ 911063 w 2298651"/>
                <a:gd name="connsiteY36" fmla="*/ 874756 h 938616"/>
                <a:gd name="connsiteX37" fmla="*/ 885343 w 2298651"/>
                <a:gd name="connsiteY37" fmla="*/ 886110 h 938616"/>
                <a:gd name="connsiteX38" fmla="*/ 825167 w 2298651"/>
                <a:gd name="connsiteY38" fmla="*/ 912299 h 938616"/>
                <a:gd name="connsiteX39" fmla="*/ 792339 w 2298651"/>
                <a:gd name="connsiteY39" fmla="*/ 922739 h 938616"/>
                <a:gd name="connsiteX40" fmla="*/ 781157 w 2298651"/>
                <a:gd name="connsiteY40" fmla="*/ 926738 h 938616"/>
                <a:gd name="connsiteX41" fmla="*/ 736457 w 2298651"/>
                <a:gd name="connsiteY41" fmla="*/ 933699 h 938616"/>
                <a:gd name="connsiteX42" fmla="*/ 705529 w 2298651"/>
                <a:gd name="connsiteY42" fmla="*/ 936537 h 938616"/>
                <a:gd name="connsiteX43" fmla="*/ 679119 w 2298651"/>
                <a:gd name="connsiteY43" fmla="*/ 938018 h 938616"/>
                <a:gd name="connsiteX44" fmla="*/ 669789 w 2298651"/>
                <a:gd name="connsiteY44" fmla="*/ 934365 h 938616"/>
                <a:gd name="connsiteX45" fmla="*/ 677687 w 2298651"/>
                <a:gd name="connsiteY45" fmla="*/ 927182 h 938616"/>
                <a:gd name="connsiteX46" fmla="*/ 690695 w 2298651"/>
                <a:gd name="connsiteY46" fmla="*/ 925479 h 938616"/>
                <a:gd name="connsiteX47" fmla="*/ 694126 w 2298651"/>
                <a:gd name="connsiteY47" fmla="*/ 925010 h 938616"/>
                <a:gd name="connsiteX48" fmla="*/ 703925 w 2298651"/>
                <a:gd name="connsiteY48" fmla="*/ 923159 h 938616"/>
                <a:gd name="connsiteX49" fmla="*/ 703925 w 2298651"/>
                <a:gd name="connsiteY49" fmla="*/ 923184 h 938616"/>
                <a:gd name="connsiteX50" fmla="*/ 746478 w 2298651"/>
                <a:gd name="connsiteY50" fmla="*/ 914347 h 938616"/>
                <a:gd name="connsiteX51" fmla="*/ 987974 w 2298651"/>
                <a:gd name="connsiteY51" fmla="*/ 771878 h 938616"/>
                <a:gd name="connsiteX52" fmla="*/ 1031193 w 2298651"/>
                <a:gd name="connsiteY52" fmla="*/ 717083 h 938616"/>
                <a:gd name="connsiteX53" fmla="*/ 1076782 w 2298651"/>
                <a:gd name="connsiteY53" fmla="*/ 625436 h 938616"/>
                <a:gd name="connsiteX54" fmla="*/ 1088038 w 2298651"/>
                <a:gd name="connsiteY54" fmla="*/ 591300 h 938616"/>
                <a:gd name="connsiteX55" fmla="*/ 1090037 w 2298651"/>
                <a:gd name="connsiteY55" fmla="*/ 581278 h 938616"/>
                <a:gd name="connsiteX56" fmla="*/ 1092061 w 2298651"/>
                <a:gd name="connsiteY56" fmla="*/ 560249 h 938616"/>
                <a:gd name="connsiteX57" fmla="*/ 1093344 w 2298651"/>
                <a:gd name="connsiteY57" fmla="*/ 552202 h 938616"/>
                <a:gd name="connsiteX58" fmla="*/ 1095961 w 2298651"/>
                <a:gd name="connsiteY58" fmla="*/ 529519 h 938616"/>
                <a:gd name="connsiteX59" fmla="*/ 1088655 w 2298651"/>
                <a:gd name="connsiteY59" fmla="*/ 525076 h 938616"/>
                <a:gd name="connsiteX60" fmla="*/ 992392 w 2298651"/>
                <a:gd name="connsiteY60" fmla="*/ 582438 h 938616"/>
                <a:gd name="connsiteX61" fmla="*/ 643995 w 2298651"/>
                <a:gd name="connsiteY61" fmla="*/ 736854 h 938616"/>
                <a:gd name="connsiteX62" fmla="*/ 523173 w 2298651"/>
                <a:gd name="connsiteY62" fmla="*/ 761931 h 938616"/>
                <a:gd name="connsiteX63" fmla="*/ 514559 w 2298651"/>
                <a:gd name="connsiteY63" fmla="*/ 762005 h 938616"/>
                <a:gd name="connsiteX64" fmla="*/ 417556 w 2298651"/>
                <a:gd name="connsiteY64" fmla="*/ 767633 h 938616"/>
                <a:gd name="connsiteX65" fmla="*/ 323885 w 2298651"/>
                <a:gd name="connsiteY65" fmla="*/ 758476 h 938616"/>
                <a:gd name="connsiteX66" fmla="*/ 272940 w 2298651"/>
                <a:gd name="connsiteY66" fmla="*/ 742383 h 938616"/>
                <a:gd name="connsiteX67" fmla="*/ 199755 w 2298651"/>
                <a:gd name="connsiteY67" fmla="*/ 688476 h 938616"/>
                <a:gd name="connsiteX68" fmla="*/ 173493 w 2298651"/>
                <a:gd name="connsiteY68" fmla="*/ 673691 h 938616"/>
                <a:gd name="connsiteX69" fmla="*/ 136864 w 2298651"/>
                <a:gd name="connsiteY69" fmla="*/ 675887 h 938616"/>
                <a:gd name="connsiteX70" fmla="*/ 124004 w 2298651"/>
                <a:gd name="connsiteY70" fmla="*/ 675073 h 938616"/>
                <a:gd name="connsiteX71" fmla="*/ 27174 w 2298651"/>
                <a:gd name="connsiteY71" fmla="*/ 662188 h 938616"/>
                <a:gd name="connsiteX72" fmla="*/ 25915 w 2298651"/>
                <a:gd name="connsiteY72" fmla="*/ 662016 h 938616"/>
                <a:gd name="connsiteX73" fmla="*/ 22064 w 2298651"/>
                <a:gd name="connsiteY73" fmla="*/ 661596 h 938616"/>
                <a:gd name="connsiteX74" fmla="*/ 3799 w 2298651"/>
                <a:gd name="connsiteY74" fmla="*/ 654413 h 938616"/>
                <a:gd name="connsiteX75" fmla="*/ 47 w 2298651"/>
                <a:gd name="connsiteY75" fmla="*/ 649427 h 938616"/>
                <a:gd name="connsiteX76" fmla="*/ 6292 w 2298651"/>
                <a:gd name="connsiteY76" fmla="*/ 646638 h 938616"/>
                <a:gd name="connsiteX77" fmla="*/ 21423 w 2298651"/>
                <a:gd name="connsiteY77" fmla="*/ 648909 h 938616"/>
                <a:gd name="connsiteX78" fmla="*/ 168853 w 2298651"/>
                <a:gd name="connsiteY78" fmla="*/ 661571 h 938616"/>
                <a:gd name="connsiteX79" fmla="*/ 177245 w 2298651"/>
                <a:gd name="connsiteY79" fmla="*/ 650341 h 938616"/>
                <a:gd name="connsiteX80" fmla="*/ 190401 w 2298651"/>
                <a:gd name="connsiteY80" fmla="*/ 520608 h 938616"/>
                <a:gd name="connsiteX81" fmla="*/ 294512 w 2298651"/>
                <a:gd name="connsiteY81" fmla="*/ 393196 h 938616"/>
                <a:gd name="connsiteX82" fmla="*/ 303053 w 2298651"/>
                <a:gd name="connsiteY82" fmla="*/ 385520 h 938616"/>
                <a:gd name="connsiteX83" fmla="*/ 304287 w 2298651"/>
                <a:gd name="connsiteY83" fmla="*/ 384853 h 938616"/>
                <a:gd name="connsiteX84" fmla="*/ 306311 w 2298651"/>
                <a:gd name="connsiteY84" fmla="*/ 383298 h 938616"/>
                <a:gd name="connsiteX85" fmla="*/ 306409 w 2298651"/>
                <a:gd name="connsiteY85" fmla="*/ 383273 h 938616"/>
                <a:gd name="connsiteX86" fmla="*/ 325835 w 2298651"/>
                <a:gd name="connsiteY86" fmla="*/ 369501 h 938616"/>
                <a:gd name="connsiteX87" fmla="*/ 368783 w 2298651"/>
                <a:gd name="connsiteY87" fmla="*/ 339733 h 938616"/>
                <a:gd name="connsiteX88" fmla="*/ 369819 w 2298651"/>
                <a:gd name="connsiteY88" fmla="*/ 339437 h 938616"/>
                <a:gd name="connsiteX89" fmla="*/ 456332 w 2298651"/>
                <a:gd name="connsiteY89" fmla="*/ 295403 h 938616"/>
                <a:gd name="connsiteX90" fmla="*/ 465662 w 2298651"/>
                <a:gd name="connsiteY90" fmla="*/ 291108 h 938616"/>
                <a:gd name="connsiteX91" fmla="*/ 479312 w 2298651"/>
                <a:gd name="connsiteY91" fmla="*/ 285480 h 938616"/>
                <a:gd name="connsiteX92" fmla="*/ 479411 w 2298651"/>
                <a:gd name="connsiteY92" fmla="*/ 285579 h 938616"/>
                <a:gd name="connsiteX93" fmla="*/ 485433 w 2298651"/>
                <a:gd name="connsiteY93" fmla="*/ 283654 h 938616"/>
                <a:gd name="connsiteX94" fmla="*/ 599665 w 2298651"/>
                <a:gd name="connsiteY94" fmla="*/ 251468 h 938616"/>
                <a:gd name="connsiteX95" fmla="*/ 686030 w 2298651"/>
                <a:gd name="connsiteY95" fmla="*/ 240533 h 938616"/>
                <a:gd name="connsiteX96" fmla="*/ 790216 w 2298651"/>
                <a:gd name="connsiteY96" fmla="*/ 243224 h 938616"/>
                <a:gd name="connsiteX97" fmla="*/ 973855 w 2298651"/>
                <a:gd name="connsiteY97" fmla="*/ 302413 h 938616"/>
                <a:gd name="connsiteX98" fmla="*/ 987752 w 2298651"/>
                <a:gd name="connsiteY98" fmla="*/ 302413 h 938616"/>
                <a:gd name="connsiteX99" fmla="*/ 1039931 w 2298651"/>
                <a:gd name="connsiteY99" fmla="*/ 267956 h 938616"/>
                <a:gd name="connsiteX100" fmla="*/ 1177142 w 2298651"/>
                <a:gd name="connsiteY100" fmla="*/ 184108 h 938616"/>
                <a:gd name="connsiteX101" fmla="*/ 1375394 w 2298651"/>
                <a:gd name="connsiteY101" fmla="*/ 82144 h 938616"/>
                <a:gd name="connsiteX102" fmla="*/ 1537905 w 2298651"/>
                <a:gd name="connsiteY102" fmla="*/ 27694 h 938616"/>
                <a:gd name="connsiteX103" fmla="*/ 1699010 w 2298651"/>
                <a:gd name="connsiteY103" fmla="*/ 2123 h 938616"/>
                <a:gd name="connsiteX104" fmla="*/ 1724778 w 2298651"/>
                <a:gd name="connsiteY104" fmla="*/ 592 h 938616"/>
                <a:gd name="connsiteX105" fmla="*/ 1734651 w 2298651"/>
                <a:gd name="connsiteY105" fmla="*/ 395 h 938616"/>
                <a:gd name="connsiteX106" fmla="*/ 1743957 w 2298651"/>
                <a:gd name="connsiteY106" fmla="*/ 370 h 938616"/>
                <a:gd name="connsiteX107" fmla="*/ 1819708 w 2298651"/>
                <a:gd name="connsiteY107" fmla="*/ 395 h 938616"/>
                <a:gd name="connsiteX108" fmla="*/ 1821831 w 2298651"/>
                <a:gd name="connsiteY108" fmla="*/ 0 h 938616"/>
                <a:gd name="connsiteX109" fmla="*/ 1826052 w 2298651"/>
                <a:gd name="connsiteY109" fmla="*/ 148 h 938616"/>
                <a:gd name="connsiteX110" fmla="*/ 1846884 w 2298651"/>
                <a:gd name="connsiteY110" fmla="*/ 469 h 938616"/>
                <a:gd name="connsiteX111" fmla="*/ 1998485 w 2298651"/>
                <a:gd name="connsiteY111" fmla="*/ 25522 h 938616"/>
                <a:gd name="connsiteX112" fmla="*/ 2002286 w 2298651"/>
                <a:gd name="connsiteY112" fmla="*/ 25942 h 938616"/>
                <a:gd name="connsiteX113" fmla="*/ 2009716 w 2298651"/>
                <a:gd name="connsiteY113" fmla="*/ 27916 h 938616"/>
                <a:gd name="connsiteX114" fmla="*/ 2021687 w 2298651"/>
                <a:gd name="connsiteY114" fmla="*/ 31742 h 938616"/>
                <a:gd name="connsiteX115" fmla="*/ 2021613 w 2298651"/>
                <a:gd name="connsiteY115" fmla="*/ 31668 h 938616"/>
                <a:gd name="connsiteX116" fmla="*/ 2025587 w 2298651"/>
                <a:gd name="connsiteY116" fmla="*/ 33593 h 938616"/>
                <a:gd name="connsiteX117" fmla="*/ 2027487 w 2298651"/>
                <a:gd name="connsiteY117" fmla="*/ 34704 h 938616"/>
                <a:gd name="connsiteX118" fmla="*/ 2029413 w 2298651"/>
                <a:gd name="connsiteY118" fmla="*/ 35025 h 938616"/>
                <a:gd name="connsiteX119" fmla="*/ 2038200 w 2298651"/>
                <a:gd name="connsiteY119" fmla="*/ 38801 h 938616"/>
                <a:gd name="connsiteX120" fmla="*/ 2127576 w 2298651"/>
                <a:gd name="connsiteY120" fmla="*/ 83378 h 938616"/>
                <a:gd name="connsiteX121" fmla="*/ 2130933 w 2298651"/>
                <a:gd name="connsiteY121" fmla="*/ 92733 h 938616"/>
                <a:gd name="connsiteX122" fmla="*/ 2116518 w 2298651"/>
                <a:gd name="connsiteY122" fmla="*/ 89722 h 938616"/>
                <a:gd name="connsiteX123" fmla="*/ 2071275 w 2298651"/>
                <a:gd name="connsiteY123" fmla="*/ 66446 h 938616"/>
                <a:gd name="connsiteX124" fmla="*/ 2010160 w 2298651"/>
                <a:gd name="connsiteY124" fmla="*/ 45194 h 938616"/>
                <a:gd name="connsiteX125" fmla="*/ 1964176 w 2298651"/>
                <a:gd name="connsiteY125" fmla="*/ 35321 h 938616"/>
                <a:gd name="connsiteX126" fmla="*/ 1964250 w 2298651"/>
                <a:gd name="connsiteY126" fmla="*/ 35370 h 938616"/>
                <a:gd name="connsiteX127" fmla="*/ 1960573 w 2298651"/>
                <a:gd name="connsiteY127" fmla="*/ 31816 h 938616"/>
                <a:gd name="connsiteX128" fmla="*/ 1919599 w 2298651"/>
                <a:gd name="connsiteY128" fmla="*/ 27521 h 938616"/>
                <a:gd name="connsiteX129" fmla="*/ 1909306 w 2298651"/>
                <a:gd name="connsiteY129" fmla="*/ 24090 h 938616"/>
                <a:gd name="connsiteX130" fmla="*/ 1847254 w 2298651"/>
                <a:gd name="connsiteY130" fmla="*/ 23054 h 938616"/>
                <a:gd name="connsiteX131" fmla="*/ 1805269 w 2298651"/>
                <a:gd name="connsiteY131" fmla="*/ 24016 h 938616"/>
                <a:gd name="connsiteX132" fmla="*/ 1795297 w 2298651"/>
                <a:gd name="connsiteY132" fmla="*/ 25942 h 938616"/>
                <a:gd name="connsiteX133" fmla="*/ 1743068 w 2298651"/>
                <a:gd name="connsiteY133" fmla="*/ 32285 h 938616"/>
                <a:gd name="connsiteX134" fmla="*/ 1582334 w 2298651"/>
                <a:gd name="connsiteY134" fmla="*/ 71012 h 938616"/>
                <a:gd name="connsiteX135" fmla="*/ 1369273 w 2298651"/>
                <a:gd name="connsiteY135" fmla="*/ 156563 h 938616"/>
                <a:gd name="connsiteX136" fmla="*/ 1086804 w 2298651"/>
                <a:gd name="connsiteY136" fmla="*/ 310361 h 938616"/>
                <a:gd name="connsiteX137" fmla="*/ 1034896 w 2298651"/>
                <a:gd name="connsiteY137" fmla="*/ 341165 h 938616"/>
                <a:gd name="connsiteX138" fmla="*/ 1032477 w 2298651"/>
                <a:gd name="connsiteY138" fmla="*/ 348742 h 938616"/>
                <a:gd name="connsiteX139" fmla="*/ 1047657 w 2298651"/>
                <a:gd name="connsiteY139" fmla="*/ 363256 h 938616"/>
                <a:gd name="connsiteX140" fmla="*/ 1057209 w 2298651"/>
                <a:gd name="connsiteY140" fmla="*/ 373524 h 938616"/>
                <a:gd name="connsiteX141" fmla="*/ 1090111 w 2298651"/>
                <a:gd name="connsiteY141" fmla="*/ 431800 h 938616"/>
                <a:gd name="connsiteX142" fmla="*/ 1099713 w 2298651"/>
                <a:gd name="connsiteY142" fmla="*/ 423605 h 938616"/>
                <a:gd name="connsiteX143" fmla="*/ 1111289 w 2298651"/>
                <a:gd name="connsiteY143" fmla="*/ 416373 h 938616"/>
                <a:gd name="connsiteX144" fmla="*/ 1190693 w 2298651"/>
                <a:gd name="connsiteY144" fmla="*/ 368020 h 938616"/>
                <a:gd name="connsiteX145" fmla="*/ 1449270 w 2298651"/>
                <a:gd name="connsiteY145" fmla="*/ 234091 h 938616"/>
                <a:gd name="connsiteX146" fmla="*/ 1635698 w 2298651"/>
                <a:gd name="connsiteY146" fmla="*/ 170879 h 938616"/>
                <a:gd name="connsiteX147" fmla="*/ 1716362 w 2298651"/>
                <a:gd name="connsiteY147" fmla="*/ 154588 h 938616"/>
                <a:gd name="connsiteX148" fmla="*/ 1739613 w 2298651"/>
                <a:gd name="connsiteY148" fmla="*/ 150910 h 938616"/>
                <a:gd name="connsiteX149" fmla="*/ 1822497 w 2298651"/>
                <a:gd name="connsiteY149" fmla="*/ 143802 h 938616"/>
                <a:gd name="connsiteX150" fmla="*/ 1907653 w 2298651"/>
                <a:gd name="connsiteY150" fmla="*/ 145998 h 938616"/>
                <a:gd name="connsiteX151" fmla="*/ 1975185 w 2298651"/>
                <a:gd name="connsiteY151" fmla="*/ 157698 h 938616"/>
                <a:gd name="connsiteX152" fmla="*/ 1979455 w 2298651"/>
                <a:gd name="connsiteY152" fmla="*/ 156044 h 938616"/>
                <a:gd name="connsiteX153" fmla="*/ 2098500 w 2298651"/>
                <a:gd name="connsiteY153" fmla="*/ 216270 h 938616"/>
                <a:gd name="connsiteX154" fmla="*/ 2133500 w 2298651"/>
                <a:gd name="connsiteY154" fmla="*/ 261908 h 938616"/>
                <a:gd name="connsiteX155" fmla="*/ 2133796 w 2298651"/>
                <a:gd name="connsiteY155" fmla="*/ 266623 h 938616"/>
                <a:gd name="connsiteX156" fmla="*/ 2144558 w 2298651"/>
                <a:gd name="connsiteY156" fmla="*/ 324874 h 938616"/>
                <a:gd name="connsiteX157" fmla="*/ 2151716 w 2298651"/>
                <a:gd name="connsiteY157" fmla="*/ 333883 h 938616"/>
                <a:gd name="connsiteX158" fmla="*/ 2162083 w 2298651"/>
                <a:gd name="connsiteY158" fmla="*/ 335167 h 938616"/>
                <a:gd name="connsiteX159" fmla="*/ 2173807 w 2298651"/>
                <a:gd name="connsiteY159" fmla="*/ 338795 h 938616"/>
                <a:gd name="connsiteX160" fmla="*/ 2276487 w 2298651"/>
                <a:gd name="connsiteY160" fmla="*/ 381348 h 938616"/>
                <a:gd name="connsiteX161" fmla="*/ 2298652 w 2298651"/>
                <a:gd name="connsiteY161" fmla="*/ 400008 h 938616"/>
                <a:gd name="connsiteX162" fmla="*/ 2285052 w 2298651"/>
                <a:gd name="connsiteY162" fmla="*/ 400033 h 938616"/>
                <a:gd name="connsiteX163" fmla="*/ 2271600 w 2298651"/>
                <a:gd name="connsiteY163" fmla="*/ 396355 h 938616"/>
                <a:gd name="connsiteX164" fmla="*/ 2268663 w 2298651"/>
                <a:gd name="connsiteY164" fmla="*/ 393048 h 938616"/>
                <a:gd name="connsiteX165" fmla="*/ 2226159 w 2298651"/>
                <a:gd name="connsiteY165" fmla="*/ 378288 h 938616"/>
                <a:gd name="connsiteX166" fmla="*/ 2187308 w 2298651"/>
                <a:gd name="connsiteY166" fmla="*/ 369846 h 938616"/>
                <a:gd name="connsiteX167" fmla="*/ 2160059 w 2298651"/>
                <a:gd name="connsiteY167" fmla="*/ 362713 h 938616"/>
                <a:gd name="connsiteX168" fmla="*/ 2132414 w 2298651"/>
                <a:gd name="connsiteY168" fmla="*/ 380213 h 938616"/>
                <a:gd name="connsiteX169" fmla="*/ 2131772 w 2298651"/>
                <a:gd name="connsiteY169" fmla="*/ 381990 h 938616"/>
                <a:gd name="connsiteX170" fmla="*/ 2125429 w 2298651"/>
                <a:gd name="connsiteY170" fmla="*/ 399984 h 938616"/>
                <a:gd name="connsiteX171" fmla="*/ 2111236 w 2298651"/>
                <a:gd name="connsiteY171" fmla="*/ 420569 h 938616"/>
                <a:gd name="connsiteX172" fmla="*/ 2040791 w 2298651"/>
                <a:gd name="connsiteY172" fmla="*/ 492075 h 938616"/>
                <a:gd name="connsiteX173" fmla="*/ 2026451 w 2298651"/>
                <a:gd name="connsiteY173" fmla="*/ 500442 h 938616"/>
                <a:gd name="connsiteX174" fmla="*/ 2016207 w 2298651"/>
                <a:gd name="connsiteY174" fmla="*/ 500344 h 938616"/>
                <a:gd name="connsiteX175" fmla="*/ 2025883 w 2298651"/>
                <a:gd name="connsiteY175" fmla="*/ 488817 h 938616"/>
                <a:gd name="connsiteX176" fmla="*/ 2102992 w 2298651"/>
                <a:gd name="connsiteY176" fmla="*/ 408006 h 938616"/>
                <a:gd name="connsiteX177" fmla="*/ 2104448 w 2298651"/>
                <a:gd name="connsiteY177" fmla="*/ 404501 h 938616"/>
                <a:gd name="connsiteX178" fmla="*/ 2105756 w 2298651"/>
                <a:gd name="connsiteY178" fmla="*/ 402477 h 938616"/>
                <a:gd name="connsiteX179" fmla="*/ 2106201 w 2298651"/>
                <a:gd name="connsiteY179" fmla="*/ 400527 h 938616"/>
                <a:gd name="connsiteX180" fmla="*/ 2110594 w 2298651"/>
                <a:gd name="connsiteY180" fmla="*/ 391073 h 938616"/>
                <a:gd name="connsiteX181" fmla="*/ 2114149 w 2298651"/>
                <a:gd name="connsiteY181" fmla="*/ 381521 h 938616"/>
                <a:gd name="connsiteX182" fmla="*/ 2117259 w 2298651"/>
                <a:gd name="connsiteY182" fmla="*/ 376856 h 938616"/>
                <a:gd name="connsiteX183" fmla="*/ 2121084 w 2298651"/>
                <a:gd name="connsiteY183" fmla="*/ 367032 h 938616"/>
                <a:gd name="connsiteX184" fmla="*/ 2114075 w 2298651"/>
                <a:gd name="connsiteY184" fmla="*/ 356073 h 938616"/>
                <a:gd name="connsiteX185" fmla="*/ 2041409 w 2298651"/>
                <a:gd name="connsiteY185" fmla="*/ 350840 h 938616"/>
                <a:gd name="connsiteX186" fmla="*/ 1941592 w 2298651"/>
                <a:gd name="connsiteY186" fmla="*/ 352247 h 938616"/>
                <a:gd name="connsiteX187" fmla="*/ 1782684 w 2298651"/>
                <a:gd name="connsiteY187" fmla="*/ 371179 h 938616"/>
                <a:gd name="connsiteX188" fmla="*/ 1644165 w 2298651"/>
                <a:gd name="connsiteY188" fmla="*/ 405019 h 938616"/>
                <a:gd name="connsiteX189" fmla="*/ 1589838 w 2298651"/>
                <a:gd name="connsiteY189" fmla="*/ 422717 h 938616"/>
                <a:gd name="connsiteX190" fmla="*/ 1579619 w 2298651"/>
                <a:gd name="connsiteY190" fmla="*/ 427209 h 938616"/>
                <a:gd name="connsiteX191" fmla="*/ 1579520 w 2298651"/>
                <a:gd name="connsiteY191" fmla="*/ 427184 h 938616"/>
                <a:gd name="connsiteX192" fmla="*/ 1562391 w 2298651"/>
                <a:gd name="connsiteY192" fmla="*/ 431454 h 938616"/>
                <a:gd name="connsiteX193" fmla="*/ 1502412 w 2298651"/>
                <a:gd name="connsiteY193" fmla="*/ 453027 h 938616"/>
                <a:gd name="connsiteX194" fmla="*/ 1456823 w 2298651"/>
                <a:gd name="connsiteY194" fmla="*/ 470181 h 938616"/>
                <a:gd name="connsiteX195" fmla="*/ 1445296 w 2298651"/>
                <a:gd name="connsiteY195" fmla="*/ 477191 h 938616"/>
                <a:gd name="connsiteX196" fmla="*/ 1443099 w 2298651"/>
                <a:gd name="connsiteY196" fmla="*/ 477438 h 938616"/>
                <a:gd name="connsiteX197" fmla="*/ 1435595 w 2298651"/>
                <a:gd name="connsiteY197" fmla="*/ 478475 h 938616"/>
                <a:gd name="connsiteX198" fmla="*/ 1382355 w 2298651"/>
                <a:gd name="connsiteY198" fmla="*/ 501775 h 938616"/>
                <a:gd name="connsiteX199" fmla="*/ 1254646 w 2298651"/>
                <a:gd name="connsiteY199" fmla="*/ 562569 h 938616"/>
                <a:gd name="connsiteX200" fmla="*/ 1212883 w 2298651"/>
                <a:gd name="connsiteY200" fmla="*/ 584611 h 938616"/>
                <a:gd name="connsiteX201" fmla="*/ 1205133 w 2298651"/>
                <a:gd name="connsiteY201" fmla="*/ 588831 h 938616"/>
                <a:gd name="connsiteX202" fmla="*/ 1205207 w 2298651"/>
                <a:gd name="connsiteY202" fmla="*/ 588757 h 938616"/>
                <a:gd name="connsiteX203" fmla="*/ 1180327 w 2298651"/>
                <a:gd name="connsiteY203" fmla="*/ 600457 h 938616"/>
                <a:gd name="connsiteX204" fmla="*/ 927328 w 2298651"/>
                <a:gd name="connsiteY204" fmla="*/ 339289 h 938616"/>
                <a:gd name="connsiteX205" fmla="*/ 939744 w 2298651"/>
                <a:gd name="connsiteY205" fmla="*/ 331464 h 938616"/>
                <a:gd name="connsiteX206" fmla="*/ 955911 w 2298651"/>
                <a:gd name="connsiteY206" fmla="*/ 321369 h 938616"/>
                <a:gd name="connsiteX207" fmla="*/ 941743 w 2298651"/>
                <a:gd name="connsiteY207" fmla="*/ 312755 h 938616"/>
                <a:gd name="connsiteX208" fmla="*/ 937177 w 2298651"/>
                <a:gd name="connsiteY208" fmla="*/ 312089 h 938616"/>
                <a:gd name="connsiteX209" fmla="*/ 927945 w 2298651"/>
                <a:gd name="connsiteY209" fmla="*/ 307374 h 938616"/>
                <a:gd name="connsiteX210" fmla="*/ 838940 w 2298651"/>
                <a:gd name="connsiteY210" fmla="*/ 286320 h 938616"/>
                <a:gd name="connsiteX211" fmla="*/ 731866 w 2298651"/>
                <a:gd name="connsiteY211" fmla="*/ 285949 h 938616"/>
                <a:gd name="connsiteX212" fmla="*/ 547041 w 2298651"/>
                <a:gd name="connsiteY212" fmla="*/ 323443 h 938616"/>
                <a:gd name="connsiteX213" fmla="*/ 346099 w 2298651"/>
                <a:gd name="connsiteY213" fmla="*/ 412276 h 938616"/>
                <a:gd name="connsiteX214" fmla="*/ 219033 w 2298651"/>
                <a:gd name="connsiteY214" fmla="*/ 532431 h 938616"/>
                <a:gd name="connsiteX215" fmla="*/ 196374 w 2298651"/>
                <a:gd name="connsiteY215" fmla="*/ 585154 h 938616"/>
                <a:gd name="connsiteX216" fmla="*/ 190327 w 2298651"/>
                <a:gd name="connsiteY216" fmla="*/ 626546 h 938616"/>
                <a:gd name="connsiteX217" fmla="*/ 196793 w 2298651"/>
                <a:gd name="connsiteY217" fmla="*/ 650982 h 938616"/>
                <a:gd name="connsiteX218" fmla="*/ 202939 w 2298651"/>
                <a:gd name="connsiteY218" fmla="*/ 658066 h 938616"/>
                <a:gd name="connsiteX219" fmla="*/ 220045 w 2298651"/>
                <a:gd name="connsiteY219" fmla="*/ 657597 h 938616"/>
                <a:gd name="connsiteX220" fmla="*/ 235126 w 2298651"/>
                <a:gd name="connsiteY220" fmla="*/ 656067 h 938616"/>
                <a:gd name="connsiteX221" fmla="*/ 240877 w 2298651"/>
                <a:gd name="connsiteY221" fmla="*/ 655820 h 938616"/>
                <a:gd name="connsiteX222" fmla="*/ 367697 w 2298651"/>
                <a:gd name="connsiteY222" fmla="*/ 631730 h 938616"/>
                <a:gd name="connsiteX223" fmla="*/ 636763 w 2298651"/>
                <a:gd name="connsiteY223" fmla="*/ 521028 h 938616"/>
                <a:gd name="connsiteX224" fmla="*/ 840519 w 2298651"/>
                <a:gd name="connsiteY224" fmla="*/ 395121 h 938616"/>
                <a:gd name="connsiteX225" fmla="*/ 915456 w 2298651"/>
                <a:gd name="connsiteY225" fmla="*/ 347187 h 938616"/>
                <a:gd name="connsiteX226" fmla="*/ 927328 w 2298651"/>
                <a:gd name="connsiteY226" fmla="*/ 339289 h 938616"/>
                <a:gd name="connsiteX227" fmla="*/ 384678 w 2298651"/>
                <a:gd name="connsiteY227" fmla="*/ 650069 h 938616"/>
                <a:gd name="connsiteX228" fmla="*/ 380630 w 2298651"/>
                <a:gd name="connsiteY228" fmla="*/ 650316 h 938616"/>
                <a:gd name="connsiteX229" fmla="*/ 351924 w 2298651"/>
                <a:gd name="connsiteY229" fmla="*/ 655351 h 938616"/>
                <a:gd name="connsiteX230" fmla="*/ 318035 w 2298651"/>
                <a:gd name="connsiteY230" fmla="*/ 662016 h 938616"/>
                <a:gd name="connsiteX231" fmla="*/ 281208 w 2298651"/>
                <a:gd name="connsiteY231" fmla="*/ 666459 h 938616"/>
                <a:gd name="connsiteX232" fmla="*/ 227129 w 2298651"/>
                <a:gd name="connsiteY232" fmla="*/ 673542 h 938616"/>
                <a:gd name="connsiteX233" fmla="*/ 212936 w 2298651"/>
                <a:gd name="connsiteY233" fmla="*/ 673518 h 938616"/>
                <a:gd name="connsiteX234" fmla="*/ 209036 w 2298651"/>
                <a:gd name="connsiteY234" fmla="*/ 678726 h 938616"/>
                <a:gd name="connsiteX235" fmla="*/ 238853 w 2298651"/>
                <a:gd name="connsiteY235" fmla="*/ 704495 h 938616"/>
                <a:gd name="connsiteX236" fmla="*/ 254674 w 2298651"/>
                <a:gd name="connsiteY236" fmla="*/ 715281 h 938616"/>
                <a:gd name="connsiteX237" fmla="*/ 315863 w 2298651"/>
                <a:gd name="connsiteY237" fmla="*/ 736459 h 938616"/>
                <a:gd name="connsiteX238" fmla="*/ 376508 w 2298651"/>
                <a:gd name="connsiteY238" fmla="*/ 744061 h 938616"/>
                <a:gd name="connsiteX239" fmla="*/ 489284 w 2298651"/>
                <a:gd name="connsiteY239" fmla="*/ 738014 h 938616"/>
                <a:gd name="connsiteX240" fmla="*/ 673417 w 2298651"/>
                <a:gd name="connsiteY240" fmla="*/ 683860 h 938616"/>
                <a:gd name="connsiteX241" fmla="*/ 907632 w 2298651"/>
                <a:gd name="connsiteY241" fmla="*/ 555287 h 938616"/>
                <a:gd name="connsiteX242" fmla="*/ 1057308 w 2298651"/>
                <a:gd name="connsiteY242" fmla="*/ 451842 h 938616"/>
                <a:gd name="connsiteX243" fmla="*/ 1065132 w 2298651"/>
                <a:gd name="connsiteY243" fmla="*/ 446634 h 938616"/>
                <a:gd name="connsiteX244" fmla="*/ 1072710 w 2298651"/>
                <a:gd name="connsiteY244" fmla="*/ 431726 h 938616"/>
                <a:gd name="connsiteX245" fmla="*/ 1064885 w 2298651"/>
                <a:gd name="connsiteY245" fmla="*/ 419458 h 938616"/>
                <a:gd name="connsiteX246" fmla="*/ 1064392 w 2298651"/>
                <a:gd name="connsiteY246" fmla="*/ 414769 h 938616"/>
                <a:gd name="connsiteX247" fmla="*/ 1031267 w 2298651"/>
                <a:gd name="connsiteY247" fmla="*/ 373573 h 938616"/>
                <a:gd name="connsiteX248" fmla="*/ 1023986 w 2298651"/>
                <a:gd name="connsiteY248" fmla="*/ 364811 h 938616"/>
                <a:gd name="connsiteX249" fmla="*/ 999254 w 2298651"/>
                <a:gd name="connsiteY249" fmla="*/ 362145 h 938616"/>
                <a:gd name="connsiteX250" fmla="*/ 774320 w 2298651"/>
                <a:gd name="connsiteY250" fmla="*/ 491902 h 938616"/>
                <a:gd name="connsiteX251" fmla="*/ 571477 w 2298651"/>
                <a:gd name="connsiteY251" fmla="*/ 589152 h 938616"/>
                <a:gd name="connsiteX252" fmla="*/ 547683 w 2298651"/>
                <a:gd name="connsiteY252" fmla="*/ 597791 h 938616"/>
                <a:gd name="connsiteX253" fmla="*/ 461466 w 2298651"/>
                <a:gd name="connsiteY253" fmla="*/ 627460 h 938616"/>
                <a:gd name="connsiteX254" fmla="*/ 403536 w 2298651"/>
                <a:gd name="connsiteY254" fmla="*/ 643701 h 938616"/>
                <a:gd name="connsiteX255" fmla="*/ 384728 w 2298651"/>
                <a:gd name="connsiteY255" fmla="*/ 649971 h 938616"/>
                <a:gd name="connsiteX256" fmla="*/ 384678 w 2298651"/>
                <a:gd name="connsiteY256" fmla="*/ 650069 h 93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2298651" h="938616">
                  <a:moveTo>
                    <a:pt x="1180327" y="600457"/>
                  </a:moveTo>
                  <a:cubicBezTo>
                    <a:pt x="1172848" y="596730"/>
                    <a:pt x="1172428" y="594484"/>
                    <a:pt x="1179463" y="589769"/>
                  </a:cubicBezTo>
                  <a:cubicBezTo>
                    <a:pt x="1196913" y="578094"/>
                    <a:pt x="1215129" y="567629"/>
                    <a:pt x="1233543" y="557509"/>
                  </a:cubicBezTo>
                  <a:cubicBezTo>
                    <a:pt x="1350786" y="493161"/>
                    <a:pt x="1471830" y="436958"/>
                    <a:pt x="1596996" y="389790"/>
                  </a:cubicBezTo>
                  <a:cubicBezTo>
                    <a:pt x="1656802" y="367254"/>
                    <a:pt x="1717670" y="347804"/>
                    <a:pt x="1779821" y="332575"/>
                  </a:cubicBezTo>
                  <a:cubicBezTo>
                    <a:pt x="1826052" y="321246"/>
                    <a:pt x="1872825" y="313323"/>
                    <a:pt x="1920414" y="309990"/>
                  </a:cubicBezTo>
                  <a:cubicBezTo>
                    <a:pt x="1976789" y="306041"/>
                    <a:pt x="2032621" y="309546"/>
                    <a:pt x="2088182" y="319172"/>
                  </a:cubicBezTo>
                  <a:cubicBezTo>
                    <a:pt x="2091613" y="319765"/>
                    <a:pt x="2095192" y="319666"/>
                    <a:pt x="2098697" y="319913"/>
                  </a:cubicBezTo>
                  <a:cubicBezTo>
                    <a:pt x="2105065" y="324405"/>
                    <a:pt x="2112470" y="323369"/>
                    <a:pt x="2119603" y="323788"/>
                  </a:cubicBezTo>
                  <a:cubicBezTo>
                    <a:pt x="2124910" y="325590"/>
                    <a:pt x="2124960" y="322159"/>
                    <a:pt x="2125675" y="318358"/>
                  </a:cubicBezTo>
                  <a:cubicBezTo>
                    <a:pt x="2126835" y="312187"/>
                    <a:pt x="2122516" y="307596"/>
                    <a:pt x="2121825" y="301993"/>
                  </a:cubicBezTo>
                  <a:cubicBezTo>
                    <a:pt x="2120393" y="290738"/>
                    <a:pt x="2116419" y="280322"/>
                    <a:pt x="2110224" y="270770"/>
                  </a:cubicBezTo>
                  <a:cubicBezTo>
                    <a:pt x="2110224" y="267783"/>
                    <a:pt x="2109632" y="265142"/>
                    <a:pt x="2106349" y="264031"/>
                  </a:cubicBezTo>
                  <a:lnTo>
                    <a:pt x="2106398" y="264105"/>
                  </a:lnTo>
                  <a:cubicBezTo>
                    <a:pt x="2099043" y="248160"/>
                    <a:pt x="2086059" y="237472"/>
                    <a:pt x="2072188" y="227599"/>
                  </a:cubicBezTo>
                  <a:cubicBezTo>
                    <a:pt x="2070756" y="226982"/>
                    <a:pt x="2069349" y="226341"/>
                    <a:pt x="2067918" y="225724"/>
                  </a:cubicBezTo>
                  <a:lnTo>
                    <a:pt x="2067868" y="225674"/>
                  </a:lnTo>
                  <a:cubicBezTo>
                    <a:pt x="2067251" y="225008"/>
                    <a:pt x="2066609" y="224341"/>
                    <a:pt x="2065992" y="223700"/>
                  </a:cubicBezTo>
                  <a:lnTo>
                    <a:pt x="2066067" y="223749"/>
                  </a:lnTo>
                  <a:cubicBezTo>
                    <a:pt x="2065449" y="223231"/>
                    <a:pt x="2064832" y="222712"/>
                    <a:pt x="2064215" y="222219"/>
                  </a:cubicBezTo>
                  <a:cubicBezTo>
                    <a:pt x="2063623" y="221947"/>
                    <a:pt x="2063006" y="221799"/>
                    <a:pt x="2062364" y="221774"/>
                  </a:cubicBezTo>
                  <a:cubicBezTo>
                    <a:pt x="2060612" y="218936"/>
                    <a:pt x="2057847" y="217504"/>
                    <a:pt x="2054984" y="215949"/>
                  </a:cubicBezTo>
                  <a:cubicBezTo>
                    <a:pt x="2015664" y="194377"/>
                    <a:pt x="1972618" y="187293"/>
                    <a:pt x="1928756" y="185886"/>
                  </a:cubicBezTo>
                  <a:cubicBezTo>
                    <a:pt x="1856189" y="183565"/>
                    <a:pt x="1785720" y="197733"/>
                    <a:pt x="1716238" y="217208"/>
                  </a:cubicBezTo>
                  <a:cubicBezTo>
                    <a:pt x="1644757" y="237250"/>
                    <a:pt x="1575793" y="264179"/>
                    <a:pt x="1508459" y="295354"/>
                  </a:cubicBezTo>
                  <a:cubicBezTo>
                    <a:pt x="1379294" y="355160"/>
                    <a:pt x="1256102" y="425975"/>
                    <a:pt x="1133553" y="498024"/>
                  </a:cubicBezTo>
                  <a:cubicBezTo>
                    <a:pt x="1117879" y="507230"/>
                    <a:pt x="1108426" y="515820"/>
                    <a:pt x="1114646" y="534801"/>
                  </a:cubicBezTo>
                  <a:cubicBezTo>
                    <a:pt x="1115979" y="538898"/>
                    <a:pt x="1115139" y="543687"/>
                    <a:pt x="1115312" y="548179"/>
                  </a:cubicBezTo>
                  <a:cubicBezTo>
                    <a:pt x="1114942" y="567826"/>
                    <a:pt x="1111610" y="587030"/>
                    <a:pt x="1108204" y="606356"/>
                  </a:cubicBezTo>
                  <a:cubicBezTo>
                    <a:pt x="1105859" y="619709"/>
                    <a:pt x="1100922" y="632396"/>
                    <a:pt x="1099663" y="645898"/>
                  </a:cubicBezTo>
                  <a:cubicBezTo>
                    <a:pt x="1097467" y="648934"/>
                    <a:pt x="1095837" y="652167"/>
                    <a:pt x="1095862" y="656042"/>
                  </a:cubicBezTo>
                  <a:cubicBezTo>
                    <a:pt x="1095862" y="656042"/>
                    <a:pt x="1095862" y="655993"/>
                    <a:pt x="1095862" y="655993"/>
                  </a:cubicBezTo>
                  <a:cubicBezTo>
                    <a:pt x="1092110" y="664311"/>
                    <a:pt x="1088211" y="672555"/>
                    <a:pt x="1084656" y="680947"/>
                  </a:cubicBezTo>
                  <a:cubicBezTo>
                    <a:pt x="1058863" y="741938"/>
                    <a:pt x="1017322" y="790662"/>
                    <a:pt x="967043" y="832672"/>
                  </a:cubicBezTo>
                  <a:cubicBezTo>
                    <a:pt x="951172" y="845951"/>
                    <a:pt x="933524" y="856762"/>
                    <a:pt x="917134" y="869277"/>
                  </a:cubicBezTo>
                  <a:cubicBezTo>
                    <a:pt x="914543" y="869005"/>
                    <a:pt x="913185" y="870190"/>
                    <a:pt x="913012" y="872781"/>
                  </a:cubicBezTo>
                  <a:cubicBezTo>
                    <a:pt x="912371" y="873448"/>
                    <a:pt x="911704" y="874090"/>
                    <a:pt x="911063" y="874756"/>
                  </a:cubicBezTo>
                  <a:cubicBezTo>
                    <a:pt x="900967" y="875003"/>
                    <a:pt x="893859" y="882284"/>
                    <a:pt x="885343" y="886110"/>
                  </a:cubicBezTo>
                  <a:cubicBezTo>
                    <a:pt x="865375" y="895070"/>
                    <a:pt x="845703" y="904548"/>
                    <a:pt x="825167" y="912299"/>
                  </a:cubicBezTo>
                  <a:cubicBezTo>
                    <a:pt x="814380" y="916371"/>
                    <a:pt x="802705" y="917284"/>
                    <a:pt x="792339" y="922739"/>
                  </a:cubicBezTo>
                  <a:cubicBezTo>
                    <a:pt x="788957" y="924516"/>
                    <a:pt x="783700" y="921875"/>
                    <a:pt x="781157" y="926738"/>
                  </a:cubicBezTo>
                  <a:cubicBezTo>
                    <a:pt x="766249" y="929009"/>
                    <a:pt x="751242" y="930835"/>
                    <a:pt x="736457" y="933699"/>
                  </a:cubicBezTo>
                  <a:cubicBezTo>
                    <a:pt x="726189" y="935673"/>
                    <a:pt x="715526" y="932267"/>
                    <a:pt x="705529" y="936537"/>
                  </a:cubicBezTo>
                  <a:cubicBezTo>
                    <a:pt x="696742" y="936932"/>
                    <a:pt x="687906" y="935698"/>
                    <a:pt x="679119" y="938018"/>
                  </a:cubicBezTo>
                  <a:cubicBezTo>
                    <a:pt x="675787" y="938882"/>
                    <a:pt x="670603" y="939573"/>
                    <a:pt x="669789" y="934365"/>
                  </a:cubicBezTo>
                  <a:cubicBezTo>
                    <a:pt x="668974" y="929083"/>
                    <a:pt x="673146" y="927725"/>
                    <a:pt x="677687" y="927182"/>
                  </a:cubicBezTo>
                  <a:cubicBezTo>
                    <a:pt x="682031" y="926664"/>
                    <a:pt x="686598" y="927873"/>
                    <a:pt x="690695" y="925479"/>
                  </a:cubicBezTo>
                  <a:cubicBezTo>
                    <a:pt x="691830" y="925306"/>
                    <a:pt x="692991" y="925158"/>
                    <a:pt x="694126" y="925010"/>
                  </a:cubicBezTo>
                  <a:cubicBezTo>
                    <a:pt x="697532" y="925109"/>
                    <a:pt x="701012" y="925652"/>
                    <a:pt x="703925" y="923159"/>
                  </a:cubicBezTo>
                  <a:lnTo>
                    <a:pt x="703925" y="923184"/>
                  </a:lnTo>
                  <a:cubicBezTo>
                    <a:pt x="718661" y="922863"/>
                    <a:pt x="732335" y="917507"/>
                    <a:pt x="746478" y="914347"/>
                  </a:cubicBezTo>
                  <a:cubicBezTo>
                    <a:pt x="841827" y="892059"/>
                    <a:pt x="921503" y="843113"/>
                    <a:pt x="987974" y="771878"/>
                  </a:cubicBezTo>
                  <a:cubicBezTo>
                    <a:pt x="1003870" y="754823"/>
                    <a:pt x="1017766" y="736261"/>
                    <a:pt x="1031193" y="717083"/>
                  </a:cubicBezTo>
                  <a:cubicBezTo>
                    <a:pt x="1051088" y="688648"/>
                    <a:pt x="1066786" y="658585"/>
                    <a:pt x="1076782" y="625436"/>
                  </a:cubicBezTo>
                  <a:cubicBezTo>
                    <a:pt x="1084459" y="615365"/>
                    <a:pt x="1085224" y="602974"/>
                    <a:pt x="1088038" y="591300"/>
                  </a:cubicBezTo>
                  <a:cubicBezTo>
                    <a:pt x="1088828" y="587992"/>
                    <a:pt x="1087766" y="584314"/>
                    <a:pt x="1090037" y="581278"/>
                  </a:cubicBezTo>
                  <a:cubicBezTo>
                    <a:pt x="1093665" y="574565"/>
                    <a:pt x="1091345" y="567259"/>
                    <a:pt x="1092061" y="560249"/>
                  </a:cubicBezTo>
                  <a:cubicBezTo>
                    <a:pt x="1090555" y="557262"/>
                    <a:pt x="1098034" y="555707"/>
                    <a:pt x="1093344" y="552202"/>
                  </a:cubicBezTo>
                  <a:cubicBezTo>
                    <a:pt x="1095467" y="544773"/>
                    <a:pt x="1095936" y="537195"/>
                    <a:pt x="1095961" y="529519"/>
                  </a:cubicBezTo>
                  <a:cubicBezTo>
                    <a:pt x="1095986" y="523447"/>
                    <a:pt x="1095171" y="521102"/>
                    <a:pt x="1088655" y="525076"/>
                  </a:cubicBezTo>
                  <a:cubicBezTo>
                    <a:pt x="1056691" y="544402"/>
                    <a:pt x="1024702" y="563704"/>
                    <a:pt x="992392" y="582438"/>
                  </a:cubicBezTo>
                  <a:cubicBezTo>
                    <a:pt x="881863" y="646490"/>
                    <a:pt x="767557" y="702150"/>
                    <a:pt x="643995" y="736854"/>
                  </a:cubicBezTo>
                  <a:cubicBezTo>
                    <a:pt x="604305" y="748010"/>
                    <a:pt x="564048" y="756452"/>
                    <a:pt x="523173" y="761931"/>
                  </a:cubicBezTo>
                  <a:cubicBezTo>
                    <a:pt x="520310" y="761931"/>
                    <a:pt x="517348" y="761512"/>
                    <a:pt x="514559" y="762005"/>
                  </a:cubicBezTo>
                  <a:cubicBezTo>
                    <a:pt x="482447" y="767781"/>
                    <a:pt x="450038" y="768596"/>
                    <a:pt x="417556" y="767633"/>
                  </a:cubicBezTo>
                  <a:cubicBezTo>
                    <a:pt x="386135" y="766695"/>
                    <a:pt x="354862" y="765017"/>
                    <a:pt x="323885" y="758476"/>
                  </a:cubicBezTo>
                  <a:cubicBezTo>
                    <a:pt x="306237" y="754749"/>
                    <a:pt x="289477" y="749072"/>
                    <a:pt x="272940" y="742383"/>
                  </a:cubicBezTo>
                  <a:cubicBezTo>
                    <a:pt x="243987" y="730658"/>
                    <a:pt x="218243" y="713923"/>
                    <a:pt x="199755" y="688476"/>
                  </a:cubicBezTo>
                  <a:cubicBezTo>
                    <a:pt x="192622" y="678627"/>
                    <a:pt x="186205" y="672061"/>
                    <a:pt x="173493" y="673691"/>
                  </a:cubicBezTo>
                  <a:cubicBezTo>
                    <a:pt x="161349" y="675270"/>
                    <a:pt x="148860" y="671198"/>
                    <a:pt x="136864" y="675887"/>
                  </a:cubicBezTo>
                  <a:cubicBezTo>
                    <a:pt x="132816" y="672111"/>
                    <a:pt x="128299" y="675443"/>
                    <a:pt x="124004" y="675073"/>
                  </a:cubicBezTo>
                  <a:cubicBezTo>
                    <a:pt x="91522" y="672234"/>
                    <a:pt x="58916" y="670408"/>
                    <a:pt x="27174" y="662188"/>
                  </a:cubicBezTo>
                  <a:cubicBezTo>
                    <a:pt x="26779" y="662016"/>
                    <a:pt x="26334" y="661942"/>
                    <a:pt x="25915" y="662016"/>
                  </a:cubicBezTo>
                  <a:cubicBezTo>
                    <a:pt x="24631" y="661867"/>
                    <a:pt x="23348" y="661744"/>
                    <a:pt x="22064" y="661596"/>
                  </a:cubicBezTo>
                  <a:cubicBezTo>
                    <a:pt x="15301" y="660905"/>
                    <a:pt x="9402" y="658214"/>
                    <a:pt x="3799" y="654413"/>
                  </a:cubicBezTo>
                  <a:cubicBezTo>
                    <a:pt x="1800" y="653056"/>
                    <a:pt x="-348" y="651550"/>
                    <a:pt x="47" y="649427"/>
                  </a:cubicBezTo>
                  <a:cubicBezTo>
                    <a:pt x="615" y="646342"/>
                    <a:pt x="3849" y="646391"/>
                    <a:pt x="6292" y="646638"/>
                  </a:cubicBezTo>
                  <a:cubicBezTo>
                    <a:pt x="11352" y="647157"/>
                    <a:pt x="16437" y="647897"/>
                    <a:pt x="21423" y="648909"/>
                  </a:cubicBezTo>
                  <a:cubicBezTo>
                    <a:pt x="70072" y="658758"/>
                    <a:pt x="119142" y="663891"/>
                    <a:pt x="168853" y="661571"/>
                  </a:cubicBezTo>
                  <a:cubicBezTo>
                    <a:pt x="180231" y="661028"/>
                    <a:pt x="180577" y="660930"/>
                    <a:pt x="177245" y="650341"/>
                  </a:cubicBezTo>
                  <a:cubicBezTo>
                    <a:pt x="162978" y="605171"/>
                    <a:pt x="171222" y="562396"/>
                    <a:pt x="190401" y="520608"/>
                  </a:cubicBezTo>
                  <a:cubicBezTo>
                    <a:pt x="214071" y="469071"/>
                    <a:pt x="252132" y="429381"/>
                    <a:pt x="294512" y="393196"/>
                  </a:cubicBezTo>
                  <a:cubicBezTo>
                    <a:pt x="297425" y="390703"/>
                    <a:pt x="300214" y="388087"/>
                    <a:pt x="303053" y="385520"/>
                  </a:cubicBezTo>
                  <a:cubicBezTo>
                    <a:pt x="303522" y="385396"/>
                    <a:pt x="303917" y="385174"/>
                    <a:pt x="304287" y="384853"/>
                  </a:cubicBezTo>
                  <a:cubicBezTo>
                    <a:pt x="304953" y="384335"/>
                    <a:pt x="305620" y="383817"/>
                    <a:pt x="306311" y="383298"/>
                  </a:cubicBezTo>
                  <a:cubicBezTo>
                    <a:pt x="306311" y="383298"/>
                    <a:pt x="306409" y="383273"/>
                    <a:pt x="306409" y="383273"/>
                  </a:cubicBezTo>
                  <a:cubicBezTo>
                    <a:pt x="312876" y="378682"/>
                    <a:pt x="319319" y="374042"/>
                    <a:pt x="325835" y="369501"/>
                  </a:cubicBezTo>
                  <a:cubicBezTo>
                    <a:pt x="340126" y="359553"/>
                    <a:pt x="354467" y="349656"/>
                    <a:pt x="368783" y="339733"/>
                  </a:cubicBezTo>
                  <a:cubicBezTo>
                    <a:pt x="369227" y="339931"/>
                    <a:pt x="369573" y="339832"/>
                    <a:pt x="369819" y="339437"/>
                  </a:cubicBezTo>
                  <a:cubicBezTo>
                    <a:pt x="398624" y="324701"/>
                    <a:pt x="426442" y="307991"/>
                    <a:pt x="456332" y="295403"/>
                  </a:cubicBezTo>
                  <a:cubicBezTo>
                    <a:pt x="459887" y="294959"/>
                    <a:pt x="462750" y="292959"/>
                    <a:pt x="465662" y="291108"/>
                  </a:cubicBezTo>
                  <a:cubicBezTo>
                    <a:pt x="470624" y="290244"/>
                    <a:pt x="475511" y="289158"/>
                    <a:pt x="479312" y="285480"/>
                  </a:cubicBezTo>
                  <a:cubicBezTo>
                    <a:pt x="479312" y="285480"/>
                    <a:pt x="479411" y="285579"/>
                    <a:pt x="479411" y="285579"/>
                  </a:cubicBezTo>
                  <a:cubicBezTo>
                    <a:pt x="481558" y="285406"/>
                    <a:pt x="483755" y="285357"/>
                    <a:pt x="485433" y="283654"/>
                  </a:cubicBezTo>
                  <a:cubicBezTo>
                    <a:pt x="522778" y="270375"/>
                    <a:pt x="560691" y="258922"/>
                    <a:pt x="599665" y="251468"/>
                  </a:cubicBezTo>
                  <a:cubicBezTo>
                    <a:pt x="628198" y="246013"/>
                    <a:pt x="657052" y="242952"/>
                    <a:pt x="686030" y="240533"/>
                  </a:cubicBezTo>
                  <a:cubicBezTo>
                    <a:pt x="720931" y="237621"/>
                    <a:pt x="755685" y="239028"/>
                    <a:pt x="790216" y="243224"/>
                  </a:cubicBezTo>
                  <a:cubicBezTo>
                    <a:pt x="855131" y="251122"/>
                    <a:pt x="917357" y="268178"/>
                    <a:pt x="973855" y="302413"/>
                  </a:cubicBezTo>
                  <a:cubicBezTo>
                    <a:pt x="978989" y="305523"/>
                    <a:pt x="982692" y="305498"/>
                    <a:pt x="987752" y="302413"/>
                  </a:cubicBezTo>
                  <a:cubicBezTo>
                    <a:pt x="1005573" y="291503"/>
                    <a:pt x="1021913" y="278199"/>
                    <a:pt x="1039931" y="267956"/>
                  </a:cubicBezTo>
                  <a:cubicBezTo>
                    <a:pt x="1086557" y="241447"/>
                    <a:pt x="1130887" y="211210"/>
                    <a:pt x="1177142" y="184108"/>
                  </a:cubicBezTo>
                  <a:cubicBezTo>
                    <a:pt x="1241392" y="146492"/>
                    <a:pt x="1306826" y="111270"/>
                    <a:pt x="1375394" y="82144"/>
                  </a:cubicBezTo>
                  <a:cubicBezTo>
                    <a:pt x="1428116" y="59757"/>
                    <a:pt x="1482196" y="41269"/>
                    <a:pt x="1537905" y="27694"/>
                  </a:cubicBezTo>
                  <a:cubicBezTo>
                    <a:pt x="1590924" y="14760"/>
                    <a:pt x="1644535" y="5875"/>
                    <a:pt x="1699010" y="2123"/>
                  </a:cubicBezTo>
                  <a:cubicBezTo>
                    <a:pt x="1707599" y="1530"/>
                    <a:pt x="1716213" y="1185"/>
                    <a:pt x="1724778" y="592"/>
                  </a:cubicBezTo>
                  <a:cubicBezTo>
                    <a:pt x="1728061" y="543"/>
                    <a:pt x="1731369" y="469"/>
                    <a:pt x="1734651" y="395"/>
                  </a:cubicBezTo>
                  <a:cubicBezTo>
                    <a:pt x="1737761" y="395"/>
                    <a:pt x="1740847" y="370"/>
                    <a:pt x="1743957" y="370"/>
                  </a:cubicBezTo>
                  <a:cubicBezTo>
                    <a:pt x="1769207" y="370"/>
                    <a:pt x="1794458" y="395"/>
                    <a:pt x="1819708" y="395"/>
                  </a:cubicBezTo>
                  <a:cubicBezTo>
                    <a:pt x="1820424" y="271"/>
                    <a:pt x="1821140" y="148"/>
                    <a:pt x="1821831" y="0"/>
                  </a:cubicBezTo>
                  <a:cubicBezTo>
                    <a:pt x="1823238" y="49"/>
                    <a:pt x="1824645" y="99"/>
                    <a:pt x="1826052" y="148"/>
                  </a:cubicBezTo>
                  <a:cubicBezTo>
                    <a:pt x="1832987" y="271"/>
                    <a:pt x="1839923" y="370"/>
                    <a:pt x="1846884" y="469"/>
                  </a:cubicBezTo>
                  <a:cubicBezTo>
                    <a:pt x="1898397" y="2987"/>
                    <a:pt x="1948972" y="11058"/>
                    <a:pt x="1998485" y="25522"/>
                  </a:cubicBezTo>
                  <a:cubicBezTo>
                    <a:pt x="1999695" y="25867"/>
                    <a:pt x="2001028" y="25818"/>
                    <a:pt x="2002286" y="25942"/>
                  </a:cubicBezTo>
                  <a:cubicBezTo>
                    <a:pt x="2004335" y="28188"/>
                    <a:pt x="2007075" y="27842"/>
                    <a:pt x="2009716" y="27916"/>
                  </a:cubicBezTo>
                  <a:cubicBezTo>
                    <a:pt x="2013147" y="30927"/>
                    <a:pt x="2017343" y="31619"/>
                    <a:pt x="2021687" y="31742"/>
                  </a:cubicBezTo>
                  <a:lnTo>
                    <a:pt x="2021613" y="31668"/>
                  </a:lnTo>
                  <a:cubicBezTo>
                    <a:pt x="2022501" y="33223"/>
                    <a:pt x="2024032" y="33445"/>
                    <a:pt x="2025587" y="33593"/>
                  </a:cubicBezTo>
                  <a:cubicBezTo>
                    <a:pt x="2026229" y="33963"/>
                    <a:pt x="2026846" y="34334"/>
                    <a:pt x="2027487" y="34704"/>
                  </a:cubicBezTo>
                  <a:cubicBezTo>
                    <a:pt x="2028129" y="34803"/>
                    <a:pt x="2028771" y="34926"/>
                    <a:pt x="2029413" y="35025"/>
                  </a:cubicBezTo>
                  <a:cubicBezTo>
                    <a:pt x="2032350" y="36284"/>
                    <a:pt x="2035213" y="37666"/>
                    <a:pt x="2038200" y="38801"/>
                  </a:cubicBezTo>
                  <a:cubicBezTo>
                    <a:pt x="2069547" y="50550"/>
                    <a:pt x="2099512" y="65014"/>
                    <a:pt x="2127576" y="83378"/>
                  </a:cubicBezTo>
                  <a:cubicBezTo>
                    <a:pt x="2131278" y="85797"/>
                    <a:pt x="2135154" y="87698"/>
                    <a:pt x="2130933" y="92733"/>
                  </a:cubicBezTo>
                  <a:cubicBezTo>
                    <a:pt x="2125848" y="93128"/>
                    <a:pt x="2121430" y="92610"/>
                    <a:pt x="2116518" y="89722"/>
                  </a:cubicBezTo>
                  <a:cubicBezTo>
                    <a:pt x="2101906" y="81107"/>
                    <a:pt x="2087195" y="72395"/>
                    <a:pt x="2071275" y="66446"/>
                  </a:cubicBezTo>
                  <a:cubicBezTo>
                    <a:pt x="2051084" y="58893"/>
                    <a:pt x="2030770" y="51513"/>
                    <a:pt x="2010160" y="45194"/>
                  </a:cubicBezTo>
                  <a:cubicBezTo>
                    <a:pt x="1995202" y="40628"/>
                    <a:pt x="1980442" y="34210"/>
                    <a:pt x="1964176" y="35321"/>
                  </a:cubicBezTo>
                  <a:cubicBezTo>
                    <a:pt x="1964176" y="35321"/>
                    <a:pt x="1964250" y="35370"/>
                    <a:pt x="1964250" y="35370"/>
                  </a:cubicBezTo>
                  <a:cubicBezTo>
                    <a:pt x="1963979" y="33198"/>
                    <a:pt x="1962769" y="31841"/>
                    <a:pt x="1960573" y="31816"/>
                  </a:cubicBezTo>
                  <a:cubicBezTo>
                    <a:pt x="1946775" y="31767"/>
                    <a:pt x="1933520" y="26361"/>
                    <a:pt x="1919599" y="27521"/>
                  </a:cubicBezTo>
                  <a:cubicBezTo>
                    <a:pt x="1917032" y="23769"/>
                    <a:pt x="1913182" y="23819"/>
                    <a:pt x="1909306" y="24090"/>
                  </a:cubicBezTo>
                  <a:cubicBezTo>
                    <a:pt x="1888622" y="25448"/>
                    <a:pt x="1868086" y="21671"/>
                    <a:pt x="1847254" y="23054"/>
                  </a:cubicBezTo>
                  <a:cubicBezTo>
                    <a:pt x="1833407" y="23967"/>
                    <a:pt x="1819289" y="24164"/>
                    <a:pt x="1805269" y="24016"/>
                  </a:cubicBezTo>
                  <a:cubicBezTo>
                    <a:pt x="1801912" y="23992"/>
                    <a:pt x="1798135" y="22930"/>
                    <a:pt x="1795297" y="25942"/>
                  </a:cubicBezTo>
                  <a:cubicBezTo>
                    <a:pt x="1777698" y="26583"/>
                    <a:pt x="1760321" y="29372"/>
                    <a:pt x="1743068" y="32285"/>
                  </a:cubicBezTo>
                  <a:cubicBezTo>
                    <a:pt x="1688618" y="41467"/>
                    <a:pt x="1635032" y="54475"/>
                    <a:pt x="1582334" y="71012"/>
                  </a:cubicBezTo>
                  <a:cubicBezTo>
                    <a:pt x="1509101" y="94016"/>
                    <a:pt x="1438434" y="123438"/>
                    <a:pt x="1369273" y="156563"/>
                  </a:cubicBezTo>
                  <a:cubicBezTo>
                    <a:pt x="1272442" y="202917"/>
                    <a:pt x="1179339" y="256108"/>
                    <a:pt x="1086804" y="310361"/>
                  </a:cubicBezTo>
                  <a:cubicBezTo>
                    <a:pt x="1069452" y="320530"/>
                    <a:pt x="1052174" y="330847"/>
                    <a:pt x="1034896" y="341165"/>
                  </a:cubicBezTo>
                  <a:cubicBezTo>
                    <a:pt x="1031959" y="342917"/>
                    <a:pt x="1027639" y="344793"/>
                    <a:pt x="1032477" y="348742"/>
                  </a:cubicBezTo>
                  <a:cubicBezTo>
                    <a:pt x="1037956" y="353185"/>
                    <a:pt x="1041412" y="359677"/>
                    <a:pt x="1047657" y="363256"/>
                  </a:cubicBezTo>
                  <a:cubicBezTo>
                    <a:pt x="1049582" y="367871"/>
                    <a:pt x="1052322" y="371673"/>
                    <a:pt x="1057209" y="373524"/>
                  </a:cubicBezTo>
                  <a:cubicBezTo>
                    <a:pt x="1067946" y="392381"/>
                    <a:pt x="1083694" y="408302"/>
                    <a:pt x="1090111" y="431800"/>
                  </a:cubicBezTo>
                  <a:cubicBezTo>
                    <a:pt x="1092283" y="426147"/>
                    <a:pt x="1098725" y="429183"/>
                    <a:pt x="1099713" y="423605"/>
                  </a:cubicBezTo>
                  <a:cubicBezTo>
                    <a:pt x="1103316" y="420767"/>
                    <a:pt x="1108524" y="420520"/>
                    <a:pt x="1111289" y="416373"/>
                  </a:cubicBezTo>
                  <a:cubicBezTo>
                    <a:pt x="1137749" y="400230"/>
                    <a:pt x="1164061" y="383891"/>
                    <a:pt x="1190693" y="368020"/>
                  </a:cubicBezTo>
                  <a:cubicBezTo>
                    <a:pt x="1274220" y="318259"/>
                    <a:pt x="1359819" y="272522"/>
                    <a:pt x="1449270" y="234091"/>
                  </a:cubicBezTo>
                  <a:cubicBezTo>
                    <a:pt x="1509792" y="208075"/>
                    <a:pt x="1571671" y="186231"/>
                    <a:pt x="1635698" y="170879"/>
                  </a:cubicBezTo>
                  <a:cubicBezTo>
                    <a:pt x="1662356" y="164486"/>
                    <a:pt x="1689457" y="159969"/>
                    <a:pt x="1716362" y="154588"/>
                  </a:cubicBezTo>
                  <a:cubicBezTo>
                    <a:pt x="1724260" y="154317"/>
                    <a:pt x="1732060" y="153403"/>
                    <a:pt x="1739613" y="150910"/>
                  </a:cubicBezTo>
                  <a:cubicBezTo>
                    <a:pt x="1767233" y="148491"/>
                    <a:pt x="1794828" y="145628"/>
                    <a:pt x="1822497" y="143802"/>
                  </a:cubicBezTo>
                  <a:cubicBezTo>
                    <a:pt x="1850907" y="141926"/>
                    <a:pt x="1879342" y="143185"/>
                    <a:pt x="1907653" y="145998"/>
                  </a:cubicBezTo>
                  <a:cubicBezTo>
                    <a:pt x="1930410" y="148269"/>
                    <a:pt x="1953192" y="150688"/>
                    <a:pt x="1975185" y="157698"/>
                  </a:cubicBezTo>
                  <a:cubicBezTo>
                    <a:pt x="1976320" y="158068"/>
                    <a:pt x="1978023" y="156637"/>
                    <a:pt x="1979455" y="156044"/>
                  </a:cubicBezTo>
                  <a:cubicBezTo>
                    <a:pt x="2022230" y="169990"/>
                    <a:pt x="2063154" y="187589"/>
                    <a:pt x="2098500" y="216270"/>
                  </a:cubicBezTo>
                  <a:cubicBezTo>
                    <a:pt x="2110866" y="230932"/>
                    <a:pt x="2125256" y="244088"/>
                    <a:pt x="2133500" y="261908"/>
                  </a:cubicBezTo>
                  <a:cubicBezTo>
                    <a:pt x="2133574" y="263488"/>
                    <a:pt x="2133154" y="265315"/>
                    <a:pt x="2133796" y="266623"/>
                  </a:cubicBezTo>
                  <a:cubicBezTo>
                    <a:pt x="2142805" y="285061"/>
                    <a:pt x="2145668" y="304634"/>
                    <a:pt x="2144558" y="324874"/>
                  </a:cubicBezTo>
                  <a:cubicBezTo>
                    <a:pt x="2144237" y="330650"/>
                    <a:pt x="2146582" y="333118"/>
                    <a:pt x="2151716" y="333883"/>
                  </a:cubicBezTo>
                  <a:cubicBezTo>
                    <a:pt x="2155147" y="334402"/>
                    <a:pt x="2158627" y="334747"/>
                    <a:pt x="2162083" y="335167"/>
                  </a:cubicBezTo>
                  <a:cubicBezTo>
                    <a:pt x="2166254" y="335537"/>
                    <a:pt x="2169166" y="339980"/>
                    <a:pt x="2173807" y="338795"/>
                  </a:cubicBezTo>
                  <a:cubicBezTo>
                    <a:pt x="2208930" y="350791"/>
                    <a:pt x="2244177" y="362540"/>
                    <a:pt x="2276487" y="381348"/>
                  </a:cubicBezTo>
                  <a:cubicBezTo>
                    <a:pt x="2284953" y="386285"/>
                    <a:pt x="2293518" y="391098"/>
                    <a:pt x="2298652" y="400008"/>
                  </a:cubicBezTo>
                  <a:cubicBezTo>
                    <a:pt x="2294135" y="402798"/>
                    <a:pt x="2289470" y="401391"/>
                    <a:pt x="2285052" y="400033"/>
                  </a:cubicBezTo>
                  <a:cubicBezTo>
                    <a:pt x="2280609" y="398651"/>
                    <a:pt x="2276512" y="396035"/>
                    <a:pt x="2271600" y="396355"/>
                  </a:cubicBezTo>
                  <a:cubicBezTo>
                    <a:pt x="2271205" y="394726"/>
                    <a:pt x="2270440" y="393665"/>
                    <a:pt x="2268663" y="393048"/>
                  </a:cubicBezTo>
                  <a:cubicBezTo>
                    <a:pt x="2254495" y="388087"/>
                    <a:pt x="2240648" y="381842"/>
                    <a:pt x="2226159" y="378288"/>
                  </a:cubicBezTo>
                  <a:cubicBezTo>
                    <a:pt x="2213348" y="375153"/>
                    <a:pt x="2200958" y="369377"/>
                    <a:pt x="2187308" y="369846"/>
                  </a:cubicBezTo>
                  <a:cubicBezTo>
                    <a:pt x="2178225" y="367427"/>
                    <a:pt x="2169265" y="364367"/>
                    <a:pt x="2160059" y="362713"/>
                  </a:cubicBezTo>
                  <a:cubicBezTo>
                    <a:pt x="2138930" y="358961"/>
                    <a:pt x="2138881" y="359232"/>
                    <a:pt x="2132414" y="380213"/>
                  </a:cubicBezTo>
                  <a:cubicBezTo>
                    <a:pt x="2132216" y="380805"/>
                    <a:pt x="2131970" y="381398"/>
                    <a:pt x="2131772" y="381990"/>
                  </a:cubicBezTo>
                  <a:cubicBezTo>
                    <a:pt x="2128539" y="387593"/>
                    <a:pt x="2125873" y="393393"/>
                    <a:pt x="2125429" y="399984"/>
                  </a:cubicBezTo>
                  <a:cubicBezTo>
                    <a:pt x="2119307" y="405883"/>
                    <a:pt x="2115802" y="413609"/>
                    <a:pt x="2111236" y="420569"/>
                  </a:cubicBezTo>
                  <a:cubicBezTo>
                    <a:pt x="2092428" y="449053"/>
                    <a:pt x="2066289" y="470231"/>
                    <a:pt x="2040791" y="492075"/>
                  </a:cubicBezTo>
                  <a:cubicBezTo>
                    <a:pt x="2036003" y="494839"/>
                    <a:pt x="2030523" y="496320"/>
                    <a:pt x="2026451" y="500442"/>
                  </a:cubicBezTo>
                  <a:cubicBezTo>
                    <a:pt x="2023193" y="503750"/>
                    <a:pt x="2019614" y="502540"/>
                    <a:pt x="2016207" y="500344"/>
                  </a:cubicBezTo>
                  <a:cubicBezTo>
                    <a:pt x="2015220" y="492988"/>
                    <a:pt x="2021761" y="491729"/>
                    <a:pt x="2025883" y="488817"/>
                  </a:cubicBezTo>
                  <a:cubicBezTo>
                    <a:pt x="2056835" y="466874"/>
                    <a:pt x="2084208" y="441549"/>
                    <a:pt x="2102992" y="408006"/>
                  </a:cubicBezTo>
                  <a:cubicBezTo>
                    <a:pt x="2103609" y="406920"/>
                    <a:pt x="2103979" y="405685"/>
                    <a:pt x="2104448" y="404501"/>
                  </a:cubicBezTo>
                  <a:cubicBezTo>
                    <a:pt x="2104892" y="403834"/>
                    <a:pt x="2105312" y="403143"/>
                    <a:pt x="2105756" y="402477"/>
                  </a:cubicBezTo>
                  <a:cubicBezTo>
                    <a:pt x="2105905" y="401835"/>
                    <a:pt x="2106053" y="401168"/>
                    <a:pt x="2106201" y="400527"/>
                  </a:cubicBezTo>
                  <a:cubicBezTo>
                    <a:pt x="2109286" y="398132"/>
                    <a:pt x="2109953" y="394603"/>
                    <a:pt x="2110594" y="391073"/>
                  </a:cubicBezTo>
                  <a:cubicBezTo>
                    <a:pt x="2114420" y="388876"/>
                    <a:pt x="2113877" y="385051"/>
                    <a:pt x="2114149" y="381521"/>
                  </a:cubicBezTo>
                  <a:cubicBezTo>
                    <a:pt x="2116814" y="381052"/>
                    <a:pt x="2117802" y="379448"/>
                    <a:pt x="2117259" y="376856"/>
                  </a:cubicBezTo>
                  <a:cubicBezTo>
                    <a:pt x="2118542" y="373598"/>
                    <a:pt x="2120097" y="370389"/>
                    <a:pt x="2121084" y="367032"/>
                  </a:cubicBezTo>
                  <a:cubicBezTo>
                    <a:pt x="2122911" y="360886"/>
                    <a:pt x="2123256" y="356888"/>
                    <a:pt x="2114075" y="356073"/>
                  </a:cubicBezTo>
                  <a:cubicBezTo>
                    <a:pt x="2089885" y="353901"/>
                    <a:pt x="2065696" y="351359"/>
                    <a:pt x="2041409" y="350840"/>
                  </a:cubicBezTo>
                  <a:cubicBezTo>
                    <a:pt x="2008136" y="350125"/>
                    <a:pt x="1974864" y="350125"/>
                    <a:pt x="1941592" y="352247"/>
                  </a:cubicBezTo>
                  <a:cubicBezTo>
                    <a:pt x="1888252" y="355629"/>
                    <a:pt x="1835234" y="361429"/>
                    <a:pt x="1782684" y="371179"/>
                  </a:cubicBezTo>
                  <a:cubicBezTo>
                    <a:pt x="1735886" y="379867"/>
                    <a:pt x="1689680" y="391197"/>
                    <a:pt x="1644165" y="405019"/>
                  </a:cubicBezTo>
                  <a:cubicBezTo>
                    <a:pt x="1625949" y="410548"/>
                    <a:pt x="1607264" y="414744"/>
                    <a:pt x="1589838" y="422717"/>
                  </a:cubicBezTo>
                  <a:cubicBezTo>
                    <a:pt x="1586358" y="424074"/>
                    <a:pt x="1581248" y="421704"/>
                    <a:pt x="1579619" y="427209"/>
                  </a:cubicBezTo>
                  <a:lnTo>
                    <a:pt x="1579520" y="427184"/>
                  </a:lnTo>
                  <a:cubicBezTo>
                    <a:pt x="1573054" y="425506"/>
                    <a:pt x="1567895" y="429578"/>
                    <a:pt x="1562391" y="431454"/>
                  </a:cubicBezTo>
                  <a:cubicBezTo>
                    <a:pt x="1542274" y="438316"/>
                    <a:pt x="1522355" y="445696"/>
                    <a:pt x="1502412" y="453027"/>
                  </a:cubicBezTo>
                  <a:cubicBezTo>
                    <a:pt x="1487182" y="458630"/>
                    <a:pt x="1472027" y="464455"/>
                    <a:pt x="1456823" y="470181"/>
                  </a:cubicBezTo>
                  <a:cubicBezTo>
                    <a:pt x="1453367" y="473143"/>
                    <a:pt x="1447591" y="472279"/>
                    <a:pt x="1445296" y="477191"/>
                  </a:cubicBezTo>
                  <a:cubicBezTo>
                    <a:pt x="1444555" y="477265"/>
                    <a:pt x="1443839" y="477364"/>
                    <a:pt x="1443099" y="477438"/>
                  </a:cubicBezTo>
                  <a:cubicBezTo>
                    <a:pt x="1440581" y="477759"/>
                    <a:pt x="1437841" y="477512"/>
                    <a:pt x="1435595" y="478475"/>
                  </a:cubicBezTo>
                  <a:cubicBezTo>
                    <a:pt x="1417774" y="486077"/>
                    <a:pt x="1399904" y="493556"/>
                    <a:pt x="1382355" y="501775"/>
                  </a:cubicBezTo>
                  <a:cubicBezTo>
                    <a:pt x="1339654" y="521768"/>
                    <a:pt x="1296977" y="541811"/>
                    <a:pt x="1254646" y="562569"/>
                  </a:cubicBezTo>
                  <a:cubicBezTo>
                    <a:pt x="1240552" y="569480"/>
                    <a:pt x="1225767" y="575355"/>
                    <a:pt x="1212883" y="584611"/>
                  </a:cubicBezTo>
                  <a:cubicBezTo>
                    <a:pt x="1209872" y="585228"/>
                    <a:pt x="1206811" y="585771"/>
                    <a:pt x="1205133" y="588831"/>
                  </a:cubicBezTo>
                  <a:lnTo>
                    <a:pt x="1205207" y="588757"/>
                  </a:lnTo>
                  <a:cubicBezTo>
                    <a:pt x="1196420" y="591398"/>
                    <a:pt x="1188250" y="595693"/>
                    <a:pt x="1180327" y="600457"/>
                  </a:cubicBezTo>
                  <a:close/>
                  <a:moveTo>
                    <a:pt x="927328" y="339289"/>
                  </a:moveTo>
                  <a:cubicBezTo>
                    <a:pt x="932882" y="338943"/>
                    <a:pt x="936313" y="335192"/>
                    <a:pt x="939744" y="331464"/>
                  </a:cubicBezTo>
                  <a:cubicBezTo>
                    <a:pt x="946556" y="330057"/>
                    <a:pt x="955072" y="327219"/>
                    <a:pt x="955911" y="321369"/>
                  </a:cubicBezTo>
                  <a:cubicBezTo>
                    <a:pt x="956627" y="316334"/>
                    <a:pt x="946729" y="315717"/>
                    <a:pt x="941743" y="312755"/>
                  </a:cubicBezTo>
                  <a:cubicBezTo>
                    <a:pt x="940534" y="312039"/>
                    <a:pt x="938707" y="312286"/>
                    <a:pt x="937177" y="312089"/>
                  </a:cubicBezTo>
                  <a:cubicBezTo>
                    <a:pt x="934733" y="309275"/>
                    <a:pt x="931253" y="308534"/>
                    <a:pt x="927945" y="307374"/>
                  </a:cubicBezTo>
                  <a:cubicBezTo>
                    <a:pt x="898993" y="297279"/>
                    <a:pt x="869694" y="289997"/>
                    <a:pt x="838940" y="286320"/>
                  </a:cubicBezTo>
                  <a:cubicBezTo>
                    <a:pt x="803001" y="282000"/>
                    <a:pt x="767384" y="282050"/>
                    <a:pt x="731866" y="285949"/>
                  </a:cubicBezTo>
                  <a:cubicBezTo>
                    <a:pt x="669196" y="292836"/>
                    <a:pt x="607514" y="305424"/>
                    <a:pt x="547041" y="323443"/>
                  </a:cubicBezTo>
                  <a:cubicBezTo>
                    <a:pt x="476301" y="344522"/>
                    <a:pt x="408423" y="372240"/>
                    <a:pt x="346099" y="412276"/>
                  </a:cubicBezTo>
                  <a:cubicBezTo>
                    <a:pt x="296240" y="444289"/>
                    <a:pt x="251120" y="481535"/>
                    <a:pt x="219033" y="532431"/>
                  </a:cubicBezTo>
                  <a:cubicBezTo>
                    <a:pt x="208715" y="548821"/>
                    <a:pt x="201483" y="566543"/>
                    <a:pt x="196374" y="585154"/>
                  </a:cubicBezTo>
                  <a:cubicBezTo>
                    <a:pt x="191240" y="598507"/>
                    <a:pt x="188204" y="612527"/>
                    <a:pt x="190327" y="626546"/>
                  </a:cubicBezTo>
                  <a:cubicBezTo>
                    <a:pt x="191561" y="634667"/>
                    <a:pt x="190919" y="643874"/>
                    <a:pt x="196793" y="650982"/>
                  </a:cubicBezTo>
                  <a:cubicBezTo>
                    <a:pt x="196374" y="655475"/>
                    <a:pt x="197608" y="658387"/>
                    <a:pt x="202939" y="658066"/>
                  </a:cubicBezTo>
                  <a:cubicBezTo>
                    <a:pt x="208641" y="657745"/>
                    <a:pt x="214343" y="657745"/>
                    <a:pt x="220045" y="657597"/>
                  </a:cubicBezTo>
                  <a:cubicBezTo>
                    <a:pt x="225129" y="657548"/>
                    <a:pt x="230313" y="658758"/>
                    <a:pt x="235126" y="656067"/>
                  </a:cubicBezTo>
                  <a:cubicBezTo>
                    <a:pt x="237051" y="655993"/>
                    <a:pt x="238976" y="656067"/>
                    <a:pt x="240877" y="655820"/>
                  </a:cubicBezTo>
                  <a:cubicBezTo>
                    <a:pt x="283578" y="649995"/>
                    <a:pt x="325662" y="641282"/>
                    <a:pt x="367697" y="631730"/>
                  </a:cubicBezTo>
                  <a:cubicBezTo>
                    <a:pt x="463688" y="609886"/>
                    <a:pt x="552447" y="571035"/>
                    <a:pt x="636763" y="521028"/>
                  </a:cubicBezTo>
                  <a:cubicBezTo>
                    <a:pt x="705455" y="480301"/>
                    <a:pt x="772765" y="437329"/>
                    <a:pt x="840519" y="395121"/>
                  </a:cubicBezTo>
                  <a:cubicBezTo>
                    <a:pt x="865671" y="379448"/>
                    <a:pt x="891366" y="364564"/>
                    <a:pt x="915456" y="347187"/>
                  </a:cubicBezTo>
                  <a:cubicBezTo>
                    <a:pt x="920269" y="345780"/>
                    <a:pt x="924144" y="343065"/>
                    <a:pt x="927328" y="339289"/>
                  </a:cubicBezTo>
                  <a:close/>
                  <a:moveTo>
                    <a:pt x="384678" y="650069"/>
                  </a:moveTo>
                  <a:cubicBezTo>
                    <a:pt x="383321" y="650143"/>
                    <a:pt x="381988" y="650242"/>
                    <a:pt x="380630" y="650316"/>
                  </a:cubicBezTo>
                  <a:cubicBezTo>
                    <a:pt x="370708" y="649724"/>
                    <a:pt x="361649" y="654191"/>
                    <a:pt x="351924" y="655351"/>
                  </a:cubicBezTo>
                  <a:cubicBezTo>
                    <a:pt x="340595" y="656684"/>
                    <a:pt x="329611" y="660732"/>
                    <a:pt x="318035" y="662016"/>
                  </a:cubicBezTo>
                  <a:cubicBezTo>
                    <a:pt x="305743" y="663373"/>
                    <a:pt x="293377" y="664681"/>
                    <a:pt x="281208" y="666459"/>
                  </a:cubicBezTo>
                  <a:cubicBezTo>
                    <a:pt x="263215" y="669100"/>
                    <a:pt x="245270" y="671987"/>
                    <a:pt x="227129" y="673542"/>
                  </a:cubicBezTo>
                  <a:cubicBezTo>
                    <a:pt x="222389" y="673518"/>
                    <a:pt x="217675" y="673493"/>
                    <a:pt x="212936" y="673518"/>
                  </a:cubicBezTo>
                  <a:cubicBezTo>
                    <a:pt x="209332" y="673542"/>
                    <a:pt x="206667" y="675764"/>
                    <a:pt x="209036" y="678726"/>
                  </a:cubicBezTo>
                  <a:cubicBezTo>
                    <a:pt x="217329" y="689117"/>
                    <a:pt x="224882" y="700619"/>
                    <a:pt x="238853" y="704495"/>
                  </a:cubicBezTo>
                  <a:cubicBezTo>
                    <a:pt x="241938" y="711307"/>
                    <a:pt x="248652" y="712788"/>
                    <a:pt x="254674" y="715281"/>
                  </a:cubicBezTo>
                  <a:cubicBezTo>
                    <a:pt x="273902" y="725746"/>
                    <a:pt x="294093" y="733324"/>
                    <a:pt x="315863" y="736459"/>
                  </a:cubicBezTo>
                  <a:cubicBezTo>
                    <a:pt x="335683" y="742136"/>
                    <a:pt x="356195" y="743098"/>
                    <a:pt x="376508" y="744061"/>
                  </a:cubicBezTo>
                  <a:cubicBezTo>
                    <a:pt x="414224" y="745838"/>
                    <a:pt x="451914" y="743123"/>
                    <a:pt x="489284" y="738014"/>
                  </a:cubicBezTo>
                  <a:cubicBezTo>
                    <a:pt x="553336" y="729251"/>
                    <a:pt x="614277" y="709382"/>
                    <a:pt x="673417" y="683860"/>
                  </a:cubicBezTo>
                  <a:cubicBezTo>
                    <a:pt x="755561" y="648440"/>
                    <a:pt x="832695" y="603863"/>
                    <a:pt x="907632" y="555287"/>
                  </a:cubicBezTo>
                  <a:cubicBezTo>
                    <a:pt x="958527" y="522287"/>
                    <a:pt x="1008535" y="487978"/>
                    <a:pt x="1057308" y="451842"/>
                  </a:cubicBezTo>
                  <a:cubicBezTo>
                    <a:pt x="1060566" y="451102"/>
                    <a:pt x="1063182" y="449349"/>
                    <a:pt x="1065132" y="446634"/>
                  </a:cubicBezTo>
                  <a:cubicBezTo>
                    <a:pt x="1076832" y="443376"/>
                    <a:pt x="1077844" y="441623"/>
                    <a:pt x="1072710" y="431726"/>
                  </a:cubicBezTo>
                  <a:cubicBezTo>
                    <a:pt x="1070488" y="427431"/>
                    <a:pt x="1067526" y="423531"/>
                    <a:pt x="1064885" y="419458"/>
                  </a:cubicBezTo>
                  <a:cubicBezTo>
                    <a:pt x="1064737" y="417879"/>
                    <a:pt x="1065206" y="415855"/>
                    <a:pt x="1064392" y="414769"/>
                  </a:cubicBezTo>
                  <a:cubicBezTo>
                    <a:pt x="1053827" y="400650"/>
                    <a:pt x="1046200" y="384162"/>
                    <a:pt x="1031267" y="373573"/>
                  </a:cubicBezTo>
                  <a:cubicBezTo>
                    <a:pt x="1029836" y="369821"/>
                    <a:pt x="1026775" y="367427"/>
                    <a:pt x="1023986" y="364811"/>
                  </a:cubicBezTo>
                  <a:cubicBezTo>
                    <a:pt x="1012607" y="354098"/>
                    <a:pt x="1012607" y="354148"/>
                    <a:pt x="999254" y="362145"/>
                  </a:cubicBezTo>
                  <a:cubicBezTo>
                    <a:pt x="924984" y="406623"/>
                    <a:pt x="850392" y="450559"/>
                    <a:pt x="774320" y="491902"/>
                  </a:cubicBezTo>
                  <a:cubicBezTo>
                    <a:pt x="708368" y="527742"/>
                    <a:pt x="641157" y="561039"/>
                    <a:pt x="571477" y="589152"/>
                  </a:cubicBezTo>
                  <a:cubicBezTo>
                    <a:pt x="563085" y="590683"/>
                    <a:pt x="555582" y="594903"/>
                    <a:pt x="547683" y="597791"/>
                  </a:cubicBezTo>
                  <a:cubicBezTo>
                    <a:pt x="519125" y="608232"/>
                    <a:pt x="490790" y="619191"/>
                    <a:pt x="461466" y="627460"/>
                  </a:cubicBezTo>
                  <a:cubicBezTo>
                    <a:pt x="442165" y="632915"/>
                    <a:pt x="422863" y="638345"/>
                    <a:pt x="403536" y="643701"/>
                  </a:cubicBezTo>
                  <a:cubicBezTo>
                    <a:pt x="397513" y="645379"/>
                    <a:pt x="389294" y="643257"/>
                    <a:pt x="384728" y="649971"/>
                  </a:cubicBezTo>
                  <a:cubicBezTo>
                    <a:pt x="384777" y="649995"/>
                    <a:pt x="384678" y="650069"/>
                    <a:pt x="384678" y="650069"/>
                  </a:cubicBezTo>
                  <a:close/>
                </a:path>
              </a:pathLst>
            </a:custGeom>
            <a:solidFill>
              <a:schemeClr val="accent1"/>
            </a:solidFill>
            <a:ln w="2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B3B43E-EE9A-44AA-A9A6-EEC175BF71F4}"/>
                </a:ext>
              </a:extLst>
            </p:cNvPr>
            <p:cNvSpPr/>
            <p:nvPr/>
          </p:nvSpPr>
          <p:spPr>
            <a:xfrm>
              <a:off x="3624598" y="1456489"/>
              <a:ext cx="2149268" cy="983692"/>
            </a:xfrm>
            <a:custGeom>
              <a:avLst/>
              <a:gdLst>
                <a:gd name="connsiteX0" fmla="*/ 2147082 w 2149268"/>
                <a:gd name="connsiteY0" fmla="*/ 181279 h 983692"/>
                <a:gd name="connsiteX1" fmla="*/ 2140911 w 2149268"/>
                <a:gd name="connsiteY1" fmla="*/ 157534 h 983692"/>
                <a:gd name="connsiteX2" fmla="*/ 2117413 w 2149268"/>
                <a:gd name="connsiteY2" fmla="*/ 151314 h 983692"/>
                <a:gd name="connsiteX3" fmla="*/ 2097000 w 2149268"/>
                <a:gd name="connsiteY3" fmla="*/ 188882 h 983692"/>
                <a:gd name="connsiteX4" fmla="*/ 2008908 w 2149268"/>
                <a:gd name="connsiteY4" fmla="*/ 309358 h 983692"/>
                <a:gd name="connsiteX5" fmla="*/ 1977388 w 2149268"/>
                <a:gd name="connsiteY5" fmla="*/ 335497 h 983692"/>
                <a:gd name="connsiteX6" fmla="*/ 1986298 w 2149268"/>
                <a:gd name="connsiteY6" fmla="*/ 292080 h 983692"/>
                <a:gd name="connsiteX7" fmla="*/ 2023791 w 2149268"/>
                <a:gd name="connsiteY7" fmla="*/ 150574 h 983692"/>
                <a:gd name="connsiteX8" fmla="*/ 2049264 w 2149268"/>
                <a:gd name="connsiteY8" fmla="*/ 57545 h 983692"/>
                <a:gd name="connsiteX9" fmla="*/ 2044278 w 2149268"/>
                <a:gd name="connsiteY9" fmla="*/ 28715 h 983692"/>
                <a:gd name="connsiteX10" fmla="*/ 2041242 w 2149268"/>
                <a:gd name="connsiteY10" fmla="*/ 13412 h 983692"/>
                <a:gd name="connsiteX11" fmla="*/ 2029320 w 2149268"/>
                <a:gd name="connsiteY11" fmla="*/ 2650 h 983692"/>
                <a:gd name="connsiteX12" fmla="*/ 1996319 w 2149268"/>
                <a:gd name="connsiteY12" fmla="*/ 9 h 983692"/>
                <a:gd name="connsiteX13" fmla="*/ 1979338 w 2149268"/>
                <a:gd name="connsiteY13" fmla="*/ 12301 h 983692"/>
                <a:gd name="connsiteX14" fmla="*/ 1938759 w 2149268"/>
                <a:gd name="connsiteY14" fmla="*/ 147711 h 983692"/>
                <a:gd name="connsiteX15" fmla="*/ 1917285 w 2149268"/>
                <a:gd name="connsiteY15" fmla="*/ 199816 h 983692"/>
                <a:gd name="connsiteX16" fmla="*/ 1860737 w 2149268"/>
                <a:gd name="connsiteY16" fmla="*/ 292203 h 983692"/>
                <a:gd name="connsiteX17" fmla="*/ 1833191 w 2149268"/>
                <a:gd name="connsiteY17" fmla="*/ 319453 h 983692"/>
                <a:gd name="connsiteX18" fmla="*/ 1810261 w 2149268"/>
                <a:gd name="connsiteY18" fmla="*/ 336583 h 983692"/>
                <a:gd name="connsiteX19" fmla="*/ 1796537 w 2149268"/>
                <a:gd name="connsiteY19" fmla="*/ 327376 h 983692"/>
                <a:gd name="connsiteX20" fmla="*/ 1797771 w 2149268"/>
                <a:gd name="connsiteY20" fmla="*/ 311851 h 983692"/>
                <a:gd name="connsiteX21" fmla="*/ 1805546 w 2149268"/>
                <a:gd name="connsiteY21" fmla="*/ 273050 h 983692"/>
                <a:gd name="connsiteX22" fmla="*/ 1827341 w 2149268"/>
                <a:gd name="connsiteY22" fmla="*/ 182168 h 983692"/>
                <a:gd name="connsiteX23" fmla="*/ 1849803 w 2149268"/>
                <a:gd name="connsiteY23" fmla="*/ 85708 h 983692"/>
                <a:gd name="connsiteX24" fmla="*/ 1841484 w 2149268"/>
                <a:gd name="connsiteY24" fmla="*/ 55669 h 983692"/>
                <a:gd name="connsiteX25" fmla="*/ 1839090 w 2149268"/>
                <a:gd name="connsiteY25" fmla="*/ 49745 h 983692"/>
                <a:gd name="connsiteX26" fmla="*/ 1836894 w 2149268"/>
                <a:gd name="connsiteY26" fmla="*/ 38465 h 983692"/>
                <a:gd name="connsiteX27" fmla="*/ 1818036 w 2149268"/>
                <a:gd name="connsiteY27" fmla="*/ 33652 h 983692"/>
                <a:gd name="connsiteX28" fmla="*/ 1798709 w 2149268"/>
                <a:gd name="connsiteY28" fmla="*/ 36589 h 983692"/>
                <a:gd name="connsiteX29" fmla="*/ 1777828 w 2149268"/>
                <a:gd name="connsiteY29" fmla="*/ 50313 h 983692"/>
                <a:gd name="connsiteX30" fmla="*/ 1766177 w 2149268"/>
                <a:gd name="connsiteY30" fmla="*/ 97457 h 983692"/>
                <a:gd name="connsiteX31" fmla="*/ 1731671 w 2149268"/>
                <a:gd name="connsiteY31" fmla="*/ 213268 h 983692"/>
                <a:gd name="connsiteX32" fmla="*/ 1715948 w 2149268"/>
                <a:gd name="connsiteY32" fmla="*/ 252538 h 983692"/>
                <a:gd name="connsiteX33" fmla="*/ 1673395 w 2149268"/>
                <a:gd name="connsiteY33" fmla="*/ 313998 h 983692"/>
                <a:gd name="connsiteX34" fmla="*/ 1635112 w 2149268"/>
                <a:gd name="connsiteY34" fmla="*/ 339224 h 983692"/>
                <a:gd name="connsiteX35" fmla="*/ 1646096 w 2149268"/>
                <a:gd name="connsiteY35" fmla="*/ 303212 h 983692"/>
                <a:gd name="connsiteX36" fmla="*/ 1660955 w 2149268"/>
                <a:gd name="connsiteY36" fmla="*/ 227757 h 983692"/>
                <a:gd name="connsiteX37" fmla="*/ 1659178 w 2149268"/>
                <a:gd name="connsiteY37" fmla="*/ 175578 h 983692"/>
                <a:gd name="connsiteX38" fmla="*/ 1613934 w 2149268"/>
                <a:gd name="connsiteY38" fmla="*/ 100295 h 983692"/>
                <a:gd name="connsiteX39" fmla="*/ 1550697 w 2149268"/>
                <a:gd name="connsiteY39" fmla="*/ 103331 h 983692"/>
                <a:gd name="connsiteX40" fmla="*/ 1450584 w 2149268"/>
                <a:gd name="connsiteY40" fmla="*/ 178984 h 983692"/>
                <a:gd name="connsiteX41" fmla="*/ 1450880 w 2149268"/>
                <a:gd name="connsiteY41" fmla="*/ 171283 h 983692"/>
                <a:gd name="connsiteX42" fmla="*/ 1430813 w 2149268"/>
                <a:gd name="connsiteY42" fmla="*/ 151142 h 983692"/>
                <a:gd name="connsiteX43" fmla="*/ 1394949 w 2149268"/>
                <a:gd name="connsiteY43" fmla="*/ 169333 h 983692"/>
                <a:gd name="connsiteX44" fmla="*/ 1384064 w 2149268"/>
                <a:gd name="connsiteY44" fmla="*/ 185179 h 983692"/>
                <a:gd name="connsiteX45" fmla="*/ 1328034 w 2149268"/>
                <a:gd name="connsiteY45" fmla="*/ 396932 h 983692"/>
                <a:gd name="connsiteX46" fmla="*/ 1251493 w 2149268"/>
                <a:gd name="connsiteY46" fmla="*/ 484581 h 983692"/>
                <a:gd name="connsiteX47" fmla="*/ 1268722 w 2149268"/>
                <a:gd name="connsiteY47" fmla="*/ 426872 h 983692"/>
                <a:gd name="connsiteX48" fmla="*/ 1275756 w 2149268"/>
                <a:gd name="connsiteY48" fmla="*/ 317207 h 983692"/>
                <a:gd name="connsiteX49" fmla="*/ 1264451 w 2149268"/>
                <a:gd name="connsiteY49" fmla="*/ 290599 h 983692"/>
                <a:gd name="connsiteX50" fmla="*/ 1253418 w 2149268"/>
                <a:gd name="connsiteY50" fmla="*/ 264707 h 983692"/>
                <a:gd name="connsiteX51" fmla="*/ 1223824 w 2149268"/>
                <a:gd name="connsiteY51" fmla="*/ 246466 h 983692"/>
                <a:gd name="connsiteX52" fmla="*/ 1165276 w 2149268"/>
                <a:gd name="connsiteY52" fmla="*/ 256932 h 983692"/>
                <a:gd name="connsiteX53" fmla="*/ 1084021 w 2149268"/>
                <a:gd name="connsiteY53" fmla="*/ 323847 h 983692"/>
                <a:gd name="connsiteX54" fmla="*/ 1065854 w 2149268"/>
                <a:gd name="connsiteY54" fmla="*/ 345025 h 983692"/>
                <a:gd name="connsiteX55" fmla="*/ 1060794 w 2149268"/>
                <a:gd name="connsiteY55" fmla="*/ 315479 h 983692"/>
                <a:gd name="connsiteX56" fmla="*/ 1016390 w 2149268"/>
                <a:gd name="connsiteY56" fmla="*/ 328536 h 983692"/>
                <a:gd name="connsiteX57" fmla="*/ 1000692 w 2149268"/>
                <a:gd name="connsiteY57" fmla="*/ 350529 h 983692"/>
                <a:gd name="connsiteX58" fmla="*/ 972405 w 2149268"/>
                <a:gd name="connsiteY58" fmla="*/ 462712 h 983692"/>
                <a:gd name="connsiteX59" fmla="*/ 931259 w 2149268"/>
                <a:gd name="connsiteY59" fmla="*/ 589779 h 983692"/>
                <a:gd name="connsiteX60" fmla="*/ 862863 w 2149268"/>
                <a:gd name="connsiteY60" fmla="*/ 687942 h 983692"/>
                <a:gd name="connsiteX61" fmla="*/ 853805 w 2149268"/>
                <a:gd name="connsiteY61" fmla="*/ 691151 h 983692"/>
                <a:gd name="connsiteX62" fmla="*/ 851435 w 2149268"/>
                <a:gd name="connsiteY62" fmla="*/ 679945 h 983692"/>
                <a:gd name="connsiteX63" fmla="*/ 884090 w 2149268"/>
                <a:gd name="connsiteY63" fmla="*/ 529602 h 983692"/>
                <a:gd name="connsiteX64" fmla="*/ 880191 w 2149268"/>
                <a:gd name="connsiteY64" fmla="*/ 502031 h 983692"/>
                <a:gd name="connsiteX65" fmla="*/ 875797 w 2149268"/>
                <a:gd name="connsiteY65" fmla="*/ 493590 h 983692"/>
                <a:gd name="connsiteX66" fmla="*/ 888558 w 2149268"/>
                <a:gd name="connsiteY66" fmla="*/ 477299 h 983692"/>
                <a:gd name="connsiteX67" fmla="*/ 935776 w 2149268"/>
                <a:gd name="connsiteY67" fmla="*/ 439485 h 983692"/>
                <a:gd name="connsiteX68" fmla="*/ 929655 w 2149268"/>
                <a:gd name="connsiteY68" fmla="*/ 424059 h 983692"/>
                <a:gd name="connsiteX69" fmla="*/ 926767 w 2149268"/>
                <a:gd name="connsiteY69" fmla="*/ 414753 h 983692"/>
                <a:gd name="connsiteX70" fmla="*/ 926323 w 2149268"/>
                <a:gd name="connsiteY70" fmla="*/ 409422 h 983692"/>
                <a:gd name="connsiteX71" fmla="*/ 913957 w 2149268"/>
                <a:gd name="connsiteY71" fmla="*/ 399672 h 983692"/>
                <a:gd name="connsiteX72" fmla="*/ 868861 w 2149268"/>
                <a:gd name="connsiteY72" fmla="*/ 395056 h 983692"/>
                <a:gd name="connsiteX73" fmla="*/ 759023 w 2149268"/>
                <a:gd name="connsiteY73" fmla="*/ 432673 h 983692"/>
                <a:gd name="connsiteX74" fmla="*/ 662069 w 2149268"/>
                <a:gd name="connsiteY74" fmla="*/ 519655 h 983692"/>
                <a:gd name="connsiteX75" fmla="*/ 628871 w 2149268"/>
                <a:gd name="connsiteY75" fmla="*/ 564652 h 983692"/>
                <a:gd name="connsiteX76" fmla="*/ 571385 w 2149268"/>
                <a:gd name="connsiteY76" fmla="*/ 621817 h 983692"/>
                <a:gd name="connsiteX77" fmla="*/ 544530 w 2149268"/>
                <a:gd name="connsiteY77" fmla="*/ 634775 h 983692"/>
                <a:gd name="connsiteX78" fmla="*/ 598412 w 2149268"/>
                <a:gd name="connsiteY78" fmla="*/ 406756 h 983692"/>
                <a:gd name="connsiteX79" fmla="*/ 615197 w 2149268"/>
                <a:gd name="connsiteY79" fmla="*/ 354996 h 983692"/>
                <a:gd name="connsiteX80" fmla="*/ 611173 w 2149268"/>
                <a:gd name="connsiteY80" fmla="*/ 325649 h 983692"/>
                <a:gd name="connsiteX81" fmla="*/ 611790 w 2149268"/>
                <a:gd name="connsiteY81" fmla="*/ 312888 h 983692"/>
                <a:gd name="connsiteX82" fmla="*/ 601325 w 2149268"/>
                <a:gd name="connsiteY82" fmla="*/ 298967 h 983692"/>
                <a:gd name="connsiteX83" fmla="*/ 540359 w 2149268"/>
                <a:gd name="connsiteY83" fmla="*/ 337027 h 983692"/>
                <a:gd name="connsiteX84" fmla="*/ 504667 w 2149268"/>
                <a:gd name="connsiteY84" fmla="*/ 452123 h 983692"/>
                <a:gd name="connsiteX85" fmla="*/ 474752 w 2149268"/>
                <a:gd name="connsiteY85" fmla="*/ 580646 h 983692"/>
                <a:gd name="connsiteX86" fmla="*/ 461028 w 2149268"/>
                <a:gd name="connsiteY86" fmla="*/ 646228 h 983692"/>
                <a:gd name="connsiteX87" fmla="*/ 447823 w 2149268"/>
                <a:gd name="connsiteY87" fmla="*/ 669035 h 983692"/>
                <a:gd name="connsiteX88" fmla="*/ 355954 w 2149268"/>
                <a:gd name="connsiteY88" fmla="*/ 667949 h 983692"/>
                <a:gd name="connsiteX89" fmla="*/ 404159 w 2149268"/>
                <a:gd name="connsiteY89" fmla="*/ 467796 h 983692"/>
                <a:gd name="connsiteX90" fmla="*/ 425880 w 2149268"/>
                <a:gd name="connsiteY90" fmla="*/ 386590 h 983692"/>
                <a:gd name="connsiteX91" fmla="*/ 416748 w 2149268"/>
                <a:gd name="connsiteY91" fmla="*/ 350702 h 983692"/>
                <a:gd name="connsiteX92" fmla="*/ 415859 w 2149268"/>
                <a:gd name="connsiteY92" fmla="*/ 345494 h 983692"/>
                <a:gd name="connsiteX93" fmla="*/ 409441 w 2149268"/>
                <a:gd name="connsiteY93" fmla="*/ 330783 h 983692"/>
                <a:gd name="connsiteX94" fmla="*/ 380735 w 2149268"/>
                <a:gd name="connsiteY94" fmla="*/ 330783 h 983692"/>
                <a:gd name="connsiteX95" fmla="*/ 350993 w 2149268"/>
                <a:gd name="connsiteY95" fmla="*/ 349813 h 983692"/>
                <a:gd name="connsiteX96" fmla="*/ 307946 w 2149268"/>
                <a:gd name="connsiteY96" fmla="*/ 390836 h 983692"/>
                <a:gd name="connsiteX97" fmla="*/ 246955 w 2149268"/>
                <a:gd name="connsiteY97" fmla="*/ 410853 h 983692"/>
                <a:gd name="connsiteX98" fmla="*/ 165724 w 2149268"/>
                <a:gd name="connsiteY98" fmla="*/ 414037 h 983692"/>
                <a:gd name="connsiteX99" fmla="*/ 49049 w 2149268"/>
                <a:gd name="connsiteY99" fmla="*/ 454270 h 983692"/>
                <a:gd name="connsiteX100" fmla="*/ 7804 w 2149268"/>
                <a:gd name="connsiteY100" fmla="*/ 576623 h 983692"/>
                <a:gd name="connsiteX101" fmla="*/ 28834 w 2149268"/>
                <a:gd name="connsiteY101" fmla="*/ 609549 h 983692"/>
                <a:gd name="connsiteX102" fmla="*/ 57885 w 2149268"/>
                <a:gd name="connsiteY102" fmla="*/ 634899 h 983692"/>
                <a:gd name="connsiteX103" fmla="*/ 141461 w 2149268"/>
                <a:gd name="connsiteY103" fmla="*/ 640674 h 983692"/>
                <a:gd name="connsiteX104" fmla="*/ 189642 w 2149268"/>
                <a:gd name="connsiteY104" fmla="*/ 611277 h 983692"/>
                <a:gd name="connsiteX105" fmla="*/ 197935 w 2149268"/>
                <a:gd name="connsiteY105" fmla="*/ 593629 h 983692"/>
                <a:gd name="connsiteX106" fmla="*/ 192159 w 2149268"/>
                <a:gd name="connsiteY106" fmla="*/ 583558 h 983692"/>
                <a:gd name="connsiteX107" fmla="*/ 189568 w 2149268"/>
                <a:gd name="connsiteY107" fmla="*/ 568601 h 983692"/>
                <a:gd name="connsiteX108" fmla="*/ 186606 w 2149268"/>
                <a:gd name="connsiteY108" fmla="*/ 559172 h 983692"/>
                <a:gd name="connsiteX109" fmla="*/ 153259 w 2149268"/>
                <a:gd name="connsiteY109" fmla="*/ 560505 h 983692"/>
                <a:gd name="connsiteX110" fmla="*/ 119641 w 2149268"/>
                <a:gd name="connsiteY110" fmla="*/ 576746 h 983692"/>
                <a:gd name="connsiteX111" fmla="*/ 94959 w 2149268"/>
                <a:gd name="connsiteY111" fmla="*/ 577166 h 983692"/>
                <a:gd name="connsiteX112" fmla="*/ 86468 w 2149268"/>
                <a:gd name="connsiteY112" fmla="*/ 551841 h 983692"/>
                <a:gd name="connsiteX113" fmla="*/ 103573 w 2149268"/>
                <a:gd name="connsiteY113" fmla="*/ 520124 h 983692"/>
                <a:gd name="connsiteX114" fmla="*/ 171697 w 2149268"/>
                <a:gd name="connsiteY114" fmla="*/ 491443 h 983692"/>
                <a:gd name="connsiteX115" fmla="*/ 272279 w 2149268"/>
                <a:gd name="connsiteY115" fmla="*/ 481890 h 983692"/>
                <a:gd name="connsiteX116" fmla="*/ 311871 w 2149268"/>
                <a:gd name="connsiteY116" fmla="*/ 468660 h 983692"/>
                <a:gd name="connsiteX117" fmla="*/ 318239 w 2149268"/>
                <a:gd name="connsiteY117" fmla="*/ 474436 h 983692"/>
                <a:gd name="connsiteX118" fmla="*/ 310883 w 2149268"/>
                <a:gd name="connsiteY118" fmla="*/ 501414 h 983692"/>
                <a:gd name="connsiteX119" fmla="*/ 296740 w 2149268"/>
                <a:gd name="connsiteY119" fmla="*/ 554976 h 983692"/>
                <a:gd name="connsiteX120" fmla="*/ 267590 w 2149268"/>
                <a:gd name="connsiteY120" fmla="*/ 665900 h 983692"/>
                <a:gd name="connsiteX121" fmla="*/ 248066 w 2149268"/>
                <a:gd name="connsiteY121" fmla="*/ 685153 h 983692"/>
                <a:gd name="connsiteX122" fmla="*/ 199860 w 2149268"/>
                <a:gd name="connsiteY122" fmla="*/ 697371 h 983692"/>
                <a:gd name="connsiteX123" fmla="*/ 66055 w 2149268"/>
                <a:gd name="connsiteY123" fmla="*/ 791560 h 983692"/>
                <a:gd name="connsiteX124" fmla="*/ 39052 w 2149268"/>
                <a:gd name="connsiteY124" fmla="*/ 857389 h 983692"/>
                <a:gd name="connsiteX125" fmla="*/ 40681 w 2149268"/>
                <a:gd name="connsiteY125" fmla="*/ 910753 h 983692"/>
                <a:gd name="connsiteX126" fmla="*/ 71090 w 2149268"/>
                <a:gd name="connsiteY126" fmla="*/ 957847 h 983692"/>
                <a:gd name="connsiteX127" fmla="*/ 115273 w 2149268"/>
                <a:gd name="connsiteY127" fmla="*/ 977668 h 983692"/>
                <a:gd name="connsiteX128" fmla="*/ 225185 w 2149268"/>
                <a:gd name="connsiteY128" fmla="*/ 950813 h 983692"/>
                <a:gd name="connsiteX129" fmla="*/ 280326 w 2149268"/>
                <a:gd name="connsiteY129" fmla="*/ 880862 h 983692"/>
                <a:gd name="connsiteX130" fmla="*/ 324755 w 2149268"/>
                <a:gd name="connsiteY130" fmla="*/ 760361 h 983692"/>
                <a:gd name="connsiteX131" fmla="*/ 357435 w 2149268"/>
                <a:gd name="connsiteY131" fmla="*/ 740343 h 983692"/>
                <a:gd name="connsiteX132" fmla="*/ 425041 w 2149268"/>
                <a:gd name="connsiteY132" fmla="*/ 736221 h 983692"/>
                <a:gd name="connsiteX133" fmla="*/ 434174 w 2149268"/>
                <a:gd name="connsiteY133" fmla="*/ 749476 h 983692"/>
                <a:gd name="connsiteX134" fmla="*/ 396137 w 2149268"/>
                <a:gd name="connsiteY134" fmla="*/ 887798 h 983692"/>
                <a:gd name="connsiteX135" fmla="*/ 405245 w 2149268"/>
                <a:gd name="connsiteY135" fmla="*/ 897597 h 983692"/>
                <a:gd name="connsiteX136" fmla="*/ 413070 w 2149268"/>
                <a:gd name="connsiteY136" fmla="*/ 902805 h 983692"/>
                <a:gd name="connsiteX137" fmla="*/ 435457 w 2149268"/>
                <a:gd name="connsiteY137" fmla="*/ 916430 h 983692"/>
                <a:gd name="connsiteX138" fmla="*/ 480256 w 2149268"/>
                <a:gd name="connsiteY138" fmla="*/ 882491 h 983692"/>
                <a:gd name="connsiteX139" fmla="*/ 505753 w 2149268"/>
                <a:gd name="connsiteY139" fmla="*/ 794472 h 983692"/>
                <a:gd name="connsiteX140" fmla="*/ 521526 w 2149268"/>
                <a:gd name="connsiteY140" fmla="*/ 732420 h 983692"/>
                <a:gd name="connsiteX141" fmla="*/ 565387 w 2149268"/>
                <a:gd name="connsiteY141" fmla="*/ 693471 h 983692"/>
                <a:gd name="connsiteX142" fmla="*/ 570570 w 2149268"/>
                <a:gd name="connsiteY142" fmla="*/ 691373 h 983692"/>
                <a:gd name="connsiteX143" fmla="*/ 567362 w 2149268"/>
                <a:gd name="connsiteY143" fmla="*/ 707145 h 983692"/>
                <a:gd name="connsiteX144" fmla="*/ 566646 w 2149268"/>
                <a:gd name="connsiteY144" fmla="*/ 797805 h 983692"/>
                <a:gd name="connsiteX145" fmla="*/ 569435 w 2149268"/>
                <a:gd name="connsiteY145" fmla="*/ 806888 h 983692"/>
                <a:gd name="connsiteX146" fmla="*/ 588317 w 2149268"/>
                <a:gd name="connsiteY146" fmla="*/ 836705 h 983692"/>
                <a:gd name="connsiteX147" fmla="*/ 640669 w 2149268"/>
                <a:gd name="connsiteY147" fmla="*/ 855932 h 983692"/>
                <a:gd name="connsiteX148" fmla="*/ 708818 w 2149268"/>
                <a:gd name="connsiteY148" fmla="*/ 819822 h 983692"/>
                <a:gd name="connsiteX149" fmla="*/ 760677 w 2149268"/>
                <a:gd name="connsiteY149" fmla="*/ 757399 h 983692"/>
                <a:gd name="connsiteX150" fmla="*/ 784668 w 2149268"/>
                <a:gd name="connsiteY150" fmla="*/ 754906 h 983692"/>
                <a:gd name="connsiteX151" fmla="*/ 792962 w 2149268"/>
                <a:gd name="connsiteY151" fmla="*/ 762829 h 983692"/>
                <a:gd name="connsiteX152" fmla="*/ 839810 w 2149268"/>
                <a:gd name="connsiteY152" fmla="*/ 773739 h 983692"/>
                <a:gd name="connsiteX153" fmla="*/ 884708 w 2149268"/>
                <a:gd name="connsiteY153" fmla="*/ 745502 h 983692"/>
                <a:gd name="connsiteX154" fmla="*/ 908354 w 2149268"/>
                <a:gd name="connsiteY154" fmla="*/ 727533 h 983692"/>
                <a:gd name="connsiteX155" fmla="*/ 869182 w 2149268"/>
                <a:gd name="connsiteY155" fmla="*/ 949209 h 983692"/>
                <a:gd name="connsiteX156" fmla="*/ 872712 w 2149268"/>
                <a:gd name="connsiteY156" fmla="*/ 968239 h 983692"/>
                <a:gd name="connsiteX157" fmla="*/ 885053 w 2149268"/>
                <a:gd name="connsiteY157" fmla="*/ 975742 h 983692"/>
                <a:gd name="connsiteX158" fmla="*/ 903590 w 2149268"/>
                <a:gd name="connsiteY158" fmla="*/ 983049 h 983692"/>
                <a:gd name="connsiteX159" fmla="*/ 951203 w 2149268"/>
                <a:gd name="connsiteY159" fmla="*/ 934744 h 983692"/>
                <a:gd name="connsiteX160" fmla="*/ 993484 w 2149268"/>
                <a:gd name="connsiteY160" fmla="*/ 712304 h 983692"/>
                <a:gd name="connsiteX161" fmla="*/ 1024683 w 2149268"/>
                <a:gd name="connsiteY161" fmla="*/ 685942 h 983692"/>
                <a:gd name="connsiteX162" fmla="*/ 1102557 w 2149268"/>
                <a:gd name="connsiteY162" fmla="*/ 669701 h 983692"/>
                <a:gd name="connsiteX163" fmla="*/ 1148961 w 2149268"/>
                <a:gd name="connsiteY163" fmla="*/ 638255 h 983692"/>
                <a:gd name="connsiteX164" fmla="*/ 1199363 w 2149268"/>
                <a:gd name="connsiteY164" fmla="*/ 583238 h 983692"/>
                <a:gd name="connsiteX165" fmla="*/ 1237498 w 2149268"/>
                <a:gd name="connsiteY165" fmla="*/ 555988 h 983692"/>
                <a:gd name="connsiteX166" fmla="*/ 1277286 w 2149268"/>
                <a:gd name="connsiteY166" fmla="*/ 535995 h 983692"/>
                <a:gd name="connsiteX167" fmla="*/ 1303080 w 2149268"/>
                <a:gd name="connsiteY167" fmla="*/ 520445 h 983692"/>
                <a:gd name="connsiteX168" fmla="*/ 1252184 w 2149268"/>
                <a:gd name="connsiteY168" fmla="*/ 788499 h 983692"/>
                <a:gd name="connsiteX169" fmla="*/ 1258454 w 2149268"/>
                <a:gd name="connsiteY169" fmla="*/ 803383 h 983692"/>
                <a:gd name="connsiteX170" fmla="*/ 1271363 w 2149268"/>
                <a:gd name="connsiteY170" fmla="*/ 810343 h 983692"/>
                <a:gd name="connsiteX171" fmla="*/ 1291825 w 2149268"/>
                <a:gd name="connsiteY171" fmla="*/ 815971 h 983692"/>
                <a:gd name="connsiteX172" fmla="*/ 1330280 w 2149268"/>
                <a:gd name="connsiteY172" fmla="*/ 778379 h 983692"/>
                <a:gd name="connsiteX173" fmla="*/ 1343782 w 2149268"/>
                <a:gd name="connsiteY173" fmla="*/ 706108 h 983692"/>
                <a:gd name="connsiteX174" fmla="*/ 1376684 w 2149268"/>
                <a:gd name="connsiteY174" fmla="*/ 545448 h 983692"/>
                <a:gd name="connsiteX175" fmla="*/ 1412869 w 2149268"/>
                <a:gd name="connsiteY175" fmla="*/ 522913 h 983692"/>
                <a:gd name="connsiteX176" fmla="*/ 1478846 w 2149268"/>
                <a:gd name="connsiteY176" fmla="*/ 512225 h 983692"/>
                <a:gd name="connsiteX177" fmla="*/ 1578737 w 2149268"/>
                <a:gd name="connsiteY177" fmla="*/ 432574 h 983692"/>
                <a:gd name="connsiteX178" fmla="*/ 1616008 w 2149268"/>
                <a:gd name="connsiteY178" fmla="*/ 407571 h 983692"/>
                <a:gd name="connsiteX179" fmla="*/ 1684083 w 2149268"/>
                <a:gd name="connsiteY179" fmla="*/ 370818 h 983692"/>
                <a:gd name="connsiteX180" fmla="*/ 1710345 w 2149268"/>
                <a:gd name="connsiteY180" fmla="*/ 352923 h 983692"/>
                <a:gd name="connsiteX181" fmla="*/ 1703582 w 2149268"/>
                <a:gd name="connsiteY181" fmla="*/ 348135 h 983692"/>
                <a:gd name="connsiteX182" fmla="*/ 1688748 w 2149268"/>
                <a:gd name="connsiteY182" fmla="*/ 356551 h 983692"/>
                <a:gd name="connsiteX183" fmla="*/ 1622203 w 2149268"/>
                <a:gd name="connsiteY183" fmla="*/ 396784 h 983692"/>
                <a:gd name="connsiteX184" fmla="*/ 1564964 w 2149268"/>
                <a:gd name="connsiteY184" fmla="*/ 436449 h 983692"/>
                <a:gd name="connsiteX185" fmla="*/ 1451201 w 2149268"/>
                <a:gd name="connsiteY185" fmla="*/ 513435 h 983692"/>
                <a:gd name="connsiteX186" fmla="*/ 1416201 w 2149268"/>
                <a:gd name="connsiteY186" fmla="*/ 515459 h 983692"/>
                <a:gd name="connsiteX187" fmla="*/ 1391345 w 2149268"/>
                <a:gd name="connsiteY187" fmla="*/ 515064 h 983692"/>
                <a:gd name="connsiteX188" fmla="*/ 1372833 w 2149268"/>
                <a:gd name="connsiteY188" fmla="*/ 533453 h 983692"/>
                <a:gd name="connsiteX189" fmla="*/ 1330971 w 2149268"/>
                <a:gd name="connsiteY189" fmla="*/ 745082 h 983692"/>
                <a:gd name="connsiteX190" fmla="*/ 1324282 w 2149268"/>
                <a:gd name="connsiteY190" fmla="*/ 778503 h 983692"/>
                <a:gd name="connsiteX191" fmla="*/ 1293306 w 2149268"/>
                <a:gd name="connsiteY191" fmla="*/ 808221 h 983692"/>
                <a:gd name="connsiteX192" fmla="*/ 1274078 w 2149268"/>
                <a:gd name="connsiteY192" fmla="*/ 800322 h 983692"/>
                <a:gd name="connsiteX193" fmla="*/ 1303055 w 2149268"/>
                <a:gd name="connsiteY193" fmla="*/ 786451 h 983692"/>
                <a:gd name="connsiteX194" fmla="*/ 1318556 w 2149268"/>
                <a:gd name="connsiteY194" fmla="*/ 763619 h 983692"/>
                <a:gd name="connsiteX195" fmla="*/ 1368316 w 2149268"/>
                <a:gd name="connsiteY195" fmla="*/ 501686 h 983692"/>
                <a:gd name="connsiteX196" fmla="*/ 1383842 w 2149268"/>
                <a:gd name="connsiteY196" fmla="*/ 495811 h 983692"/>
                <a:gd name="connsiteX197" fmla="*/ 1452484 w 2149268"/>
                <a:gd name="connsiteY197" fmla="*/ 495589 h 983692"/>
                <a:gd name="connsiteX198" fmla="*/ 1573331 w 2149268"/>
                <a:gd name="connsiteY198" fmla="*/ 400684 h 983692"/>
                <a:gd name="connsiteX199" fmla="*/ 1599347 w 2149268"/>
                <a:gd name="connsiteY199" fmla="*/ 384937 h 983692"/>
                <a:gd name="connsiteX200" fmla="*/ 1657203 w 2149268"/>
                <a:gd name="connsiteY200" fmla="*/ 362525 h 983692"/>
                <a:gd name="connsiteX201" fmla="*/ 1707334 w 2149268"/>
                <a:gd name="connsiteY201" fmla="*/ 315726 h 983692"/>
                <a:gd name="connsiteX202" fmla="*/ 1713554 w 2149268"/>
                <a:gd name="connsiteY202" fmla="*/ 309901 h 983692"/>
                <a:gd name="connsiteX203" fmla="*/ 1713628 w 2149268"/>
                <a:gd name="connsiteY203" fmla="*/ 355046 h 983692"/>
                <a:gd name="connsiteX204" fmla="*/ 1738138 w 2149268"/>
                <a:gd name="connsiteY204" fmla="*/ 408212 h 983692"/>
                <a:gd name="connsiteX205" fmla="*/ 1784270 w 2149268"/>
                <a:gd name="connsiteY205" fmla="*/ 417616 h 983692"/>
                <a:gd name="connsiteX206" fmla="*/ 1867895 w 2149268"/>
                <a:gd name="connsiteY206" fmla="*/ 373064 h 983692"/>
                <a:gd name="connsiteX207" fmla="*/ 1895712 w 2149268"/>
                <a:gd name="connsiteY207" fmla="*/ 349764 h 983692"/>
                <a:gd name="connsiteX208" fmla="*/ 1893417 w 2149268"/>
                <a:gd name="connsiteY208" fmla="*/ 366128 h 983692"/>
                <a:gd name="connsiteX209" fmla="*/ 1862909 w 2149268"/>
                <a:gd name="connsiteY209" fmla="*/ 400339 h 983692"/>
                <a:gd name="connsiteX210" fmla="*/ 1784788 w 2149268"/>
                <a:gd name="connsiteY210" fmla="*/ 457380 h 983692"/>
                <a:gd name="connsiteX211" fmla="*/ 1721551 w 2149268"/>
                <a:gd name="connsiteY211" fmla="*/ 549521 h 983692"/>
                <a:gd name="connsiteX212" fmla="*/ 1722292 w 2149268"/>
                <a:gd name="connsiteY212" fmla="*/ 603231 h 983692"/>
                <a:gd name="connsiteX213" fmla="*/ 1738138 w 2149268"/>
                <a:gd name="connsiteY213" fmla="*/ 625667 h 983692"/>
                <a:gd name="connsiteX214" fmla="*/ 1791206 w 2149268"/>
                <a:gd name="connsiteY214" fmla="*/ 647067 h 983692"/>
                <a:gd name="connsiteX215" fmla="*/ 1872313 w 2149268"/>
                <a:gd name="connsiteY215" fmla="*/ 607723 h 983692"/>
                <a:gd name="connsiteX216" fmla="*/ 1921432 w 2149268"/>
                <a:gd name="connsiteY216" fmla="*/ 532687 h 983692"/>
                <a:gd name="connsiteX217" fmla="*/ 1950335 w 2149268"/>
                <a:gd name="connsiteY217" fmla="*/ 443706 h 983692"/>
                <a:gd name="connsiteX218" fmla="*/ 1980769 w 2149268"/>
                <a:gd name="connsiteY218" fmla="*/ 405818 h 983692"/>
                <a:gd name="connsiteX219" fmla="*/ 2091521 w 2149268"/>
                <a:gd name="connsiteY219" fmla="*/ 301311 h 983692"/>
                <a:gd name="connsiteX220" fmla="*/ 2142565 w 2149268"/>
                <a:gd name="connsiteY220" fmla="*/ 214157 h 983692"/>
                <a:gd name="connsiteX221" fmla="*/ 2147082 w 2149268"/>
                <a:gd name="connsiteY221" fmla="*/ 181279 h 983692"/>
                <a:gd name="connsiteX222" fmla="*/ 526759 w 2149268"/>
                <a:gd name="connsiteY222" fmla="*/ 630875 h 983692"/>
                <a:gd name="connsiteX223" fmla="*/ 573063 w 2149268"/>
                <a:gd name="connsiteY223" fmla="*/ 432698 h 983692"/>
                <a:gd name="connsiteX224" fmla="*/ 605521 w 2149268"/>
                <a:gd name="connsiteY224" fmla="*/ 328857 h 983692"/>
                <a:gd name="connsiteX225" fmla="*/ 608187 w 2149268"/>
                <a:gd name="connsiteY225" fmla="*/ 357810 h 983692"/>
                <a:gd name="connsiteX226" fmla="*/ 583479 w 2149268"/>
                <a:gd name="connsiteY226" fmla="*/ 433808 h 983692"/>
                <a:gd name="connsiteX227" fmla="*/ 536434 w 2149268"/>
                <a:gd name="connsiteY227" fmla="*/ 631221 h 983692"/>
                <a:gd name="connsiteX228" fmla="*/ 528387 w 2149268"/>
                <a:gd name="connsiteY228" fmla="*/ 638749 h 983692"/>
                <a:gd name="connsiteX229" fmla="*/ 526759 w 2149268"/>
                <a:gd name="connsiteY229" fmla="*/ 630875 h 983692"/>
                <a:gd name="connsiteX230" fmla="*/ 335220 w 2149268"/>
                <a:gd name="connsiteY230" fmla="*/ 655756 h 983692"/>
                <a:gd name="connsiteX231" fmla="*/ 410996 w 2149268"/>
                <a:gd name="connsiteY231" fmla="*/ 362376 h 983692"/>
                <a:gd name="connsiteX232" fmla="*/ 402974 w 2149268"/>
                <a:gd name="connsiteY232" fmla="*/ 429464 h 983692"/>
                <a:gd name="connsiteX233" fmla="*/ 350203 w 2149268"/>
                <a:gd name="connsiteY233" fmla="*/ 636873 h 983692"/>
                <a:gd name="connsiteX234" fmla="*/ 344476 w 2149268"/>
                <a:gd name="connsiteY234" fmla="*/ 669973 h 983692"/>
                <a:gd name="connsiteX235" fmla="*/ 343341 w 2149268"/>
                <a:gd name="connsiteY235" fmla="*/ 672071 h 983692"/>
                <a:gd name="connsiteX236" fmla="*/ 339022 w 2149268"/>
                <a:gd name="connsiteY236" fmla="*/ 670861 h 983692"/>
                <a:gd name="connsiteX237" fmla="*/ 335220 w 2149268"/>
                <a:gd name="connsiteY237" fmla="*/ 655756 h 983692"/>
                <a:gd name="connsiteX238" fmla="*/ 183249 w 2149268"/>
                <a:gd name="connsiteY238" fmla="*/ 586471 h 983692"/>
                <a:gd name="connsiteX239" fmla="*/ 176436 w 2149268"/>
                <a:gd name="connsiteY239" fmla="*/ 615819 h 983692"/>
                <a:gd name="connsiteX240" fmla="*/ 80741 w 2149268"/>
                <a:gd name="connsiteY240" fmla="*/ 636947 h 983692"/>
                <a:gd name="connsiteX241" fmla="*/ 43619 w 2149268"/>
                <a:gd name="connsiteY241" fmla="*/ 615844 h 983692"/>
                <a:gd name="connsiteX242" fmla="*/ 183249 w 2149268"/>
                <a:gd name="connsiteY242" fmla="*/ 586471 h 983692"/>
                <a:gd name="connsiteX243" fmla="*/ 303478 w 2149268"/>
                <a:gd name="connsiteY243" fmla="*/ 459034 h 983692"/>
                <a:gd name="connsiteX244" fmla="*/ 211338 w 2149268"/>
                <a:gd name="connsiteY244" fmla="*/ 476978 h 983692"/>
                <a:gd name="connsiteX245" fmla="*/ 146916 w 2149268"/>
                <a:gd name="connsiteY245" fmla="*/ 484457 h 983692"/>
                <a:gd name="connsiteX246" fmla="*/ 81901 w 2149268"/>
                <a:gd name="connsiteY246" fmla="*/ 529256 h 983692"/>
                <a:gd name="connsiteX247" fmla="*/ 75163 w 2149268"/>
                <a:gd name="connsiteY247" fmla="*/ 548336 h 983692"/>
                <a:gd name="connsiteX248" fmla="*/ 72078 w 2149268"/>
                <a:gd name="connsiteY248" fmla="*/ 555741 h 983692"/>
                <a:gd name="connsiteX249" fmla="*/ 67215 w 2149268"/>
                <a:gd name="connsiteY249" fmla="*/ 548756 h 983692"/>
                <a:gd name="connsiteX250" fmla="*/ 78915 w 2149268"/>
                <a:gd name="connsiteY250" fmla="*/ 503216 h 983692"/>
                <a:gd name="connsiteX251" fmla="*/ 151778 w 2149268"/>
                <a:gd name="connsiteY251" fmla="*/ 466686 h 983692"/>
                <a:gd name="connsiteX252" fmla="*/ 236761 w 2149268"/>
                <a:gd name="connsiteY252" fmla="*/ 460663 h 983692"/>
                <a:gd name="connsiteX253" fmla="*/ 319522 w 2149268"/>
                <a:gd name="connsiteY253" fmla="*/ 427218 h 983692"/>
                <a:gd name="connsiteX254" fmla="*/ 331888 w 2149268"/>
                <a:gd name="connsiteY254" fmla="*/ 419838 h 983692"/>
                <a:gd name="connsiteX255" fmla="*/ 325273 w 2149268"/>
                <a:gd name="connsiteY255" fmla="*/ 446174 h 983692"/>
                <a:gd name="connsiteX256" fmla="*/ 303478 w 2149268"/>
                <a:gd name="connsiteY256" fmla="*/ 459034 h 983692"/>
                <a:gd name="connsiteX257" fmla="*/ 113569 w 2149268"/>
                <a:gd name="connsiteY257" fmla="*/ 834212 h 983692"/>
                <a:gd name="connsiteX258" fmla="*/ 221507 w 2149268"/>
                <a:gd name="connsiteY258" fmla="*/ 739232 h 983692"/>
                <a:gd name="connsiteX259" fmla="*/ 237329 w 2149268"/>
                <a:gd name="connsiteY259" fmla="*/ 735974 h 983692"/>
                <a:gd name="connsiteX260" fmla="*/ 247054 w 2149268"/>
                <a:gd name="connsiteY260" fmla="*/ 743083 h 983692"/>
                <a:gd name="connsiteX261" fmla="*/ 238193 w 2149268"/>
                <a:gd name="connsiteY261" fmla="*/ 753820 h 983692"/>
                <a:gd name="connsiteX262" fmla="*/ 196726 w 2149268"/>
                <a:gd name="connsiteY262" fmla="*/ 769469 h 983692"/>
                <a:gd name="connsiteX263" fmla="*/ 132378 w 2149268"/>
                <a:gd name="connsiteY263" fmla="*/ 828090 h 983692"/>
                <a:gd name="connsiteX264" fmla="*/ 109990 w 2149268"/>
                <a:gd name="connsiteY264" fmla="*/ 886588 h 983692"/>
                <a:gd name="connsiteX265" fmla="*/ 113569 w 2149268"/>
                <a:gd name="connsiteY265" fmla="*/ 834212 h 983692"/>
                <a:gd name="connsiteX266" fmla="*/ 234934 w 2149268"/>
                <a:gd name="connsiteY266" fmla="*/ 799187 h 983692"/>
                <a:gd name="connsiteX267" fmla="*/ 189444 w 2149268"/>
                <a:gd name="connsiteY267" fmla="*/ 883306 h 983692"/>
                <a:gd name="connsiteX268" fmla="*/ 155505 w 2149268"/>
                <a:gd name="connsiteY268" fmla="*/ 905175 h 983692"/>
                <a:gd name="connsiteX269" fmla="*/ 132427 w 2149268"/>
                <a:gd name="connsiteY269" fmla="*/ 907124 h 983692"/>
                <a:gd name="connsiteX270" fmla="*/ 117864 w 2149268"/>
                <a:gd name="connsiteY270" fmla="*/ 883552 h 983692"/>
                <a:gd name="connsiteX271" fmla="*/ 145188 w 2149268"/>
                <a:gd name="connsiteY271" fmla="*/ 821401 h 983692"/>
                <a:gd name="connsiteX272" fmla="*/ 224494 w 2149268"/>
                <a:gd name="connsiteY272" fmla="*/ 763422 h 983692"/>
                <a:gd name="connsiteX273" fmla="*/ 240784 w 2149268"/>
                <a:gd name="connsiteY273" fmla="*/ 762681 h 983692"/>
                <a:gd name="connsiteX274" fmla="*/ 234934 w 2149268"/>
                <a:gd name="connsiteY274" fmla="*/ 799187 h 983692"/>
                <a:gd name="connsiteX275" fmla="*/ 429410 w 2149268"/>
                <a:gd name="connsiteY275" fmla="*/ 730964 h 983692"/>
                <a:gd name="connsiteX276" fmla="*/ 408602 w 2149268"/>
                <a:gd name="connsiteY276" fmla="*/ 732025 h 983692"/>
                <a:gd name="connsiteX277" fmla="*/ 343909 w 2149268"/>
                <a:gd name="connsiteY277" fmla="*/ 737554 h 983692"/>
                <a:gd name="connsiteX278" fmla="*/ 313401 w 2149268"/>
                <a:gd name="connsiteY278" fmla="*/ 777022 h 983692"/>
                <a:gd name="connsiteX279" fmla="*/ 284695 w 2149268"/>
                <a:gd name="connsiteY279" fmla="*/ 856525 h 983692"/>
                <a:gd name="connsiteX280" fmla="*/ 248066 w 2149268"/>
                <a:gd name="connsiteY280" fmla="*/ 921737 h 983692"/>
                <a:gd name="connsiteX281" fmla="*/ 184705 w 2149268"/>
                <a:gd name="connsiteY281" fmla="*/ 965943 h 983692"/>
                <a:gd name="connsiteX282" fmla="*/ 96563 w 2149268"/>
                <a:gd name="connsiteY282" fmla="*/ 967967 h 983692"/>
                <a:gd name="connsiteX283" fmla="*/ 70646 w 2149268"/>
                <a:gd name="connsiteY283" fmla="*/ 948591 h 983692"/>
                <a:gd name="connsiteX284" fmla="*/ 204525 w 2149268"/>
                <a:gd name="connsiteY284" fmla="*/ 936694 h 983692"/>
                <a:gd name="connsiteX285" fmla="*/ 263912 w 2149268"/>
                <a:gd name="connsiteY285" fmla="*/ 867879 h 983692"/>
                <a:gd name="connsiteX286" fmla="*/ 309081 w 2149268"/>
                <a:gd name="connsiteY286" fmla="*/ 742367 h 983692"/>
                <a:gd name="connsiteX287" fmla="*/ 334381 w 2149268"/>
                <a:gd name="connsiteY287" fmla="*/ 719363 h 983692"/>
                <a:gd name="connsiteX288" fmla="*/ 430792 w 2149268"/>
                <a:gd name="connsiteY288" fmla="*/ 712822 h 983692"/>
                <a:gd name="connsiteX289" fmla="*/ 440319 w 2149268"/>
                <a:gd name="connsiteY289" fmla="*/ 720819 h 983692"/>
                <a:gd name="connsiteX290" fmla="*/ 429410 w 2149268"/>
                <a:gd name="connsiteY290" fmla="*/ 730964 h 983692"/>
                <a:gd name="connsiteX291" fmla="*/ 576346 w 2149268"/>
                <a:gd name="connsiteY291" fmla="*/ 680241 h 983692"/>
                <a:gd name="connsiteX292" fmla="*/ 572323 w 2149268"/>
                <a:gd name="connsiteY292" fmla="*/ 682931 h 983692"/>
                <a:gd name="connsiteX293" fmla="*/ 510468 w 2149268"/>
                <a:gd name="connsiteY293" fmla="*/ 744761 h 983692"/>
                <a:gd name="connsiteX294" fmla="*/ 484033 w 2149268"/>
                <a:gd name="connsiteY294" fmla="*/ 852255 h 983692"/>
                <a:gd name="connsiteX295" fmla="*/ 457992 w 2149268"/>
                <a:gd name="connsiteY295" fmla="*/ 900041 h 983692"/>
                <a:gd name="connsiteX296" fmla="*/ 423782 w 2149268"/>
                <a:gd name="connsiteY296" fmla="*/ 902459 h 983692"/>
                <a:gd name="connsiteX297" fmla="*/ 426102 w 2149268"/>
                <a:gd name="connsiteY297" fmla="*/ 895598 h 983692"/>
                <a:gd name="connsiteX298" fmla="*/ 470581 w 2149268"/>
                <a:gd name="connsiteY298" fmla="*/ 855686 h 983692"/>
                <a:gd name="connsiteX299" fmla="*/ 509234 w 2149268"/>
                <a:gd name="connsiteY299" fmla="*/ 703689 h 983692"/>
                <a:gd name="connsiteX300" fmla="*/ 522143 w 2149268"/>
                <a:gd name="connsiteY300" fmla="*/ 685819 h 983692"/>
                <a:gd name="connsiteX301" fmla="*/ 582838 w 2149268"/>
                <a:gd name="connsiteY301" fmla="*/ 649560 h 983692"/>
                <a:gd name="connsiteX302" fmla="*/ 587848 w 2149268"/>
                <a:gd name="connsiteY302" fmla="*/ 647265 h 983692"/>
                <a:gd name="connsiteX303" fmla="*/ 576346 w 2149268"/>
                <a:gd name="connsiteY303" fmla="*/ 680241 h 983692"/>
                <a:gd name="connsiteX304" fmla="*/ 863925 w 2149268"/>
                <a:gd name="connsiteY304" fmla="*/ 562381 h 983692"/>
                <a:gd name="connsiteX305" fmla="*/ 847313 w 2149268"/>
                <a:gd name="connsiteY305" fmla="*/ 636799 h 983692"/>
                <a:gd name="connsiteX306" fmla="*/ 840303 w 2149268"/>
                <a:gd name="connsiteY306" fmla="*/ 695075 h 983692"/>
                <a:gd name="connsiteX307" fmla="*/ 834059 w 2149268"/>
                <a:gd name="connsiteY307" fmla="*/ 686362 h 983692"/>
                <a:gd name="connsiteX308" fmla="*/ 840945 w 2149268"/>
                <a:gd name="connsiteY308" fmla="*/ 628629 h 983692"/>
                <a:gd name="connsiteX309" fmla="*/ 864073 w 2149268"/>
                <a:gd name="connsiteY309" fmla="*/ 527158 h 983692"/>
                <a:gd name="connsiteX310" fmla="*/ 869602 w 2149268"/>
                <a:gd name="connsiteY310" fmla="*/ 507881 h 983692"/>
                <a:gd name="connsiteX311" fmla="*/ 863925 w 2149268"/>
                <a:gd name="connsiteY311" fmla="*/ 562381 h 983692"/>
                <a:gd name="connsiteX312" fmla="*/ 632894 w 2149268"/>
                <a:gd name="connsiteY312" fmla="*/ 724423 h 983692"/>
                <a:gd name="connsiteX313" fmla="*/ 651332 w 2149268"/>
                <a:gd name="connsiteY313" fmla="*/ 643661 h 983692"/>
                <a:gd name="connsiteX314" fmla="*/ 726170 w 2149268"/>
                <a:gd name="connsiteY314" fmla="*/ 517754 h 983692"/>
                <a:gd name="connsiteX315" fmla="*/ 793529 w 2149268"/>
                <a:gd name="connsiteY315" fmla="*/ 464810 h 983692"/>
                <a:gd name="connsiteX316" fmla="*/ 882634 w 2149268"/>
                <a:gd name="connsiteY316" fmla="*/ 453061 h 983692"/>
                <a:gd name="connsiteX317" fmla="*/ 911612 w 2149268"/>
                <a:gd name="connsiteY317" fmla="*/ 442892 h 983692"/>
                <a:gd name="connsiteX318" fmla="*/ 920744 w 2149268"/>
                <a:gd name="connsiteY318" fmla="*/ 430723 h 983692"/>
                <a:gd name="connsiteX319" fmla="*/ 895222 w 2149268"/>
                <a:gd name="connsiteY319" fmla="*/ 466760 h 983692"/>
                <a:gd name="connsiteX320" fmla="*/ 860099 w 2149268"/>
                <a:gd name="connsiteY320" fmla="*/ 466439 h 983692"/>
                <a:gd name="connsiteX321" fmla="*/ 763787 w 2149268"/>
                <a:gd name="connsiteY321" fmla="*/ 505314 h 983692"/>
                <a:gd name="connsiteX322" fmla="*/ 708670 w 2149268"/>
                <a:gd name="connsiteY322" fmla="*/ 564726 h 983692"/>
                <a:gd name="connsiteX323" fmla="*/ 659848 w 2149268"/>
                <a:gd name="connsiteY323" fmla="*/ 654003 h 983692"/>
                <a:gd name="connsiteX324" fmla="*/ 639188 w 2149268"/>
                <a:gd name="connsiteY324" fmla="*/ 742096 h 983692"/>
                <a:gd name="connsiteX325" fmla="*/ 641237 w 2149268"/>
                <a:gd name="connsiteY325" fmla="*/ 768506 h 983692"/>
                <a:gd name="connsiteX326" fmla="*/ 632894 w 2149268"/>
                <a:gd name="connsiteY326" fmla="*/ 724423 h 983692"/>
                <a:gd name="connsiteX327" fmla="*/ 774820 w 2149268"/>
                <a:gd name="connsiteY327" fmla="*/ 717438 h 983692"/>
                <a:gd name="connsiteX328" fmla="*/ 766502 w 2149268"/>
                <a:gd name="connsiteY328" fmla="*/ 735728 h 983692"/>
                <a:gd name="connsiteX329" fmla="*/ 752778 w 2149268"/>
                <a:gd name="connsiteY329" fmla="*/ 750932 h 983692"/>
                <a:gd name="connsiteX330" fmla="*/ 665895 w 2149268"/>
                <a:gd name="connsiteY330" fmla="*/ 839889 h 983692"/>
                <a:gd name="connsiteX331" fmla="*/ 613963 w 2149268"/>
                <a:gd name="connsiteY331" fmla="*/ 847047 h 983692"/>
                <a:gd name="connsiteX332" fmla="*/ 597129 w 2149268"/>
                <a:gd name="connsiteY332" fmla="*/ 834681 h 983692"/>
                <a:gd name="connsiteX333" fmla="*/ 704820 w 2149268"/>
                <a:gd name="connsiteY333" fmla="*/ 789018 h 983692"/>
                <a:gd name="connsiteX334" fmla="*/ 768723 w 2149268"/>
                <a:gd name="connsiteY334" fmla="*/ 693323 h 983692"/>
                <a:gd name="connsiteX335" fmla="*/ 775610 w 2149268"/>
                <a:gd name="connsiteY335" fmla="*/ 685079 h 983692"/>
                <a:gd name="connsiteX336" fmla="*/ 775190 w 2149268"/>
                <a:gd name="connsiteY336" fmla="*/ 703196 h 983692"/>
                <a:gd name="connsiteX337" fmla="*/ 774820 w 2149268"/>
                <a:gd name="connsiteY337" fmla="*/ 717438 h 983692"/>
                <a:gd name="connsiteX338" fmla="*/ 778399 w 2149268"/>
                <a:gd name="connsiteY338" fmla="*/ 609623 h 983692"/>
                <a:gd name="connsiteX339" fmla="*/ 699933 w 2149268"/>
                <a:gd name="connsiteY339" fmla="*/ 747057 h 983692"/>
                <a:gd name="connsiteX340" fmla="*/ 659453 w 2149268"/>
                <a:gd name="connsiteY340" fmla="*/ 772653 h 983692"/>
                <a:gd name="connsiteX341" fmla="*/ 646075 w 2149268"/>
                <a:gd name="connsiteY341" fmla="*/ 763891 h 983692"/>
                <a:gd name="connsiteX342" fmla="*/ 655627 w 2149268"/>
                <a:gd name="connsiteY342" fmla="*/ 689497 h 983692"/>
                <a:gd name="connsiteX343" fmla="*/ 686727 w 2149268"/>
                <a:gd name="connsiteY343" fmla="*/ 615671 h 983692"/>
                <a:gd name="connsiteX344" fmla="*/ 746089 w 2149268"/>
                <a:gd name="connsiteY344" fmla="*/ 529133 h 983692"/>
                <a:gd name="connsiteX345" fmla="*/ 809968 w 2149268"/>
                <a:gd name="connsiteY345" fmla="*/ 483248 h 983692"/>
                <a:gd name="connsiteX346" fmla="*/ 832800 w 2149268"/>
                <a:gd name="connsiteY346" fmla="*/ 477373 h 983692"/>
                <a:gd name="connsiteX347" fmla="*/ 813843 w 2149268"/>
                <a:gd name="connsiteY347" fmla="*/ 499662 h 983692"/>
                <a:gd name="connsiteX348" fmla="*/ 805822 w 2149268"/>
                <a:gd name="connsiteY348" fmla="*/ 526591 h 983692"/>
                <a:gd name="connsiteX349" fmla="*/ 778399 w 2149268"/>
                <a:gd name="connsiteY349" fmla="*/ 609623 h 983692"/>
                <a:gd name="connsiteX350" fmla="*/ 882634 w 2149268"/>
                <a:gd name="connsiteY350" fmla="*/ 726151 h 983692"/>
                <a:gd name="connsiteX351" fmla="*/ 830035 w 2149268"/>
                <a:gd name="connsiteY351" fmla="*/ 764582 h 983692"/>
                <a:gd name="connsiteX352" fmla="*/ 809919 w 2149268"/>
                <a:gd name="connsiteY352" fmla="*/ 760361 h 983692"/>
                <a:gd name="connsiteX353" fmla="*/ 818903 w 2149268"/>
                <a:gd name="connsiteY353" fmla="*/ 756214 h 983692"/>
                <a:gd name="connsiteX354" fmla="*/ 870243 w 2149268"/>
                <a:gd name="connsiteY354" fmla="*/ 724127 h 983692"/>
                <a:gd name="connsiteX355" fmla="*/ 877944 w 2149268"/>
                <a:gd name="connsiteY355" fmla="*/ 719264 h 983692"/>
                <a:gd name="connsiteX356" fmla="*/ 883844 w 2149268"/>
                <a:gd name="connsiteY356" fmla="*/ 720844 h 983692"/>
                <a:gd name="connsiteX357" fmla="*/ 882634 w 2149268"/>
                <a:gd name="connsiteY357" fmla="*/ 726151 h 983692"/>
                <a:gd name="connsiteX358" fmla="*/ 1228859 w 2149268"/>
                <a:gd name="connsiteY358" fmla="*/ 488184 h 983692"/>
                <a:gd name="connsiteX359" fmla="*/ 1251765 w 2149268"/>
                <a:gd name="connsiteY359" fmla="*/ 424281 h 983692"/>
                <a:gd name="connsiteX360" fmla="*/ 1266722 w 2149268"/>
                <a:gd name="connsiteY360" fmla="*/ 317824 h 983692"/>
                <a:gd name="connsiteX361" fmla="*/ 1265513 w 2149268"/>
                <a:gd name="connsiteY361" fmla="*/ 301830 h 983692"/>
                <a:gd name="connsiteX362" fmla="*/ 1271955 w 2149268"/>
                <a:gd name="connsiteY362" fmla="*/ 331227 h 983692"/>
                <a:gd name="connsiteX363" fmla="*/ 1256109 w 2149268"/>
                <a:gd name="connsiteY363" fmla="*/ 450864 h 983692"/>
                <a:gd name="connsiteX364" fmla="*/ 1244261 w 2149268"/>
                <a:gd name="connsiteY364" fmla="*/ 488925 h 983692"/>
                <a:gd name="connsiteX365" fmla="*/ 1228736 w 2149268"/>
                <a:gd name="connsiteY365" fmla="*/ 495466 h 983692"/>
                <a:gd name="connsiteX366" fmla="*/ 1228859 w 2149268"/>
                <a:gd name="connsiteY366" fmla="*/ 488184 h 983692"/>
                <a:gd name="connsiteX367" fmla="*/ 1003431 w 2149268"/>
                <a:gd name="connsiteY367" fmla="*/ 594962 h 983692"/>
                <a:gd name="connsiteX368" fmla="*/ 1011873 w 2149268"/>
                <a:gd name="connsiteY368" fmla="*/ 557691 h 983692"/>
                <a:gd name="connsiteX369" fmla="*/ 1037321 w 2149268"/>
                <a:gd name="connsiteY369" fmla="*/ 447754 h 983692"/>
                <a:gd name="connsiteX370" fmla="*/ 1072617 w 2149268"/>
                <a:gd name="connsiteY370" fmla="*/ 380740 h 983692"/>
                <a:gd name="connsiteX371" fmla="*/ 1139927 w 2149268"/>
                <a:gd name="connsiteY371" fmla="*/ 321477 h 983692"/>
                <a:gd name="connsiteX372" fmla="*/ 1166362 w 2149268"/>
                <a:gd name="connsiteY372" fmla="*/ 310814 h 983692"/>
                <a:gd name="connsiteX373" fmla="*/ 1197216 w 2149268"/>
                <a:gd name="connsiteY373" fmla="*/ 332436 h 983692"/>
                <a:gd name="connsiteX374" fmla="*/ 1197734 w 2149268"/>
                <a:gd name="connsiteY374" fmla="*/ 332979 h 983692"/>
                <a:gd name="connsiteX375" fmla="*/ 1197166 w 2149268"/>
                <a:gd name="connsiteY375" fmla="*/ 332486 h 983692"/>
                <a:gd name="connsiteX376" fmla="*/ 1152540 w 2149268"/>
                <a:gd name="connsiteY376" fmla="*/ 335843 h 983692"/>
                <a:gd name="connsiteX377" fmla="*/ 1061954 w 2149268"/>
                <a:gd name="connsiteY377" fmla="*/ 423022 h 983692"/>
                <a:gd name="connsiteX378" fmla="*/ 1041591 w 2149268"/>
                <a:gd name="connsiteY378" fmla="*/ 475374 h 983692"/>
                <a:gd name="connsiteX379" fmla="*/ 1015106 w 2149268"/>
                <a:gd name="connsiteY379" fmla="*/ 589680 h 983692"/>
                <a:gd name="connsiteX380" fmla="*/ 1012268 w 2149268"/>
                <a:gd name="connsiteY380" fmla="*/ 609623 h 983692"/>
                <a:gd name="connsiteX381" fmla="*/ 1003431 w 2149268"/>
                <a:gd name="connsiteY381" fmla="*/ 594962 h 983692"/>
                <a:gd name="connsiteX382" fmla="*/ 1198894 w 2149268"/>
                <a:gd name="connsiteY382" fmla="*/ 357662 h 983692"/>
                <a:gd name="connsiteX383" fmla="*/ 1182554 w 2149268"/>
                <a:gd name="connsiteY383" fmla="*/ 445483 h 983692"/>
                <a:gd name="connsiteX384" fmla="*/ 1153231 w 2149268"/>
                <a:gd name="connsiteY384" fmla="*/ 522790 h 983692"/>
                <a:gd name="connsiteX385" fmla="*/ 1056475 w 2149268"/>
                <a:gd name="connsiteY385" fmla="*/ 611870 h 983692"/>
                <a:gd name="connsiteX386" fmla="*/ 1031891 w 2149268"/>
                <a:gd name="connsiteY386" fmla="*/ 615572 h 983692"/>
                <a:gd name="connsiteX387" fmla="*/ 1022684 w 2149268"/>
                <a:gd name="connsiteY387" fmla="*/ 602959 h 983692"/>
                <a:gd name="connsiteX388" fmla="*/ 1037987 w 2149268"/>
                <a:gd name="connsiteY388" fmla="*/ 531947 h 983692"/>
                <a:gd name="connsiteX389" fmla="*/ 1056475 w 2149268"/>
                <a:gd name="connsiteY389" fmla="*/ 458689 h 983692"/>
                <a:gd name="connsiteX390" fmla="*/ 1093400 w 2149268"/>
                <a:gd name="connsiteY390" fmla="*/ 396611 h 983692"/>
                <a:gd name="connsiteX391" fmla="*/ 1158143 w 2149268"/>
                <a:gd name="connsiteY391" fmla="*/ 343371 h 983692"/>
                <a:gd name="connsiteX392" fmla="*/ 1183936 w 2149268"/>
                <a:gd name="connsiteY392" fmla="*/ 338163 h 983692"/>
                <a:gd name="connsiteX393" fmla="*/ 1198894 w 2149268"/>
                <a:gd name="connsiteY393" fmla="*/ 357662 h 983692"/>
                <a:gd name="connsiteX394" fmla="*/ 1315372 w 2149268"/>
                <a:gd name="connsiteY394" fmla="*/ 472165 h 983692"/>
                <a:gd name="connsiteX395" fmla="*/ 1305721 w 2149268"/>
                <a:gd name="connsiteY395" fmla="*/ 499390 h 983692"/>
                <a:gd name="connsiteX396" fmla="*/ 1294712 w 2149268"/>
                <a:gd name="connsiteY396" fmla="*/ 510374 h 983692"/>
                <a:gd name="connsiteX397" fmla="*/ 1252628 w 2149268"/>
                <a:gd name="connsiteY397" fmla="*/ 539327 h 983692"/>
                <a:gd name="connsiteX398" fmla="*/ 1230636 w 2149268"/>
                <a:gd name="connsiteY398" fmla="*/ 548163 h 983692"/>
                <a:gd name="connsiteX399" fmla="*/ 1181937 w 2149268"/>
                <a:gd name="connsiteY399" fmla="*/ 589507 h 983692"/>
                <a:gd name="connsiteX400" fmla="*/ 1085304 w 2149268"/>
                <a:gd name="connsiteY400" fmla="*/ 666517 h 983692"/>
                <a:gd name="connsiteX401" fmla="*/ 1025078 w 2149268"/>
                <a:gd name="connsiteY401" fmla="*/ 676785 h 983692"/>
                <a:gd name="connsiteX402" fmla="*/ 984179 w 2149268"/>
                <a:gd name="connsiteY402" fmla="*/ 710798 h 983692"/>
                <a:gd name="connsiteX403" fmla="*/ 960261 w 2149268"/>
                <a:gd name="connsiteY403" fmla="*/ 835569 h 983692"/>
                <a:gd name="connsiteX404" fmla="*/ 946711 w 2149268"/>
                <a:gd name="connsiteY404" fmla="*/ 906458 h 983692"/>
                <a:gd name="connsiteX405" fmla="*/ 937701 w 2149268"/>
                <a:gd name="connsiteY405" fmla="*/ 948443 h 983692"/>
                <a:gd name="connsiteX406" fmla="*/ 903738 w 2149268"/>
                <a:gd name="connsiteY406" fmla="*/ 972460 h 983692"/>
                <a:gd name="connsiteX407" fmla="*/ 888262 w 2149268"/>
                <a:gd name="connsiteY407" fmla="*/ 965869 h 983692"/>
                <a:gd name="connsiteX408" fmla="*/ 922497 w 2149268"/>
                <a:gd name="connsiteY408" fmla="*/ 949529 h 983692"/>
                <a:gd name="connsiteX409" fmla="*/ 937479 w 2149268"/>
                <a:gd name="connsiteY409" fmla="*/ 917738 h 983692"/>
                <a:gd name="connsiteX410" fmla="*/ 955177 w 2149268"/>
                <a:gd name="connsiteY410" fmla="*/ 813256 h 983692"/>
                <a:gd name="connsiteX411" fmla="*/ 972578 w 2149268"/>
                <a:gd name="connsiteY411" fmla="*/ 720276 h 983692"/>
                <a:gd name="connsiteX412" fmla="*/ 984278 w 2149268"/>
                <a:gd name="connsiteY412" fmla="*/ 667035 h 983692"/>
                <a:gd name="connsiteX413" fmla="*/ 1002740 w 2149268"/>
                <a:gd name="connsiteY413" fmla="*/ 659828 h 983692"/>
                <a:gd name="connsiteX414" fmla="*/ 1056894 w 2149268"/>
                <a:gd name="connsiteY414" fmla="*/ 659779 h 983692"/>
                <a:gd name="connsiteX415" fmla="*/ 1169176 w 2149268"/>
                <a:gd name="connsiteY415" fmla="*/ 579362 h 983692"/>
                <a:gd name="connsiteX416" fmla="*/ 1191514 w 2149268"/>
                <a:gd name="connsiteY416" fmla="*/ 549447 h 983692"/>
                <a:gd name="connsiteX417" fmla="*/ 1217579 w 2149268"/>
                <a:gd name="connsiteY417" fmla="*/ 533749 h 983692"/>
                <a:gd name="connsiteX418" fmla="*/ 1266451 w 2149268"/>
                <a:gd name="connsiteY418" fmla="*/ 510942 h 983692"/>
                <a:gd name="connsiteX419" fmla="*/ 1309300 w 2149268"/>
                <a:gd name="connsiteY419" fmla="*/ 469376 h 983692"/>
                <a:gd name="connsiteX420" fmla="*/ 1313620 w 2149268"/>
                <a:gd name="connsiteY420" fmla="*/ 466414 h 983692"/>
                <a:gd name="connsiteX421" fmla="*/ 1315372 w 2149268"/>
                <a:gd name="connsiteY421" fmla="*/ 472165 h 983692"/>
                <a:gd name="connsiteX422" fmla="*/ 1387174 w 2149268"/>
                <a:gd name="connsiteY422" fmla="*/ 436499 h 983692"/>
                <a:gd name="connsiteX423" fmla="*/ 1392086 w 2149268"/>
                <a:gd name="connsiteY423" fmla="*/ 394686 h 983692"/>
                <a:gd name="connsiteX424" fmla="*/ 1425333 w 2149268"/>
                <a:gd name="connsiteY424" fmla="*/ 270631 h 983692"/>
                <a:gd name="connsiteX425" fmla="*/ 1453891 w 2149268"/>
                <a:gd name="connsiteY425" fmla="*/ 223511 h 983692"/>
                <a:gd name="connsiteX426" fmla="*/ 1528853 w 2149268"/>
                <a:gd name="connsiteY426" fmla="*/ 163508 h 983692"/>
                <a:gd name="connsiteX427" fmla="*/ 1571751 w 2149268"/>
                <a:gd name="connsiteY427" fmla="*/ 164668 h 983692"/>
                <a:gd name="connsiteX428" fmla="*/ 1579255 w 2149268"/>
                <a:gd name="connsiteY428" fmla="*/ 177552 h 983692"/>
                <a:gd name="connsiteX429" fmla="*/ 1522263 w 2149268"/>
                <a:gd name="connsiteY429" fmla="*/ 184710 h 983692"/>
                <a:gd name="connsiteX430" fmla="*/ 1425605 w 2149268"/>
                <a:gd name="connsiteY430" fmla="*/ 300571 h 983692"/>
                <a:gd name="connsiteX431" fmla="*/ 1397047 w 2149268"/>
                <a:gd name="connsiteY431" fmla="*/ 419443 h 983692"/>
                <a:gd name="connsiteX432" fmla="*/ 1395048 w 2149268"/>
                <a:gd name="connsiteY432" fmla="*/ 445779 h 983692"/>
                <a:gd name="connsiteX433" fmla="*/ 1387174 w 2149268"/>
                <a:gd name="connsiteY433" fmla="*/ 436499 h 983692"/>
                <a:gd name="connsiteX434" fmla="*/ 1396998 w 2149268"/>
                <a:gd name="connsiteY434" fmla="*/ 448569 h 983692"/>
                <a:gd name="connsiteX435" fmla="*/ 1395097 w 2149268"/>
                <a:gd name="connsiteY435" fmla="*/ 445854 h 983692"/>
                <a:gd name="connsiteX436" fmla="*/ 1397640 w 2149268"/>
                <a:gd name="connsiteY436" fmla="*/ 448001 h 983692"/>
                <a:gd name="connsiteX437" fmla="*/ 1396998 w 2149268"/>
                <a:gd name="connsiteY437" fmla="*/ 448569 h 983692"/>
                <a:gd name="connsiteX438" fmla="*/ 1584463 w 2149268"/>
                <a:gd name="connsiteY438" fmla="*/ 226695 h 983692"/>
                <a:gd name="connsiteX439" fmla="*/ 1566173 w 2149268"/>
                <a:gd name="connsiteY439" fmla="*/ 297732 h 983692"/>
                <a:gd name="connsiteX440" fmla="*/ 1499480 w 2149268"/>
                <a:gd name="connsiteY440" fmla="*/ 418382 h 983692"/>
                <a:gd name="connsiteX441" fmla="*/ 1422026 w 2149268"/>
                <a:gd name="connsiteY441" fmla="*/ 453209 h 983692"/>
                <a:gd name="connsiteX442" fmla="*/ 1416077 w 2149268"/>
                <a:gd name="connsiteY442" fmla="*/ 453480 h 983692"/>
                <a:gd name="connsiteX443" fmla="*/ 1403045 w 2149268"/>
                <a:gd name="connsiteY443" fmla="*/ 439239 h 983692"/>
                <a:gd name="connsiteX444" fmla="*/ 1436663 w 2149268"/>
                <a:gd name="connsiteY444" fmla="*/ 293314 h 983692"/>
                <a:gd name="connsiteX445" fmla="*/ 1500172 w 2149268"/>
                <a:gd name="connsiteY445" fmla="*/ 210084 h 983692"/>
                <a:gd name="connsiteX446" fmla="*/ 1543045 w 2149268"/>
                <a:gd name="connsiteY446" fmla="*/ 183649 h 983692"/>
                <a:gd name="connsiteX447" fmla="*/ 1578983 w 2149268"/>
                <a:gd name="connsiteY447" fmla="*/ 185870 h 983692"/>
                <a:gd name="connsiteX448" fmla="*/ 1584463 w 2149268"/>
                <a:gd name="connsiteY448" fmla="*/ 226695 h 983692"/>
                <a:gd name="connsiteX449" fmla="*/ 1629805 w 2149268"/>
                <a:gd name="connsiteY449" fmla="*/ 341939 h 983692"/>
                <a:gd name="connsiteX450" fmla="*/ 1611664 w 2149268"/>
                <a:gd name="connsiteY450" fmla="*/ 348357 h 983692"/>
                <a:gd name="connsiteX451" fmla="*/ 1611713 w 2149268"/>
                <a:gd name="connsiteY451" fmla="*/ 341371 h 983692"/>
                <a:gd name="connsiteX452" fmla="*/ 1625708 w 2149268"/>
                <a:gd name="connsiteY452" fmla="*/ 307729 h 983692"/>
                <a:gd name="connsiteX453" fmla="*/ 1648959 w 2149268"/>
                <a:gd name="connsiteY453" fmla="*/ 176688 h 983692"/>
                <a:gd name="connsiteX454" fmla="*/ 1648910 w 2149268"/>
                <a:gd name="connsiteY454" fmla="*/ 160398 h 983692"/>
                <a:gd name="connsiteX455" fmla="*/ 1652933 w 2149268"/>
                <a:gd name="connsiteY455" fmla="*/ 243381 h 983692"/>
                <a:gd name="connsiteX456" fmla="*/ 1630274 w 2149268"/>
                <a:gd name="connsiteY456" fmla="*/ 329993 h 983692"/>
                <a:gd name="connsiteX457" fmla="*/ 1629805 w 2149268"/>
                <a:gd name="connsiteY457" fmla="*/ 341939 h 983692"/>
                <a:gd name="connsiteX458" fmla="*/ 1978449 w 2149268"/>
                <a:gd name="connsiteY458" fmla="*/ 250539 h 983692"/>
                <a:gd name="connsiteX459" fmla="*/ 2020854 w 2149268"/>
                <a:gd name="connsiteY459" fmla="*/ 94445 h 983692"/>
                <a:gd name="connsiteX460" fmla="*/ 2038477 w 2149268"/>
                <a:gd name="connsiteY460" fmla="*/ 31727 h 983692"/>
                <a:gd name="connsiteX461" fmla="*/ 2035960 w 2149268"/>
                <a:gd name="connsiteY461" fmla="*/ 81290 h 983692"/>
                <a:gd name="connsiteX462" fmla="*/ 2017596 w 2149268"/>
                <a:gd name="connsiteY462" fmla="*/ 148352 h 983692"/>
                <a:gd name="connsiteX463" fmla="*/ 1992716 w 2149268"/>
                <a:gd name="connsiteY463" fmla="*/ 244294 h 983692"/>
                <a:gd name="connsiteX464" fmla="*/ 1970081 w 2149268"/>
                <a:gd name="connsiteY464" fmla="*/ 333745 h 983692"/>
                <a:gd name="connsiteX465" fmla="*/ 1963318 w 2149268"/>
                <a:gd name="connsiteY465" fmla="*/ 341816 h 983692"/>
                <a:gd name="connsiteX466" fmla="*/ 1958876 w 2149268"/>
                <a:gd name="connsiteY466" fmla="*/ 333029 h 983692"/>
                <a:gd name="connsiteX467" fmla="*/ 1978449 w 2149268"/>
                <a:gd name="connsiteY467" fmla="*/ 250539 h 983692"/>
                <a:gd name="connsiteX468" fmla="*/ 1783529 w 2149268"/>
                <a:gd name="connsiteY468" fmla="*/ 279418 h 983692"/>
                <a:gd name="connsiteX469" fmla="*/ 1808903 w 2149268"/>
                <a:gd name="connsiteY469" fmla="*/ 170592 h 983692"/>
                <a:gd name="connsiteX470" fmla="*/ 1834771 w 2149268"/>
                <a:gd name="connsiteY470" fmla="*/ 62136 h 983692"/>
                <a:gd name="connsiteX471" fmla="*/ 1840078 w 2149268"/>
                <a:gd name="connsiteY471" fmla="*/ 92051 h 983692"/>
                <a:gd name="connsiteX472" fmla="*/ 1824429 w 2149268"/>
                <a:gd name="connsiteY472" fmla="*/ 160793 h 983692"/>
                <a:gd name="connsiteX473" fmla="*/ 1810212 w 2149268"/>
                <a:gd name="connsiteY473" fmla="*/ 217217 h 983692"/>
                <a:gd name="connsiteX474" fmla="*/ 1793872 w 2149268"/>
                <a:gd name="connsiteY474" fmla="*/ 287761 h 983692"/>
                <a:gd name="connsiteX475" fmla="*/ 1787380 w 2149268"/>
                <a:gd name="connsiteY475" fmla="*/ 334979 h 983692"/>
                <a:gd name="connsiteX476" fmla="*/ 1779383 w 2149268"/>
                <a:gd name="connsiteY476" fmla="*/ 319256 h 983692"/>
                <a:gd name="connsiteX477" fmla="*/ 1783529 w 2149268"/>
                <a:gd name="connsiteY477" fmla="*/ 279418 h 983692"/>
                <a:gd name="connsiteX478" fmla="*/ 1871647 w 2149268"/>
                <a:gd name="connsiteY478" fmla="*/ 349369 h 983692"/>
                <a:gd name="connsiteX479" fmla="*/ 1783085 w 2149268"/>
                <a:gd name="connsiteY479" fmla="*/ 404979 h 983692"/>
                <a:gd name="connsiteX480" fmla="*/ 1741470 w 2149268"/>
                <a:gd name="connsiteY480" fmla="*/ 393106 h 983692"/>
                <a:gd name="connsiteX481" fmla="*/ 1836400 w 2149268"/>
                <a:gd name="connsiteY481" fmla="*/ 362920 h 983692"/>
                <a:gd name="connsiteX482" fmla="*/ 1909831 w 2149268"/>
                <a:gd name="connsiteY482" fmla="*/ 279196 h 983692"/>
                <a:gd name="connsiteX483" fmla="*/ 1921086 w 2149268"/>
                <a:gd name="connsiteY483" fmla="*/ 264756 h 983692"/>
                <a:gd name="connsiteX484" fmla="*/ 1916693 w 2149268"/>
                <a:gd name="connsiteY484" fmla="*/ 287489 h 983692"/>
                <a:gd name="connsiteX485" fmla="*/ 1912398 w 2149268"/>
                <a:gd name="connsiteY485" fmla="*/ 301163 h 983692"/>
                <a:gd name="connsiteX486" fmla="*/ 1900995 w 2149268"/>
                <a:gd name="connsiteY486" fmla="*/ 319552 h 983692"/>
                <a:gd name="connsiteX487" fmla="*/ 1871647 w 2149268"/>
                <a:gd name="connsiteY487" fmla="*/ 349369 h 983692"/>
                <a:gd name="connsiteX488" fmla="*/ 1778247 w 2149268"/>
                <a:gd name="connsiteY488" fmla="*/ 549965 h 983692"/>
                <a:gd name="connsiteX489" fmla="*/ 1798808 w 2149268"/>
                <a:gd name="connsiteY489" fmla="*/ 508696 h 983692"/>
                <a:gd name="connsiteX490" fmla="*/ 1861477 w 2149268"/>
                <a:gd name="connsiteY490" fmla="*/ 448791 h 983692"/>
                <a:gd name="connsiteX491" fmla="*/ 1869820 w 2149268"/>
                <a:gd name="connsiteY491" fmla="*/ 445804 h 983692"/>
                <a:gd name="connsiteX492" fmla="*/ 1870437 w 2149268"/>
                <a:gd name="connsiteY492" fmla="*/ 455529 h 983692"/>
                <a:gd name="connsiteX493" fmla="*/ 1850839 w 2149268"/>
                <a:gd name="connsiteY493" fmla="*/ 483544 h 983692"/>
                <a:gd name="connsiteX494" fmla="*/ 1794439 w 2149268"/>
                <a:gd name="connsiteY494" fmla="*/ 546979 h 983692"/>
                <a:gd name="connsiteX495" fmla="*/ 1789206 w 2149268"/>
                <a:gd name="connsiteY495" fmla="*/ 562282 h 983692"/>
                <a:gd name="connsiteX496" fmla="*/ 1785652 w 2149268"/>
                <a:gd name="connsiteY496" fmla="*/ 568008 h 983692"/>
                <a:gd name="connsiteX497" fmla="*/ 1779506 w 2149268"/>
                <a:gd name="connsiteY497" fmla="*/ 562677 h 983692"/>
                <a:gd name="connsiteX498" fmla="*/ 1778247 w 2149268"/>
                <a:gd name="connsiteY498" fmla="*/ 549965 h 983692"/>
                <a:gd name="connsiteX499" fmla="*/ 1854937 w 2149268"/>
                <a:gd name="connsiteY499" fmla="*/ 507165 h 983692"/>
                <a:gd name="connsiteX500" fmla="*/ 1819764 w 2149268"/>
                <a:gd name="connsiteY500" fmla="*/ 562085 h 983692"/>
                <a:gd name="connsiteX501" fmla="*/ 1802979 w 2149268"/>
                <a:gd name="connsiteY501" fmla="*/ 570131 h 983692"/>
                <a:gd name="connsiteX502" fmla="*/ 1796414 w 2149268"/>
                <a:gd name="connsiteY502" fmla="*/ 561295 h 983692"/>
                <a:gd name="connsiteX503" fmla="*/ 1807792 w 2149268"/>
                <a:gd name="connsiteY503" fmla="*/ 538093 h 983692"/>
                <a:gd name="connsiteX504" fmla="*/ 1848149 w 2149268"/>
                <a:gd name="connsiteY504" fmla="*/ 494997 h 983692"/>
                <a:gd name="connsiteX505" fmla="*/ 1859231 w 2149268"/>
                <a:gd name="connsiteY505" fmla="*/ 492035 h 983692"/>
                <a:gd name="connsiteX506" fmla="*/ 1854937 w 2149268"/>
                <a:gd name="connsiteY506" fmla="*/ 507165 h 983692"/>
                <a:gd name="connsiteX507" fmla="*/ 2131383 w 2149268"/>
                <a:gd name="connsiteY507" fmla="*/ 217933 h 983692"/>
                <a:gd name="connsiteX508" fmla="*/ 2087226 w 2149268"/>
                <a:gd name="connsiteY508" fmla="*/ 294721 h 983692"/>
                <a:gd name="connsiteX509" fmla="*/ 1994591 w 2149268"/>
                <a:gd name="connsiteY509" fmla="*/ 388145 h 983692"/>
                <a:gd name="connsiteX510" fmla="*/ 1952655 w 2149268"/>
                <a:gd name="connsiteY510" fmla="*/ 422504 h 983692"/>
                <a:gd name="connsiteX511" fmla="*/ 1941005 w 2149268"/>
                <a:gd name="connsiteY511" fmla="*/ 448421 h 983692"/>
                <a:gd name="connsiteX512" fmla="*/ 1908819 w 2149268"/>
                <a:gd name="connsiteY512" fmla="*/ 541376 h 983692"/>
                <a:gd name="connsiteX513" fmla="*/ 1845705 w 2149268"/>
                <a:gd name="connsiteY513" fmla="*/ 618386 h 983692"/>
                <a:gd name="connsiteX514" fmla="*/ 1768424 w 2149268"/>
                <a:gd name="connsiteY514" fmla="*/ 637861 h 983692"/>
                <a:gd name="connsiteX515" fmla="*/ 1752281 w 2149268"/>
                <a:gd name="connsiteY515" fmla="*/ 626951 h 983692"/>
                <a:gd name="connsiteX516" fmla="*/ 1824009 w 2149268"/>
                <a:gd name="connsiteY516" fmla="*/ 611647 h 983692"/>
                <a:gd name="connsiteX517" fmla="*/ 1902377 w 2149268"/>
                <a:gd name="connsiteY517" fmla="*/ 524295 h 983692"/>
                <a:gd name="connsiteX518" fmla="*/ 1937105 w 2149268"/>
                <a:gd name="connsiteY518" fmla="*/ 416950 h 983692"/>
                <a:gd name="connsiteX519" fmla="*/ 1957962 w 2149268"/>
                <a:gd name="connsiteY519" fmla="*/ 389750 h 983692"/>
                <a:gd name="connsiteX520" fmla="*/ 2049140 w 2149268"/>
                <a:gd name="connsiteY520" fmla="*/ 314393 h 983692"/>
                <a:gd name="connsiteX521" fmla="*/ 2083671 w 2149268"/>
                <a:gd name="connsiteY521" fmla="*/ 272285 h 983692"/>
                <a:gd name="connsiteX522" fmla="*/ 2115537 w 2149268"/>
                <a:gd name="connsiteY522" fmla="*/ 219957 h 983692"/>
                <a:gd name="connsiteX523" fmla="*/ 2129285 w 2149268"/>
                <a:gd name="connsiteY523" fmla="*/ 191523 h 983692"/>
                <a:gd name="connsiteX524" fmla="*/ 2136591 w 2149268"/>
                <a:gd name="connsiteY524" fmla="*/ 188733 h 983692"/>
                <a:gd name="connsiteX525" fmla="*/ 2131383 w 2149268"/>
                <a:gd name="connsiteY525" fmla="*/ 217933 h 98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</a:cxnLst>
              <a:rect l="l" t="t" r="r" b="b"/>
              <a:pathLst>
                <a:path w="2149268" h="983692">
                  <a:moveTo>
                    <a:pt x="2147082" y="181279"/>
                  </a:moveTo>
                  <a:cubicBezTo>
                    <a:pt x="2132420" y="172936"/>
                    <a:pt x="2143996" y="160990"/>
                    <a:pt x="2140911" y="157534"/>
                  </a:cubicBezTo>
                  <a:cubicBezTo>
                    <a:pt x="2134345" y="146847"/>
                    <a:pt x="2126397" y="141096"/>
                    <a:pt x="2117413" y="151314"/>
                  </a:cubicBezTo>
                  <a:cubicBezTo>
                    <a:pt x="2110576" y="163829"/>
                    <a:pt x="2103097" y="176022"/>
                    <a:pt x="2097000" y="188882"/>
                  </a:cubicBezTo>
                  <a:cubicBezTo>
                    <a:pt x="2075255" y="234668"/>
                    <a:pt x="2045833" y="274753"/>
                    <a:pt x="2008908" y="309358"/>
                  </a:cubicBezTo>
                  <a:cubicBezTo>
                    <a:pt x="2005082" y="312962"/>
                    <a:pt x="1982966" y="334189"/>
                    <a:pt x="1977388" y="335497"/>
                  </a:cubicBezTo>
                  <a:cubicBezTo>
                    <a:pt x="1979708" y="322020"/>
                    <a:pt x="1982917" y="305261"/>
                    <a:pt x="1986298" y="292080"/>
                  </a:cubicBezTo>
                  <a:cubicBezTo>
                    <a:pt x="1998417" y="244813"/>
                    <a:pt x="2011104" y="197693"/>
                    <a:pt x="2023791" y="150574"/>
                  </a:cubicBezTo>
                  <a:cubicBezTo>
                    <a:pt x="2032134" y="119523"/>
                    <a:pt x="2041069" y="88620"/>
                    <a:pt x="2049264" y="57545"/>
                  </a:cubicBezTo>
                  <a:cubicBezTo>
                    <a:pt x="2051905" y="47499"/>
                    <a:pt x="2052053" y="37033"/>
                    <a:pt x="2044278" y="28715"/>
                  </a:cubicBezTo>
                  <a:cubicBezTo>
                    <a:pt x="2039835" y="23952"/>
                    <a:pt x="2041143" y="18719"/>
                    <a:pt x="2041242" y="13412"/>
                  </a:cubicBezTo>
                  <a:cubicBezTo>
                    <a:pt x="2039884" y="6920"/>
                    <a:pt x="2034973" y="4477"/>
                    <a:pt x="2029320" y="2650"/>
                  </a:cubicBezTo>
                  <a:cubicBezTo>
                    <a:pt x="2021940" y="256"/>
                    <a:pt x="1999824" y="34"/>
                    <a:pt x="1996319" y="9"/>
                  </a:cubicBezTo>
                  <a:cubicBezTo>
                    <a:pt x="1986619" y="-65"/>
                    <a:pt x="1983608" y="9"/>
                    <a:pt x="1979338" y="12301"/>
                  </a:cubicBezTo>
                  <a:cubicBezTo>
                    <a:pt x="1977758" y="17114"/>
                    <a:pt x="1952853" y="108046"/>
                    <a:pt x="1938759" y="147711"/>
                  </a:cubicBezTo>
                  <a:cubicBezTo>
                    <a:pt x="1932465" y="165408"/>
                    <a:pt x="1928615" y="176590"/>
                    <a:pt x="1917285" y="199816"/>
                  </a:cubicBezTo>
                  <a:cubicBezTo>
                    <a:pt x="1912472" y="210800"/>
                    <a:pt x="1889887" y="258388"/>
                    <a:pt x="1860737" y="292203"/>
                  </a:cubicBezTo>
                  <a:cubicBezTo>
                    <a:pt x="1851012" y="302595"/>
                    <a:pt x="1843212" y="309358"/>
                    <a:pt x="1833191" y="319453"/>
                  </a:cubicBezTo>
                  <a:cubicBezTo>
                    <a:pt x="1827860" y="324834"/>
                    <a:pt x="1821763" y="330042"/>
                    <a:pt x="1810261" y="336583"/>
                  </a:cubicBezTo>
                  <a:cubicBezTo>
                    <a:pt x="1801276" y="340927"/>
                    <a:pt x="1796759" y="336657"/>
                    <a:pt x="1796537" y="327376"/>
                  </a:cubicBezTo>
                  <a:cubicBezTo>
                    <a:pt x="1796414" y="322613"/>
                    <a:pt x="1796858" y="316689"/>
                    <a:pt x="1797771" y="311851"/>
                  </a:cubicBezTo>
                  <a:cubicBezTo>
                    <a:pt x="1802905" y="285095"/>
                    <a:pt x="1802659" y="286378"/>
                    <a:pt x="1805546" y="273050"/>
                  </a:cubicBezTo>
                  <a:cubicBezTo>
                    <a:pt x="1812112" y="242566"/>
                    <a:pt x="1819443" y="212281"/>
                    <a:pt x="1827341" y="182168"/>
                  </a:cubicBezTo>
                  <a:cubicBezTo>
                    <a:pt x="1835733" y="150204"/>
                    <a:pt x="1843212" y="118067"/>
                    <a:pt x="1849803" y="85708"/>
                  </a:cubicBezTo>
                  <a:cubicBezTo>
                    <a:pt x="1851999" y="74872"/>
                    <a:pt x="1850494" y="63938"/>
                    <a:pt x="1841484" y="55669"/>
                  </a:cubicBezTo>
                  <a:cubicBezTo>
                    <a:pt x="1839732" y="54064"/>
                    <a:pt x="1838671" y="52213"/>
                    <a:pt x="1839090" y="49745"/>
                  </a:cubicBezTo>
                  <a:cubicBezTo>
                    <a:pt x="1838819" y="45894"/>
                    <a:pt x="1839041" y="41945"/>
                    <a:pt x="1836894" y="38465"/>
                  </a:cubicBezTo>
                  <a:cubicBezTo>
                    <a:pt x="1830698" y="31085"/>
                    <a:pt x="1826181" y="32492"/>
                    <a:pt x="1818036" y="33652"/>
                  </a:cubicBezTo>
                  <a:cubicBezTo>
                    <a:pt x="1812951" y="34466"/>
                    <a:pt x="1804831" y="35602"/>
                    <a:pt x="1798709" y="36589"/>
                  </a:cubicBezTo>
                  <a:cubicBezTo>
                    <a:pt x="1782567" y="40810"/>
                    <a:pt x="1780024" y="44463"/>
                    <a:pt x="1777828" y="50313"/>
                  </a:cubicBezTo>
                  <a:cubicBezTo>
                    <a:pt x="1774125" y="60136"/>
                    <a:pt x="1767609" y="91977"/>
                    <a:pt x="1766177" y="97457"/>
                  </a:cubicBezTo>
                  <a:cubicBezTo>
                    <a:pt x="1756082" y="136480"/>
                    <a:pt x="1744703" y="175109"/>
                    <a:pt x="1731671" y="213268"/>
                  </a:cubicBezTo>
                  <a:cubicBezTo>
                    <a:pt x="1730856" y="216748"/>
                    <a:pt x="1721995" y="239136"/>
                    <a:pt x="1715948" y="252538"/>
                  </a:cubicBezTo>
                  <a:cubicBezTo>
                    <a:pt x="1703952" y="281738"/>
                    <a:pt x="1691117" y="294943"/>
                    <a:pt x="1673395" y="313998"/>
                  </a:cubicBezTo>
                  <a:cubicBezTo>
                    <a:pt x="1672655" y="314788"/>
                    <a:pt x="1643455" y="338311"/>
                    <a:pt x="1635112" y="339224"/>
                  </a:cubicBezTo>
                  <a:cubicBezTo>
                    <a:pt x="1638049" y="326833"/>
                    <a:pt x="1642961" y="315232"/>
                    <a:pt x="1646096" y="303212"/>
                  </a:cubicBezTo>
                  <a:cubicBezTo>
                    <a:pt x="1652563" y="278406"/>
                    <a:pt x="1659178" y="253649"/>
                    <a:pt x="1660955" y="227757"/>
                  </a:cubicBezTo>
                  <a:cubicBezTo>
                    <a:pt x="1662164" y="210158"/>
                    <a:pt x="1661177" y="192880"/>
                    <a:pt x="1659178" y="175578"/>
                  </a:cubicBezTo>
                  <a:cubicBezTo>
                    <a:pt x="1655574" y="144230"/>
                    <a:pt x="1632940" y="112291"/>
                    <a:pt x="1613934" y="100295"/>
                  </a:cubicBezTo>
                  <a:cubicBezTo>
                    <a:pt x="1598384" y="92841"/>
                    <a:pt x="1571875" y="96519"/>
                    <a:pt x="1550697" y="103331"/>
                  </a:cubicBezTo>
                  <a:cubicBezTo>
                    <a:pt x="1495630" y="121078"/>
                    <a:pt x="1458014" y="176713"/>
                    <a:pt x="1450584" y="178984"/>
                  </a:cubicBezTo>
                  <a:cubicBezTo>
                    <a:pt x="1450732" y="175701"/>
                    <a:pt x="1451053" y="173480"/>
                    <a:pt x="1450880" y="171283"/>
                  </a:cubicBezTo>
                  <a:cubicBezTo>
                    <a:pt x="1449745" y="155412"/>
                    <a:pt x="1445401" y="145317"/>
                    <a:pt x="1430813" y="151142"/>
                  </a:cubicBezTo>
                  <a:cubicBezTo>
                    <a:pt x="1414819" y="157559"/>
                    <a:pt x="1406130" y="162274"/>
                    <a:pt x="1394949" y="169333"/>
                  </a:cubicBezTo>
                  <a:cubicBezTo>
                    <a:pt x="1388606" y="173331"/>
                    <a:pt x="1385965" y="178811"/>
                    <a:pt x="1384064" y="185179"/>
                  </a:cubicBezTo>
                  <a:cubicBezTo>
                    <a:pt x="1382706" y="189745"/>
                    <a:pt x="1334180" y="378248"/>
                    <a:pt x="1328034" y="396932"/>
                  </a:cubicBezTo>
                  <a:cubicBezTo>
                    <a:pt x="1315742" y="434376"/>
                    <a:pt x="1282717" y="466143"/>
                    <a:pt x="1251493" y="484581"/>
                  </a:cubicBezTo>
                  <a:cubicBezTo>
                    <a:pt x="1259095" y="464760"/>
                    <a:pt x="1263168" y="445582"/>
                    <a:pt x="1268722" y="426872"/>
                  </a:cubicBezTo>
                  <a:cubicBezTo>
                    <a:pt x="1279434" y="390786"/>
                    <a:pt x="1280767" y="354132"/>
                    <a:pt x="1275756" y="317207"/>
                  </a:cubicBezTo>
                  <a:cubicBezTo>
                    <a:pt x="1274497" y="307852"/>
                    <a:pt x="1271856" y="298695"/>
                    <a:pt x="1264451" y="290599"/>
                  </a:cubicBezTo>
                  <a:cubicBezTo>
                    <a:pt x="1258528" y="284108"/>
                    <a:pt x="1258059" y="273050"/>
                    <a:pt x="1253418" y="264707"/>
                  </a:cubicBezTo>
                  <a:cubicBezTo>
                    <a:pt x="1249691" y="257870"/>
                    <a:pt x="1240114" y="248811"/>
                    <a:pt x="1223824" y="246466"/>
                  </a:cubicBezTo>
                  <a:cubicBezTo>
                    <a:pt x="1203855" y="243578"/>
                    <a:pt x="1183936" y="247849"/>
                    <a:pt x="1165276" y="256932"/>
                  </a:cubicBezTo>
                  <a:cubicBezTo>
                    <a:pt x="1132769" y="272778"/>
                    <a:pt x="1107124" y="296720"/>
                    <a:pt x="1084021" y="323847"/>
                  </a:cubicBezTo>
                  <a:cubicBezTo>
                    <a:pt x="1078590" y="330931"/>
                    <a:pt x="1073308" y="338138"/>
                    <a:pt x="1065854" y="345025"/>
                  </a:cubicBezTo>
                  <a:cubicBezTo>
                    <a:pt x="1064151" y="334312"/>
                    <a:pt x="1069211" y="323600"/>
                    <a:pt x="1060794" y="315479"/>
                  </a:cubicBezTo>
                  <a:cubicBezTo>
                    <a:pt x="1043393" y="310888"/>
                    <a:pt x="1029990" y="320465"/>
                    <a:pt x="1016390" y="328536"/>
                  </a:cubicBezTo>
                  <a:cubicBezTo>
                    <a:pt x="1008195" y="333399"/>
                    <a:pt x="1003580" y="341051"/>
                    <a:pt x="1000692" y="350529"/>
                  </a:cubicBezTo>
                  <a:cubicBezTo>
                    <a:pt x="989461" y="387479"/>
                    <a:pt x="982673" y="425540"/>
                    <a:pt x="972405" y="462712"/>
                  </a:cubicBezTo>
                  <a:cubicBezTo>
                    <a:pt x="966876" y="482779"/>
                    <a:pt x="935060" y="582053"/>
                    <a:pt x="931259" y="589779"/>
                  </a:cubicBezTo>
                  <a:cubicBezTo>
                    <a:pt x="915906" y="621027"/>
                    <a:pt x="890705" y="663506"/>
                    <a:pt x="862863" y="687942"/>
                  </a:cubicBezTo>
                  <a:cubicBezTo>
                    <a:pt x="860691" y="691397"/>
                    <a:pt x="857260" y="692878"/>
                    <a:pt x="853805" y="691151"/>
                  </a:cubicBezTo>
                  <a:cubicBezTo>
                    <a:pt x="848967" y="688732"/>
                    <a:pt x="850843" y="683598"/>
                    <a:pt x="851435" y="679945"/>
                  </a:cubicBezTo>
                  <a:cubicBezTo>
                    <a:pt x="854521" y="661408"/>
                    <a:pt x="876217" y="561147"/>
                    <a:pt x="884090" y="529602"/>
                  </a:cubicBezTo>
                  <a:cubicBezTo>
                    <a:pt x="886608" y="519482"/>
                    <a:pt x="885078" y="510720"/>
                    <a:pt x="880191" y="502031"/>
                  </a:cubicBezTo>
                  <a:cubicBezTo>
                    <a:pt x="878636" y="499267"/>
                    <a:pt x="876834" y="496552"/>
                    <a:pt x="875797" y="493590"/>
                  </a:cubicBezTo>
                  <a:cubicBezTo>
                    <a:pt x="871774" y="482310"/>
                    <a:pt x="876414" y="477151"/>
                    <a:pt x="888558" y="477299"/>
                  </a:cubicBezTo>
                  <a:cubicBezTo>
                    <a:pt x="915734" y="477645"/>
                    <a:pt x="934073" y="463699"/>
                    <a:pt x="935776" y="439485"/>
                  </a:cubicBezTo>
                  <a:cubicBezTo>
                    <a:pt x="936220" y="433167"/>
                    <a:pt x="933999" y="427983"/>
                    <a:pt x="929655" y="424059"/>
                  </a:cubicBezTo>
                  <a:cubicBezTo>
                    <a:pt x="926520" y="421220"/>
                    <a:pt x="925878" y="418431"/>
                    <a:pt x="926767" y="414753"/>
                  </a:cubicBezTo>
                  <a:cubicBezTo>
                    <a:pt x="926619" y="412976"/>
                    <a:pt x="926471" y="411199"/>
                    <a:pt x="926323" y="409422"/>
                  </a:cubicBezTo>
                  <a:cubicBezTo>
                    <a:pt x="923879" y="404016"/>
                    <a:pt x="918844" y="402165"/>
                    <a:pt x="913957" y="399672"/>
                  </a:cubicBezTo>
                  <a:cubicBezTo>
                    <a:pt x="899468" y="392292"/>
                    <a:pt x="883301" y="394020"/>
                    <a:pt x="868861" y="395056"/>
                  </a:cubicBezTo>
                  <a:cubicBezTo>
                    <a:pt x="829418" y="397895"/>
                    <a:pt x="792888" y="413272"/>
                    <a:pt x="759023" y="432673"/>
                  </a:cubicBezTo>
                  <a:cubicBezTo>
                    <a:pt x="720864" y="454542"/>
                    <a:pt x="690405" y="486309"/>
                    <a:pt x="662069" y="519655"/>
                  </a:cubicBezTo>
                  <a:cubicBezTo>
                    <a:pt x="650024" y="533823"/>
                    <a:pt x="640472" y="550064"/>
                    <a:pt x="628871" y="564652"/>
                  </a:cubicBezTo>
                  <a:cubicBezTo>
                    <a:pt x="611568" y="586422"/>
                    <a:pt x="594562" y="606662"/>
                    <a:pt x="571385" y="621817"/>
                  </a:cubicBezTo>
                  <a:cubicBezTo>
                    <a:pt x="568843" y="624631"/>
                    <a:pt x="549664" y="633738"/>
                    <a:pt x="544530" y="634775"/>
                  </a:cubicBezTo>
                  <a:cubicBezTo>
                    <a:pt x="548973" y="595801"/>
                    <a:pt x="587750" y="443435"/>
                    <a:pt x="598412" y="406756"/>
                  </a:cubicBezTo>
                  <a:cubicBezTo>
                    <a:pt x="603448" y="389379"/>
                    <a:pt x="610630" y="372595"/>
                    <a:pt x="615197" y="354996"/>
                  </a:cubicBezTo>
                  <a:cubicBezTo>
                    <a:pt x="617838" y="344778"/>
                    <a:pt x="620578" y="334633"/>
                    <a:pt x="611173" y="325649"/>
                  </a:cubicBezTo>
                  <a:cubicBezTo>
                    <a:pt x="607594" y="322218"/>
                    <a:pt x="612309" y="317256"/>
                    <a:pt x="611790" y="312888"/>
                  </a:cubicBezTo>
                  <a:cubicBezTo>
                    <a:pt x="614456" y="306199"/>
                    <a:pt x="611371" y="298794"/>
                    <a:pt x="601325" y="298967"/>
                  </a:cubicBezTo>
                  <a:cubicBezTo>
                    <a:pt x="569929" y="299534"/>
                    <a:pt x="552675" y="302866"/>
                    <a:pt x="540359" y="337027"/>
                  </a:cubicBezTo>
                  <a:cubicBezTo>
                    <a:pt x="526759" y="374792"/>
                    <a:pt x="514689" y="413248"/>
                    <a:pt x="504667" y="452123"/>
                  </a:cubicBezTo>
                  <a:cubicBezTo>
                    <a:pt x="493684" y="494701"/>
                    <a:pt x="483169" y="537451"/>
                    <a:pt x="474752" y="580646"/>
                  </a:cubicBezTo>
                  <a:cubicBezTo>
                    <a:pt x="470482" y="602564"/>
                    <a:pt x="467569" y="620583"/>
                    <a:pt x="461028" y="646228"/>
                  </a:cubicBezTo>
                  <a:cubicBezTo>
                    <a:pt x="456339" y="664617"/>
                    <a:pt x="457745" y="666937"/>
                    <a:pt x="447823" y="669035"/>
                  </a:cubicBezTo>
                  <a:cubicBezTo>
                    <a:pt x="419216" y="675107"/>
                    <a:pt x="352943" y="687078"/>
                    <a:pt x="355954" y="667949"/>
                  </a:cubicBezTo>
                  <a:cubicBezTo>
                    <a:pt x="359780" y="643710"/>
                    <a:pt x="392904" y="510794"/>
                    <a:pt x="404159" y="467796"/>
                  </a:cubicBezTo>
                  <a:cubicBezTo>
                    <a:pt x="411243" y="440695"/>
                    <a:pt x="417957" y="413494"/>
                    <a:pt x="425880" y="386590"/>
                  </a:cubicBezTo>
                  <a:cubicBezTo>
                    <a:pt x="429780" y="373360"/>
                    <a:pt x="429879" y="360081"/>
                    <a:pt x="416748" y="350702"/>
                  </a:cubicBezTo>
                  <a:cubicBezTo>
                    <a:pt x="414649" y="349196"/>
                    <a:pt x="415810" y="347295"/>
                    <a:pt x="415859" y="345494"/>
                  </a:cubicBezTo>
                  <a:cubicBezTo>
                    <a:pt x="417192" y="339051"/>
                    <a:pt x="415044" y="334164"/>
                    <a:pt x="409441" y="330783"/>
                  </a:cubicBezTo>
                  <a:cubicBezTo>
                    <a:pt x="399865" y="326241"/>
                    <a:pt x="392312" y="325649"/>
                    <a:pt x="380735" y="330783"/>
                  </a:cubicBezTo>
                  <a:cubicBezTo>
                    <a:pt x="369826" y="335596"/>
                    <a:pt x="363186" y="339150"/>
                    <a:pt x="350993" y="349813"/>
                  </a:cubicBezTo>
                  <a:cubicBezTo>
                    <a:pt x="349438" y="353022"/>
                    <a:pt x="310784" y="389034"/>
                    <a:pt x="307946" y="390836"/>
                  </a:cubicBezTo>
                  <a:cubicBezTo>
                    <a:pt x="293753" y="403399"/>
                    <a:pt x="275710" y="411273"/>
                    <a:pt x="246955" y="410853"/>
                  </a:cubicBezTo>
                  <a:cubicBezTo>
                    <a:pt x="236169" y="410705"/>
                    <a:pt x="181965" y="413371"/>
                    <a:pt x="165724" y="414037"/>
                  </a:cubicBezTo>
                  <a:cubicBezTo>
                    <a:pt x="109546" y="416358"/>
                    <a:pt x="84839" y="431315"/>
                    <a:pt x="49049" y="454270"/>
                  </a:cubicBezTo>
                  <a:cubicBezTo>
                    <a:pt x="7903" y="480681"/>
                    <a:pt x="-12189" y="533453"/>
                    <a:pt x="7804" y="576623"/>
                  </a:cubicBezTo>
                  <a:cubicBezTo>
                    <a:pt x="14592" y="587705"/>
                    <a:pt x="23255" y="597430"/>
                    <a:pt x="28834" y="609549"/>
                  </a:cubicBezTo>
                  <a:cubicBezTo>
                    <a:pt x="34437" y="621669"/>
                    <a:pt x="46235" y="628950"/>
                    <a:pt x="57885" y="634899"/>
                  </a:cubicBezTo>
                  <a:cubicBezTo>
                    <a:pt x="84765" y="648597"/>
                    <a:pt x="112878" y="647758"/>
                    <a:pt x="141461" y="640674"/>
                  </a:cubicBezTo>
                  <a:cubicBezTo>
                    <a:pt x="160738" y="635911"/>
                    <a:pt x="176214" y="625519"/>
                    <a:pt x="189642" y="611277"/>
                  </a:cubicBezTo>
                  <a:cubicBezTo>
                    <a:pt x="195442" y="605107"/>
                    <a:pt x="197664" y="601750"/>
                    <a:pt x="197935" y="593629"/>
                  </a:cubicBezTo>
                  <a:cubicBezTo>
                    <a:pt x="198058" y="590149"/>
                    <a:pt x="194405" y="584447"/>
                    <a:pt x="192159" y="583558"/>
                  </a:cubicBezTo>
                  <a:cubicBezTo>
                    <a:pt x="183323" y="579757"/>
                    <a:pt x="189691" y="574796"/>
                    <a:pt x="189568" y="568601"/>
                  </a:cubicBezTo>
                  <a:cubicBezTo>
                    <a:pt x="189173" y="565392"/>
                    <a:pt x="189173" y="563417"/>
                    <a:pt x="186606" y="559172"/>
                  </a:cubicBezTo>
                  <a:cubicBezTo>
                    <a:pt x="180139" y="549867"/>
                    <a:pt x="164317" y="551249"/>
                    <a:pt x="153259" y="560505"/>
                  </a:cubicBezTo>
                  <a:cubicBezTo>
                    <a:pt x="143436" y="568724"/>
                    <a:pt x="133562" y="573118"/>
                    <a:pt x="119641" y="576746"/>
                  </a:cubicBezTo>
                  <a:cubicBezTo>
                    <a:pt x="110904" y="579362"/>
                    <a:pt x="103227" y="580054"/>
                    <a:pt x="94959" y="577166"/>
                  </a:cubicBezTo>
                  <a:cubicBezTo>
                    <a:pt x="83975" y="572599"/>
                    <a:pt x="85480" y="561270"/>
                    <a:pt x="86468" y="551841"/>
                  </a:cubicBezTo>
                  <a:cubicBezTo>
                    <a:pt x="87998" y="537377"/>
                    <a:pt x="94588" y="528565"/>
                    <a:pt x="103573" y="520124"/>
                  </a:cubicBezTo>
                  <a:cubicBezTo>
                    <a:pt x="122554" y="502254"/>
                    <a:pt x="146323" y="494923"/>
                    <a:pt x="171697" y="491443"/>
                  </a:cubicBezTo>
                  <a:cubicBezTo>
                    <a:pt x="205118" y="486876"/>
                    <a:pt x="239155" y="489172"/>
                    <a:pt x="272279" y="481890"/>
                  </a:cubicBezTo>
                  <a:cubicBezTo>
                    <a:pt x="283140" y="479496"/>
                    <a:pt x="309106" y="469253"/>
                    <a:pt x="311871" y="468660"/>
                  </a:cubicBezTo>
                  <a:cubicBezTo>
                    <a:pt x="317227" y="467550"/>
                    <a:pt x="320090" y="467031"/>
                    <a:pt x="318239" y="474436"/>
                  </a:cubicBezTo>
                  <a:cubicBezTo>
                    <a:pt x="315227" y="485321"/>
                    <a:pt x="314067" y="492849"/>
                    <a:pt x="310883" y="501414"/>
                  </a:cubicBezTo>
                  <a:cubicBezTo>
                    <a:pt x="306169" y="519260"/>
                    <a:pt x="301430" y="537106"/>
                    <a:pt x="296740" y="554976"/>
                  </a:cubicBezTo>
                  <a:cubicBezTo>
                    <a:pt x="290347" y="579313"/>
                    <a:pt x="270083" y="653114"/>
                    <a:pt x="267590" y="665900"/>
                  </a:cubicBezTo>
                  <a:cubicBezTo>
                    <a:pt x="265344" y="677328"/>
                    <a:pt x="258926" y="682882"/>
                    <a:pt x="248066" y="685153"/>
                  </a:cubicBezTo>
                  <a:cubicBezTo>
                    <a:pt x="231824" y="688534"/>
                    <a:pt x="215583" y="691891"/>
                    <a:pt x="199860" y="697371"/>
                  </a:cubicBezTo>
                  <a:cubicBezTo>
                    <a:pt x="132871" y="720671"/>
                    <a:pt x="95847" y="745428"/>
                    <a:pt x="66055" y="791560"/>
                  </a:cubicBezTo>
                  <a:cubicBezTo>
                    <a:pt x="52776" y="812145"/>
                    <a:pt x="44038" y="833619"/>
                    <a:pt x="39052" y="857389"/>
                  </a:cubicBezTo>
                  <a:cubicBezTo>
                    <a:pt x="32906" y="886539"/>
                    <a:pt x="37127" y="902657"/>
                    <a:pt x="40681" y="910753"/>
                  </a:cubicBezTo>
                  <a:cubicBezTo>
                    <a:pt x="49345" y="930548"/>
                    <a:pt x="56799" y="944938"/>
                    <a:pt x="71090" y="957847"/>
                  </a:cubicBezTo>
                  <a:cubicBezTo>
                    <a:pt x="84148" y="969646"/>
                    <a:pt x="98636" y="975866"/>
                    <a:pt x="115273" y="977668"/>
                  </a:cubicBezTo>
                  <a:cubicBezTo>
                    <a:pt x="154913" y="981962"/>
                    <a:pt x="192628" y="974780"/>
                    <a:pt x="225185" y="950813"/>
                  </a:cubicBezTo>
                  <a:cubicBezTo>
                    <a:pt x="249670" y="932770"/>
                    <a:pt x="265813" y="907445"/>
                    <a:pt x="280326" y="880862"/>
                  </a:cubicBezTo>
                  <a:cubicBezTo>
                    <a:pt x="297431" y="849540"/>
                    <a:pt x="318708" y="771320"/>
                    <a:pt x="324755" y="760361"/>
                  </a:cubicBezTo>
                  <a:cubicBezTo>
                    <a:pt x="331962" y="747304"/>
                    <a:pt x="343489" y="740516"/>
                    <a:pt x="357435" y="740343"/>
                  </a:cubicBezTo>
                  <a:cubicBezTo>
                    <a:pt x="380094" y="740096"/>
                    <a:pt x="402481" y="737110"/>
                    <a:pt x="425041" y="736221"/>
                  </a:cubicBezTo>
                  <a:cubicBezTo>
                    <a:pt x="436346" y="735777"/>
                    <a:pt x="437703" y="738295"/>
                    <a:pt x="434174" y="749476"/>
                  </a:cubicBezTo>
                  <a:cubicBezTo>
                    <a:pt x="433828" y="756140"/>
                    <a:pt x="397421" y="870125"/>
                    <a:pt x="396137" y="887798"/>
                  </a:cubicBezTo>
                  <a:cubicBezTo>
                    <a:pt x="397273" y="892833"/>
                    <a:pt x="400728" y="895721"/>
                    <a:pt x="405245" y="897597"/>
                  </a:cubicBezTo>
                  <a:cubicBezTo>
                    <a:pt x="409515" y="896856"/>
                    <a:pt x="411737" y="898930"/>
                    <a:pt x="413070" y="902805"/>
                  </a:cubicBezTo>
                  <a:cubicBezTo>
                    <a:pt x="416723" y="913542"/>
                    <a:pt x="424646" y="917244"/>
                    <a:pt x="435457" y="916430"/>
                  </a:cubicBezTo>
                  <a:cubicBezTo>
                    <a:pt x="457745" y="914751"/>
                    <a:pt x="471124" y="901571"/>
                    <a:pt x="480256" y="882491"/>
                  </a:cubicBezTo>
                  <a:cubicBezTo>
                    <a:pt x="493610" y="854526"/>
                    <a:pt x="498744" y="824265"/>
                    <a:pt x="505753" y="794472"/>
                  </a:cubicBezTo>
                  <a:cubicBezTo>
                    <a:pt x="510641" y="773714"/>
                    <a:pt x="514146" y="752586"/>
                    <a:pt x="521526" y="732420"/>
                  </a:cubicBezTo>
                  <a:cubicBezTo>
                    <a:pt x="529227" y="711366"/>
                    <a:pt x="544851" y="699790"/>
                    <a:pt x="565387" y="693471"/>
                  </a:cubicBezTo>
                  <a:cubicBezTo>
                    <a:pt x="566893" y="693002"/>
                    <a:pt x="568300" y="692286"/>
                    <a:pt x="570570" y="691373"/>
                  </a:cubicBezTo>
                  <a:cubicBezTo>
                    <a:pt x="569287" y="696852"/>
                    <a:pt x="570101" y="702282"/>
                    <a:pt x="567362" y="707145"/>
                  </a:cubicBezTo>
                  <a:cubicBezTo>
                    <a:pt x="560524" y="737307"/>
                    <a:pt x="559537" y="767544"/>
                    <a:pt x="566646" y="797805"/>
                  </a:cubicBezTo>
                  <a:cubicBezTo>
                    <a:pt x="567362" y="800890"/>
                    <a:pt x="568497" y="803852"/>
                    <a:pt x="569435" y="806888"/>
                  </a:cubicBezTo>
                  <a:cubicBezTo>
                    <a:pt x="575704" y="816835"/>
                    <a:pt x="581752" y="826930"/>
                    <a:pt x="588317" y="836705"/>
                  </a:cubicBezTo>
                  <a:cubicBezTo>
                    <a:pt x="601053" y="855686"/>
                    <a:pt x="620158" y="859018"/>
                    <a:pt x="640669" y="855932"/>
                  </a:cubicBezTo>
                  <a:cubicBezTo>
                    <a:pt x="667401" y="851909"/>
                    <a:pt x="689418" y="838408"/>
                    <a:pt x="708818" y="819822"/>
                  </a:cubicBezTo>
                  <a:cubicBezTo>
                    <a:pt x="728515" y="800964"/>
                    <a:pt x="745028" y="779564"/>
                    <a:pt x="760677" y="757399"/>
                  </a:cubicBezTo>
                  <a:cubicBezTo>
                    <a:pt x="768304" y="746613"/>
                    <a:pt x="774647" y="745848"/>
                    <a:pt x="784668" y="754906"/>
                  </a:cubicBezTo>
                  <a:cubicBezTo>
                    <a:pt x="787507" y="757473"/>
                    <a:pt x="790691" y="759818"/>
                    <a:pt x="792962" y="762829"/>
                  </a:cubicBezTo>
                  <a:cubicBezTo>
                    <a:pt x="805599" y="779515"/>
                    <a:pt x="822556" y="778404"/>
                    <a:pt x="839810" y="773739"/>
                  </a:cubicBezTo>
                  <a:cubicBezTo>
                    <a:pt x="857507" y="768975"/>
                    <a:pt x="871576" y="757819"/>
                    <a:pt x="884708" y="745502"/>
                  </a:cubicBezTo>
                  <a:cubicBezTo>
                    <a:pt x="891841" y="738813"/>
                    <a:pt x="897937" y="730791"/>
                    <a:pt x="908354" y="727533"/>
                  </a:cubicBezTo>
                  <a:cubicBezTo>
                    <a:pt x="910032" y="734148"/>
                    <a:pt x="878808" y="896289"/>
                    <a:pt x="869182" y="949209"/>
                  </a:cubicBezTo>
                  <a:cubicBezTo>
                    <a:pt x="867948" y="956070"/>
                    <a:pt x="868121" y="962537"/>
                    <a:pt x="872712" y="968239"/>
                  </a:cubicBezTo>
                  <a:cubicBezTo>
                    <a:pt x="878537" y="967844"/>
                    <a:pt x="883128" y="967029"/>
                    <a:pt x="885053" y="975742"/>
                  </a:cubicBezTo>
                  <a:cubicBezTo>
                    <a:pt x="886954" y="984307"/>
                    <a:pt x="896012" y="984406"/>
                    <a:pt x="903590" y="983049"/>
                  </a:cubicBezTo>
                  <a:cubicBezTo>
                    <a:pt x="929877" y="978309"/>
                    <a:pt x="946439" y="961328"/>
                    <a:pt x="951203" y="934744"/>
                  </a:cubicBezTo>
                  <a:cubicBezTo>
                    <a:pt x="958904" y="891796"/>
                    <a:pt x="987412" y="743577"/>
                    <a:pt x="993484" y="712304"/>
                  </a:cubicBezTo>
                  <a:cubicBezTo>
                    <a:pt x="997063" y="693742"/>
                    <a:pt x="1006023" y="684684"/>
                    <a:pt x="1024683" y="685942"/>
                  </a:cubicBezTo>
                  <a:cubicBezTo>
                    <a:pt x="1052353" y="687818"/>
                    <a:pt x="1077776" y="679821"/>
                    <a:pt x="1102557" y="669701"/>
                  </a:cubicBezTo>
                  <a:cubicBezTo>
                    <a:pt x="1119983" y="662593"/>
                    <a:pt x="1135089" y="650868"/>
                    <a:pt x="1148961" y="638255"/>
                  </a:cubicBezTo>
                  <a:cubicBezTo>
                    <a:pt x="1167399" y="621496"/>
                    <a:pt x="1184553" y="603453"/>
                    <a:pt x="1199363" y="583238"/>
                  </a:cubicBezTo>
                  <a:cubicBezTo>
                    <a:pt x="1209014" y="570082"/>
                    <a:pt x="1221429" y="560283"/>
                    <a:pt x="1237498" y="555988"/>
                  </a:cubicBezTo>
                  <a:cubicBezTo>
                    <a:pt x="1252184" y="552063"/>
                    <a:pt x="1265365" y="545325"/>
                    <a:pt x="1277286" y="535995"/>
                  </a:cubicBezTo>
                  <a:cubicBezTo>
                    <a:pt x="1284222" y="530589"/>
                    <a:pt x="1293602" y="521111"/>
                    <a:pt x="1303080" y="520445"/>
                  </a:cubicBezTo>
                  <a:cubicBezTo>
                    <a:pt x="1303870" y="523900"/>
                    <a:pt x="1252530" y="781786"/>
                    <a:pt x="1252184" y="788499"/>
                  </a:cubicBezTo>
                  <a:cubicBezTo>
                    <a:pt x="1251863" y="794546"/>
                    <a:pt x="1252431" y="800075"/>
                    <a:pt x="1258454" y="803383"/>
                  </a:cubicBezTo>
                  <a:cubicBezTo>
                    <a:pt x="1264205" y="802963"/>
                    <a:pt x="1268228" y="802544"/>
                    <a:pt x="1271363" y="810343"/>
                  </a:cubicBezTo>
                  <a:cubicBezTo>
                    <a:pt x="1274201" y="817403"/>
                    <a:pt x="1284148" y="818464"/>
                    <a:pt x="1291825" y="815971"/>
                  </a:cubicBezTo>
                  <a:cubicBezTo>
                    <a:pt x="1310682" y="809850"/>
                    <a:pt x="1325245" y="799014"/>
                    <a:pt x="1330280" y="778379"/>
                  </a:cubicBezTo>
                  <a:cubicBezTo>
                    <a:pt x="1336105" y="754536"/>
                    <a:pt x="1339512" y="730248"/>
                    <a:pt x="1343782" y="706108"/>
                  </a:cubicBezTo>
                  <a:cubicBezTo>
                    <a:pt x="1350323" y="669134"/>
                    <a:pt x="1371155" y="561813"/>
                    <a:pt x="1376684" y="545448"/>
                  </a:cubicBezTo>
                  <a:cubicBezTo>
                    <a:pt x="1383644" y="524863"/>
                    <a:pt x="1391074" y="518939"/>
                    <a:pt x="1412869" y="522913"/>
                  </a:cubicBezTo>
                  <a:cubicBezTo>
                    <a:pt x="1436416" y="527233"/>
                    <a:pt x="1457791" y="520938"/>
                    <a:pt x="1478846" y="512225"/>
                  </a:cubicBezTo>
                  <a:cubicBezTo>
                    <a:pt x="1519720" y="495293"/>
                    <a:pt x="1550895" y="466044"/>
                    <a:pt x="1578737" y="432574"/>
                  </a:cubicBezTo>
                  <a:cubicBezTo>
                    <a:pt x="1588585" y="420726"/>
                    <a:pt x="1599569" y="409915"/>
                    <a:pt x="1616008" y="407571"/>
                  </a:cubicBezTo>
                  <a:cubicBezTo>
                    <a:pt x="1643183" y="403671"/>
                    <a:pt x="1664016" y="387701"/>
                    <a:pt x="1684083" y="370818"/>
                  </a:cubicBezTo>
                  <a:cubicBezTo>
                    <a:pt x="1692327" y="363882"/>
                    <a:pt x="1701336" y="358477"/>
                    <a:pt x="1710345" y="352923"/>
                  </a:cubicBezTo>
                  <a:cubicBezTo>
                    <a:pt x="1710814" y="347493"/>
                    <a:pt x="1707581" y="347147"/>
                    <a:pt x="1703582" y="348135"/>
                  </a:cubicBezTo>
                  <a:cubicBezTo>
                    <a:pt x="1697880" y="349541"/>
                    <a:pt x="1692845" y="352454"/>
                    <a:pt x="1688748" y="356551"/>
                  </a:cubicBezTo>
                  <a:cubicBezTo>
                    <a:pt x="1669841" y="375434"/>
                    <a:pt x="1648811" y="391749"/>
                    <a:pt x="1622203" y="396784"/>
                  </a:cubicBezTo>
                  <a:cubicBezTo>
                    <a:pt x="1596533" y="401647"/>
                    <a:pt x="1580465" y="417913"/>
                    <a:pt x="1564964" y="436449"/>
                  </a:cubicBezTo>
                  <a:cubicBezTo>
                    <a:pt x="1534456" y="472980"/>
                    <a:pt x="1497901" y="500921"/>
                    <a:pt x="1451201" y="513435"/>
                  </a:cubicBezTo>
                  <a:cubicBezTo>
                    <a:pt x="1439872" y="516471"/>
                    <a:pt x="1428271" y="517878"/>
                    <a:pt x="1416201" y="515459"/>
                  </a:cubicBezTo>
                  <a:cubicBezTo>
                    <a:pt x="1408204" y="513854"/>
                    <a:pt x="1399540" y="514126"/>
                    <a:pt x="1391345" y="515064"/>
                  </a:cubicBezTo>
                  <a:cubicBezTo>
                    <a:pt x="1380929" y="516249"/>
                    <a:pt x="1375154" y="524789"/>
                    <a:pt x="1372833" y="533453"/>
                  </a:cubicBezTo>
                  <a:cubicBezTo>
                    <a:pt x="1362516" y="571884"/>
                    <a:pt x="1336426" y="713390"/>
                    <a:pt x="1330971" y="745082"/>
                  </a:cubicBezTo>
                  <a:cubicBezTo>
                    <a:pt x="1329046" y="756313"/>
                    <a:pt x="1327195" y="767470"/>
                    <a:pt x="1324282" y="778503"/>
                  </a:cubicBezTo>
                  <a:cubicBezTo>
                    <a:pt x="1319963" y="794867"/>
                    <a:pt x="1308066" y="803185"/>
                    <a:pt x="1293306" y="808221"/>
                  </a:cubicBezTo>
                  <a:cubicBezTo>
                    <a:pt x="1286197" y="810640"/>
                    <a:pt x="1283309" y="808838"/>
                    <a:pt x="1274078" y="800322"/>
                  </a:cubicBezTo>
                  <a:cubicBezTo>
                    <a:pt x="1284346" y="796768"/>
                    <a:pt x="1293725" y="791609"/>
                    <a:pt x="1303055" y="786451"/>
                  </a:cubicBezTo>
                  <a:cubicBezTo>
                    <a:pt x="1311990" y="781489"/>
                    <a:pt x="1316853" y="773936"/>
                    <a:pt x="1318556" y="763619"/>
                  </a:cubicBezTo>
                  <a:cubicBezTo>
                    <a:pt x="1326010" y="718030"/>
                    <a:pt x="1367107" y="504969"/>
                    <a:pt x="1368316" y="501686"/>
                  </a:cubicBezTo>
                  <a:cubicBezTo>
                    <a:pt x="1371920" y="491911"/>
                    <a:pt x="1374512" y="491097"/>
                    <a:pt x="1383842" y="495811"/>
                  </a:cubicBezTo>
                  <a:cubicBezTo>
                    <a:pt x="1406723" y="507363"/>
                    <a:pt x="1429456" y="503636"/>
                    <a:pt x="1452484" y="495589"/>
                  </a:cubicBezTo>
                  <a:cubicBezTo>
                    <a:pt x="1503701" y="477744"/>
                    <a:pt x="1542034" y="443681"/>
                    <a:pt x="1573331" y="400684"/>
                  </a:cubicBezTo>
                  <a:cubicBezTo>
                    <a:pt x="1579971" y="391551"/>
                    <a:pt x="1588240" y="384690"/>
                    <a:pt x="1599347" y="384937"/>
                  </a:cubicBezTo>
                  <a:cubicBezTo>
                    <a:pt x="1622006" y="385405"/>
                    <a:pt x="1639456" y="373755"/>
                    <a:pt x="1657203" y="362525"/>
                  </a:cubicBezTo>
                  <a:cubicBezTo>
                    <a:pt x="1676826" y="350134"/>
                    <a:pt x="1692055" y="332856"/>
                    <a:pt x="1707334" y="315726"/>
                  </a:cubicBezTo>
                  <a:cubicBezTo>
                    <a:pt x="1708568" y="314344"/>
                    <a:pt x="1710049" y="313159"/>
                    <a:pt x="1713554" y="309901"/>
                  </a:cubicBezTo>
                  <a:cubicBezTo>
                    <a:pt x="1711801" y="326512"/>
                    <a:pt x="1711382" y="340853"/>
                    <a:pt x="1713628" y="355046"/>
                  </a:cubicBezTo>
                  <a:cubicBezTo>
                    <a:pt x="1713628" y="376520"/>
                    <a:pt x="1723304" y="394267"/>
                    <a:pt x="1738138" y="408212"/>
                  </a:cubicBezTo>
                  <a:cubicBezTo>
                    <a:pt x="1750677" y="420035"/>
                    <a:pt x="1767930" y="420628"/>
                    <a:pt x="1784270" y="417616"/>
                  </a:cubicBezTo>
                  <a:cubicBezTo>
                    <a:pt x="1816728" y="411668"/>
                    <a:pt x="1844002" y="395353"/>
                    <a:pt x="1867895" y="373064"/>
                  </a:cubicBezTo>
                  <a:cubicBezTo>
                    <a:pt x="1875991" y="365511"/>
                    <a:pt x="1893614" y="349221"/>
                    <a:pt x="1895712" y="349764"/>
                  </a:cubicBezTo>
                  <a:cubicBezTo>
                    <a:pt x="1897021" y="350109"/>
                    <a:pt x="1896897" y="356329"/>
                    <a:pt x="1893417" y="366128"/>
                  </a:cubicBezTo>
                  <a:cubicBezTo>
                    <a:pt x="1888332" y="383258"/>
                    <a:pt x="1874609" y="393156"/>
                    <a:pt x="1862909" y="400339"/>
                  </a:cubicBezTo>
                  <a:cubicBezTo>
                    <a:pt x="1824700" y="423738"/>
                    <a:pt x="1791008" y="451950"/>
                    <a:pt x="1784788" y="457380"/>
                  </a:cubicBezTo>
                  <a:cubicBezTo>
                    <a:pt x="1755786" y="482680"/>
                    <a:pt x="1731128" y="510892"/>
                    <a:pt x="1721551" y="549521"/>
                  </a:cubicBezTo>
                  <a:cubicBezTo>
                    <a:pt x="1719897" y="556185"/>
                    <a:pt x="1711555" y="577635"/>
                    <a:pt x="1722292" y="603231"/>
                  </a:cubicBezTo>
                  <a:cubicBezTo>
                    <a:pt x="1728438" y="613968"/>
                    <a:pt x="1732806" y="618287"/>
                    <a:pt x="1738138" y="625667"/>
                  </a:cubicBezTo>
                  <a:cubicBezTo>
                    <a:pt x="1751096" y="643612"/>
                    <a:pt x="1769954" y="650227"/>
                    <a:pt x="1791206" y="647067"/>
                  </a:cubicBezTo>
                  <a:cubicBezTo>
                    <a:pt x="1822108" y="642451"/>
                    <a:pt x="1849210" y="629542"/>
                    <a:pt x="1872313" y="607723"/>
                  </a:cubicBezTo>
                  <a:cubicBezTo>
                    <a:pt x="1894799" y="586471"/>
                    <a:pt x="1909658" y="560924"/>
                    <a:pt x="1921432" y="532687"/>
                  </a:cubicBezTo>
                  <a:cubicBezTo>
                    <a:pt x="1933502" y="503759"/>
                    <a:pt x="1940981" y="473449"/>
                    <a:pt x="1950335" y="443706"/>
                  </a:cubicBezTo>
                  <a:cubicBezTo>
                    <a:pt x="1955692" y="426650"/>
                    <a:pt x="1966774" y="414926"/>
                    <a:pt x="1980769" y="405818"/>
                  </a:cubicBezTo>
                  <a:cubicBezTo>
                    <a:pt x="2024038" y="377630"/>
                    <a:pt x="2060914" y="342655"/>
                    <a:pt x="2091521" y="301311"/>
                  </a:cubicBezTo>
                  <a:cubicBezTo>
                    <a:pt x="2107416" y="279862"/>
                    <a:pt x="2138986" y="220179"/>
                    <a:pt x="2142565" y="214157"/>
                  </a:cubicBezTo>
                  <a:cubicBezTo>
                    <a:pt x="2147600" y="205715"/>
                    <a:pt x="2152092" y="184118"/>
                    <a:pt x="2147082" y="181279"/>
                  </a:cubicBezTo>
                  <a:close/>
                  <a:moveTo>
                    <a:pt x="526759" y="630875"/>
                  </a:moveTo>
                  <a:cubicBezTo>
                    <a:pt x="530535" y="612116"/>
                    <a:pt x="560599" y="479817"/>
                    <a:pt x="573063" y="432698"/>
                  </a:cubicBezTo>
                  <a:cubicBezTo>
                    <a:pt x="582196" y="398166"/>
                    <a:pt x="594389" y="364672"/>
                    <a:pt x="605521" y="328857"/>
                  </a:cubicBezTo>
                  <a:cubicBezTo>
                    <a:pt x="614308" y="339002"/>
                    <a:pt x="611420" y="348307"/>
                    <a:pt x="608187" y="357810"/>
                  </a:cubicBezTo>
                  <a:cubicBezTo>
                    <a:pt x="599597" y="383036"/>
                    <a:pt x="591304" y="408336"/>
                    <a:pt x="583479" y="433808"/>
                  </a:cubicBezTo>
                  <a:cubicBezTo>
                    <a:pt x="568620" y="482187"/>
                    <a:pt x="546381" y="586496"/>
                    <a:pt x="536434" y="631221"/>
                  </a:cubicBezTo>
                  <a:cubicBezTo>
                    <a:pt x="535842" y="633862"/>
                    <a:pt x="531818" y="640526"/>
                    <a:pt x="528387" y="638749"/>
                  </a:cubicBezTo>
                  <a:cubicBezTo>
                    <a:pt x="525327" y="637169"/>
                    <a:pt x="526215" y="633467"/>
                    <a:pt x="526759" y="630875"/>
                  </a:cubicBezTo>
                  <a:close/>
                  <a:moveTo>
                    <a:pt x="335220" y="655756"/>
                  </a:moveTo>
                  <a:cubicBezTo>
                    <a:pt x="340651" y="633813"/>
                    <a:pt x="410281" y="365363"/>
                    <a:pt x="410996" y="362376"/>
                  </a:cubicBezTo>
                  <a:cubicBezTo>
                    <a:pt x="423239" y="371509"/>
                    <a:pt x="415538" y="384048"/>
                    <a:pt x="402974" y="429464"/>
                  </a:cubicBezTo>
                  <a:cubicBezTo>
                    <a:pt x="396039" y="454542"/>
                    <a:pt x="355238" y="617152"/>
                    <a:pt x="350203" y="636873"/>
                  </a:cubicBezTo>
                  <a:cubicBezTo>
                    <a:pt x="347438" y="647709"/>
                    <a:pt x="341885" y="658150"/>
                    <a:pt x="344476" y="669973"/>
                  </a:cubicBezTo>
                  <a:cubicBezTo>
                    <a:pt x="344600" y="670590"/>
                    <a:pt x="343933" y="671824"/>
                    <a:pt x="343341" y="672071"/>
                  </a:cubicBezTo>
                  <a:cubicBezTo>
                    <a:pt x="341737" y="672713"/>
                    <a:pt x="340231" y="672120"/>
                    <a:pt x="339022" y="670861"/>
                  </a:cubicBezTo>
                  <a:cubicBezTo>
                    <a:pt x="334875" y="666566"/>
                    <a:pt x="333863" y="661260"/>
                    <a:pt x="335220" y="655756"/>
                  </a:cubicBezTo>
                  <a:close/>
                  <a:moveTo>
                    <a:pt x="183249" y="586471"/>
                  </a:moveTo>
                  <a:cubicBezTo>
                    <a:pt x="195368" y="594271"/>
                    <a:pt x="189444" y="604934"/>
                    <a:pt x="176436" y="615819"/>
                  </a:cubicBezTo>
                  <a:cubicBezTo>
                    <a:pt x="148644" y="639119"/>
                    <a:pt x="115248" y="643587"/>
                    <a:pt x="80741" y="636947"/>
                  </a:cubicBezTo>
                  <a:cubicBezTo>
                    <a:pt x="67092" y="634331"/>
                    <a:pt x="53121" y="628901"/>
                    <a:pt x="43619" y="615844"/>
                  </a:cubicBezTo>
                  <a:cubicBezTo>
                    <a:pt x="96069" y="631221"/>
                    <a:pt x="143732" y="628555"/>
                    <a:pt x="183249" y="586471"/>
                  </a:cubicBezTo>
                  <a:close/>
                  <a:moveTo>
                    <a:pt x="303478" y="459034"/>
                  </a:moveTo>
                  <a:cubicBezTo>
                    <a:pt x="271021" y="472190"/>
                    <a:pt x="243277" y="476213"/>
                    <a:pt x="211338" y="476978"/>
                  </a:cubicBezTo>
                  <a:cubicBezTo>
                    <a:pt x="189790" y="477497"/>
                    <a:pt x="167847" y="478558"/>
                    <a:pt x="146916" y="484457"/>
                  </a:cubicBezTo>
                  <a:cubicBezTo>
                    <a:pt x="118876" y="492380"/>
                    <a:pt x="96760" y="502747"/>
                    <a:pt x="81901" y="529256"/>
                  </a:cubicBezTo>
                  <a:cubicBezTo>
                    <a:pt x="79236" y="533996"/>
                    <a:pt x="76619" y="541203"/>
                    <a:pt x="75163" y="548336"/>
                  </a:cubicBezTo>
                  <a:cubicBezTo>
                    <a:pt x="75089" y="551273"/>
                    <a:pt x="74743" y="555395"/>
                    <a:pt x="72078" y="555741"/>
                  </a:cubicBezTo>
                  <a:cubicBezTo>
                    <a:pt x="68030" y="556259"/>
                    <a:pt x="67906" y="551594"/>
                    <a:pt x="67215" y="548756"/>
                  </a:cubicBezTo>
                  <a:cubicBezTo>
                    <a:pt x="62920" y="531527"/>
                    <a:pt x="67783" y="515681"/>
                    <a:pt x="78915" y="503216"/>
                  </a:cubicBezTo>
                  <a:cubicBezTo>
                    <a:pt x="98093" y="481767"/>
                    <a:pt x="123023" y="470215"/>
                    <a:pt x="151778" y="466686"/>
                  </a:cubicBezTo>
                  <a:cubicBezTo>
                    <a:pt x="180040" y="463230"/>
                    <a:pt x="208524" y="463181"/>
                    <a:pt x="236761" y="460663"/>
                  </a:cubicBezTo>
                  <a:cubicBezTo>
                    <a:pt x="267294" y="457923"/>
                    <a:pt x="296493" y="449655"/>
                    <a:pt x="319522" y="427218"/>
                  </a:cubicBezTo>
                  <a:cubicBezTo>
                    <a:pt x="327026" y="419789"/>
                    <a:pt x="333024" y="415691"/>
                    <a:pt x="331888" y="419838"/>
                  </a:cubicBezTo>
                  <a:cubicBezTo>
                    <a:pt x="331098" y="429612"/>
                    <a:pt x="329321" y="437338"/>
                    <a:pt x="325273" y="446174"/>
                  </a:cubicBezTo>
                  <a:cubicBezTo>
                    <a:pt x="324582" y="450025"/>
                    <a:pt x="314981" y="454172"/>
                    <a:pt x="303478" y="459034"/>
                  </a:cubicBezTo>
                  <a:close/>
                  <a:moveTo>
                    <a:pt x="113569" y="834212"/>
                  </a:moveTo>
                  <a:cubicBezTo>
                    <a:pt x="135735" y="787537"/>
                    <a:pt x="172487" y="754906"/>
                    <a:pt x="221507" y="739232"/>
                  </a:cubicBezTo>
                  <a:cubicBezTo>
                    <a:pt x="226962" y="737480"/>
                    <a:pt x="231454" y="736369"/>
                    <a:pt x="237329" y="735974"/>
                  </a:cubicBezTo>
                  <a:cubicBezTo>
                    <a:pt x="242487" y="735629"/>
                    <a:pt x="247128" y="738295"/>
                    <a:pt x="247054" y="743083"/>
                  </a:cubicBezTo>
                  <a:cubicBezTo>
                    <a:pt x="246535" y="747847"/>
                    <a:pt x="247054" y="752635"/>
                    <a:pt x="238193" y="753820"/>
                  </a:cubicBezTo>
                  <a:cubicBezTo>
                    <a:pt x="223136" y="755819"/>
                    <a:pt x="209635" y="761965"/>
                    <a:pt x="196726" y="769469"/>
                  </a:cubicBezTo>
                  <a:cubicBezTo>
                    <a:pt x="171105" y="784328"/>
                    <a:pt x="148866" y="803235"/>
                    <a:pt x="132378" y="828090"/>
                  </a:cubicBezTo>
                  <a:cubicBezTo>
                    <a:pt x="120678" y="845739"/>
                    <a:pt x="112928" y="865139"/>
                    <a:pt x="109990" y="886588"/>
                  </a:cubicBezTo>
                  <a:cubicBezTo>
                    <a:pt x="102832" y="868471"/>
                    <a:pt x="105572" y="851021"/>
                    <a:pt x="113569" y="834212"/>
                  </a:cubicBezTo>
                  <a:close/>
                  <a:moveTo>
                    <a:pt x="234934" y="799187"/>
                  </a:moveTo>
                  <a:cubicBezTo>
                    <a:pt x="225209" y="830287"/>
                    <a:pt x="211288" y="858179"/>
                    <a:pt x="189444" y="883306"/>
                  </a:cubicBezTo>
                  <a:cubicBezTo>
                    <a:pt x="180040" y="894117"/>
                    <a:pt x="168637" y="900707"/>
                    <a:pt x="155505" y="905175"/>
                  </a:cubicBezTo>
                  <a:cubicBezTo>
                    <a:pt x="147977" y="907766"/>
                    <a:pt x="139857" y="910234"/>
                    <a:pt x="132427" y="907124"/>
                  </a:cubicBezTo>
                  <a:cubicBezTo>
                    <a:pt x="120851" y="902558"/>
                    <a:pt x="116457" y="897276"/>
                    <a:pt x="117864" y="883552"/>
                  </a:cubicBezTo>
                  <a:cubicBezTo>
                    <a:pt x="120283" y="859857"/>
                    <a:pt x="130872" y="839592"/>
                    <a:pt x="145188" y="821401"/>
                  </a:cubicBezTo>
                  <a:cubicBezTo>
                    <a:pt x="166119" y="794818"/>
                    <a:pt x="193221" y="776133"/>
                    <a:pt x="224494" y="763422"/>
                  </a:cubicBezTo>
                  <a:cubicBezTo>
                    <a:pt x="232170" y="759151"/>
                    <a:pt x="237551" y="759226"/>
                    <a:pt x="240784" y="762681"/>
                  </a:cubicBezTo>
                  <a:cubicBezTo>
                    <a:pt x="244659" y="766828"/>
                    <a:pt x="239353" y="785019"/>
                    <a:pt x="234934" y="799187"/>
                  </a:cubicBezTo>
                  <a:close/>
                  <a:moveTo>
                    <a:pt x="429410" y="730964"/>
                  </a:moveTo>
                  <a:cubicBezTo>
                    <a:pt x="421635" y="731803"/>
                    <a:pt x="415464" y="731383"/>
                    <a:pt x="408602" y="732025"/>
                  </a:cubicBezTo>
                  <a:cubicBezTo>
                    <a:pt x="384956" y="734197"/>
                    <a:pt x="372837" y="735974"/>
                    <a:pt x="343909" y="737554"/>
                  </a:cubicBezTo>
                  <a:cubicBezTo>
                    <a:pt x="331814" y="738220"/>
                    <a:pt x="321373" y="751771"/>
                    <a:pt x="313401" y="777022"/>
                  </a:cubicBezTo>
                  <a:cubicBezTo>
                    <a:pt x="307921" y="790400"/>
                    <a:pt x="292865" y="836483"/>
                    <a:pt x="284695" y="856525"/>
                  </a:cubicBezTo>
                  <a:cubicBezTo>
                    <a:pt x="275093" y="880072"/>
                    <a:pt x="263320" y="901793"/>
                    <a:pt x="248066" y="921737"/>
                  </a:cubicBezTo>
                  <a:cubicBezTo>
                    <a:pt x="231750" y="943087"/>
                    <a:pt x="210030" y="957329"/>
                    <a:pt x="184705" y="965943"/>
                  </a:cubicBezTo>
                  <a:cubicBezTo>
                    <a:pt x="155604" y="975841"/>
                    <a:pt x="126306" y="976409"/>
                    <a:pt x="96563" y="967967"/>
                  </a:cubicBezTo>
                  <a:cubicBezTo>
                    <a:pt x="88936" y="965795"/>
                    <a:pt x="77582" y="954861"/>
                    <a:pt x="70646" y="948591"/>
                  </a:cubicBezTo>
                  <a:cubicBezTo>
                    <a:pt x="116112" y="966807"/>
                    <a:pt x="161750" y="961426"/>
                    <a:pt x="204525" y="936694"/>
                  </a:cubicBezTo>
                  <a:cubicBezTo>
                    <a:pt x="231553" y="921070"/>
                    <a:pt x="249769" y="895770"/>
                    <a:pt x="263912" y="867879"/>
                  </a:cubicBezTo>
                  <a:cubicBezTo>
                    <a:pt x="284177" y="827893"/>
                    <a:pt x="300122" y="786278"/>
                    <a:pt x="309081" y="742367"/>
                  </a:cubicBezTo>
                  <a:cubicBezTo>
                    <a:pt x="312216" y="727064"/>
                    <a:pt x="319818" y="719462"/>
                    <a:pt x="334381" y="719363"/>
                  </a:cubicBezTo>
                  <a:cubicBezTo>
                    <a:pt x="366666" y="719141"/>
                    <a:pt x="398729" y="715907"/>
                    <a:pt x="430792" y="712822"/>
                  </a:cubicBezTo>
                  <a:cubicBezTo>
                    <a:pt x="436765" y="712254"/>
                    <a:pt x="439579" y="714945"/>
                    <a:pt x="440319" y="720819"/>
                  </a:cubicBezTo>
                  <a:cubicBezTo>
                    <a:pt x="441529" y="730495"/>
                    <a:pt x="439184" y="729902"/>
                    <a:pt x="429410" y="730964"/>
                  </a:cubicBezTo>
                  <a:close/>
                  <a:moveTo>
                    <a:pt x="576346" y="680241"/>
                  </a:moveTo>
                  <a:cubicBezTo>
                    <a:pt x="575581" y="682512"/>
                    <a:pt x="574149" y="682289"/>
                    <a:pt x="572323" y="682931"/>
                  </a:cubicBezTo>
                  <a:cubicBezTo>
                    <a:pt x="538038" y="695050"/>
                    <a:pt x="518835" y="708947"/>
                    <a:pt x="510468" y="744761"/>
                  </a:cubicBezTo>
                  <a:cubicBezTo>
                    <a:pt x="502100" y="780625"/>
                    <a:pt x="495485" y="817033"/>
                    <a:pt x="484033" y="852255"/>
                  </a:cubicBezTo>
                  <a:cubicBezTo>
                    <a:pt x="478232" y="870076"/>
                    <a:pt x="472629" y="887354"/>
                    <a:pt x="457992" y="900041"/>
                  </a:cubicBezTo>
                  <a:cubicBezTo>
                    <a:pt x="449946" y="907026"/>
                    <a:pt x="432742" y="913764"/>
                    <a:pt x="423782" y="902459"/>
                  </a:cubicBezTo>
                  <a:cubicBezTo>
                    <a:pt x="420598" y="898436"/>
                    <a:pt x="420647" y="896634"/>
                    <a:pt x="426102" y="895598"/>
                  </a:cubicBezTo>
                  <a:cubicBezTo>
                    <a:pt x="448983" y="891352"/>
                    <a:pt x="463521" y="879677"/>
                    <a:pt x="470581" y="855686"/>
                  </a:cubicBezTo>
                  <a:cubicBezTo>
                    <a:pt x="485365" y="805456"/>
                    <a:pt x="496473" y="754363"/>
                    <a:pt x="509234" y="703689"/>
                  </a:cubicBezTo>
                  <a:cubicBezTo>
                    <a:pt x="511233" y="695766"/>
                    <a:pt x="514787" y="689892"/>
                    <a:pt x="522143" y="685819"/>
                  </a:cubicBezTo>
                  <a:cubicBezTo>
                    <a:pt x="542753" y="674391"/>
                    <a:pt x="564424" y="664691"/>
                    <a:pt x="582838" y="649560"/>
                  </a:cubicBezTo>
                  <a:cubicBezTo>
                    <a:pt x="583751" y="648795"/>
                    <a:pt x="585059" y="648523"/>
                    <a:pt x="587848" y="647265"/>
                  </a:cubicBezTo>
                  <a:cubicBezTo>
                    <a:pt x="583578" y="659433"/>
                    <a:pt x="579851" y="669800"/>
                    <a:pt x="576346" y="680241"/>
                  </a:cubicBezTo>
                  <a:close/>
                  <a:moveTo>
                    <a:pt x="863925" y="562381"/>
                  </a:moveTo>
                  <a:cubicBezTo>
                    <a:pt x="857581" y="587039"/>
                    <a:pt x="853583" y="612190"/>
                    <a:pt x="847313" y="636799"/>
                  </a:cubicBezTo>
                  <a:cubicBezTo>
                    <a:pt x="843290" y="652596"/>
                    <a:pt x="839365" y="691175"/>
                    <a:pt x="840303" y="695075"/>
                  </a:cubicBezTo>
                  <a:cubicBezTo>
                    <a:pt x="833985" y="694680"/>
                    <a:pt x="834379" y="690311"/>
                    <a:pt x="834059" y="686362"/>
                  </a:cubicBezTo>
                  <a:cubicBezTo>
                    <a:pt x="832454" y="666665"/>
                    <a:pt x="837045" y="647610"/>
                    <a:pt x="840945" y="628629"/>
                  </a:cubicBezTo>
                  <a:cubicBezTo>
                    <a:pt x="847955" y="594666"/>
                    <a:pt x="853755" y="560406"/>
                    <a:pt x="864073" y="527158"/>
                  </a:cubicBezTo>
                  <a:cubicBezTo>
                    <a:pt x="866097" y="520667"/>
                    <a:pt x="865233" y="513287"/>
                    <a:pt x="869602" y="507881"/>
                  </a:cubicBezTo>
                  <a:cubicBezTo>
                    <a:pt x="878142" y="526986"/>
                    <a:pt x="868516" y="544584"/>
                    <a:pt x="863925" y="562381"/>
                  </a:cubicBezTo>
                  <a:close/>
                  <a:moveTo>
                    <a:pt x="632894" y="724423"/>
                  </a:moveTo>
                  <a:cubicBezTo>
                    <a:pt x="634499" y="696482"/>
                    <a:pt x="641706" y="669800"/>
                    <a:pt x="651332" y="643661"/>
                  </a:cubicBezTo>
                  <a:cubicBezTo>
                    <a:pt x="668487" y="597060"/>
                    <a:pt x="691985" y="554384"/>
                    <a:pt x="726170" y="517754"/>
                  </a:cubicBezTo>
                  <a:cubicBezTo>
                    <a:pt x="745991" y="496527"/>
                    <a:pt x="767292" y="477719"/>
                    <a:pt x="793529" y="464810"/>
                  </a:cubicBezTo>
                  <a:cubicBezTo>
                    <a:pt x="821964" y="450839"/>
                    <a:pt x="851731" y="445261"/>
                    <a:pt x="882634" y="453061"/>
                  </a:cubicBezTo>
                  <a:cubicBezTo>
                    <a:pt x="895790" y="456368"/>
                    <a:pt x="904182" y="452592"/>
                    <a:pt x="911612" y="442892"/>
                  </a:cubicBezTo>
                  <a:cubicBezTo>
                    <a:pt x="914500" y="439140"/>
                    <a:pt x="917313" y="435314"/>
                    <a:pt x="920744" y="430723"/>
                  </a:cubicBezTo>
                  <a:cubicBezTo>
                    <a:pt x="928593" y="448667"/>
                    <a:pt x="915882" y="465871"/>
                    <a:pt x="895222" y="466760"/>
                  </a:cubicBezTo>
                  <a:cubicBezTo>
                    <a:pt x="883523" y="467253"/>
                    <a:pt x="871897" y="465921"/>
                    <a:pt x="860099" y="466439"/>
                  </a:cubicBezTo>
                  <a:cubicBezTo>
                    <a:pt x="823149" y="468043"/>
                    <a:pt x="791925" y="482359"/>
                    <a:pt x="763787" y="505314"/>
                  </a:cubicBezTo>
                  <a:cubicBezTo>
                    <a:pt x="742609" y="522567"/>
                    <a:pt x="724196" y="542314"/>
                    <a:pt x="708670" y="564726"/>
                  </a:cubicBezTo>
                  <a:cubicBezTo>
                    <a:pt x="689270" y="592740"/>
                    <a:pt x="672485" y="622286"/>
                    <a:pt x="659848" y="654003"/>
                  </a:cubicBezTo>
                  <a:cubicBezTo>
                    <a:pt x="648568" y="682314"/>
                    <a:pt x="641632" y="711761"/>
                    <a:pt x="639188" y="742096"/>
                  </a:cubicBezTo>
                  <a:cubicBezTo>
                    <a:pt x="638547" y="750167"/>
                    <a:pt x="640373" y="758411"/>
                    <a:pt x="641237" y="768506"/>
                  </a:cubicBezTo>
                  <a:cubicBezTo>
                    <a:pt x="631537" y="753869"/>
                    <a:pt x="632055" y="739109"/>
                    <a:pt x="632894" y="724423"/>
                  </a:cubicBezTo>
                  <a:close/>
                  <a:moveTo>
                    <a:pt x="774820" y="717438"/>
                  </a:moveTo>
                  <a:cubicBezTo>
                    <a:pt x="778300" y="726866"/>
                    <a:pt x="774845" y="732223"/>
                    <a:pt x="766502" y="735728"/>
                  </a:cubicBezTo>
                  <a:cubicBezTo>
                    <a:pt x="759492" y="738689"/>
                    <a:pt x="756777" y="745107"/>
                    <a:pt x="752778" y="750932"/>
                  </a:cubicBezTo>
                  <a:cubicBezTo>
                    <a:pt x="729009" y="785587"/>
                    <a:pt x="706227" y="821500"/>
                    <a:pt x="665895" y="839889"/>
                  </a:cubicBezTo>
                  <a:cubicBezTo>
                    <a:pt x="649481" y="847368"/>
                    <a:pt x="632351" y="852033"/>
                    <a:pt x="613963" y="847047"/>
                  </a:cubicBezTo>
                  <a:cubicBezTo>
                    <a:pt x="606829" y="845121"/>
                    <a:pt x="601374" y="841493"/>
                    <a:pt x="597129" y="834681"/>
                  </a:cubicBezTo>
                  <a:cubicBezTo>
                    <a:pt x="642422" y="840506"/>
                    <a:pt x="674756" y="818143"/>
                    <a:pt x="704820" y="789018"/>
                  </a:cubicBezTo>
                  <a:cubicBezTo>
                    <a:pt x="733131" y="761595"/>
                    <a:pt x="750631" y="727360"/>
                    <a:pt x="768723" y="693323"/>
                  </a:cubicBezTo>
                  <a:cubicBezTo>
                    <a:pt x="770328" y="690311"/>
                    <a:pt x="771142" y="686856"/>
                    <a:pt x="775610" y="685079"/>
                  </a:cubicBezTo>
                  <a:cubicBezTo>
                    <a:pt x="776647" y="691447"/>
                    <a:pt x="776622" y="697346"/>
                    <a:pt x="775190" y="703196"/>
                  </a:cubicBezTo>
                  <a:cubicBezTo>
                    <a:pt x="774030" y="707984"/>
                    <a:pt x="773240" y="713168"/>
                    <a:pt x="774820" y="717438"/>
                  </a:cubicBezTo>
                  <a:close/>
                  <a:moveTo>
                    <a:pt x="778399" y="609623"/>
                  </a:moveTo>
                  <a:cubicBezTo>
                    <a:pt x="757196" y="658248"/>
                    <a:pt x="734217" y="705935"/>
                    <a:pt x="699933" y="747057"/>
                  </a:cubicBezTo>
                  <a:cubicBezTo>
                    <a:pt x="692404" y="756091"/>
                    <a:pt x="676904" y="768506"/>
                    <a:pt x="659453" y="772653"/>
                  </a:cubicBezTo>
                  <a:cubicBezTo>
                    <a:pt x="650147" y="774504"/>
                    <a:pt x="646322" y="772135"/>
                    <a:pt x="646075" y="763891"/>
                  </a:cubicBezTo>
                  <a:cubicBezTo>
                    <a:pt x="645186" y="735752"/>
                    <a:pt x="648617" y="711958"/>
                    <a:pt x="655627" y="689497"/>
                  </a:cubicBezTo>
                  <a:cubicBezTo>
                    <a:pt x="662711" y="666813"/>
                    <a:pt x="674337" y="639415"/>
                    <a:pt x="686727" y="615671"/>
                  </a:cubicBezTo>
                  <a:cubicBezTo>
                    <a:pt x="703166" y="584200"/>
                    <a:pt x="719284" y="553618"/>
                    <a:pt x="746089" y="529133"/>
                  </a:cubicBezTo>
                  <a:cubicBezTo>
                    <a:pt x="765638" y="511287"/>
                    <a:pt x="785088" y="493442"/>
                    <a:pt x="809968" y="483248"/>
                  </a:cubicBezTo>
                  <a:cubicBezTo>
                    <a:pt x="817151" y="480311"/>
                    <a:pt x="824852" y="478682"/>
                    <a:pt x="832800" y="477373"/>
                  </a:cubicBezTo>
                  <a:cubicBezTo>
                    <a:pt x="824506" y="483421"/>
                    <a:pt x="818558" y="491023"/>
                    <a:pt x="813843" y="499662"/>
                  </a:cubicBezTo>
                  <a:cubicBezTo>
                    <a:pt x="811178" y="508646"/>
                    <a:pt x="808512" y="517606"/>
                    <a:pt x="805822" y="526591"/>
                  </a:cubicBezTo>
                  <a:cubicBezTo>
                    <a:pt x="798515" y="554852"/>
                    <a:pt x="790099" y="582818"/>
                    <a:pt x="778399" y="609623"/>
                  </a:cubicBezTo>
                  <a:close/>
                  <a:moveTo>
                    <a:pt x="882634" y="726151"/>
                  </a:moveTo>
                  <a:cubicBezTo>
                    <a:pt x="870071" y="745773"/>
                    <a:pt x="852003" y="757868"/>
                    <a:pt x="830035" y="764582"/>
                  </a:cubicBezTo>
                  <a:cubicBezTo>
                    <a:pt x="827962" y="765223"/>
                    <a:pt x="810240" y="764557"/>
                    <a:pt x="809919" y="760361"/>
                  </a:cubicBezTo>
                  <a:cubicBezTo>
                    <a:pt x="809499" y="754783"/>
                    <a:pt x="815818" y="756979"/>
                    <a:pt x="818903" y="756214"/>
                  </a:cubicBezTo>
                  <a:cubicBezTo>
                    <a:pt x="839587" y="751080"/>
                    <a:pt x="855138" y="738048"/>
                    <a:pt x="870243" y="724127"/>
                  </a:cubicBezTo>
                  <a:cubicBezTo>
                    <a:pt x="872490" y="722078"/>
                    <a:pt x="874119" y="718622"/>
                    <a:pt x="877944" y="719264"/>
                  </a:cubicBezTo>
                  <a:cubicBezTo>
                    <a:pt x="879944" y="719585"/>
                    <a:pt x="882684" y="717857"/>
                    <a:pt x="883844" y="720844"/>
                  </a:cubicBezTo>
                  <a:cubicBezTo>
                    <a:pt x="884535" y="722695"/>
                    <a:pt x="883745" y="724423"/>
                    <a:pt x="882634" y="726151"/>
                  </a:cubicBezTo>
                  <a:close/>
                  <a:moveTo>
                    <a:pt x="1228859" y="488184"/>
                  </a:moveTo>
                  <a:cubicBezTo>
                    <a:pt x="1236708" y="466957"/>
                    <a:pt x="1245791" y="446248"/>
                    <a:pt x="1251765" y="424281"/>
                  </a:cubicBezTo>
                  <a:cubicBezTo>
                    <a:pt x="1261292" y="389355"/>
                    <a:pt x="1268080" y="354256"/>
                    <a:pt x="1266722" y="317824"/>
                  </a:cubicBezTo>
                  <a:cubicBezTo>
                    <a:pt x="1266525" y="312468"/>
                    <a:pt x="1264994" y="307285"/>
                    <a:pt x="1265513" y="301830"/>
                  </a:cubicBezTo>
                  <a:cubicBezTo>
                    <a:pt x="1269092" y="311333"/>
                    <a:pt x="1271239" y="321132"/>
                    <a:pt x="1271955" y="331227"/>
                  </a:cubicBezTo>
                  <a:cubicBezTo>
                    <a:pt x="1274917" y="372176"/>
                    <a:pt x="1268030" y="411964"/>
                    <a:pt x="1256109" y="450864"/>
                  </a:cubicBezTo>
                  <a:cubicBezTo>
                    <a:pt x="1252234" y="463551"/>
                    <a:pt x="1247297" y="475942"/>
                    <a:pt x="1244261" y="488925"/>
                  </a:cubicBezTo>
                  <a:cubicBezTo>
                    <a:pt x="1243397" y="492627"/>
                    <a:pt x="1231920" y="497268"/>
                    <a:pt x="1228736" y="495466"/>
                  </a:cubicBezTo>
                  <a:cubicBezTo>
                    <a:pt x="1224638" y="493121"/>
                    <a:pt x="1228020" y="490431"/>
                    <a:pt x="1228859" y="488184"/>
                  </a:cubicBezTo>
                  <a:close/>
                  <a:moveTo>
                    <a:pt x="1003431" y="594962"/>
                  </a:moveTo>
                  <a:cubicBezTo>
                    <a:pt x="1005826" y="582448"/>
                    <a:pt x="1008911" y="570082"/>
                    <a:pt x="1011873" y="557691"/>
                  </a:cubicBezTo>
                  <a:cubicBezTo>
                    <a:pt x="1020611" y="521111"/>
                    <a:pt x="1027596" y="484161"/>
                    <a:pt x="1037321" y="447754"/>
                  </a:cubicBezTo>
                  <a:cubicBezTo>
                    <a:pt x="1044084" y="422405"/>
                    <a:pt x="1055561" y="400462"/>
                    <a:pt x="1072617" y="380740"/>
                  </a:cubicBezTo>
                  <a:cubicBezTo>
                    <a:pt x="1092388" y="357860"/>
                    <a:pt x="1114603" y="337941"/>
                    <a:pt x="1139927" y="321477"/>
                  </a:cubicBezTo>
                  <a:cubicBezTo>
                    <a:pt x="1148023" y="316220"/>
                    <a:pt x="1156736" y="312493"/>
                    <a:pt x="1166362" y="310814"/>
                  </a:cubicBezTo>
                  <a:cubicBezTo>
                    <a:pt x="1182283" y="308000"/>
                    <a:pt x="1194278" y="316244"/>
                    <a:pt x="1197216" y="332436"/>
                  </a:cubicBezTo>
                  <a:lnTo>
                    <a:pt x="1197734" y="332979"/>
                  </a:lnTo>
                  <a:lnTo>
                    <a:pt x="1197166" y="332486"/>
                  </a:lnTo>
                  <a:cubicBezTo>
                    <a:pt x="1181616" y="324563"/>
                    <a:pt x="1166955" y="328314"/>
                    <a:pt x="1152540" y="335843"/>
                  </a:cubicBezTo>
                  <a:cubicBezTo>
                    <a:pt x="1113788" y="356033"/>
                    <a:pt x="1084811" y="386516"/>
                    <a:pt x="1061954" y="423022"/>
                  </a:cubicBezTo>
                  <a:cubicBezTo>
                    <a:pt x="1051958" y="438992"/>
                    <a:pt x="1046774" y="457257"/>
                    <a:pt x="1041591" y="475374"/>
                  </a:cubicBezTo>
                  <a:cubicBezTo>
                    <a:pt x="1030829" y="513040"/>
                    <a:pt x="1024733" y="551767"/>
                    <a:pt x="1015106" y="589680"/>
                  </a:cubicBezTo>
                  <a:cubicBezTo>
                    <a:pt x="1013477" y="596073"/>
                    <a:pt x="1013206" y="602811"/>
                    <a:pt x="1012268" y="609623"/>
                  </a:cubicBezTo>
                  <a:cubicBezTo>
                    <a:pt x="1003135" y="607920"/>
                    <a:pt x="1002173" y="601552"/>
                    <a:pt x="1003431" y="594962"/>
                  </a:cubicBezTo>
                  <a:close/>
                  <a:moveTo>
                    <a:pt x="1198894" y="357662"/>
                  </a:moveTo>
                  <a:cubicBezTo>
                    <a:pt x="1199190" y="387997"/>
                    <a:pt x="1190798" y="416777"/>
                    <a:pt x="1182554" y="445483"/>
                  </a:cubicBezTo>
                  <a:cubicBezTo>
                    <a:pt x="1177469" y="463181"/>
                    <a:pt x="1165178" y="501587"/>
                    <a:pt x="1153231" y="522790"/>
                  </a:cubicBezTo>
                  <a:cubicBezTo>
                    <a:pt x="1132621" y="565120"/>
                    <a:pt x="1102138" y="596813"/>
                    <a:pt x="1056475" y="611870"/>
                  </a:cubicBezTo>
                  <a:cubicBezTo>
                    <a:pt x="1050477" y="613844"/>
                    <a:pt x="1033865" y="615251"/>
                    <a:pt x="1031891" y="615572"/>
                  </a:cubicBezTo>
                  <a:cubicBezTo>
                    <a:pt x="1021647" y="616633"/>
                    <a:pt x="1021104" y="610413"/>
                    <a:pt x="1022684" y="602959"/>
                  </a:cubicBezTo>
                  <a:cubicBezTo>
                    <a:pt x="1027719" y="579264"/>
                    <a:pt x="1032829" y="555593"/>
                    <a:pt x="1037987" y="531947"/>
                  </a:cubicBezTo>
                  <a:cubicBezTo>
                    <a:pt x="1043344" y="507314"/>
                    <a:pt x="1048971" y="482804"/>
                    <a:pt x="1056475" y="458689"/>
                  </a:cubicBezTo>
                  <a:cubicBezTo>
                    <a:pt x="1063880" y="434919"/>
                    <a:pt x="1077307" y="415074"/>
                    <a:pt x="1093400" y="396611"/>
                  </a:cubicBezTo>
                  <a:cubicBezTo>
                    <a:pt x="1112011" y="375236"/>
                    <a:pt x="1133855" y="357860"/>
                    <a:pt x="1158143" y="343371"/>
                  </a:cubicBezTo>
                  <a:cubicBezTo>
                    <a:pt x="1166264" y="338533"/>
                    <a:pt x="1174853" y="337077"/>
                    <a:pt x="1183936" y="338163"/>
                  </a:cubicBezTo>
                  <a:cubicBezTo>
                    <a:pt x="1194155" y="339397"/>
                    <a:pt x="1196895" y="343223"/>
                    <a:pt x="1198894" y="357662"/>
                  </a:cubicBezTo>
                  <a:close/>
                  <a:moveTo>
                    <a:pt x="1315372" y="472165"/>
                  </a:moveTo>
                  <a:cubicBezTo>
                    <a:pt x="1313052" y="485642"/>
                    <a:pt x="1315051" y="488629"/>
                    <a:pt x="1305721" y="499390"/>
                  </a:cubicBezTo>
                  <a:cubicBezTo>
                    <a:pt x="1303277" y="502204"/>
                    <a:pt x="1297502" y="507881"/>
                    <a:pt x="1294712" y="510374"/>
                  </a:cubicBezTo>
                  <a:cubicBezTo>
                    <a:pt x="1281952" y="521876"/>
                    <a:pt x="1266994" y="529923"/>
                    <a:pt x="1252628" y="539327"/>
                  </a:cubicBezTo>
                  <a:cubicBezTo>
                    <a:pt x="1245841" y="543770"/>
                    <a:pt x="1237868" y="545819"/>
                    <a:pt x="1230636" y="548163"/>
                  </a:cubicBezTo>
                  <a:cubicBezTo>
                    <a:pt x="1208274" y="555371"/>
                    <a:pt x="1195093" y="572180"/>
                    <a:pt x="1181937" y="589507"/>
                  </a:cubicBezTo>
                  <a:cubicBezTo>
                    <a:pt x="1156242" y="623372"/>
                    <a:pt x="1124500" y="649881"/>
                    <a:pt x="1085304" y="666517"/>
                  </a:cubicBezTo>
                  <a:cubicBezTo>
                    <a:pt x="1066348" y="674564"/>
                    <a:pt x="1046873" y="680364"/>
                    <a:pt x="1025078" y="676785"/>
                  </a:cubicBezTo>
                  <a:cubicBezTo>
                    <a:pt x="1002271" y="673033"/>
                    <a:pt x="988424" y="685103"/>
                    <a:pt x="984179" y="710798"/>
                  </a:cubicBezTo>
                  <a:cubicBezTo>
                    <a:pt x="977292" y="752611"/>
                    <a:pt x="966827" y="793683"/>
                    <a:pt x="960261" y="835569"/>
                  </a:cubicBezTo>
                  <a:cubicBezTo>
                    <a:pt x="956534" y="859265"/>
                    <a:pt x="950931" y="882787"/>
                    <a:pt x="946711" y="906458"/>
                  </a:cubicBezTo>
                  <a:cubicBezTo>
                    <a:pt x="944193" y="920577"/>
                    <a:pt x="942786" y="934868"/>
                    <a:pt x="937701" y="948443"/>
                  </a:cubicBezTo>
                  <a:cubicBezTo>
                    <a:pt x="932987" y="961032"/>
                    <a:pt x="916079" y="972312"/>
                    <a:pt x="903738" y="972460"/>
                  </a:cubicBezTo>
                  <a:cubicBezTo>
                    <a:pt x="897024" y="972534"/>
                    <a:pt x="894581" y="965351"/>
                    <a:pt x="888262" y="965869"/>
                  </a:cubicBezTo>
                  <a:cubicBezTo>
                    <a:pt x="900949" y="962710"/>
                    <a:pt x="911735" y="956070"/>
                    <a:pt x="922497" y="949529"/>
                  </a:cubicBezTo>
                  <a:cubicBezTo>
                    <a:pt x="934295" y="942371"/>
                    <a:pt x="935776" y="929438"/>
                    <a:pt x="937479" y="917738"/>
                  </a:cubicBezTo>
                  <a:cubicBezTo>
                    <a:pt x="942564" y="882763"/>
                    <a:pt x="949796" y="848157"/>
                    <a:pt x="955177" y="813256"/>
                  </a:cubicBezTo>
                  <a:cubicBezTo>
                    <a:pt x="959990" y="782057"/>
                    <a:pt x="967024" y="751327"/>
                    <a:pt x="972578" y="720276"/>
                  </a:cubicBezTo>
                  <a:cubicBezTo>
                    <a:pt x="975787" y="702406"/>
                    <a:pt x="979613" y="684585"/>
                    <a:pt x="984278" y="667035"/>
                  </a:cubicBezTo>
                  <a:cubicBezTo>
                    <a:pt x="987560" y="654694"/>
                    <a:pt x="991090" y="654200"/>
                    <a:pt x="1002740" y="659828"/>
                  </a:cubicBezTo>
                  <a:cubicBezTo>
                    <a:pt x="1020660" y="668492"/>
                    <a:pt x="1038999" y="665678"/>
                    <a:pt x="1056894" y="659779"/>
                  </a:cubicBezTo>
                  <a:cubicBezTo>
                    <a:pt x="1102631" y="644698"/>
                    <a:pt x="1138619" y="615868"/>
                    <a:pt x="1169176" y="579362"/>
                  </a:cubicBezTo>
                  <a:cubicBezTo>
                    <a:pt x="1177223" y="569761"/>
                    <a:pt x="1184455" y="559715"/>
                    <a:pt x="1191514" y="549447"/>
                  </a:cubicBezTo>
                  <a:cubicBezTo>
                    <a:pt x="1197709" y="540462"/>
                    <a:pt x="1205929" y="534934"/>
                    <a:pt x="1217579" y="533749"/>
                  </a:cubicBezTo>
                  <a:cubicBezTo>
                    <a:pt x="1236288" y="531848"/>
                    <a:pt x="1251542" y="521432"/>
                    <a:pt x="1266451" y="510942"/>
                  </a:cubicBezTo>
                  <a:cubicBezTo>
                    <a:pt x="1282889" y="499366"/>
                    <a:pt x="1298143" y="486457"/>
                    <a:pt x="1309300" y="469376"/>
                  </a:cubicBezTo>
                  <a:cubicBezTo>
                    <a:pt x="1310238" y="467920"/>
                    <a:pt x="1311225" y="465550"/>
                    <a:pt x="1313620" y="466414"/>
                  </a:cubicBezTo>
                  <a:cubicBezTo>
                    <a:pt x="1316433" y="467451"/>
                    <a:pt x="1315767" y="469919"/>
                    <a:pt x="1315372" y="472165"/>
                  </a:cubicBezTo>
                  <a:close/>
                  <a:moveTo>
                    <a:pt x="1387174" y="436499"/>
                  </a:moveTo>
                  <a:cubicBezTo>
                    <a:pt x="1386582" y="421418"/>
                    <a:pt x="1389001" y="408978"/>
                    <a:pt x="1392086" y="394686"/>
                  </a:cubicBezTo>
                  <a:cubicBezTo>
                    <a:pt x="1400922" y="353515"/>
                    <a:pt x="1413091" y="311012"/>
                    <a:pt x="1425333" y="270631"/>
                  </a:cubicBezTo>
                  <a:cubicBezTo>
                    <a:pt x="1430912" y="252242"/>
                    <a:pt x="1441920" y="237507"/>
                    <a:pt x="1453891" y="223511"/>
                  </a:cubicBezTo>
                  <a:cubicBezTo>
                    <a:pt x="1474995" y="198853"/>
                    <a:pt x="1499678" y="178021"/>
                    <a:pt x="1528853" y="163508"/>
                  </a:cubicBezTo>
                  <a:cubicBezTo>
                    <a:pt x="1542626" y="156646"/>
                    <a:pt x="1557781" y="152252"/>
                    <a:pt x="1571751" y="164668"/>
                  </a:cubicBezTo>
                  <a:cubicBezTo>
                    <a:pt x="1575380" y="167901"/>
                    <a:pt x="1578835" y="171135"/>
                    <a:pt x="1579255" y="177552"/>
                  </a:cubicBezTo>
                  <a:cubicBezTo>
                    <a:pt x="1558077" y="164964"/>
                    <a:pt x="1539812" y="174936"/>
                    <a:pt x="1522263" y="184710"/>
                  </a:cubicBezTo>
                  <a:cubicBezTo>
                    <a:pt x="1475365" y="210899"/>
                    <a:pt x="1442513" y="249379"/>
                    <a:pt x="1425605" y="300571"/>
                  </a:cubicBezTo>
                  <a:cubicBezTo>
                    <a:pt x="1412795" y="339372"/>
                    <a:pt x="1406451" y="379802"/>
                    <a:pt x="1397047" y="419443"/>
                  </a:cubicBezTo>
                  <a:cubicBezTo>
                    <a:pt x="1394949" y="428255"/>
                    <a:pt x="1394801" y="436918"/>
                    <a:pt x="1395048" y="445779"/>
                  </a:cubicBezTo>
                  <a:cubicBezTo>
                    <a:pt x="1388334" y="446199"/>
                    <a:pt x="1387396" y="441904"/>
                    <a:pt x="1387174" y="436499"/>
                  </a:cubicBezTo>
                  <a:close/>
                  <a:moveTo>
                    <a:pt x="1396998" y="448569"/>
                  </a:moveTo>
                  <a:cubicBezTo>
                    <a:pt x="1395245" y="448470"/>
                    <a:pt x="1395418" y="446989"/>
                    <a:pt x="1395097" y="445854"/>
                  </a:cubicBezTo>
                  <a:cubicBezTo>
                    <a:pt x="1396257" y="446224"/>
                    <a:pt x="1397664" y="446273"/>
                    <a:pt x="1397640" y="448001"/>
                  </a:cubicBezTo>
                  <a:cubicBezTo>
                    <a:pt x="1397640" y="448198"/>
                    <a:pt x="1397195" y="448569"/>
                    <a:pt x="1396998" y="448569"/>
                  </a:cubicBezTo>
                  <a:close/>
                  <a:moveTo>
                    <a:pt x="1584463" y="226695"/>
                  </a:moveTo>
                  <a:cubicBezTo>
                    <a:pt x="1581970" y="249132"/>
                    <a:pt x="1572912" y="280134"/>
                    <a:pt x="1566173" y="297732"/>
                  </a:cubicBezTo>
                  <a:cubicBezTo>
                    <a:pt x="1552696" y="342581"/>
                    <a:pt x="1535690" y="385776"/>
                    <a:pt x="1499480" y="418382"/>
                  </a:cubicBezTo>
                  <a:cubicBezTo>
                    <a:pt x="1477587" y="438103"/>
                    <a:pt x="1453028" y="453110"/>
                    <a:pt x="1422026" y="453209"/>
                  </a:cubicBezTo>
                  <a:cubicBezTo>
                    <a:pt x="1420051" y="453308"/>
                    <a:pt x="1418052" y="453406"/>
                    <a:pt x="1416077" y="453480"/>
                  </a:cubicBezTo>
                  <a:cubicBezTo>
                    <a:pt x="1401638" y="453456"/>
                    <a:pt x="1400577" y="452863"/>
                    <a:pt x="1403045" y="439239"/>
                  </a:cubicBezTo>
                  <a:cubicBezTo>
                    <a:pt x="1411906" y="390071"/>
                    <a:pt x="1420767" y="340754"/>
                    <a:pt x="1436663" y="293314"/>
                  </a:cubicBezTo>
                  <a:cubicBezTo>
                    <a:pt x="1448214" y="258882"/>
                    <a:pt x="1472058" y="232570"/>
                    <a:pt x="1500172" y="210084"/>
                  </a:cubicBezTo>
                  <a:cubicBezTo>
                    <a:pt x="1513402" y="199495"/>
                    <a:pt x="1527273" y="190239"/>
                    <a:pt x="1543045" y="183649"/>
                  </a:cubicBezTo>
                  <a:cubicBezTo>
                    <a:pt x="1555732" y="178342"/>
                    <a:pt x="1571529" y="177750"/>
                    <a:pt x="1578983" y="185870"/>
                  </a:cubicBezTo>
                  <a:cubicBezTo>
                    <a:pt x="1583525" y="190831"/>
                    <a:pt x="1587450" y="210726"/>
                    <a:pt x="1584463" y="226695"/>
                  </a:cubicBezTo>
                  <a:close/>
                  <a:moveTo>
                    <a:pt x="1629805" y="341939"/>
                  </a:moveTo>
                  <a:cubicBezTo>
                    <a:pt x="1632891" y="343790"/>
                    <a:pt x="1617859" y="352207"/>
                    <a:pt x="1611664" y="348357"/>
                  </a:cubicBezTo>
                  <a:cubicBezTo>
                    <a:pt x="1608998" y="346703"/>
                    <a:pt x="1610726" y="343716"/>
                    <a:pt x="1611713" y="341371"/>
                  </a:cubicBezTo>
                  <a:cubicBezTo>
                    <a:pt x="1616403" y="330166"/>
                    <a:pt x="1621660" y="319157"/>
                    <a:pt x="1625708" y="307729"/>
                  </a:cubicBezTo>
                  <a:cubicBezTo>
                    <a:pt x="1640740" y="265373"/>
                    <a:pt x="1652217" y="222327"/>
                    <a:pt x="1648959" y="176688"/>
                  </a:cubicBezTo>
                  <a:cubicBezTo>
                    <a:pt x="1648564" y="171283"/>
                    <a:pt x="1648910" y="165828"/>
                    <a:pt x="1648910" y="160398"/>
                  </a:cubicBezTo>
                  <a:cubicBezTo>
                    <a:pt x="1655426" y="187845"/>
                    <a:pt x="1657771" y="215292"/>
                    <a:pt x="1652933" y="243381"/>
                  </a:cubicBezTo>
                  <a:cubicBezTo>
                    <a:pt x="1649083" y="265694"/>
                    <a:pt x="1633113" y="323230"/>
                    <a:pt x="1630274" y="329993"/>
                  </a:cubicBezTo>
                  <a:cubicBezTo>
                    <a:pt x="1628546" y="334115"/>
                    <a:pt x="1624597" y="338804"/>
                    <a:pt x="1629805" y="341939"/>
                  </a:cubicBezTo>
                  <a:close/>
                  <a:moveTo>
                    <a:pt x="1978449" y="250539"/>
                  </a:moveTo>
                  <a:cubicBezTo>
                    <a:pt x="1993456" y="198755"/>
                    <a:pt x="2004860" y="145983"/>
                    <a:pt x="2020854" y="94445"/>
                  </a:cubicBezTo>
                  <a:cubicBezTo>
                    <a:pt x="2027222" y="73909"/>
                    <a:pt x="2029221" y="52115"/>
                    <a:pt x="2038477" y="31727"/>
                  </a:cubicBezTo>
                  <a:cubicBezTo>
                    <a:pt x="2050448" y="49622"/>
                    <a:pt x="2039637" y="65419"/>
                    <a:pt x="2035960" y="81290"/>
                  </a:cubicBezTo>
                  <a:cubicBezTo>
                    <a:pt x="2030752" y="103850"/>
                    <a:pt x="2023520" y="125941"/>
                    <a:pt x="2017596" y="148352"/>
                  </a:cubicBezTo>
                  <a:cubicBezTo>
                    <a:pt x="2009130" y="180292"/>
                    <a:pt x="2001231" y="212380"/>
                    <a:pt x="1992716" y="244294"/>
                  </a:cubicBezTo>
                  <a:cubicBezTo>
                    <a:pt x="1989433" y="256537"/>
                    <a:pt x="1975709" y="310913"/>
                    <a:pt x="1970081" y="333745"/>
                  </a:cubicBezTo>
                  <a:cubicBezTo>
                    <a:pt x="1968823" y="338829"/>
                    <a:pt x="1966034" y="341668"/>
                    <a:pt x="1963318" y="341816"/>
                  </a:cubicBezTo>
                  <a:cubicBezTo>
                    <a:pt x="1959764" y="342013"/>
                    <a:pt x="1958234" y="336262"/>
                    <a:pt x="1958876" y="333029"/>
                  </a:cubicBezTo>
                  <a:cubicBezTo>
                    <a:pt x="1961097" y="322070"/>
                    <a:pt x="1970797" y="276950"/>
                    <a:pt x="1978449" y="250539"/>
                  </a:cubicBezTo>
                  <a:close/>
                  <a:moveTo>
                    <a:pt x="1783529" y="279418"/>
                  </a:moveTo>
                  <a:cubicBezTo>
                    <a:pt x="1791823" y="243110"/>
                    <a:pt x="1799549" y="206628"/>
                    <a:pt x="1808903" y="170592"/>
                  </a:cubicBezTo>
                  <a:cubicBezTo>
                    <a:pt x="1818159" y="134950"/>
                    <a:pt x="1826008" y="98987"/>
                    <a:pt x="1834771" y="62136"/>
                  </a:cubicBezTo>
                  <a:cubicBezTo>
                    <a:pt x="1842250" y="72058"/>
                    <a:pt x="1842373" y="81364"/>
                    <a:pt x="1840078" y="92051"/>
                  </a:cubicBezTo>
                  <a:cubicBezTo>
                    <a:pt x="1835141" y="115031"/>
                    <a:pt x="1829538" y="137862"/>
                    <a:pt x="1824429" y="160793"/>
                  </a:cubicBezTo>
                  <a:cubicBezTo>
                    <a:pt x="1820233" y="179650"/>
                    <a:pt x="1814333" y="198261"/>
                    <a:pt x="1810212" y="217217"/>
                  </a:cubicBezTo>
                  <a:cubicBezTo>
                    <a:pt x="1805077" y="240789"/>
                    <a:pt x="1798191" y="263917"/>
                    <a:pt x="1793872" y="287761"/>
                  </a:cubicBezTo>
                  <a:cubicBezTo>
                    <a:pt x="1791058" y="303286"/>
                    <a:pt x="1788342" y="318639"/>
                    <a:pt x="1787380" y="334979"/>
                  </a:cubicBezTo>
                  <a:cubicBezTo>
                    <a:pt x="1781160" y="331449"/>
                    <a:pt x="1779852" y="325723"/>
                    <a:pt x="1779383" y="319256"/>
                  </a:cubicBezTo>
                  <a:cubicBezTo>
                    <a:pt x="1778445" y="305730"/>
                    <a:pt x="1780543" y="292500"/>
                    <a:pt x="1783529" y="279418"/>
                  </a:cubicBezTo>
                  <a:close/>
                  <a:moveTo>
                    <a:pt x="1871647" y="349369"/>
                  </a:moveTo>
                  <a:cubicBezTo>
                    <a:pt x="1847581" y="376717"/>
                    <a:pt x="1819961" y="398586"/>
                    <a:pt x="1783085" y="404979"/>
                  </a:cubicBezTo>
                  <a:cubicBezTo>
                    <a:pt x="1768325" y="407546"/>
                    <a:pt x="1753170" y="407028"/>
                    <a:pt x="1741470" y="393106"/>
                  </a:cubicBezTo>
                  <a:cubicBezTo>
                    <a:pt x="1778519" y="397574"/>
                    <a:pt x="1808459" y="383850"/>
                    <a:pt x="1836400" y="362920"/>
                  </a:cubicBezTo>
                  <a:cubicBezTo>
                    <a:pt x="1866834" y="340137"/>
                    <a:pt x="1889295" y="310567"/>
                    <a:pt x="1909831" y="279196"/>
                  </a:cubicBezTo>
                  <a:cubicBezTo>
                    <a:pt x="1913089" y="274210"/>
                    <a:pt x="1916026" y="268952"/>
                    <a:pt x="1921086" y="264756"/>
                  </a:cubicBezTo>
                  <a:cubicBezTo>
                    <a:pt x="1922469" y="273272"/>
                    <a:pt x="1918272" y="280134"/>
                    <a:pt x="1916693" y="287489"/>
                  </a:cubicBezTo>
                  <a:cubicBezTo>
                    <a:pt x="1915681" y="292129"/>
                    <a:pt x="1913607" y="296548"/>
                    <a:pt x="1912398" y="301163"/>
                  </a:cubicBezTo>
                  <a:cubicBezTo>
                    <a:pt x="1910448" y="308469"/>
                    <a:pt x="1908819" y="314319"/>
                    <a:pt x="1900995" y="319552"/>
                  </a:cubicBezTo>
                  <a:cubicBezTo>
                    <a:pt x="1889641" y="327154"/>
                    <a:pt x="1880878" y="338854"/>
                    <a:pt x="1871647" y="349369"/>
                  </a:cubicBezTo>
                  <a:close/>
                  <a:moveTo>
                    <a:pt x="1778247" y="549965"/>
                  </a:moveTo>
                  <a:cubicBezTo>
                    <a:pt x="1781851" y="529627"/>
                    <a:pt x="1788935" y="522765"/>
                    <a:pt x="1798808" y="508696"/>
                  </a:cubicBezTo>
                  <a:cubicBezTo>
                    <a:pt x="1815765" y="484581"/>
                    <a:pt x="1839288" y="467402"/>
                    <a:pt x="1861477" y="448791"/>
                  </a:cubicBezTo>
                  <a:cubicBezTo>
                    <a:pt x="1863748" y="446890"/>
                    <a:pt x="1866612" y="443558"/>
                    <a:pt x="1869820" y="445804"/>
                  </a:cubicBezTo>
                  <a:cubicBezTo>
                    <a:pt x="1873301" y="448248"/>
                    <a:pt x="1870956" y="452172"/>
                    <a:pt x="1870437" y="455529"/>
                  </a:cubicBezTo>
                  <a:cubicBezTo>
                    <a:pt x="1868487" y="468117"/>
                    <a:pt x="1862341" y="476361"/>
                    <a:pt x="1850839" y="483544"/>
                  </a:cubicBezTo>
                  <a:cubicBezTo>
                    <a:pt x="1826231" y="498946"/>
                    <a:pt x="1808558" y="521704"/>
                    <a:pt x="1794439" y="546979"/>
                  </a:cubicBezTo>
                  <a:cubicBezTo>
                    <a:pt x="1791848" y="551619"/>
                    <a:pt x="1791181" y="555642"/>
                    <a:pt x="1789206" y="562282"/>
                  </a:cubicBezTo>
                  <a:cubicBezTo>
                    <a:pt x="1788540" y="564479"/>
                    <a:pt x="1789503" y="568132"/>
                    <a:pt x="1785652" y="568008"/>
                  </a:cubicBezTo>
                  <a:cubicBezTo>
                    <a:pt x="1782517" y="567910"/>
                    <a:pt x="1780617" y="565515"/>
                    <a:pt x="1779506" y="562677"/>
                  </a:cubicBezTo>
                  <a:cubicBezTo>
                    <a:pt x="1778223" y="559345"/>
                    <a:pt x="1776742" y="556210"/>
                    <a:pt x="1778247" y="549965"/>
                  </a:cubicBezTo>
                  <a:close/>
                  <a:moveTo>
                    <a:pt x="1854937" y="507165"/>
                  </a:moveTo>
                  <a:cubicBezTo>
                    <a:pt x="1847260" y="528072"/>
                    <a:pt x="1837165" y="547448"/>
                    <a:pt x="1819764" y="562085"/>
                  </a:cubicBezTo>
                  <a:cubicBezTo>
                    <a:pt x="1815889" y="565343"/>
                    <a:pt x="1811915" y="570131"/>
                    <a:pt x="1802979" y="570131"/>
                  </a:cubicBezTo>
                  <a:cubicBezTo>
                    <a:pt x="1795895" y="569884"/>
                    <a:pt x="1796118" y="565491"/>
                    <a:pt x="1796414" y="561295"/>
                  </a:cubicBezTo>
                  <a:cubicBezTo>
                    <a:pt x="1797006" y="552631"/>
                    <a:pt x="1803152" y="544584"/>
                    <a:pt x="1807792" y="538093"/>
                  </a:cubicBezTo>
                  <a:cubicBezTo>
                    <a:pt x="1819295" y="522049"/>
                    <a:pt x="1831735" y="506573"/>
                    <a:pt x="1848149" y="494997"/>
                  </a:cubicBezTo>
                  <a:cubicBezTo>
                    <a:pt x="1849679" y="493911"/>
                    <a:pt x="1855875" y="489320"/>
                    <a:pt x="1859231" y="492035"/>
                  </a:cubicBezTo>
                  <a:cubicBezTo>
                    <a:pt x="1861626" y="493985"/>
                    <a:pt x="1856269" y="503932"/>
                    <a:pt x="1854937" y="507165"/>
                  </a:cubicBezTo>
                  <a:close/>
                  <a:moveTo>
                    <a:pt x="2131383" y="217933"/>
                  </a:moveTo>
                  <a:cubicBezTo>
                    <a:pt x="2117758" y="244097"/>
                    <a:pt x="2104602" y="270680"/>
                    <a:pt x="2087226" y="294721"/>
                  </a:cubicBezTo>
                  <a:cubicBezTo>
                    <a:pt x="2061210" y="330684"/>
                    <a:pt x="2030061" y="361488"/>
                    <a:pt x="1994591" y="388145"/>
                  </a:cubicBezTo>
                  <a:cubicBezTo>
                    <a:pt x="1980202" y="398956"/>
                    <a:pt x="1963738" y="407077"/>
                    <a:pt x="1952655" y="422504"/>
                  </a:cubicBezTo>
                  <a:cubicBezTo>
                    <a:pt x="1946806" y="430649"/>
                    <a:pt x="1943868" y="439461"/>
                    <a:pt x="1941005" y="448421"/>
                  </a:cubicBezTo>
                  <a:cubicBezTo>
                    <a:pt x="1931009" y="479669"/>
                    <a:pt x="1923357" y="511559"/>
                    <a:pt x="1908819" y="541376"/>
                  </a:cubicBezTo>
                  <a:cubicBezTo>
                    <a:pt x="1893738" y="572278"/>
                    <a:pt x="1875102" y="599775"/>
                    <a:pt x="1845705" y="618386"/>
                  </a:cubicBezTo>
                  <a:cubicBezTo>
                    <a:pt x="1822257" y="633245"/>
                    <a:pt x="1796661" y="641242"/>
                    <a:pt x="1768424" y="637861"/>
                  </a:cubicBezTo>
                  <a:cubicBezTo>
                    <a:pt x="1761438" y="637021"/>
                    <a:pt x="1756551" y="632751"/>
                    <a:pt x="1752281" y="626951"/>
                  </a:cubicBezTo>
                  <a:cubicBezTo>
                    <a:pt x="1778025" y="628950"/>
                    <a:pt x="1801943" y="623248"/>
                    <a:pt x="1824009" y="611647"/>
                  </a:cubicBezTo>
                  <a:cubicBezTo>
                    <a:pt x="1860762" y="592370"/>
                    <a:pt x="1885790" y="562381"/>
                    <a:pt x="1902377" y="524295"/>
                  </a:cubicBezTo>
                  <a:cubicBezTo>
                    <a:pt x="1917507" y="489567"/>
                    <a:pt x="1926837" y="453135"/>
                    <a:pt x="1937105" y="416950"/>
                  </a:cubicBezTo>
                  <a:cubicBezTo>
                    <a:pt x="1940536" y="404855"/>
                    <a:pt x="1947275" y="396389"/>
                    <a:pt x="1957962" y="389750"/>
                  </a:cubicBezTo>
                  <a:cubicBezTo>
                    <a:pt x="1991679" y="368745"/>
                    <a:pt x="2022853" y="344778"/>
                    <a:pt x="2049140" y="314393"/>
                  </a:cubicBezTo>
                  <a:cubicBezTo>
                    <a:pt x="2061037" y="300645"/>
                    <a:pt x="2073502" y="287168"/>
                    <a:pt x="2083671" y="272285"/>
                  </a:cubicBezTo>
                  <a:cubicBezTo>
                    <a:pt x="2094828" y="255969"/>
                    <a:pt x="2107293" y="238173"/>
                    <a:pt x="2115537" y="219957"/>
                  </a:cubicBezTo>
                  <a:cubicBezTo>
                    <a:pt x="2120079" y="209911"/>
                    <a:pt x="2124151" y="201322"/>
                    <a:pt x="2129285" y="191523"/>
                  </a:cubicBezTo>
                  <a:cubicBezTo>
                    <a:pt x="2131087" y="188067"/>
                    <a:pt x="2134246" y="187154"/>
                    <a:pt x="2136591" y="188733"/>
                  </a:cubicBezTo>
                  <a:cubicBezTo>
                    <a:pt x="2142836" y="192905"/>
                    <a:pt x="2135110" y="210825"/>
                    <a:pt x="2131383" y="2179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2FF4286-0344-457B-8CE8-5780BB3C0FCF}"/>
                </a:ext>
              </a:extLst>
            </p:cNvPr>
            <p:cNvSpPr/>
            <p:nvPr/>
          </p:nvSpPr>
          <p:spPr>
            <a:xfrm>
              <a:off x="3340097" y="2059555"/>
              <a:ext cx="2814232" cy="1302529"/>
            </a:xfrm>
            <a:custGeom>
              <a:avLst/>
              <a:gdLst>
                <a:gd name="connsiteX0" fmla="*/ 2805821 w 2814232"/>
                <a:gd name="connsiteY0" fmla="*/ 324003 h 1302529"/>
                <a:gd name="connsiteX1" fmla="*/ 2782620 w 2814232"/>
                <a:gd name="connsiteY1" fmla="*/ 322744 h 1302529"/>
                <a:gd name="connsiteX2" fmla="*/ 2764675 w 2814232"/>
                <a:gd name="connsiteY2" fmla="*/ 352486 h 1302529"/>
                <a:gd name="connsiteX3" fmla="*/ 2717531 w 2814232"/>
                <a:gd name="connsiteY3" fmla="*/ 436235 h 1302529"/>
                <a:gd name="connsiteX4" fmla="*/ 2628353 w 2814232"/>
                <a:gd name="connsiteY4" fmla="*/ 529807 h 1302529"/>
                <a:gd name="connsiteX5" fmla="*/ 2556501 w 2814232"/>
                <a:gd name="connsiteY5" fmla="*/ 540223 h 1302529"/>
                <a:gd name="connsiteX6" fmla="*/ 2530165 w 2814232"/>
                <a:gd name="connsiteY6" fmla="*/ 491820 h 1302529"/>
                <a:gd name="connsiteX7" fmla="*/ 2587972 w 2814232"/>
                <a:gd name="connsiteY7" fmla="*/ 338713 h 1302529"/>
                <a:gd name="connsiteX8" fmla="*/ 2636152 w 2814232"/>
                <a:gd name="connsiteY8" fmla="*/ 233244 h 1302529"/>
                <a:gd name="connsiteX9" fmla="*/ 2586293 w 2814232"/>
                <a:gd name="connsiteY9" fmla="*/ 161516 h 1302529"/>
                <a:gd name="connsiteX10" fmla="*/ 2520316 w 2814232"/>
                <a:gd name="connsiteY10" fmla="*/ 100772 h 1302529"/>
                <a:gd name="connsiteX11" fmla="*/ 2513677 w 2814232"/>
                <a:gd name="connsiteY11" fmla="*/ 46100 h 1302529"/>
                <a:gd name="connsiteX12" fmla="*/ 2492203 w 2814232"/>
                <a:gd name="connsiteY12" fmla="*/ 2411 h 1302529"/>
                <a:gd name="connsiteX13" fmla="*/ 2443800 w 2814232"/>
                <a:gd name="connsiteY13" fmla="*/ 15172 h 1302529"/>
                <a:gd name="connsiteX14" fmla="*/ 2419166 w 2814232"/>
                <a:gd name="connsiteY14" fmla="*/ 55973 h 1302529"/>
                <a:gd name="connsiteX15" fmla="*/ 2418944 w 2814232"/>
                <a:gd name="connsiteY15" fmla="*/ 77644 h 1302529"/>
                <a:gd name="connsiteX16" fmla="*/ 2443109 w 2814232"/>
                <a:gd name="connsiteY16" fmla="*/ 136315 h 1302529"/>
                <a:gd name="connsiteX17" fmla="*/ 2433754 w 2814232"/>
                <a:gd name="connsiteY17" fmla="*/ 182102 h 1302529"/>
                <a:gd name="connsiteX18" fmla="*/ 2419734 w 2814232"/>
                <a:gd name="connsiteY18" fmla="*/ 233368 h 1302529"/>
                <a:gd name="connsiteX19" fmla="*/ 2386116 w 2814232"/>
                <a:gd name="connsiteY19" fmla="*/ 331876 h 1302529"/>
                <a:gd name="connsiteX20" fmla="*/ 2308687 w 2814232"/>
                <a:gd name="connsiteY20" fmla="*/ 491031 h 1302529"/>
                <a:gd name="connsiteX21" fmla="*/ 2102981 w 2814232"/>
                <a:gd name="connsiteY21" fmla="*/ 646828 h 1302529"/>
                <a:gd name="connsiteX22" fmla="*/ 2041101 w 2814232"/>
                <a:gd name="connsiteY22" fmla="*/ 640460 h 1302529"/>
                <a:gd name="connsiteX23" fmla="*/ 2011753 w 2814232"/>
                <a:gd name="connsiteY23" fmla="*/ 599042 h 1302529"/>
                <a:gd name="connsiteX24" fmla="*/ 2008051 w 2814232"/>
                <a:gd name="connsiteY24" fmla="*/ 547455 h 1302529"/>
                <a:gd name="connsiteX25" fmla="*/ 2029056 w 2814232"/>
                <a:gd name="connsiteY25" fmla="*/ 517441 h 1302529"/>
                <a:gd name="connsiteX26" fmla="*/ 2232219 w 2814232"/>
                <a:gd name="connsiteY26" fmla="*/ 441270 h 1302529"/>
                <a:gd name="connsiteX27" fmla="*/ 2321201 w 2814232"/>
                <a:gd name="connsiteY27" fmla="*/ 250251 h 1302529"/>
                <a:gd name="connsiteX28" fmla="*/ 2201884 w 2814232"/>
                <a:gd name="connsiteY28" fmla="*/ 182595 h 1302529"/>
                <a:gd name="connsiteX29" fmla="*/ 2057243 w 2814232"/>
                <a:gd name="connsiteY29" fmla="*/ 262765 h 1302529"/>
                <a:gd name="connsiteX30" fmla="*/ 1945529 w 2814232"/>
                <a:gd name="connsiteY30" fmla="*/ 421697 h 1302529"/>
                <a:gd name="connsiteX31" fmla="*/ 1868815 w 2814232"/>
                <a:gd name="connsiteY31" fmla="*/ 613531 h 1302529"/>
                <a:gd name="connsiteX32" fmla="*/ 1764037 w 2814232"/>
                <a:gd name="connsiteY32" fmla="*/ 749360 h 1302529"/>
                <a:gd name="connsiteX33" fmla="*/ 1710402 w 2814232"/>
                <a:gd name="connsiteY33" fmla="*/ 766391 h 1302529"/>
                <a:gd name="connsiteX34" fmla="*/ 1677030 w 2814232"/>
                <a:gd name="connsiteY34" fmla="*/ 648778 h 1302529"/>
                <a:gd name="connsiteX35" fmla="*/ 1710574 w 2814232"/>
                <a:gd name="connsiteY35" fmla="*/ 485897 h 1302529"/>
                <a:gd name="connsiteX36" fmla="*/ 1729284 w 2814232"/>
                <a:gd name="connsiteY36" fmla="*/ 410836 h 1302529"/>
                <a:gd name="connsiteX37" fmla="*/ 1748018 w 2814232"/>
                <a:gd name="connsiteY37" fmla="*/ 391288 h 1302529"/>
                <a:gd name="connsiteX38" fmla="*/ 1842627 w 2814232"/>
                <a:gd name="connsiteY38" fmla="*/ 357769 h 1302529"/>
                <a:gd name="connsiteX39" fmla="*/ 1878392 w 2814232"/>
                <a:gd name="connsiteY39" fmla="*/ 332888 h 1302529"/>
                <a:gd name="connsiteX40" fmla="*/ 1865607 w 2814232"/>
                <a:gd name="connsiteY40" fmla="*/ 282017 h 1302529"/>
                <a:gd name="connsiteX41" fmla="*/ 1812588 w 2814232"/>
                <a:gd name="connsiteY41" fmla="*/ 300875 h 1302529"/>
                <a:gd name="connsiteX42" fmla="*/ 1770455 w 2814232"/>
                <a:gd name="connsiteY42" fmla="*/ 315364 h 1302529"/>
                <a:gd name="connsiteX43" fmla="*/ 1759199 w 2814232"/>
                <a:gd name="connsiteY43" fmla="*/ 303911 h 1302529"/>
                <a:gd name="connsiteX44" fmla="*/ 1779266 w 2814232"/>
                <a:gd name="connsiteY44" fmla="*/ 238057 h 1302529"/>
                <a:gd name="connsiteX45" fmla="*/ 1836703 w 2814232"/>
                <a:gd name="connsiteY45" fmla="*/ 55454 h 1302529"/>
                <a:gd name="connsiteX46" fmla="*/ 1821721 w 2814232"/>
                <a:gd name="connsiteY46" fmla="*/ 25687 h 1302529"/>
                <a:gd name="connsiteX47" fmla="*/ 1789707 w 2814232"/>
                <a:gd name="connsiteY47" fmla="*/ 28674 h 1302529"/>
                <a:gd name="connsiteX48" fmla="*/ 1729728 w 2814232"/>
                <a:gd name="connsiteY48" fmla="*/ 111929 h 1302529"/>
                <a:gd name="connsiteX49" fmla="*/ 1688557 w 2814232"/>
                <a:gd name="connsiteY49" fmla="*/ 245536 h 1302529"/>
                <a:gd name="connsiteX50" fmla="*/ 1661604 w 2814232"/>
                <a:gd name="connsiteY50" fmla="*/ 333234 h 1302529"/>
                <a:gd name="connsiteX51" fmla="*/ 1641709 w 2814232"/>
                <a:gd name="connsiteY51" fmla="*/ 353449 h 1302529"/>
                <a:gd name="connsiteX52" fmla="*/ 1603032 w 2814232"/>
                <a:gd name="connsiteY52" fmla="*/ 367444 h 1302529"/>
                <a:gd name="connsiteX53" fmla="*/ 1584766 w 2814232"/>
                <a:gd name="connsiteY53" fmla="*/ 421771 h 1302529"/>
                <a:gd name="connsiteX54" fmla="*/ 1603550 w 2814232"/>
                <a:gd name="connsiteY54" fmla="*/ 428830 h 1302529"/>
                <a:gd name="connsiteX55" fmla="*/ 1634008 w 2814232"/>
                <a:gd name="connsiteY55" fmla="*/ 425868 h 1302529"/>
                <a:gd name="connsiteX56" fmla="*/ 1632133 w 2814232"/>
                <a:gd name="connsiteY56" fmla="*/ 448922 h 1302529"/>
                <a:gd name="connsiteX57" fmla="*/ 1616508 w 2814232"/>
                <a:gd name="connsiteY57" fmla="*/ 515392 h 1302529"/>
                <a:gd name="connsiteX58" fmla="*/ 1588962 w 2814232"/>
                <a:gd name="connsiteY58" fmla="*/ 625478 h 1302529"/>
                <a:gd name="connsiteX59" fmla="*/ 1552457 w 2814232"/>
                <a:gd name="connsiteY59" fmla="*/ 705919 h 1302529"/>
                <a:gd name="connsiteX60" fmla="*/ 1430746 w 2814232"/>
                <a:gd name="connsiteY60" fmla="*/ 820891 h 1302529"/>
                <a:gd name="connsiteX61" fmla="*/ 1423045 w 2814232"/>
                <a:gd name="connsiteY61" fmla="*/ 823211 h 1302529"/>
                <a:gd name="connsiteX62" fmla="*/ 1412456 w 2814232"/>
                <a:gd name="connsiteY62" fmla="*/ 770192 h 1302529"/>
                <a:gd name="connsiteX63" fmla="*/ 1399374 w 2814232"/>
                <a:gd name="connsiteY63" fmla="*/ 708412 h 1302529"/>
                <a:gd name="connsiteX64" fmla="*/ 1323944 w 2814232"/>
                <a:gd name="connsiteY64" fmla="*/ 522797 h 1302529"/>
                <a:gd name="connsiteX65" fmla="*/ 1329917 w 2814232"/>
                <a:gd name="connsiteY65" fmla="*/ 495276 h 1302529"/>
                <a:gd name="connsiteX66" fmla="*/ 1340778 w 2814232"/>
                <a:gd name="connsiteY66" fmla="*/ 463016 h 1302529"/>
                <a:gd name="connsiteX67" fmla="*/ 1341740 w 2814232"/>
                <a:gd name="connsiteY67" fmla="*/ 460893 h 1302529"/>
                <a:gd name="connsiteX68" fmla="*/ 1333570 w 2814232"/>
                <a:gd name="connsiteY68" fmla="*/ 444380 h 1302529"/>
                <a:gd name="connsiteX69" fmla="*/ 1291610 w 2814232"/>
                <a:gd name="connsiteY69" fmla="*/ 447885 h 1302529"/>
                <a:gd name="connsiteX70" fmla="*/ 1229039 w 2814232"/>
                <a:gd name="connsiteY70" fmla="*/ 501965 h 1302529"/>
                <a:gd name="connsiteX71" fmla="*/ 1149560 w 2814232"/>
                <a:gd name="connsiteY71" fmla="*/ 632092 h 1302529"/>
                <a:gd name="connsiteX72" fmla="*/ 1062381 w 2814232"/>
                <a:gd name="connsiteY72" fmla="*/ 826321 h 1302529"/>
                <a:gd name="connsiteX73" fmla="*/ 1002846 w 2814232"/>
                <a:gd name="connsiteY73" fmla="*/ 949710 h 1302529"/>
                <a:gd name="connsiteX74" fmla="*/ 927490 w 2814232"/>
                <a:gd name="connsiteY74" fmla="*/ 1049823 h 1302529"/>
                <a:gd name="connsiteX75" fmla="*/ 896686 w 2814232"/>
                <a:gd name="connsiteY75" fmla="*/ 1065349 h 1302529"/>
                <a:gd name="connsiteX76" fmla="*/ 880099 w 2814232"/>
                <a:gd name="connsiteY76" fmla="*/ 1060906 h 1302529"/>
                <a:gd name="connsiteX77" fmla="*/ 875385 w 2814232"/>
                <a:gd name="connsiteY77" fmla="*/ 1047009 h 1302529"/>
                <a:gd name="connsiteX78" fmla="*/ 883530 w 2814232"/>
                <a:gd name="connsiteY78" fmla="*/ 987499 h 1302529"/>
                <a:gd name="connsiteX79" fmla="*/ 930254 w 2814232"/>
                <a:gd name="connsiteY79" fmla="*/ 788951 h 1302529"/>
                <a:gd name="connsiteX80" fmla="*/ 933586 w 2814232"/>
                <a:gd name="connsiteY80" fmla="*/ 768835 h 1302529"/>
                <a:gd name="connsiteX81" fmla="*/ 912285 w 2814232"/>
                <a:gd name="connsiteY81" fmla="*/ 753606 h 1302529"/>
                <a:gd name="connsiteX82" fmla="*/ 865585 w 2814232"/>
                <a:gd name="connsiteY82" fmla="*/ 761232 h 1302529"/>
                <a:gd name="connsiteX83" fmla="*/ 861291 w 2814232"/>
                <a:gd name="connsiteY83" fmla="*/ 765083 h 1302529"/>
                <a:gd name="connsiteX84" fmla="*/ 856552 w 2814232"/>
                <a:gd name="connsiteY84" fmla="*/ 765355 h 1302529"/>
                <a:gd name="connsiteX85" fmla="*/ 841791 w 2814232"/>
                <a:gd name="connsiteY85" fmla="*/ 806328 h 1302529"/>
                <a:gd name="connsiteX86" fmla="*/ 800152 w 2814232"/>
                <a:gd name="connsiteY86" fmla="*/ 929495 h 1302529"/>
                <a:gd name="connsiteX87" fmla="*/ 736939 w 2814232"/>
                <a:gd name="connsiteY87" fmla="*/ 1054686 h 1302529"/>
                <a:gd name="connsiteX88" fmla="*/ 638109 w 2814232"/>
                <a:gd name="connsiteY88" fmla="*/ 1149517 h 1302529"/>
                <a:gd name="connsiteX89" fmla="*/ 591459 w 2814232"/>
                <a:gd name="connsiteY89" fmla="*/ 1100842 h 1302529"/>
                <a:gd name="connsiteX90" fmla="*/ 650278 w 2814232"/>
                <a:gd name="connsiteY90" fmla="*/ 892792 h 1302529"/>
                <a:gd name="connsiteX91" fmla="*/ 756710 w 2814232"/>
                <a:gd name="connsiteY91" fmla="*/ 767181 h 1302529"/>
                <a:gd name="connsiteX92" fmla="*/ 853170 w 2814232"/>
                <a:gd name="connsiteY92" fmla="*/ 720432 h 1302529"/>
                <a:gd name="connsiteX93" fmla="*/ 950988 w 2814232"/>
                <a:gd name="connsiteY93" fmla="*/ 726529 h 1302529"/>
                <a:gd name="connsiteX94" fmla="*/ 962811 w 2814232"/>
                <a:gd name="connsiteY94" fmla="*/ 729515 h 1302529"/>
                <a:gd name="connsiteX95" fmla="*/ 1005808 w 2814232"/>
                <a:gd name="connsiteY95" fmla="*/ 682914 h 1302529"/>
                <a:gd name="connsiteX96" fmla="*/ 1006845 w 2814232"/>
                <a:gd name="connsiteY96" fmla="*/ 669906 h 1302529"/>
                <a:gd name="connsiteX97" fmla="*/ 1001217 w 2814232"/>
                <a:gd name="connsiteY97" fmla="*/ 660453 h 1302529"/>
                <a:gd name="connsiteX98" fmla="*/ 970166 w 2814232"/>
                <a:gd name="connsiteY98" fmla="*/ 645890 h 1302529"/>
                <a:gd name="connsiteX99" fmla="*/ 897476 w 2814232"/>
                <a:gd name="connsiteY99" fmla="*/ 643002 h 1302529"/>
                <a:gd name="connsiteX100" fmla="*/ 725782 w 2814232"/>
                <a:gd name="connsiteY100" fmla="*/ 706388 h 1302529"/>
                <a:gd name="connsiteX101" fmla="*/ 549992 w 2814232"/>
                <a:gd name="connsiteY101" fmla="*/ 911995 h 1302529"/>
                <a:gd name="connsiteX102" fmla="*/ 452298 w 2814232"/>
                <a:gd name="connsiteY102" fmla="*/ 1090352 h 1302529"/>
                <a:gd name="connsiteX103" fmla="*/ 327699 w 2814232"/>
                <a:gd name="connsiteY103" fmla="*/ 1201647 h 1302529"/>
                <a:gd name="connsiteX104" fmla="*/ 103234 w 2814232"/>
                <a:gd name="connsiteY104" fmla="*/ 1137940 h 1302529"/>
                <a:gd name="connsiteX105" fmla="*/ 140431 w 2814232"/>
                <a:gd name="connsiteY105" fmla="*/ 991967 h 1302529"/>
                <a:gd name="connsiteX106" fmla="*/ 266955 w 2814232"/>
                <a:gd name="connsiteY106" fmla="*/ 899456 h 1302529"/>
                <a:gd name="connsiteX107" fmla="*/ 349395 w 2814232"/>
                <a:gd name="connsiteY107" fmla="*/ 877908 h 1302529"/>
                <a:gd name="connsiteX108" fmla="*/ 372869 w 2814232"/>
                <a:gd name="connsiteY108" fmla="*/ 820693 h 1302529"/>
                <a:gd name="connsiteX109" fmla="*/ 344311 w 2814232"/>
                <a:gd name="connsiteY109" fmla="*/ 813461 h 1302529"/>
                <a:gd name="connsiteX110" fmla="*/ 309459 w 2814232"/>
                <a:gd name="connsiteY110" fmla="*/ 807858 h 1302529"/>
                <a:gd name="connsiteX111" fmla="*/ 249924 w 2814232"/>
                <a:gd name="connsiteY111" fmla="*/ 774166 h 1302529"/>
                <a:gd name="connsiteX112" fmla="*/ 211246 w 2814232"/>
                <a:gd name="connsiteY112" fmla="*/ 666476 h 1302529"/>
                <a:gd name="connsiteX113" fmla="*/ 259945 w 2814232"/>
                <a:gd name="connsiteY113" fmla="*/ 678521 h 1302529"/>
                <a:gd name="connsiteX114" fmla="*/ 320072 w 2814232"/>
                <a:gd name="connsiteY114" fmla="*/ 693873 h 1302529"/>
                <a:gd name="connsiteX115" fmla="*/ 438204 w 2814232"/>
                <a:gd name="connsiteY115" fmla="*/ 672770 h 1302529"/>
                <a:gd name="connsiteX116" fmla="*/ 518250 w 2814232"/>
                <a:gd name="connsiteY116" fmla="*/ 532498 h 1302529"/>
                <a:gd name="connsiteX117" fmla="*/ 510623 w 2814232"/>
                <a:gd name="connsiteY117" fmla="*/ 509197 h 1302529"/>
                <a:gd name="connsiteX118" fmla="*/ 416681 w 2814232"/>
                <a:gd name="connsiteY118" fmla="*/ 453957 h 1302529"/>
                <a:gd name="connsiteX119" fmla="*/ 204927 w 2814232"/>
                <a:gd name="connsiteY119" fmla="*/ 519292 h 1302529"/>
                <a:gd name="connsiteX120" fmla="*/ 185996 w 2814232"/>
                <a:gd name="connsiteY120" fmla="*/ 493795 h 1302529"/>
                <a:gd name="connsiteX121" fmla="*/ 178838 w 2814232"/>
                <a:gd name="connsiteY121" fmla="*/ 423647 h 1302529"/>
                <a:gd name="connsiteX122" fmla="*/ 164793 w 2814232"/>
                <a:gd name="connsiteY122" fmla="*/ 374577 h 1302529"/>
                <a:gd name="connsiteX123" fmla="*/ 133940 w 2814232"/>
                <a:gd name="connsiteY123" fmla="*/ 391929 h 1302529"/>
                <a:gd name="connsiteX124" fmla="*/ 149441 w 2814232"/>
                <a:gd name="connsiteY124" fmla="*/ 554638 h 1302529"/>
                <a:gd name="connsiteX125" fmla="*/ 128213 w 2814232"/>
                <a:gd name="connsiteY125" fmla="*/ 622145 h 1302529"/>
                <a:gd name="connsiteX126" fmla="*/ 118760 w 2814232"/>
                <a:gd name="connsiteY126" fmla="*/ 701747 h 1302529"/>
                <a:gd name="connsiteX127" fmla="*/ 223464 w 2814232"/>
                <a:gd name="connsiteY127" fmla="*/ 842192 h 1302529"/>
                <a:gd name="connsiteX128" fmla="*/ 226796 w 2814232"/>
                <a:gd name="connsiteY128" fmla="*/ 845228 h 1302529"/>
                <a:gd name="connsiteX129" fmla="*/ 141764 w 2814232"/>
                <a:gd name="connsiteY129" fmla="*/ 883486 h 1302529"/>
                <a:gd name="connsiteX130" fmla="*/ 36739 w 2814232"/>
                <a:gd name="connsiteY130" fmla="*/ 989400 h 1302529"/>
                <a:gd name="connsiteX131" fmla="*/ 11 w 2814232"/>
                <a:gd name="connsiteY131" fmla="*/ 1145197 h 1302529"/>
                <a:gd name="connsiteX132" fmla="*/ 43058 w 2814232"/>
                <a:gd name="connsiteY132" fmla="*/ 1235956 h 1302529"/>
                <a:gd name="connsiteX133" fmla="*/ 125597 w 2814232"/>
                <a:gd name="connsiteY133" fmla="*/ 1292059 h 1302529"/>
                <a:gd name="connsiteX134" fmla="*/ 184539 w 2814232"/>
                <a:gd name="connsiteY134" fmla="*/ 1302303 h 1302529"/>
                <a:gd name="connsiteX135" fmla="*/ 484336 w 2814232"/>
                <a:gd name="connsiteY135" fmla="*/ 1124982 h 1302529"/>
                <a:gd name="connsiteX136" fmla="*/ 491025 w 2814232"/>
                <a:gd name="connsiteY136" fmla="*/ 1117503 h 1302529"/>
                <a:gd name="connsiteX137" fmla="*/ 495591 w 2814232"/>
                <a:gd name="connsiteY137" fmla="*/ 1159291 h 1302529"/>
                <a:gd name="connsiteX138" fmla="*/ 509734 w 2814232"/>
                <a:gd name="connsiteY138" fmla="*/ 1198092 h 1302529"/>
                <a:gd name="connsiteX139" fmla="*/ 714799 w 2814232"/>
                <a:gd name="connsiteY139" fmla="*/ 1157094 h 1302529"/>
                <a:gd name="connsiteX140" fmla="*/ 786922 w 2814232"/>
                <a:gd name="connsiteY140" fmla="*/ 1047157 h 1302529"/>
                <a:gd name="connsiteX141" fmla="*/ 791883 w 2814232"/>
                <a:gd name="connsiteY141" fmla="*/ 1042097 h 1302529"/>
                <a:gd name="connsiteX142" fmla="*/ 793907 w 2814232"/>
                <a:gd name="connsiteY142" fmla="*/ 1049478 h 1302529"/>
                <a:gd name="connsiteX143" fmla="*/ 795758 w 2814232"/>
                <a:gd name="connsiteY143" fmla="*/ 1112344 h 1302529"/>
                <a:gd name="connsiteX144" fmla="*/ 824810 w 2814232"/>
                <a:gd name="connsiteY144" fmla="*/ 1145543 h 1302529"/>
                <a:gd name="connsiteX145" fmla="*/ 905127 w 2814232"/>
                <a:gd name="connsiteY145" fmla="*/ 1126932 h 1302529"/>
                <a:gd name="connsiteX146" fmla="*/ 1005660 w 2814232"/>
                <a:gd name="connsiteY146" fmla="*/ 1016650 h 1302529"/>
                <a:gd name="connsiteX147" fmla="*/ 1079091 w 2814232"/>
                <a:gd name="connsiteY147" fmla="*/ 876526 h 1302529"/>
                <a:gd name="connsiteX148" fmla="*/ 1120336 w 2814232"/>
                <a:gd name="connsiteY148" fmla="*/ 785076 h 1302529"/>
                <a:gd name="connsiteX149" fmla="*/ 1180636 w 2814232"/>
                <a:gd name="connsiteY149" fmla="*/ 648506 h 1302529"/>
                <a:gd name="connsiteX150" fmla="*/ 1230322 w 2814232"/>
                <a:gd name="connsiteY150" fmla="*/ 564709 h 1302529"/>
                <a:gd name="connsiteX151" fmla="*/ 1238690 w 2814232"/>
                <a:gd name="connsiteY151" fmla="*/ 559204 h 1302529"/>
                <a:gd name="connsiteX152" fmla="*/ 1242170 w 2814232"/>
                <a:gd name="connsiteY152" fmla="*/ 567424 h 1302529"/>
                <a:gd name="connsiteX153" fmla="*/ 1296028 w 2814232"/>
                <a:gd name="connsiteY153" fmla="*/ 717544 h 1302529"/>
                <a:gd name="connsiteX154" fmla="*/ 1318267 w 2814232"/>
                <a:gd name="connsiteY154" fmla="*/ 778708 h 1302529"/>
                <a:gd name="connsiteX155" fmla="*/ 1307579 w 2814232"/>
                <a:gd name="connsiteY155" fmla="*/ 885584 h 1302529"/>
                <a:gd name="connsiteX156" fmla="*/ 1230619 w 2814232"/>
                <a:gd name="connsiteY156" fmla="*/ 954128 h 1302529"/>
                <a:gd name="connsiteX157" fmla="*/ 1182808 w 2814232"/>
                <a:gd name="connsiteY157" fmla="*/ 933074 h 1302529"/>
                <a:gd name="connsiteX158" fmla="*/ 1172737 w 2814232"/>
                <a:gd name="connsiteY158" fmla="*/ 869219 h 1302529"/>
                <a:gd name="connsiteX159" fmla="*/ 1140008 w 2814232"/>
                <a:gd name="connsiteY159" fmla="*/ 870701 h 1302529"/>
                <a:gd name="connsiteX160" fmla="*/ 1113672 w 2814232"/>
                <a:gd name="connsiteY160" fmla="*/ 907774 h 1302529"/>
                <a:gd name="connsiteX161" fmla="*/ 1155237 w 2814232"/>
                <a:gd name="connsiteY161" fmla="*/ 1020969 h 1302529"/>
                <a:gd name="connsiteX162" fmla="*/ 1249698 w 2814232"/>
                <a:gd name="connsiteY162" fmla="*/ 1018032 h 1302529"/>
                <a:gd name="connsiteX163" fmla="*/ 1381085 w 2814232"/>
                <a:gd name="connsiteY163" fmla="*/ 907453 h 1302529"/>
                <a:gd name="connsiteX164" fmla="*/ 1384589 w 2814232"/>
                <a:gd name="connsiteY164" fmla="*/ 901801 h 1302529"/>
                <a:gd name="connsiteX165" fmla="*/ 1416751 w 2814232"/>
                <a:gd name="connsiteY165" fmla="*/ 874526 h 1302529"/>
                <a:gd name="connsiteX166" fmla="*/ 1568204 w 2814232"/>
                <a:gd name="connsiteY166" fmla="*/ 750101 h 1302529"/>
                <a:gd name="connsiteX167" fmla="*/ 1580792 w 2814232"/>
                <a:gd name="connsiteY167" fmla="*/ 730873 h 1302529"/>
                <a:gd name="connsiteX168" fmla="*/ 1582965 w 2814232"/>
                <a:gd name="connsiteY168" fmla="*/ 729713 h 1302529"/>
                <a:gd name="connsiteX169" fmla="*/ 1588987 w 2814232"/>
                <a:gd name="connsiteY169" fmla="*/ 791444 h 1302529"/>
                <a:gd name="connsiteX170" fmla="*/ 1623346 w 2814232"/>
                <a:gd name="connsiteY170" fmla="*/ 846808 h 1302529"/>
                <a:gd name="connsiteX171" fmla="*/ 1766259 w 2814232"/>
                <a:gd name="connsiteY171" fmla="*/ 812400 h 1302529"/>
                <a:gd name="connsiteX172" fmla="*/ 1909098 w 2814232"/>
                <a:gd name="connsiteY172" fmla="*/ 619973 h 1302529"/>
                <a:gd name="connsiteX173" fmla="*/ 1964782 w 2814232"/>
                <a:gd name="connsiteY173" fmla="*/ 714409 h 1302529"/>
                <a:gd name="connsiteX174" fmla="*/ 2062427 w 2814232"/>
                <a:gd name="connsiteY174" fmla="*/ 728084 h 1302529"/>
                <a:gd name="connsiteX175" fmla="*/ 2241130 w 2814232"/>
                <a:gd name="connsiteY175" fmla="*/ 642533 h 1302529"/>
                <a:gd name="connsiteX176" fmla="*/ 2310982 w 2814232"/>
                <a:gd name="connsiteY176" fmla="*/ 560710 h 1302529"/>
                <a:gd name="connsiteX177" fmla="*/ 2437506 w 2814232"/>
                <a:gd name="connsiteY177" fmla="*/ 307959 h 1302529"/>
                <a:gd name="connsiteX178" fmla="*/ 2463571 w 2814232"/>
                <a:gd name="connsiteY178" fmla="*/ 230011 h 1302529"/>
                <a:gd name="connsiteX179" fmla="*/ 2478405 w 2814232"/>
                <a:gd name="connsiteY179" fmla="*/ 181090 h 1302529"/>
                <a:gd name="connsiteX180" fmla="*/ 2494621 w 2814232"/>
                <a:gd name="connsiteY180" fmla="*/ 175092 h 1302529"/>
                <a:gd name="connsiteX181" fmla="*/ 2521476 w 2814232"/>
                <a:gd name="connsiteY181" fmla="*/ 199182 h 1302529"/>
                <a:gd name="connsiteX182" fmla="*/ 2541469 w 2814232"/>
                <a:gd name="connsiteY182" fmla="*/ 230677 h 1302529"/>
                <a:gd name="connsiteX183" fmla="*/ 2530955 w 2814232"/>
                <a:gd name="connsiteY183" fmla="*/ 281993 h 1302529"/>
                <a:gd name="connsiteX184" fmla="*/ 2447305 w 2814232"/>
                <a:gd name="connsiteY184" fmla="*/ 433026 h 1302529"/>
                <a:gd name="connsiteX185" fmla="*/ 2433507 w 2814232"/>
                <a:gd name="connsiteY185" fmla="*/ 524574 h 1302529"/>
                <a:gd name="connsiteX186" fmla="*/ 2479195 w 2814232"/>
                <a:gd name="connsiteY186" fmla="*/ 603066 h 1302529"/>
                <a:gd name="connsiteX187" fmla="*/ 2558994 w 2814232"/>
                <a:gd name="connsiteY187" fmla="*/ 622713 h 1302529"/>
                <a:gd name="connsiteX188" fmla="*/ 2592464 w 2814232"/>
                <a:gd name="connsiteY188" fmla="*/ 612470 h 1302529"/>
                <a:gd name="connsiteX189" fmla="*/ 2691442 w 2814232"/>
                <a:gd name="connsiteY189" fmla="*/ 545629 h 1302529"/>
                <a:gd name="connsiteX190" fmla="*/ 2779584 w 2814232"/>
                <a:gd name="connsiteY190" fmla="*/ 417155 h 1302529"/>
                <a:gd name="connsiteX191" fmla="*/ 2814189 w 2814232"/>
                <a:gd name="connsiteY191" fmla="*/ 345279 h 1302529"/>
                <a:gd name="connsiteX192" fmla="*/ 2805821 w 2814232"/>
                <a:gd name="connsiteY192" fmla="*/ 324003 h 1302529"/>
                <a:gd name="connsiteX193" fmla="*/ 2024711 w 2814232"/>
                <a:gd name="connsiteY193" fmla="*/ 451662 h 1302529"/>
                <a:gd name="connsiteX194" fmla="*/ 2089133 w 2814232"/>
                <a:gd name="connsiteY194" fmla="*/ 325755 h 1302529"/>
                <a:gd name="connsiteX195" fmla="*/ 2172142 w 2814232"/>
                <a:gd name="connsiteY195" fmla="*/ 258593 h 1302529"/>
                <a:gd name="connsiteX196" fmla="*/ 2230418 w 2814232"/>
                <a:gd name="connsiteY196" fmla="*/ 289175 h 1302529"/>
                <a:gd name="connsiteX197" fmla="*/ 2196503 w 2814232"/>
                <a:gd name="connsiteY197" fmla="*/ 379736 h 1302529"/>
                <a:gd name="connsiteX198" fmla="*/ 2116630 w 2814232"/>
                <a:gd name="connsiteY198" fmla="*/ 442949 h 1302529"/>
                <a:gd name="connsiteX199" fmla="*/ 2054849 w 2814232"/>
                <a:gd name="connsiteY199" fmla="*/ 462226 h 1302529"/>
                <a:gd name="connsiteX200" fmla="*/ 2024711 w 2814232"/>
                <a:gd name="connsiteY200" fmla="*/ 451662 h 1302529"/>
                <a:gd name="connsiteX201" fmla="*/ 248369 w 2814232"/>
                <a:gd name="connsiteY201" fmla="*/ 580925 h 1302529"/>
                <a:gd name="connsiteX202" fmla="*/ 263820 w 2814232"/>
                <a:gd name="connsiteY202" fmla="*/ 565424 h 1302529"/>
                <a:gd name="connsiteX203" fmla="*/ 365242 w 2814232"/>
                <a:gd name="connsiteY203" fmla="*/ 524673 h 1302529"/>
                <a:gd name="connsiteX204" fmla="*/ 420210 w 2814232"/>
                <a:gd name="connsiteY204" fmla="*/ 535953 h 1302529"/>
                <a:gd name="connsiteX205" fmla="*/ 430898 w 2814232"/>
                <a:gd name="connsiteY205" fmla="*/ 549751 h 1302529"/>
                <a:gd name="connsiteX206" fmla="*/ 432823 w 2814232"/>
                <a:gd name="connsiteY206" fmla="*/ 553577 h 1302529"/>
                <a:gd name="connsiteX207" fmla="*/ 434329 w 2814232"/>
                <a:gd name="connsiteY207" fmla="*/ 557230 h 1302529"/>
                <a:gd name="connsiteX208" fmla="*/ 434650 w 2814232"/>
                <a:gd name="connsiteY208" fmla="*/ 563746 h 1302529"/>
                <a:gd name="connsiteX209" fmla="*/ 432305 w 2814232"/>
                <a:gd name="connsiteY209" fmla="*/ 579938 h 1302529"/>
                <a:gd name="connsiteX210" fmla="*/ 424826 w 2814232"/>
                <a:gd name="connsiteY210" fmla="*/ 595241 h 1302529"/>
                <a:gd name="connsiteX211" fmla="*/ 349346 w 2814232"/>
                <a:gd name="connsiteY211" fmla="*/ 630192 h 1302529"/>
                <a:gd name="connsiteX212" fmla="*/ 321282 w 2814232"/>
                <a:gd name="connsiteY212" fmla="*/ 626638 h 1302529"/>
                <a:gd name="connsiteX213" fmla="*/ 284504 w 2814232"/>
                <a:gd name="connsiteY213" fmla="*/ 615555 h 1302529"/>
                <a:gd name="connsiteX214" fmla="*/ 272755 w 2814232"/>
                <a:gd name="connsiteY214" fmla="*/ 607533 h 1302529"/>
                <a:gd name="connsiteX215" fmla="*/ 263499 w 2814232"/>
                <a:gd name="connsiteY215" fmla="*/ 603312 h 1302529"/>
                <a:gd name="connsiteX216" fmla="*/ 261648 w 2814232"/>
                <a:gd name="connsiteY216" fmla="*/ 601634 h 1302529"/>
                <a:gd name="connsiteX217" fmla="*/ 261722 w 2814232"/>
                <a:gd name="connsiteY217" fmla="*/ 601757 h 1302529"/>
                <a:gd name="connsiteX218" fmla="*/ 249011 w 2814232"/>
                <a:gd name="connsiteY218" fmla="*/ 592180 h 1302529"/>
                <a:gd name="connsiteX219" fmla="*/ 248369 w 2814232"/>
                <a:gd name="connsiteY219" fmla="*/ 580925 h 13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2814232" h="1302529">
                  <a:moveTo>
                    <a:pt x="2805821" y="324003"/>
                  </a:moveTo>
                  <a:cubicBezTo>
                    <a:pt x="2799355" y="318943"/>
                    <a:pt x="2789778" y="318720"/>
                    <a:pt x="2782620" y="322744"/>
                  </a:cubicBezTo>
                  <a:cubicBezTo>
                    <a:pt x="2771833" y="328840"/>
                    <a:pt x="2769785" y="342169"/>
                    <a:pt x="2764675" y="352486"/>
                  </a:cubicBezTo>
                  <a:cubicBezTo>
                    <a:pt x="2750434" y="381217"/>
                    <a:pt x="2734414" y="408936"/>
                    <a:pt x="2717531" y="436235"/>
                  </a:cubicBezTo>
                  <a:cubicBezTo>
                    <a:pt x="2694947" y="472716"/>
                    <a:pt x="2665105" y="507223"/>
                    <a:pt x="2628353" y="529807"/>
                  </a:cubicBezTo>
                  <a:cubicBezTo>
                    <a:pt x="2606706" y="543111"/>
                    <a:pt x="2578666" y="552639"/>
                    <a:pt x="2556501" y="540223"/>
                  </a:cubicBezTo>
                  <a:cubicBezTo>
                    <a:pt x="2539766" y="530869"/>
                    <a:pt x="2531127" y="510974"/>
                    <a:pt x="2530165" y="491820"/>
                  </a:cubicBezTo>
                  <a:cubicBezTo>
                    <a:pt x="2527474" y="437839"/>
                    <a:pt x="2559389" y="382106"/>
                    <a:pt x="2587972" y="338713"/>
                  </a:cubicBezTo>
                  <a:cubicBezTo>
                    <a:pt x="2608236" y="307909"/>
                    <a:pt x="2643162" y="273206"/>
                    <a:pt x="2636152" y="233244"/>
                  </a:cubicBezTo>
                  <a:cubicBezTo>
                    <a:pt x="2631018" y="204020"/>
                    <a:pt x="2608063" y="181682"/>
                    <a:pt x="2586293" y="161516"/>
                  </a:cubicBezTo>
                  <a:cubicBezTo>
                    <a:pt x="2564474" y="141276"/>
                    <a:pt x="2541272" y="121530"/>
                    <a:pt x="2520316" y="100772"/>
                  </a:cubicBezTo>
                  <a:cubicBezTo>
                    <a:pt x="2504371" y="84975"/>
                    <a:pt x="2512492" y="65969"/>
                    <a:pt x="2513677" y="46100"/>
                  </a:cubicBezTo>
                  <a:cubicBezTo>
                    <a:pt x="2514689" y="28920"/>
                    <a:pt x="2509135" y="9051"/>
                    <a:pt x="2492203" y="2411"/>
                  </a:cubicBezTo>
                  <a:cubicBezTo>
                    <a:pt x="2475418" y="-4154"/>
                    <a:pt x="2456092" y="3547"/>
                    <a:pt x="2443800" y="15172"/>
                  </a:cubicBezTo>
                  <a:cubicBezTo>
                    <a:pt x="2431878" y="26452"/>
                    <a:pt x="2423659" y="40126"/>
                    <a:pt x="2419166" y="55973"/>
                  </a:cubicBezTo>
                  <a:cubicBezTo>
                    <a:pt x="2419759" y="63205"/>
                    <a:pt x="2415736" y="70387"/>
                    <a:pt x="2418944" y="77644"/>
                  </a:cubicBezTo>
                  <a:cubicBezTo>
                    <a:pt x="2423930" y="98452"/>
                    <a:pt x="2432446" y="117828"/>
                    <a:pt x="2443109" y="136315"/>
                  </a:cubicBezTo>
                  <a:cubicBezTo>
                    <a:pt x="2447897" y="144633"/>
                    <a:pt x="2436049" y="172944"/>
                    <a:pt x="2433754" y="182102"/>
                  </a:cubicBezTo>
                  <a:cubicBezTo>
                    <a:pt x="2429459" y="199281"/>
                    <a:pt x="2424769" y="216386"/>
                    <a:pt x="2419734" y="233368"/>
                  </a:cubicBezTo>
                  <a:cubicBezTo>
                    <a:pt x="2409886" y="266541"/>
                    <a:pt x="2398384" y="300134"/>
                    <a:pt x="2386116" y="331876"/>
                  </a:cubicBezTo>
                  <a:cubicBezTo>
                    <a:pt x="2364840" y="386944"/>
                    <a:pt x="2339639" y="440678"/>
                    <a:pt x="2308687" y="491031"/>
                  </a:cubicBezTo>
                  <a:cubicBezTo>
                    <a:pt x="2263616" y="564338"/>
                    <a:pt x="2189740" y="630537"/>
                    <a:pt x="2102981" y="646828"/>
                  </a:cubicBezTo>
                  <a:cubicBezTo>
                    <a:pt x="2082124" y="650753"/>
                    <a:pt x="2059267" y="651394"/>
                    <a:pt x="2041101" y="640460"/>
                  </a:cubicBezTo>
                  <a:cubicBezTo>
                    <a:pt x="2026266" y="631525"/>
                    <a:pt x="2016468" y="615728"/>
                    <a:pt x="2011753" y="599042"/>
                  </a:cubicBezTo>
                  <a:cubicBezTo>
                    <a:pt x="2007039" y="582357"/>
                    <a:pt x="2006989" y="564733"/>
                    <a:pt x="2008051" y="547455"/>
                  </a:cubicBezTo>
                  <a:cubicBezTo>
                    <a:pt x="2008989" y="532226"/>
                    <a:pt x="2011408" y="518231"/>
                    <a:pt x="2029056" y="517441"/>
                  </a:cubicBezTo>
                  <a:cubicBezTo>
                    <a:pt x="2102388" y="514183"/>
                    <a:pt x="2175128" y="487674"/>
                    <a:pt x="2232219" y="441270"/>
                  </a:cubicBezTo>
                  <a:cubicBezTo>
                    <a:pt x="2289779" y="394472"/>
                    <a:pt x="2332900" y="327335"/>
                    <a:pt x="2321201" y="250251"/>
                  </a:cubicBezTo>
                  <a:cubicBezTo>
                    <a:pt x="2312216" y="191086"/>
                    <a:pt x="2254508" y="173240"/>
                    <a:pt x="2201884" y="182595"/>
                  </a:cubicBezTo>
                  <a:cubicBezTo>
                    <a:pt x="2147311" y="192296"/>
                    <a:pt x="2097081" y="225395"/>
                    <a:pt x="2057243" y="262765"/>
                  </a:cubicBezTo>
                  <a:cubicBezTo>
                    <a:pt x="2011408" y="305762"/>
                    <a:pt x="1968089" y="363001"/>
                    <a:pt x="1945529" y="421697"/>
                  </a:cubicBezTo>
                  <a:cubicBezTo>
                    <a:pt x="1920921" y="485749"/>
                    <a:pt x="1902335" y="553305"/>
                    <a:pt x="1868815" y="613531"/>
                  </a:cubicBezTo>
                  <a:cubicBezTo>
                    <a:pt x="1841541" y="662576"/>
                    <a:pt x="1808787" y="714409"/>
                    <a:pt x="1764037" y="749360"/>
                  </a:cubicBezTo>
                  <a:cubicBezTo>
                    <a:pt x="1749474" y="760739"/>
                    <a:pt x="1728988" y="767897"/>
                    <a:pt x="1710402" y="766391"/>
                  </a:cubicBezTo>
                  <a:cubicBezTo>
                    <a:pt x="1660715" y="762368"/>
                    <a:pt x="1672341" y="681853"/>
                    <a:pt x="1677030" y="648778"/>
                  </a:cubicBezTo>
                  <a:cubicBezTo>
                    <a:pt x="1684806" y="593810"/>
                    <a:pt x="1698159" y="539902"/>
                    <a:pt x="1710574" y="485897"/>
                  </a:cubicBezTo>
                  <a:cubicBezTo>
                    <a:pt x="1716325" y="460794"/>
                    <a:pt x="1721459" y="435470"/>
                    <a:pt x="1729284" y="410836"/>
                  </a:cubicBezTo>
                  <a:cubicBezTo>
                    <a:pt x="1732443" y="400914"/>
                    <a:pt x="1737873" y="395039"/>
                    <a:pt x="1748018" y="391288"/>
                  </a:cubicBezTo>
                  <a:cubicBezTo>
                    <a:pt x="1779390" y="379662"/>
                    <a:pt x="1811922" y="371295"/>
                    <a:pt x="1842627" y="357769"/>
                  </a:cubicBezTo>
                  <a:cubicBezTo>
                    <a:pt x="1856104" y="351820"/>
                    <a:pt x="1868889" y="344366"/>
                    <a:pt x="1878392" y="332888"/>
                  </a:cubicBezTo>
                  <a:cubicBezTo>
                    <a:pt x="1890536" y="318202"/>
                    <a:pt x="1897472" y="271404"/>
                    <a:pt x="1865607" y="282017"/>
                  </a:cubicBezTo>
                  <a:cubicBezTo>
                    <a:pt x="1847786" y="287966"/>
                    <a:pt x="1830039" y="293914"/>
                    <a:pt x="1812588" y="300875"/>
                  </a:cubicBezTo>
                  <a:cubicBezTo>
                    <a:pt x="1798790" y="306379"/>
                    <a:pt x="1785314" y="315018"/>
                    <a:pt x="1770455" y="315364"/>
                  </a:cubicBezTo>
                  <a:cubicBezTo>
                    <a:pt x="1760039" y="318400"/>
                    <a:pt x="1755398" y="314327"/>
                    <a:pt x="1759199" y="303911"/>
                  </a:cubicBezTo>
                  <a:cubicBezTo>
                    <a:pt x="1767122" y="282313"/>
                    <a:pt x="1772010" y="259852"/>
                    <a:pt x="1779266" y="238057"/>
                  </a:cubicBezTo>
                  <a:cubicBezTo>
                    <a:pt x="1799408" y="177486"/>
                    <a:pt x="1816142" y="115902"/>
                    <a:pt x="1836703" y="55454"/>
                  </a:cubicBezTo>
                  <a:cubicBezTo>
                    <a:pt x="1841418" y="41607"/>
                    <a:pt x="1837913" y="28723"/>
                    <a:pt x="1821721" y="25687"/>
                  </a:cubicBezTo>
                  <a:cubicBezTo>
                    <a:pt x="1811255" y="23737"/>
                    <a:pt x="1800074" y="27193"/>
                    <a:pt x="1789707" y="28674"/>
                  </a:cubicBezTo>
                  <a:cubicBezTo>
                    <a:pt x="1747648" y="34622"/>
                    <a:pt x="1741428" y="78335"/>
                    <a:pt x="1729728" y="111929"/>
                  </a:cubicBezTo>
                  <a:cubicBezTo>
                    <a:pt x="1714425" y="155938"/>
                    <a:pt x="1699023" y="200046"/>
                    <a:pt x="1688557" y="245536"/>
                  </a:cubicBezTo>
                  <a:cubicBezTo>
                    <a:pt x="1681696" y="275402"/>
                    <a:pt x="1666417" y="302652"/>
                    <a:pt x="1661604" y="333234"/>
                  </a:cubicBezTo>
                  <a:cubicBezTo>
                    <a:pt x="1659925" y="343922"/>
                    <a:pt x="1651484" y="349870"/>
                    <a:pt x="1641709" y="353449"/>
                  </a:cubicBezTo>
                  <a:cubicBezTo>
                    <a:pt x="1628825" y="358163"/>
                    <a:pt x="1615620" y="362039"/>
                    <a:pt x="1603032" y="367444"/>
                  </a:cubicBezTo>
                  <a:cubicBezTo>
                    <a:pt x="1584544" y="375367"/>
                    <a:pt x="1573363" y="407356"/>
                    <a:pt x="1584766" y="421771"/>
                  </a:cubicBezTo>
                  <a:cubicBezTo>
                    <a:pt x="1588469" y="426461"/>
                    <a:pt x="1594566" y="429299"/>
                    <a:pt x="1603550" y="428830"/>
                  </a:cubicBezTo>
                  <a:cubicBezTo>
                    <a:pt x="1610782" y="428460"/>
                    <a:pt x="1627912" y="420142"/>
                    <a:pt x="1634008" y="425868"/>
                  </a:cubicBezTo>
                  <a:cubicBezTo>
                    <a:pt x="1639760" y="431274"/>
                    <a:pt x="1634157" y="443023"/>
                    <a:pt x="1632133" y="448922"/>
                  </a:cubicBezTo>
                  <a:cubicBezTo>
                    <a:pt x="1624827" y="470050"/>
                    <a:pt x="1621692" y="493647"/>
                    <a:pt x="1616508" y="515392"/>
                  </a:cubicBezTo>
                  <a:cubicBezTo>
                    <a:pt x="1607721" y="552194"/>
                    <a:pt x="1598687" y="588922"/>
                    <a:pt x="1588962" y="625478"/>
                  </a:cubicBezTo>
                  <a:cubicBezTo>
                    <a:pt x="1581459" y="653616"/>
                    <a:pt x="1567266" y="680742"/>
                    <a:pt x="1552457" y="705919"/>
                  </a:cubicBezTo>
                  <a:cubicBezTo>
                    <a:pt x="1523553" y="755013"/>
                    <a:pt x="1483394" y="797467"/>
                    <a:pt x="1430746" y="820891"/>
                  </a:cubicBezTo>
                  <a:cubicBezTo>
                    <a:pt x="1428278" y="821977"/>
                    <a:pt x="1425736" y="823063"/>
                    <a:pt x="1423045" y="823211"/>
                  </a:cubicBezTo>
                  <a:cubicBezTo>
                    <a:pt x="1406039" y="824050"/>
                    <a:pt x="1413468" y="780411"/>
                    <a:pt x="1412456" y="770192"/>
                  </a:cubicBezTo>
                  <a:cubicBezTo>
                    <a:pt x="1410334" y="749212"/>
                    <a:pt x="1406261" y="728380"/>
                    <a:pt x="1399374" y="708412"/>
                  </a:cubicBezTo>
                  <a:cubicBezTo>
                    <a:pt x="1377555" y="645002"/>
                    <a:pt x="1333768" y="590453"/>
                    <a:pt x="1323944" y="522797"/>
                  </a:cubicBezTo>
                  <a:cubicBezTo>
                    <a:pt x="1322562" y="513245"/>
                    <a:pt x="1325252" y="503767"/>
                    <a:pt x="1329917" y="495276"/>
                  </a:cubicBezTo>
                  <a:cubicBezTo>
                    <a:pt x="1335471" y="485131"/>
                    <a:pt x="1339025" y="474394"/>
                    <a:pt x="1340778" y="463016"/>
                  </a:cubicBezTo>
                  <a:cubicBezTo>
                    <a:pt x="1341098" y="462300"/>
                    <a:pt x="1341419" y="461609"/>
                    <a:pt x="1341740" y="460893"/>
                  </a:cubicBezTo>
                  <a:cubicBezTo>
                    <a:pt x="1341395" y="454204"/>
                    <a:pt x="1337519" y="449267"/>
                    <a:pt x="1333570" y="444380"/>
                  </a:cubicBezTo>
                  <a:cubicBezTo>
                    <a:pt x="1318810" y="436210"/>
                    <a:pt x="1304815" y="441048"/>
                    <a:pt x="1291610" y="447885"/>
                  </a:cubicBezTo>
                  <a:cubicBezTo>
                    <a:pt x="1266532" y="460868"/>
                    <a:pt x="1245329" y="478961"/>
                    <a:pt x="1229039" y="501965"/>
                  </a:cubicBezTo>
                  <a:cubicBezTo>
                    <a:pt x="1199345" y="543876"/>
                    <a:pt x="1172343" y="586010"/>
                    <a:pt x="1149560" y="632092"/>
                  </a:cubicBezTo>
                  <a:cubicBezTo>
                    <a:pt x="1118090" y="695725"/>
                    <a:pt x="1091284" y="761504"/>
                    <a:pt x="1062381" y="826321"/>
                  </a:cubicBezTo>
                  <a:cubicBezTo>
                    <a:pt x="1043795" y="867985"/>
                    <a:pt x="1025554" y="910069"/>
                    <a:pt x="1002846" y="949710"/>
                  </a:cubicBezTo>
                  <a:cubicBezTo>
                    <a:pt x="982113" y="985919"/>
                    <a:pt x="960268" y="1023092"/>
                    <a:pt x="927490" y="1049823"/>
                  </a:cubicBezTo>
                  <a:cubicBezTo>
                    <a:pt x="918456" y="1057179"/>
                    <a:pt x="908237" y="1063818"/>
                    <a:pt x="896686" y="1065349"/>
                  </a:cubicBezTo>
                  <a:cubicBezTo>
                    <a:pt x="890787" y="1066138"/>
                    <a:pt x="884147" y="1065250"/>
                    <a:pt x="880099" y="1060906"/>
                  </a:cubicBezTo>
                  <a:cubicBezTo>
                    <a:pt x="876693" y="1057253"/>
                    <a:pt x="875804" y="1051995"/>
                    <a:pt x="875385" y="1047009"/>
                  </a:cubicBezTo>
                  <a:cubicBezTo>
                    <a:pt x="873657" y="1026202"/>
                    <a:pt x="880272" y="1007690"/>
                    <a:pt x="883530" y="987499"/>
                  </a:cubicBezTo>
                  <a:cubicBezTo>
                    <a:pt x="894390" y="920658"/>
                    <a:pt x="910162" y="853595"/>
                    <a:pt x="930254" y="788951"/>
                  </a:cubicBezTo>
                  <a:cubicBezTo>
                    <a:pt x="932278" y="782410"/>
                    <a:pt x="934401" y="775647"/>
                    <a:pt x="933586" y="768835"/>
                  </a:cubicBezTo>
                  <a:cubicBezTo>
                    <a:pt x="932081" y="756296"/>
                    <a:pt x="922899" y="754247"/>
                    <a:pt x="912285" y="753606"/>
                  </a:cubicBezTo>
                  <a:cubicBezTo>
                    <a:pt x="896291" y="752643"/>
                    <a:pt x="879877" y="751113"/>
                    <a:pt x="865585" y="761232"/>
                  </a:cubicBezTo>
                  <a:cubicBezTo>
                    <a:pt x="864154" y="762516"/>
                    <a:pt x="862722" y="763800"/>
                    <a:pt x="861291" y="765083"/>
                  </a:cubicBezTo>
                  <a:cubicBezTo>
                    <a:pt x="859760" y="767008"/>
                    <a:pt x="858181" y="767551"/>
                    <a:pt x="856552" y="765355"/>
                  </a:cubicBezTo>
                  <a:cubicBezTo>
                    <a:pt x="852035" y="779152"/>
                    <a:pt x="845741" y="792283"/>
                    <a:pt x="841791" y="806328"/>
                  </a:cubicBezTo>
                  <a:cubicBezTo>
                    <a:pt x="830092" y="848116"/>
                    <a:pt x="817429" y="889607"/>
                    <a:pt x="800152" y="929495"/>
                  </a:cubicBezTo>
                  <a:cubicBezTo>
                    <a:pt x="781541" y="972369"/>
                    <a:pt x="762066" y="1015168"/>
                    <a:pt x="736939" y="1054686"/>
                  </a:cubicBezTo>
                  <a:cubicBezTo>
                    <a:pt x="715292" y="1088748"/>
                    <a:pt x="680934" y="1140952"/>
                    <a:pt x="638109" y="1149517"/>
                  </a:cubicBezTo>
                  <a:cubicBezTo>
                    <a:pt x="606121" y="1155909"/>
                    <a:pt x="592446" y="1128166"/>
                    <a:pt x="591459" y="1100842"/>
                  </a:cubicBezTo>
                  <a:cubicBezTo>
                    <a:pt x="588917" y="1030299"/>
                    <a:pt x="614414" y="953067"/>
                    <a:pt x="650278" y="892792"/>
                  </a:cubicBezTo>
                  <a:cubicBezTo>
                    <a:pt x="678638" y="845105"/>
                    <a:pt x="711935" y="801095"/>
                    <a:pt x="756710" y="767181"/>
                  </a:cubicBezTo>
                  <a:cubicBezTo>
                    <a:pt x="785712" y="745213"/>
                    <a:pt x="816590" y="725640"/>
                    <a:pt x="853170" y="720432"/>
                  </a:cubicBezTo>
                  <a:cubicBezTo>
                    <a:pt x="887010" y="715619"/>
                    <a:pt x="918407" y="714508"/>
                    <a:pt x="950988" y="726529"/>
                  </a:cubicBezTo>
                  <a:cubicBezTo>
                    <a:pt x="954814" y="727936"/>
                    <a:pt x="958713" y="729515"/>
                    <a:pt x="962811" y="729515"/>
                  </a:cubicBezTo>
                  <a:cubicBezTo>
                    <a:pt x="983495" y="729540"/>
                    <a:pt x="1000896" y="699797"/>
                    <a:pt x="1005808" y="682914"/>
                  </a:cubicBezTo>
                  <a:cubicBezTo>
                    <a:pt x="1007042" y="678693"/>
                    <a:pt x="1007881" y="674177"/>
                    <a:pt x="1006845" y="669906"/>
                  </a:cubicBezTo>
                  <a:cubicBezTo>
                    <a:pt x="1005981" y="666303"/>
                    <a:pt x="1003809" y="663119"/>
                    <a:pt x="1001217" y="660453"/>
                  </a:cubicBezTo>
                  <a:cubicBezTo>
                    <a:pt x="993171" y="652086"/>
                    <a:pt x="981520" y="648334"/>
                    <a:pt x="970166" y="645890"/>
                  </a:cubicBezTo>
                  <a:cubicBezTo>
                    <a:pt x="946742" y="640830"/>
                    <a:pt x="921220" y="639176"/>
                    <a:pt x="897476" y="643002"/>
                  </a:cubicBezTo>
                  <a:cubicBezTo>
                    <a:pt x="836336" y="652826"/>
                    <a:pt x="777172" y="670918"/>
                    <a:pt x="725782" y="706388"/>
                  </a:cubicBezTo>
                  <a:cubicBezTo>
                    <a:pt x="650870" y="758073"/>
                    <a:pt x="592915" y="832319"/>
                    <a:pt x="549992" y="911995"/>
                  </a:cubicBezTo>
                  <a:cubicBezTo>
                    <a:pt x="517855" y="971653"/>
                    <a:pt x="491346" y="1034643"/>
                    <a:pt x="452298" y="1090352"/>
                  </a:cubicBezTo>
                  <a:cubicBezTo>
                    <a:pt x="419988" y="1136459"/>
                    <a:pt x="379706" y="1176347"/>
                    <a:pt x="327699" y="1201647"/>
                  </a:cubicBezTo>
                  <a:cubicBezTo>
                    <a:pt x="254860" y="1237091"/>
                    <a:pt x="120981" y="1241880"/>
                    <a:pt x="103234" y="1137940"/>
                  </a:cubicBezTo>
                  <a:cubicBezTo>
                    <a:pt x="94595" y="1087267"/>
                    <a:pt x="110318" y="1033014"/>
                    <a:pt x="140431" y="991967"/>
                  </a:cubicBezTo>
                  <a:cubicBezTo>
                    <a:pt x="172667" y="948056"/>
                    <a:pt x="215960" y="918462"/>
                    <a:pt x="266955" y="899456"/>
                  </a:cubicBezTo>
                  <a:cubicBezTo>
                    <a:pt x="293785" y="889459"/>
                    <a:pt x="321800" y="884696"/>
                    <a:pt x="349395" y="877908"/>
                  </a:cubicBezTo>
                  <a:cubicBezTo>
                    <a:pt x="369808" y="872897"/>
                    <a:pt x="389974" y="839181"/>
                    <a:pt x="372869" y="820693"/>
                  </a:cubicBezTo>
                  <a:cubicBezTo>
                    <a:pt x="365563" y="812795"/>
                    <a:pt x="354036" y="813856"/>
                    <a:pt x="344311" y="813461"/>
                  </a:cubicBezTo>
                  <a:cubicBezTo>
                    <a:pt x="332463" y="812992"/>
                    <a:pt x="320837" y="811240"/>
                    <a:pt x="309459" y="807858"/>
                  </a:cubicBezTo>
                  <a:cubicBezTo>
                    <a:pt x="287392" y="801268"/>
                    <a:pt x="267227" y="789223"/>
                    <a:pt x="249924" y="774166"/>
                  </a:cubicBezTo>
                  <a:cubicBezTo>
                    <a:pt x="221588" y="749508"/>
                    <a:pt x="200164" y="704043"/>
                    <a:pt x="211246" y="666476"/>
                  </a:cubicBezTo>
                  <a:cubicBezTo>
                    <a:pt x="216874" y="647346"/>
                    <a:pt x="249924" y="674251"/>
                    <a:pt x="259945" y="678521"/>
                  </a:cubicBezTo>
                  <a:cubicBezTo>
                    <a:pt x="279050" y="686691"/>
                    <a:pt x="299413" y="691800"/>
                    <a:pt x="320072" y="693873"/>
                  </a:cubicBezTo>
                  <a:cubicBezTo>
                    <a:pt x="360404" y="697946"/>
                    <a:pt x="402167" y="690270"/>
                    <a:pt x="438204" y="672770"/>
                  </a:cubicBezTo>
                  <a:cubicBezTo>
                    <a:pt x="488211" y="648482"/>
                    <a:pt x="529061" y="589589"/>
                    <a:pt x="518250" y="532498"/>
                  </a:cubicBezTo>
                  <a:cubicBezTo>
                    <a:pt x="516720" y="524451"/>
                    <a:pt x="514005" y="516651"/>
                    <a:pt x="510623" y="509197"/>
                  </a:cubicBezTo>
                  <a:cubicBezTo>
                    <a:pt x="493444" y="471433"/>
                    <a:pt x="455753" y="458252"/>
                    <a:pt x="416681" y="453957"/>
                  </a:cubicBezTo>
                  <a:cubicBezTo>
                    <a:pt x="343027" y="445886"/>
                    <a:pt x="264931" y="479331"/>
                    <a:pt x="204927" y="519292"/>
                  </a:cubicBezTo>
                  <a:cubicBezTo>
                    <a:pt x="189896" y="529314"/>
                    <a:pt x="187254" y="502952"/>
                    <a:pt x="185996" y="493795"/>
                  </a:cubicBezTo>
                  <a:cubicBezTo>
                    <a:pt x="182812" y="470519"/>
                    <a:pt x="180417" y="447120"/>
                    <a:pt x="178838" y="423647"/>
                  </a:cubicBezTo>
                  <a:cubicBezTo>
                    <a:pt x="177678" y="406295"/>
                    <a:pt x="183330" y="383118"/>
                    <a:pt x="164793" y="374577"/>
                  </a:cubicBezTo>
                  <a:cubicBezTo>
                    <a:pt x="152328" y="368826"/>
                    <a:pt x="132854" y="379786"/>
                    <a:pt x="133940" y="391929"/>
                  </a:cubicBezTo>
                  <a:cubicBezTo>
                    <a:pt x="138827" y="446626"/>
                    <a:pt x="133076" y="501200"/>
                    <a:pt x="149441" y="554638"/>
                  </a:cubicBezTo>
                  <a:cubicBezTo>
                    <a:pt x="155735" y="575174"/>
                    <a:pt x="134187" y="602769"/>
                    <a:pt x="128213" y="622145"/>
                  </a:cubicBezTo>
                  <a:cubicBezTo>
                    <a:pt x="120315" y="647815"/>
                    <a:pt x="116612" y="674917"/>
                    <a:pt x="118760" y="701747"/>
                  </a:cubicBezTo>
                  <a:cubicBezTo>
                    <a:pt x="123845" y="765824"/>
                    <a:pt x="163682" y="818916"/>
                    <a:pt x="223464" y="842192"/>
                  </a:cubicBezTo>
                  <a:cubicBezTo>
                    <a:pt x="224970" y="842784"/>
                    <a:pt x="226599" y="843451"/>
                    <a:pt x="226796" y="845228"/>
                  </a:cubicBezTo>
                  <a:cubicBezTo>
                    <a:pt x="227537" y="851324"/>
                    <a:pt x="150675" y="878377"/>
                    <a:pt x="141764" y="883486"/>
                  </a:cubicBezTo>
                  <a:cubicBezTo>
                    <a:pt x="98051" y="908564"/>
                    <a:pt x="61792" y="945736"/>
                    <a:pt x="36739" y="989400"/>
                  </a:cubicBezTo>
                  <a:cubicBezTo>
                    <a:pt x="8354" y="1038765"/>
                    <a:pt x="-359" y="1089390"/>
                    <a:pt x="11" y="1145197"/>
                  </a:cubicBezTo>
                  <a:cubicBezTo>
                    <a:pt x="233" y="1177556"/>
                    <a:pt x="22670" y="1212408"/>
                    <a:pt x="43058" y="1235956"/>
                  </a:cubicBezTo>
                  <a:cubicBezTo>
                    <a:pt x="65075" y="1261403"/>
                    <a:pt x="93534" y="1281471"/>
                    <a:pt x="125597" y="1292059"/>
                  </a:cubicBezTo>
                  <a:cubicBezTo>
                    <a:pt x="144603" y="1298354"/>
                    <a:pt x="164571" y="1301488"/>
                    <a:pt x="184539" y="1302303"/>
                  </a:cubicBezTo>
                  <a:cubicBezTo>
                    <a:pt x="311458" y="1307511"/>
                    <a:pt x="413743" y="1222380"/>
                    <a:pt x="484336" y="1124982"/>
                  </a:cubicBezTo>
                  <a:cubicBezTo>
                    <a:pt x="486113" y="1122538"/>
                    <a:pt x="487026" y="1119354"/>
                    <a:pt x="491025" y="1117503"/>
                  </a:cubicBezTo>
                  <a:cubicBezTo>
                    <a:pt x="488803" y="1118540"/>
                    <a:pt x="494875" y="1155416"/>
                    <a:pt x="495591" y="1159291"/>
                  </a:cubicBezTo>
                  <a:cubicBezTo>
                    <a:pt x="498158" y="1172891"/>
                    <a:pt x="502453" y="1186245"/>
                    <a:pt x="509734" y="1198092"/>
                  </a:cubicBezTo>
                  <a:cubicBezTo>
                    <a:pt x="559396" y="1278879"/>
                    <a:pt x="671875" y="1205522"/>
                    <a:pt x="714799" y="1157094"/>
                  </a:cubicBezTo>
                  <a:cubicBezTo>
                    <a:pt x="743875" y="1124266"/>
                    <a:pt x="766287" y="1085638"/>
                    <a:pt x="786922" y="1047157"/>
                  </a:cubicBezTo>
                  <a:cubicBezTo>
                    <a:pt x="788057" y="1045010"/>
                    <a:pt x="788970" y="1041406"/>
                    <a:pt x="791883" y="1042097"/>
                  </a:cubicBezTo>
                  <a:cubicBezTo>
                    <a:pt x="795709" y="1043011"/>
                    <a:pt x="794055" y="1046886"/>
                    <a:pt x="793907" y="1049478"/>
                  </a:cubicBezTo>
                  <a:cubicBezTo>
                    <a:pt x="792821" y="1070433"/>
                    <a:pt x="788995" y="1091907"/>
                    <a:pt x="795758" y="1112344"/>
                  </a:cubicBezTo>
                  <a:cubicBezTo>
                    <a:pt x="800522" y="1126759"/>
                    <a:pt x="810691" y="1139940"/>
                    <a:pt x="824810" y="1145543"/>
                  </a:cubicBezTo>
                  <a:cubicBezTo>
                    <a:pt x="850233" y="1155663"/>
                    <a:pt x="884394" y="1141618"/>
                    <a:pt x="905127" y="1126932"/>
                  </a:cubicBezTo>
                  <a:cubicBezTo>
                    <a:pt x="946866" y="1097436"/>
                    <a:pt x="978361" y="1059153"/>
                    <a:pt x="1005660" y="1016650"/>
                  </a:cubicBezTo>
                  <a:cubicBezTo>
                    <a:pt x="1034292" y="972073"/>
                    <a:pt x="1057395" y="924780"/>
                    <a:pt x="1079091" y="876526"/>
                  </a:cubicBezTo>
                  <a:cubicBezTo>
                    <a:pt x="1092790" y="846042"/>
                    <a:pt x="1107476" y="815930"/>
                    <a:pt x="1120336" y="785076"/>
                  </a:cubicBezTo>
                  <a:cubicBezTo>
                    <a:pt x="1139490" y="739117"/>
                    <a:pt x="1159927" y="693750"/>
                    <a:pt x="1180636" y="648506"/>
                  </a:cubicBezTo>
                  <a:cubicBezTo>
                    <a:pt x="1194187" y="618887"/>
                    <a:pt x="1210255" y="590551"/>
                    <a:pt x="1230322" y="564709"/>
                  </a:cubicBezTo>
                  <a:cubicBezTo>
                    <a:pt x="1232519" y="561895"/>
                    <a:pt x="1235037" y="558439"/>
                    <a:pt x="1238690" y="559204"/>
                  </a:cubicBezTo>
                  <a:cubicBezTo>
                    <a:pt x="1242343" y="559994"/>
                    <a:pt x="1241676" y="564388"/>
                    <a:pt x="1242170" y="567424"/>
                  </a:cubicBezTo>
                  <a:cubicBezTo>
                    <a:pt x="1250538" y="619628"/>
                    <a:pt x="1274825" y="669141"/>
                    <a:pt x="1296028" y="717544"/>
                  </a:cubicBezTo>
                  <a:cubicBezTo>
                    <a:pt x="1304741" y="737438"/>
                    <a:pt x="1313676" y="757456"/>
                    <a:pt x="1318267" y="778708"/>
                  </a:cubicBezTo>
                  <a:cubicBezTo>
                    <a:pt x="1325919" y="814078"/>
                    <a:pt x="1322364" y="852485"/>
                    <a:pt x="1307579" y="885584"/>
                  </a:cubicBezTo>
                  <a:cubicBezTo>
                    <a:pt x="1294078" y="915746"/>
                    <a:pt x="1265495" y="949932"/>
                    <a:pt x="1230619" y="954128"/>
                  </a:cubicBezTo>
                  <a:cubicBezTo>
                    <a:pt x="1212427" y="956325"/>
                    <a:pt x="1192977" y="948328"/>
                    <a:pt x="1182808" y="933074"/>
                  </a:cubicBezTo>
                  <a:cubicBezTo>
                    <a:pt x="1170393" y="914463"/>
                    <a:pt x="1172713" y="890471"/>
                    <a:pt x="1172737" y="869219"/>
                  </a:cubicBezTo>
                  <a:cubicBezTo>
                    <a:pt x="1172417" y="851152"/>
                    <a:pt x="1146969" y="866159"/>
                    <a:pt x="1140008" y="870701"/>
                  </a:cubicBezTo>
                  <a:cubicBezTo>
                    <a:pt x="1127050" y="879142"/>
                    <a:pt x="1117942" y="893038"/>
                    <a:pt x="1113672" y="907774"/>
                  </a:cubicBezTo>
                  <a:cubicBezTo>
                    <a:pt x="1102145" y="947562"/>
                    <a:pt x="1115400" y="1002333"/>
                    <a:pt x="1155237" y="1020969"/>
                  </a:cubicBezTo>
                  <a:cubicBezTo>
                    <a:pt x="1185622" y="1035186"/>
                    <a:pt x="1219684" y="1030398"/>
                    <a:pt x="1249698" y="1018032"/>
                  </a:cubicBezTo>
                  <a:cubicBezTo>
                    <a:pt x="1305629" y="994953"/>
                    <a:pt x="1346677" y="955461"/>
                    <a:pt x="1381085" y="907453"/>
                  </a:cubicBezTo>
                  <a:cubicBezTo>
                    <a:pt x="1382368" y="905651"/>
                    <a:pt x="1383676" y="903800"/>
                    <a:pt x="1384589" y="901801"/>
                  </a:cubicBezTo>
                  <a:cubicBezTo>
                    <a:pt x="1390982" y="887559"/>
                    <a:pt x="1401472" y="879636"/>
                    <a:pt x="1416751" y="874526"/>
                  </a:cubicBezTo>
                  <a:cubicBezTo>
                    <a:pt x="1482876" y="852485"/>
                    <a:pt x="1531723" y="808623"/>
                    <a:pt x="1568204" y="750101"/>
                  </a:cubicBezTo>
                  <a:cubicBezTo>
                    <a:pt x="1572252" y="743609"/>
                    <a:pt x="1576547" y="737241"/>
                    <a:pt x="1580792" y="730873"/>
                  </a:cubicBezTo>
                  <a:cubicBezTo>
                    <a:pt x="1581089" y="730428"/>
                    <a:pt x="1581829" y="730305"/>
                    <a:pt x="1582965" y="729713"/>
                  </a:cubicBezTo>
                  <a:cubicBezTo>
                    <a:pt x="1579756" y="731391"/>
                    <a:pt x="1587951" y="786359"/>
                    <a:pt x="1588987" y="791444"/>
                  </a:cubicBezTo>
                  <a:cubicBezTo>
                    <a:pt x="1593405" y="813362"/>
                    <a:pt x="1604216" y="835231"/>
                    <a:pt x="1623346" y="846808"/>
                  </a:cubicBezTo>
                  <a:cubicBezTo>
                    <a:pt x="1667552" y="873490"/>
                    <a:pt x="1731259" y="840291"/>
                    <a:pt x="1766259" y="812400"/>
                  </a:cubicBezTo>
                  <a:cubicBezTo>
                    <a:pt x="1827126" y="763923"/>
                    <a:pt x="1881181" y="692713"/>
                    <a:pt x="1909098" y="619973"/>
                  </a:cubicBezTo>
                  <a:cubicBezTo>
                    <a:pt x="1918798" y="658157"/>
                    <a:pt x="1928375" y="692935"/>
                    <a:pt x="1964782" y="714409"/>
                  </a:cubicBezTo>
                  <a:cubicBezTo>
                    <a:pt x="1993685" y="731440"/>
                    <a:pt x="2029352" y="733761"/>
                    <a:pt x="2062427" y="728084"/>
                  </a:cubicBezTo>
                  <a:cubicBezTo>
                    <a:pt x="2127219" y="716952"/>
                    <a:pt x="2192110" y="686246"/>
                    <a:pt x="2241130" y="642533"/>
                  </a:cubicBezTo>
                  <a:cubicBezTo>
                    <a:pt x="2268009" y="618566"/>
                    <a:pt x="2289286" y="589515"/>
                    <a:pt x="2310982" y="560710"/>
                  </a:cubicBezTo>
                  <a:cubicBezTo>
                    <a:pt x="2367357" y="485526"/>
                    <a:pt x="2405418" y="395731"/>
                    <a:pt x="2437506" y="307959"/>
                  </a:cubicBezTo>
                  <a:cubicBezTo>
                    <a:pt x="2446910" y="282215"/>
                    <a:pt x="2455598" y="256224"/>
                    <a:pt x="2463571" y="230011"/>
                  </a:cubicBezTo>
                  <a:cubicBezTo>
                    <a:pt x="2468408" y="214115"/>
                    <a:pt x="2468877" y="195257"/>
                    <a:pt x="2478405" y="181090"/>
                  </a:cubicBezTo>
                  <a:cubicBezTo>
                    <a:pt x="2482848" y="174499"/>
                    <a:pt x="2487069" y="171142"/>
                    <a:pt x="2494621" y="175092"/>
                  </a:cubicBezTo>
                  <a:cubicBezTo>
                    <a:pt x="2503952" y="179979"/>
                    <a:pt x="2513923" y="191752"/>
                    <a:pt x="2521476" y="199182"/>
                  </a:cubicBezTo>
                  <a:cubicBezTo>
                    <a:pt x="2530436" y="208018"/>
                    <a:pt x="2538433" y="218212"/>
                    <a:pt x="2541469" y="230677"/>
                  </a:cubicBezTo>
                  <a:cubicBezTo>
                    <a:pt x="2545715" y="248054"/>
                    <a:pt x="2539594" y="266344"/>
                    <a:pt x="2530955" y="281993"/>
                  </a:cubicBezTo>
                  <a:cubicBezTo>
                    <a:pt x="2503335" y="332098"/>
                    <a:pt x="2468334" y="379588"/>
                    <a:pt x="2447305" y="433026"/>
                  </a:cubicBezTo>
                  <a:cubicBezTo>
                    <a:pt x="2435877" y="462053"/>
                    <a:pt x="2429385" y="493647"/>
                    <a:pt x="2433507" y="524574"/>
                  </a:cubicBezTo>
                  <a:cubicBezTo>
                    <a:pt x="2437629" y="555502"/>
                    <a:pt x="2453303" y="585664"/>
                    <a:pt x="2479195" y="603066"/>
                  </a:cubicBezTo>
                  <a:cubicBezTo>
                    <a:pt x="2502421" y="618690"/>
                    <a:pt x="2531818" y="625996"/>
                    <a:pt x="2558994" y="622713"/>
                  </a:cubicBezTo>
                  <a:cubicBezTo>
                    <a:pt x="2566670" y="621800"/>
                    <a:pt x="2585800" y="615185"/>
                    <a:pt x="2592464" y="612470"/>
                  </a:cubicBezTo>
                  <a:cubicBezTo>
                    <a:pt x="2630105" y="597166"/>
                    <a:pt x="2663674" y="575717"/>
                    <a:pt x="2691442" y="545629"/>
                  </a:cubicBezTo>
                  <a:cubicBezTo>
                    <a:pt x="2726318" y="507371"/>
                    <a:pt x="2753543" y="461658"/>
                    <a:pt x="2779584" y="417155"/>
                  </a:cubicBezTo>
                  <a:cubicBezTo>
                    <a:pt x="2791851" y="396224"/>
                    <a:pt x="2812930" y="370233"/>
                    <a:pt x="2814189" y="345279"/>
                  </a:cubicBezTo>
                  <a:cubicBezTo>
                    <a:pt x="2814609" y="337282"/>
                    <a:pt x="2812017" y="328865"/>
                    <a:pt x="2805821" y="324003"/>
                  </a:cubicBezTo>
                  <a:close/>
                  <a:moveTo>
                    <a:pt x="2024711" y="451662"/>
                  </a:moveTo>
                  <a:cubicBezTo>
                    <a:pt x="2038188" y="405628"/>
                    <a:pt x="2059835" y="363841"/>
                    <a:pt x="2089133" y="325755"/>
                  </a:cubicBezTo>
                  <a:cubicBezTo>
                    <a:pt x="2111570" y="296580"/>
                    <a:pt x="2138721" y="273921"/>
                    <a:pt x="2172142" y="258593"/>
                  </a:cubicBezTo>
                  <a:cubicBezTo>
                    <a:pt x="2194405" y="248375"/>
                    <a:pt x="2235453" y="258001"/>
                    <a:pt x="2230418" y="289175"/>
                  </a:cubicBezTo>
                  <a:cubicBezTo>
                    <a:pt x="2225037" y="322324"/>
                    <a:pt x="2217706" y="352906"/>
                    <a:pt x="2196503" y="379736"/>
                  </a:cubicBezTo>
                  <a:cubicBezTo>
                    <a:pt x="2175276" y="406591"/>
                    <a:pt x="2147360" y="428016"/>
                    <a:pt x="2116630" y="442949"/>
                  </a:cubicBezTo>
                  <a:cubicBezTo>
                    <a:pt x="2110311" y="446009"/>
                    <a:pt x="2079260" y="457783"/>
                    <a:pt x="2054849" y="462226"/>
                  </a:cubicBezTo>
                  <a:cubicBezTo>
                    <a:pt x="2035893" y="465632"/>
                    <a:pt x="2020910" y="464645"/>
                    <a:pt x="2024711" y="451662"/>
                  </a:cubicBezTo>
                  <a:close/>
                  <a:moveTo>
                    <a:pt x="248369" y="580925"/>
                  </a:moveTo>
                  <a:cubicBezTo>
                    <a:pt x="252466" y="574680"/>
                    <a:pt x="258291" y="570238"/>
                    <a:pt x="263820" y="565424"/>
                  </a:cubicBezTo>
                  <a:cubicBezTo>
                    <a:pt x="292946" y="540174"/>
                    <a:pt x="328711" y="531338"/>
                    <a:pt x="365242" y="524673"/>
                  </a:cubicBezTo>
                  <a:cubicBezTo>
                    <a:pt x="384889" y="521094"/>
                    <a:pt x="403006" y="526919"/>
                    <a:pt x="420210" y="535953"/>
                  </a:cubicBezTo>
                  <a:cubicBezTo>
                    <a:pt x="425764" y="538866"/>
                    <a:pt x="429738" y="543309"/>
                    <a:pt x="430898" y="549751"/>
                  </a:cubicBezTo>
                  <a:cubicBezTo>
                    <a:pt x="432305" y="550639"/>
                    <a:pt x="432675" y="552046"/>
                    <a:pt x="432823" y="553577"/>
                  </a:cubicBezTo>
                  <a:cubicBezTo>
                    <a:pt x="434353" y="554342"/>
                    <a:pt x="434353" y="555798"/>
                    <a:pt x="434329" y="557230"/>
                  </a:cubicBezTo>
                  <a:cubicBezTo>
                    <a:pt x="434427" y="559402"/>
                    <a:pt x="434551" y="561574"/>
                    <a:pt x="434650" y="563746"/>
                  </a:cubicBezTo>
                  <a:cubicBezTo>
                    <a:pt x="433860" y="569127"/>
                    <a:pt x="436822" y="575075"/>
                    <a:pt x="432305" y="579938"/>
                  </a:cubicBezTo>
                  <a:cubicBezTo>
                    <a:pt x="429935" y="585097"/>
                    <a:pt x="428775" y="590848"/>
                    <a:pt x="424826" y="595241"/>
                  </a:cubicBezTo>
                  <a:cubicBezTo>
                    <a:pt x="406264" y="621109"/>
                    <a:pt x="379336" y="629254"/>
                    <a:pt x="349346" y="630192"/>
                  </a:cubicBezTo>
                  <a:cubicBezTo>
                    <a:pt x="339942" y="630488"/>
                    <a:pt x="330266" y="630686"/>
                    <a:pt x="321282" y="626638"/>
                  </a:cubicBezTo>
                  <a:cubicBezTo>
                    <a:pt x="307780" y="627057"/>
                    <a:pt x="295957" y="621923"/>
                    <a:pt x="284504" y="615555"/>
                  </a:cubicBezTo>
                  <a:cubicBezTo>
                    <a:pt x="278901" y="615333"/>
                    <a:pt x="274977" y="612692"/>
                    <a:pt x="272755" y="607533"/>
                  </a:cubicBezTo>
                  <a:cubicBezTo>
                    <a:pt x="268066" y="609606"/>
                    <a:pt x="266141" y="605682"/>
                    <a:pt x="263499" y="603312"/>
                  </a:cubicBezTo>
                  <a:cubicBezTo>
                    <a:pt x="262882" y="602745"/>
                    <a:pt x="262265" y="602177"/>
                    <a:pt x="261648" y="601634"/>
                  </a:cubicBezTo>
                  <a:lnTo>
                    <a:pt x="261722" y="601757"/>
                  </a:lnTo>
                  <a:cubicBezTo>
                    <a:pt x="255947" y="600597"/>
                    <a:pt x="252738" y="596006"/>
                    <a:pt x="249011" y="592180"/>
                  </a:cubicBezTo>
                  <a:cubicBezTo>
                    <a:pt x="245654" y="588750"/>
                    <a:pt x="245728" y="584948"/>
                    <a:pt x="248369" y="580925"/>
                  </a:cubicBezTo>
                  <a:close/>
                </a:path>
              </a:pathLst>
            </a:custGeom>
            <a:solidFill>
              <a:schemeClr val="accent1"/>
            </a:solidFill>
            <a:ln w="2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5A32F30-3346-4AE4-A350-B6A821D52222}"/>
                </a:ext>
              </a:extLst>
            </p:cNvPr>
            <p:cNvSpPr/>
            <p:nvPr/>
          </p:nvSpPr>
          <p:spPr>
            <a:xfrm>
              <a:off x="5904349" y="2670346"/>
              <a:ext cx="11107" cy="191612"/>
            </a:xfrm>
            <a:custGeom>
              <a:avLst/>
              <a:gdLst>
                <a:gd name="connsiteX0" fmla="*/ 0 w 11107"/>
                <a:gd name="connsiteY0" fmla="*/ 0 h 191612"/>
                <a:gd name="connsiteX1" fmla="*/ 11107 w 11107"/>
                <a:gd name="connsiteY1" fmla="*/ 0 h 191612"/>
                <a:gd name="connsiteX2" fmla="*/ 11107 w 11107"/>
                <a:gd name="connsiteY2" fmla="*/ 191612 h 191612"/>
                <a:gd name="connsiteX3" fmla="*/ 0 w 11107"/>
                <a:gd name="connsiteY3" fmla="*/ 191612 h 19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07" h="191612">
                  <a:moveTo>
                    <a:pt x="0" y="0"/>
                  </a:moveTo>
                  <a:lnTo>
                    <a:pt x="11107" y="0"/>
                  </a:lnTo>
                  <a:lnTo>
                    <a:pt x="11107" y="191612"/>
                  </a:lnTo>
                  <a:lnTo>
                    <a:pt x="0" y="191612"/>
                  </a:lnTo>
                  <a:close/>
                </a:path>
              </a:pathLst>
            </a:custGeom>
            <a:solidFill>
              <a:schemeClr val="accent1"/>
            </a:solidFill>
            <a:ln w="2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156637-3947-4277-843D-213307D242C7}"/>
                </a:ext>
              </a:extLst>
            </p:cNvPr>
            <p:cNvSpPr/>
            <p:nvPr/>
          </p:nvSpPr>
          <p:spPr>
            <a:xfrm rot="20745522">
              <a:off x="5696010" y="2872181"/>
              <a:ext cx="343457" cy="502507"/>
            </a:xfrm>
            <a:custGeom>
              <a:avLst/>
              <a:gdLst>
                <a:gd name="connsiteX0" fmla="*/ 202 w 1160680"/>
                <a:gd name="connsiteY0" fmla="*/ 1143853 h 1698170"/>
                <a:gd name="connsiteX1" fmla="*/ 133315 w 1160680"/>
                <a:gd name="connsiteY1" fmla="*/ 1507277 h 1698170"/>
                <a:gd name="connsiteX2" fmla="*/ 509674 w 1160680"/>
                <a:gd name="connsiteY2" fmla="*/ 1697046 h 1698170"/>
                <a:gd name="connsiteX3" fmla="*/ 740996 w 1160680"/>
                <a:gd name="connsiteY3" fmla="*/ 1653686 h 1698170"/>
                <a:gd name="connsiteX4" fmla="*/ 1054340 w 1160680"/>
                <a:gd name="connsiteY4" fmla="*/ 1354579 h 1698170"/>
                <a:gd name="connsiteX5" fmla="*/ 1159558 w 1160680"/>
                <a:gd name="connsiteY5" fmla="*/ 853851 h 1698170"/>
                <a:gd name="connsiteX6" fmla="*/ 1141853 w 1160680"/>
                <a:gd name="connsiteY6" fmla="*/ 501990 h 1698170"/>
                <a:gd name="connsiteX7" fmla="*/ 1077898 w 1160680"/>
                <a:gd name="connsiteY7" fmla="*/ 185612 h 1698170"/>
                <a:gd name="connsiteX8" fmla="*/ 1007150 w 1160680"/>
                <a:gd name="connsiteY8" fmla="*/ 65507 h 1698170"/>
                <a:gd name="connsiteX9" fmla="*/ 778791 w 1160680"/>
                <a:gd name="connsiteY9" fmla="*/ 16727 h 1698170"/>
                <a:gd name="connsiteX10" fmla="*/ 465158 w 1160680"/>
                <a:gd name="connsiteY10" fmla="*/ 259829 h 1698170"/>
                <a:gd name="connsiteX11" fmla="*/ 194596 w 1160680"/>
                <a:gd name="connsiteY11" fmla="*/ 598176 h 1698170"/>
                <a:gd name="connsiteX12" fmla="*/ 41177 w 1160680"/>
                <a:gd name="connsiteY12" fmla="*/ 890635 h 1698170"/>
                <a:gd name="connsiteX13" fmla="*/ 202 w 1160680"/>
                <a:gd name="connsiteY13" fmla="*/ 1143853 h 1698170"/>
                <a:gd name="connsiteX14" fmla="*/ 258985 w 1160680"/>
                <a:gd name="connsiteY14" fmla="*/ 548963 h 1698170"/>
                <a:gd name="connsiteX15" fmla="*/ 335297 w 1160680"/>
                <a:gd name="connsiteY15" fmla="*/ 436590 h 1698170"/>
                <a:gd name="connsiteX16" fmla="*/ 380319 w 1160680"/>
                <a:gd name="connsiteY16" fmla="*/ 380657 h 1698170"/>
                <a:gd name="connsiteX17" fmla="*/ 423389 w 1160680"/>
                <a:gd name="connsiteY17" fmla="*/ 394459 h 1698170"/>
                <a:gd name="connsiteX18" fmla="*/ 598777 w 1160680"/>
                <a:gd name="connsiteY18" fmla="*/ 345536 h 1698170"/>
                <a:gd name="connsiteX19" fmla="*/ 624287 w 1160680"/>
                <a:gd name="connsiteY19" fmla="*/ 355508 h 1698170"/>
                <a:gd name="connsiteX20" fmla="*/ 739406 w 1160680"/>
                <a:gd name="connsiteY20" fmla="*/ 505242 h 1698170"/>
                <a:gd name="connsiteX21" fmla="*/ 768674 w 1160680"/>
                <a:gd name="connsiteY21" fmla="*/ 515070 h 1698170"/>
                <a:gd name="connsiteX22" fmla="*/ 961117 w 1160680"/>
                <a:gd name="connsiteY22" fmla="*/ 466797 h 1698170"/>
                <a:gd name="connsiteX23" fmla="*/ 986843 w 1160680"/>
                <a:gd name="connsiteY23" fmla="*/ 476192 h 1698170"/>
                <a:gd name="connsiteX24" fmla="*/ 1096976 w 1160680"/>
                <a:gd name="connsiteY24" fmla="*/ 619278 h 1698170"/>
                <a:gd name="connsiteX25" fmla="*/ 1134844 w 1160680"/>
                <a:gd name="connsiteY25" fmla="*/ 634381 h 1698170"/>
                <a:gd name="connsiteX26" fmla="*/ 1134844 w 1160680"/>
                <a:gd name="connsiteY26" fmla="*/ 823717 h 1698170"/>
                <a:gd name="connsiteX27" fmla="*/ 1098494 w 1160680"/>
                <a:gd name="connsiteY27" fmla="*/ 867654 h 1698170"/>
                <a:gd name="connsiteX28" fmla="*/ 1032009 w 1160680"/>
                <a:gd name="connsiteY28" fmla="*/ 880879 h 1698170"/>
                <a:gd name="connsiteX29" fmla="*/ 990095 w 1160680"/>
                <a:gd name="connsiteY29" fmla="*/ 829787 h 1698170"/>
                <a:gd name="connsiteX30" fmla="*/ 907135 w 1160680"/>
                <a:gd name="connsiteY30" fmla="*/ 717486 h 1698170"/>
                <a:gd name="connsiteX31" fmla="*/ 879746 w 1160680"/>
                <a:gd name="connsiteY31" fmla="*/ 707730 h 1698170"/>
                <a:gd name="connsiteX32" fmla="*/ 686147 w 1160680"/>
                <a:gd name="connsiteY32" fmla="*/ 761062 h 1698170"/>
                <a:gd name="connsiteX33" fmla="*/ 654350 w 1160680"/>
                <a:gd name="connsiteY33" fmla="*/ 748488 h 1698170"/>
                <a:gd name="connsiteX34" fmla="*/ 540315 w 1160680"/>
                <a:gd name="connsiteY34" fmla="*/ 593262 h 1698170"/>
                <a:gd name="connsiteX35" fmla="*/ 522610 w 1160680"/>
                <a:gd name="connsiteY35" fmla="*/ 586830 h 1698170"/>
                <a:gd name="connsiteX36" fmla="*/ 385377 w 1160680"/>
                <a:gd name="connsiteY36" fmla="*/ 626576 h 1698170"/>
                <a:gd name="connsiteX37" fmla="*/ 339561 w 1160680"/>
                <a:gd name="connsiteY37" fmla="*/ 640451 h 1698170"/>
                <a:gd name="connsiteX38" fmla="*/ 299526 w 1160680"/>
                <a:gd name="connsiteY38" fmla="*/ 626865 h 1698170"/>
                <a:gd name="connsiteX39" fmla="*/ 259925 w 1160680"/>
                <a:gd name="connsiteY39" fmla="*/ 576063 h 1698170"/>
                <a:gd name="connsiteX40" fmla="*/ 258985 w 1160680"/>
                <a:gd name="connsiteY40" fmla="*/ 548963 h 1698170"/>
                <a:gd name="connsiteX41" fmla="*/ 102386 w 1160680"/>
                <a:gd name="connsiteY41" fmla="*/ 806373 h 1698170"/>
                <a:gd name="connsiteX42" fmla="*/ 215265 w 1160680"/>
                <a:gd name="connsiteY42" fmla="*/ 948519 h 1698170"/>
                <a:gd name="connsiteX43" fmla="*/ 413417 w 1160680"/>
                <a:gd name="connsiteY43" fmla="*/ 889478 h 1698170"/>
                <a:gd name="connsiteX44" fmla="*/ 445069 w 1160680"/>
                <a:gd name="connsiteY44" fmla="*/ 900102 h 1698170"/>
                <a:gd name="connsiteX45" fmla="*/ 556863 w 1160680"/>
                <a:gd name="connsiteY45" fmla="*/ 1052220 h 1698170"/>
                <a:gd name="connsiteX46" fmla="*/ 585625 w 1160680"/>
                <a:gd name="connsiteY46" fmla="*/ 1061904 h 1698170"/>
                <a:gd name="connsiteX47" fmla="*/ 776551 w 1160680"/>
                <a:gd name="connsiteY47" fmla="*/ 1010595 h 1698170"/>
                <a:gd name="connsiteX48" fmla="*/ 794762 w 1160680"/>
                <a:gd name="connsiteY48" fmla="*/ 1004019 h 1698170"/>
                <a:gd name="connsiteX49" fmla="*/ 840506 w 1160680"/>
                <a:gd name="connsiteY49" fmla="*/ 1065590 h 1698170"/>
                <a:gd name="connsiteX50" fmla="*/ 926791 w 1160680"/>
                <a:gd name="connsiteY50" fmla="*/ 1180131 h 1698170"/>
                <a:gd name="connsiteX51" fmla="*/ 947965 w 1160680"/>
                <a:gd name="connsiteY51" fmla="*/ 1183238 h 1698170"/>
                <a:gd name="connsiteX52" fmla="*/ 1076308 w 1160680"/>
                <a:gd name="connsiteY52" fmla="*/ 1148839 h 1698170"/>
                <a:gd name="connsiteX53" fmla="*/ 1095603 w 1160680"/>
                <a:gd name="connsiteY53" fmla="*/ 1145515 h 1698170"/>
                <a:gd name="connsiteX54" fmla="*/ 1078332 w 1160680"/>
                <a:gd name="connsiteY54" fmla="*/ 1234546 h 1698170"/>
                <a:gd name="connsiteX55" fmla="*/ 1016328 w 1160680"/>
                <a:gd name="connsiteY55" fmla="*/ 1372068 h 1698170"/>
                <a:gd name="connsiteX56" fmla="*/ 968343 w 1160680"/>
                <a:gd name="connsiteY56" fmla="*/ 1397361 h 1698170"/>
                <a:gd name="connsiteX57" fmla="*/ 887117 w 1160680"/>
                <a:gd name="connsiteY57" fmla="*/ 1416945 h 1698170"/>
                <a:gd name="connsiteX58" fmla="*/ 822801 w 1160680"/>
                <a:gd name="connsiteY58" fmla="*/ 1391363 h 1698170"/>
                <a:gd name="connsiteX59" fmla="*/ 753426 w 1160680"/>
                <a:gd name="connsiteY59" fmla="*/ 1298863 h 1698170"/>
                <a:gd name="connsiteX60" fmla="*/ 726760 w 1160680"/>
                <a:gd name="connsiteY60" fmla="*/ 1262874 h 1698170"/>
                <a:gd name="connsiteX61" fmla="*/ 692795 w 1160680"/>
                <a:gd name="connsiteY61" fmla="*/ 1251890 h 1698170"/>
                <a:gd name="connsiteX62" fmla="*/ 504399 w 1160680"/>
                <a:gd name="connsiteY62" fmla="*/ 1300958 h 1698170"/>
                <a:gd name="connsiteX63" fmla="*/ 479106 w 1160680"/>
                <a:gd name="connsiteY63" fmla="*/ 1292142 h 1698170"/>
                <a:gd name="connsiteX64" fmla="*/ 367962 w 1160680"/>
                <a:gd name="connsiteY64" fmla="*/ 1144503 h 1698170"/>
                <a:gd name="connsiteX65" fmla="*/ 330600 w 1160680"/>
                <a:gd name="connsiteY65" fmla="*/ 1131279 h 1698170"/>
                <a:gd name="connsiteX66" fmla="*/ 157886 w 1160680"/>
                <a:gd name="connsiteY66" fmla="*/ 1181359 h 1698170"/>
                <a:gd name="connsiteX67" fmla="*/ 123560 w 1160680"/>
                <a:gd name="connsiteY67" fmla="*/ 1171964 h 1698170"/>
                <a:gd name="connsiteX68" fmla="*/ 29108 w 1160680"/>
                <a:gd name="connsiteY68" fmla="*/ 1053015 h 1698170"/>
                <a:gd name="connsiteX69" fmla="*/ 22098 w 1160680"/>
                <a:gd name="connsiteY69" fmla="*/ 1027289 h 1698170"/>
                <a:gd name="connsiteX70" fmla="*/ 97905 w 1160680"/>
                <a:gd name="connsiteY70" fmla="*/ 811937 h 1698170"/>
                <a:gd name="connsiteX71" fmla="*/ 102386 w 1160680"/>
                <a:gd name="connsiteY71" fmla="*/ 806373 h 169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160680" h="1698170">
                  <a:moveTo>
                    <a:pt x="202" y="1143853"/>
                  </a:moveTo>
                  <a:cubicBezTo>
                    <a:pt x="3454" y="1274581"/>
                    <a:pt x="45585" y="1402275"/>
                    <a:pt x="133315" y="1507277"/>
                  </a:cubicBezTo>
                  <a:cubicBezTo>
                    <a:pt x="231235" y="1624491"/>
                    <a:pt x="358133" y="1685917"/>
                    <a:pt x="509674" y="1697046"/>
                  </a:cubicBezTo>
                  <a:cubicBezTo>
                    <a:pt x="590395" y="1702972"/>
                    <a:pt x="667213" y="1685050"/>
                    <a:pt x="740996" y="1653686"/>
                  </a:cubicBezTo>
                  <a:cubicBezTo>
                    <a:pt x="878517" y="1595224"/>
                    <a:pt x="995082" y="1492028"/>
                    <a:pt x="1054340" y="1354579"/>
                  </a:cubicBezTo>
                  <a:cubicBezTo>
                    <a:pt x="1122341" y="1196824"/>
                    <a:pt x="1153560" y="1024976"/>
                    <a:pt x="1159558" y="853851"/>
                  </a:cubicBezTo>
                  <a:cubicBezTo>
                    <a:pt x="1163677" y="736348"/>
                    <a:pt x="1156162" y="618627"/>
                    <a:pt x="1141853" y="501990"/>
                  </a:cubicBezTo>
                  <a:cubicBezTo>
                    <a:pt x="1128918" y="396338"/>
                    <a:pt x="1118800" y="284471"/>
                    <a:pt x="1077898" y="185612"/>
                  </a:cubicBezTo>
                  <a:cubicBezTo>
                    <a:pt x="1059832" y="141891"/>
                    <a:pt x="1039525" y="99833"/>
                    <a:pt x="1007150" y="65507"/>
                  </a:cubicBezTo>
                  <a:cubicBezTo>
                    <a:pt x="937703" y="-7987"/>
                    <a:pt x="863486" y="-12323"/>
                    <a:pt x="778791" y="16727"/>
                  </a:cubicBezTo>
                  <a:cubicBezTo>
                    <a:pt x="651676" y="60303"/>
                    <a:pt x="555490" y="164800"/>
                    <a:pt x="465158" y="259829"/>
                  </a:cubicBezTo>
                  <a:cubicBezTo>
                    <a:pt x="365577" y="364614"/>
                    <a:pt x="274884" y="477998"/>
                    <a:pt x="194596" y="598176"/>
                  </a:cubicBezTo>
                  <a:cubicBezTo>
                    <a:pt x="133315" y="689953"/>
                    <a:pt x="77671" y="786500"/>
                    <a:pt x="41177" y="890635"/>
                  </a:cubicBezTo>
                  <a:cubicBezTo>
                    <a:pt x="12343" y="972728"/>
                    <a:pt x="-1894" y="1058941"/>
                    <a:pt x="202" y="1143853"/>
                  </a:cubicBezTo>
                  <a:close/>
                  <a:moveTo>
                    <a:pt x="258985" y="548963"/>
                  </a:moveTo>
                  <a:cubicBezTo>
                    <a:pt x="284206" y="511385"/>
                    <a:pt x="309210" y="473590"/>
                    <a:pt x="335297" y="436590"/>
                  </a:cubicBezTo>
                  <a:cubicBezTo>
                    <a:pt x="348233" y="418235"/>
                    <a:pt x="363409" y="401541"/>
                    <a:pt x="380319" y="380657"/>
                  </a:cubicBezTo>
                  <a:cubicBezTo>
                    <a:pt x="391231" y="403926"/>
                    <a:pt x="406407" y="399373"/>
                    <a:pt x="423389" y="394459"/>
                  </a:cubicBezTo>
                  <a:cubicBezTo>
                    <a:pt x="481708" y="377621"/>
                    <a:pt x="540387" y="362084"/>
                    <a:pt x="598777" y="345536"/>
                  </a:cubicBezTo>
                  <a:cubicBezTo>
                    <a:pt x="610701" y="342139"/>
                    <a:pt x="617133" y="346114"/>
                    <a:pt x="624287" y="355508"/>
                  </a:cubicBezTo>
                  <a:cubicBezTo>
                    <a:pt x="662299" y="405661"/>
                    <a:pt x="701395" y="455090"/>
                    <a:pt x="739406" y="505242"/>
                  </a:cubicBezTo>
                  <a:cubicBezTo>
                    <a:pt x="747645" y="516082"/>
                    <a:pt x="754871" y="518684"/>
                    <a:pt x="768674" y="515070"/>
                  </a:cubicBezTo>
                  <a:cubicBezTo>
                    <a:pt x="832629" y="498160"/>
                    <a:pt x="897090" y="483274"/>
                    <a:pt x="961117" y="466797"/>
                  </a:cubicBezTo>
                  <a:cubicBezTo>
                    <a:pt x="973186" y="463690"/>
                    <a:pt x="979617" y="466580"/>
                    <a:pt x="986843" y="476192"/>
                  </a:cubicBezTo>
                  <a:cubicBezTo>
                    <a:pt x="1023121" y="524176"/>
                    <a:pt x="1060193" y="571582"/>
                    <a:pt x="1096976" y="619278"/>
                  </a:cubicBezTo>
                  <a:cubicBezTo>
                    <a:pt x="1106082" y="631057"/>
                    <a:pt x="1113019" y="646738"/>
                    <a:pt x="1134844" y="634381"/>
                  </a:cubicBezTo>
                  <a:cubicBezTo>
                    <a:pt x="1134844" y="700143"/>
                    <a:pt x="1134844" y="761930"/>
                    <a:pt x="1134844" y="823717"/>
                  </a:cubicBezTo>
                  <a:cubicBezTo>
                    <a:pt x="1134844" y="847058"/>
                    <a:pt x="1123137" y="861512"/>
                    <a:pt x="1098494" y="867654"/>
                  </a:cubicBezTo>
                  <a:cubicBezTo>
                    <a:pt x="1076164" y="873291"/>
                    <a:pt x="1050654" y="887094"/>
                    <a:pt x="1032009" y="880879"/>
                  </a:cubicBezTo>
                  <a:cubicBezTo>
                    <a:pt x="1014304" y="874953"/>
                    <a:pt x="1003537" y="847853"/>
                    <a:pt x="990095" y="829787"/>
                  </a:cubicBezTo>
                  <a:cubicBezTo>
                    <a:pt x="962273" y="792498"/>
                    <a:pt x="934162" y="755353"/>
                    <a:pt x="907135" y="717486"/>
                  </a:cubicBezTo>
                  <a:cubicBezTo>
                    <a:pt x="899475" y="706791"/>
                    <a:pt x="892248" y="704262"/>
                    <a:pt x="879746" y="707730"/>
                  </a:cubicBezTo>
                  <a:cubicBezTo>
                    <a:pt x="815285" y="725725"/>
                    <a:pt x="750391" y="742346"/>
                    <a:pt x="686147" y="761062"/>
                  </a:cubicBezTo>
                  <a:cubicBezTo>
                    <a:pt x="670104" y="765760"/>
                    <a:pt x="662082" y="758967"/>
                    <a:pt x="654350" y="748488"/>
                  </a:cubicBezTo>
                  <a:cubicBezTo>
                    <a:pt x="616338" y="696746"/>
                    <a:pt x="578760" y="644715"/>
                    <a:pt x="540315" y="593262"/>
                  </a:cubicBezTo>
                  <a:cubicBezTo>
                    <a:pt x="537063" y="588926"/>
                    <a:pt x="527741" y="585457"/>
                    <a:pt x="522610" y="586830"/>
                  </a:cubicBezTo>
                  <a:cubicBezTo>
                    <a:pt x="476721" y="599404"/>
                    <a:pt x="431122" y="613207"/>
                    <a:pt x="385377" y="626576"/>
                  </a:cubicBezTo>
                  <a:cubicBezTo>
                    <a:pt x="370057" y="631057"/>
                    <a:pt x="353942" y="633803"/>
                    <a:pt x="339561" y="640451"/>
                  </a:cubicBezTo>
                  <a:cubicBezTo>
                    <a:pt x="320555" y="649196"/>
                    <a:pt x="310005" y="642764"/>
                    <a:pt x="299526" y="626865"/>
                  </a:cubicBezTo>
                  <a:cubicBezTo>
                    <a:pt x="287747" y="609016"/>
                    <a:pt x="274378" y="591961"/>
                    <a:pt x="259925" y="576063"/>
                  </a:cubicBezTo>
                  <a:cubicBezTo>
                    <a:pt x="250964" y="566162"/>
                    <a:pt x="252915" y="557996"/>
                    <a:pt x="258985" y="548963"/>
                  </a:cubicBezTo>
                  <a:close/>
                  <a:moveTo>
                    <a:pt x="102386" y="806373"/>
                  </a:moveTo>
                  <a:cubicBezTo>
                    <a:pt x="140181" y="853924"/>
                    <a:pt x="177397" y="900896"/>
                    <a:pt x="215265" y="948519"/>
                  </a:cubicBezTo>
                  <a:cubicBezTo>
                    <a:pt x="281748" y="928863"/>
                    <a:pt x="347872" y="910002"/>
                    <a:pt x="413417" y="889478"/>
                  </a:cubicBezTo>
                  <a:cubicBezTo>
                    <a:pt x="428448" y="884781"/>
                    <a:pt x="436325" y="887961"/>
                    <a:pt x="445069" y="900102"/>
                  </a:cubicBezTo>
                  <a:cubicBezTo>
                    <a:pt x="481924" y="951121"/>
                    <a:pt x="520081" y="1001201"/>
                    <a:pt x="556863" y="1052220"/>
                  </a:cubicBezTo>
                  <a:cubicBezTo>
                    <a:pt x="565029" y="1063566"/>
                    <a:pt x="571967" y="1065806"/>
                    <a:pt x="585625" y="1061904"/>
                  </a:cubicBezTo>
                  <a:cubicBezTo>
                    <a:pt x="649002" y="1043982"/>
                    <a:pt x="712885" y="1027650"/>
                    <a:pt x="776551" y="1010595"/>
                  </a:cubicBezTo>
                  <a:cubicBezTo>
                    <a:pt x="781754" y="1009222"/>
                    <a:pt x="786668" y="1006982"/>
                    <a:pt x="794762" y="1004019"/>
                  </a:cubicBezTo>
                  <a:cubicBezTo>
                    <a:pt x="809287" y="1023531"/>
                    <a:pt x="824824" y="1044633"/>
                    <a:pt x="840506" y="1065590"/>
                  </a:cubicBezTo>
                  <a:cubicBezTo>
                    <a:pt x="869051" y="1103890"/>
                    <a:pt x="897307" y="1142552"/>
                    <a:pt x="926791" y="1180131"/>
                  </a:cubicBezTo>
                  <a:cubicBezTo>
                    <a:pt x="930043" y="1184249"/>
                    <a:pt x="941389" y="1184900"/>
                    <a:pt x="947965" y="1183238"/>
                  </a:cubicBezTo>
                  <a:cubicBezTo>
                    <a:pt x="990890" y="1172326"/>
                    <a:pt x="1033527" y="1160330"/>
                    <a:pt x="1076308" y="1148839"/>
                  </a:cubicBezTo>
                  <a:cubicBezTo>
                    <a:pt x="1080789" y="1147611"/>
                    <a:pt x="1085558" y="1147250"/>
                    <a:pt x="1095603" y="1145515"/>
                  </a:cubicBezTo>
                  <a:cubicBezTo>
                    <a:pt x="1089822" y="1176951"/>
                    <a:pt x="1088376" y="1207375"/>
                    <a:pt x="1078332" y="1234546"/>
                  </a:cubicBezTo>
                  <a:cubicBezTo>
                    <a:pt x="1060916" y="1281664"/>
                    <a:pt x="1040537" y="1328130"/>
                    <a:pt x="1016328" y="1372068"/>
                  </a:cubicBezTo>
                  <a:cubicBezTo>
                    <a:pt x="1008957" y="1385437"/>
                    <a:pt x="985687" y="1391868"/>
                    <a:pt x="968343" y="1397361"/>
                  </a:cubicBezTo>
                  <a:cubicBezTo>
                    <a:pt x="941822" y="1405743"/>
                    <a:pt x="914217" y="1410513"/>
                    <a:pt x="887117" y="1416945"/>
                  </a:cubicBezTo>
                  <a:cubicBezTo>
                    <a:pt x="851273" y="1425544"/>
                    <a:pt x="843685" y="1421425"/>
                    <a:pt x="822801" y="1391363"/>
                  </a:cubicBezTo>
                  <a:cubicBezTo>
                    <a:pt x="800832" y="1359710"/>
                    <a:pt x="776696" y="1329648"/>
                    <a:pt x="753426" y="1298863"/>
                  </a:cubicBezTo>
                  <a:cubicBezTo>
                    <a:pt x="744393" y="1286939"/>
                    <a:pt x="732903" y="1276171"/>
                    <a:pt x="726760" y="1262874"/>
                  </a:cubicBezTo>
                  <a:cubicBezTo>
                    <a:pt x="718450" y="1245025"/>
                    <a:pt x="706381" y="1248349"/>
                    <a:pt x="692795" y="1251890"/>
                  </a:cubicBezTo>
                  <a:cubicBezTo>
                    <a:pt x="629996" y="1268150"/>
                    <a:pt x="567053" y="1283976"/>
                    <a:pt x="504399" y="1300958"/>
                  </a:cubicBezTo>
                  <a:cubicBezTo>
                    <a:pt x="492547" y="1304138"/>
                    <a:pt x="486622" y="1302331"/>
                    <a:pt x="479106" y="1292142"/>
                  </a:cubicBezTo>
                  <a:cubicBezTo>
                    <a:pt x="442467" y="1242568"/>
                    <a:pt x="403516" y="1194800"/>
                    <a:pt x="367962" y="1144503"/>
                  </a:cubicBezTo>
                  <a:cubicBezTo>
                    <a:pt x="356688" y="1128605"/>
                    <a:pt x="345487" y="1127160"/>
                    <a:pt x="330600" y="1131279"/>
                  </a:cubicBezTo>
                  <a:cubicBezTo>
                    <a:pt x="272860" y="1147539"/>
                    <a:pt x="215120" y="1163654"/>
                    <a:pt x="157886" y="1181359"/>
                  </a:cubicBezTo>
                  <a:cubicBezTo>
                    <a:pt x="142782" y="1186056"/>
                    <a:pt x="133676" y="1185117"/>
                    <a:pt x="123560" y="1171964"/>
                  </a:cubicBezTo>
                  <a:cubicBezTo>
                    <a:pt x="92702" y="1131857"/>
                    <a:pt x="60110" y="1093050"/>
                    <a:pt x="29108" y="1053015"/>
                  </a:cubicBezTo>
                  <a:cubicBezTo>
                    <a:pt x="23977" y="1046439"/>
                    <a:pt x="20653" y="1035310"/>
                    <a:pt x="22098" y="1027289"/>
                  </a:cubicBezTo>
                  <a:cubicBezTo>
                    <a:pt x="35540" y="951482"/>
                    <a:pt x="59532" y="879144"/>
                    <a:pt x="97905" y="811937"/>
                  </a:cubicBezTo>
                  <a:cubicBezTo>
                    <a:pt x="98773" y="810420"/>
                    <a:pt x="100145" y="809119"/>
                    <a:pt x="102386" y="806373"/>
                  </a:cubicBezTo>
                  <a:close/>
                </a:path>
              </a:pathLst>
            </a:custGeom>
            <a:solidFill>
              <a:schemeClr val="accent1"/>
            </a:solidFill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그룹 2">
            <a:extLst>
              <a:ext uri="{FF2B5EF4-FFF2-40B4-BE49-F238E27FC236}">
                <a16:creationId xmlns:a16="http://schemas.microsoft.com/office/drawing/2014/main" id="{78DC06DD-49C9-476D-9758-012F7A7665A2}"/>
              </a:ext>
            </a:extLst>
          </p:cNvPr>
          <p:cNvGrpSpPr/>
          <p:nvPr/>
        </p:nvGrpSpPr>
        <p:grpSpPr>
          <a:xfrm>
            <a:off x="7302073" y="4514782"/>
            <a:ext cx="1893253" cy="1502077"/>
            <a:chOff x="4986771" y="4655451"/>
            <a:chExt cx="1996552" cy="150207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674FD0-BFC1-4F98-B260-BD8ADDAF959B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30DC6C-9EE0-472F-98CE-46FFFFC75345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B204AE37-9B27-4231-956D-E952AE0276AF}"/>
              </a:ext>
            </a:extLst>
          </p:cNvPr>
          <p:cNvSpPr/>
          <p:nvPr/>
        </p:nvSpPr>
        <p:spPr>
          <a:xfrm>
            <a:off x="7946237" y="3799511"/>
            <a:ext cx="604918" cy="60491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3" name="그룹 23">
            <a:extLst>
              <a:ext uri="{FF2B5EF4-FFF2-40B4-BE49-F238E27FC236}">
                <a16:creationId xmlns:a16="http://schemas.microsoft.com/office/drawing/2014/main" id="{D13B5445-C436-4837-B585-06576FE78A36}"/>
              </a:ext>
            </a:extLst>
          </p:cNvPr>
          <p:cNvGrpSpPr/>
          <p:nvPr/>
        </p:nvGrpSpPr>
        <p:grpSpPr>
          <a:xfrm>
            <a:off x="5199282" y="4514782"/>
            <a:ext cx="1893253" cy="1502077"/>
            <a:chOff x="3059832" y="4655451"/>
            <a:chExt cx="1996552" cy="15020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1B503D-DBBA-4BA9-9AB9-4BFA72AA1D6E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D35FF4-A4D0-4015-A298-B6EB32601D48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4055713A-5FEE-453D-8F32-51F33152D567}"/>
              </a:ext>
            </a:extLst>
          </p:cNvPr>
          <p:cNvSpPr/>
          <p:nvPr/>
        </p:nvSpPr>
        <p:spPr>
          <a:xfrm>
            <a:off x="5843447" y="3808403"/>
            <a:ext cx="604918" cy="60491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7" name="그룹 1">
            <a:extLst>
              <a:ext uri="{FF2B5EF4-FFF2-40B4-BE49-F238E27FC236}">
                <a16:creationId xmlns:a16="http://schemas.microsoft.com/office/drawing/2014/main" id="{F2270028-55D6-440A-ADE2-18C88EC3FD6A}"/>
              </a:ext>
            </a:extLst>
          </p:cNvPr>
          <p:cNvGrpSpPr/>
          <p:nvPr/>
        </p:nvGrpSpPr>
        <p:grpSpPr>
          <a:xfrm>
            <a:off x="9404862" y="4514782"/>
            <a:ext cx="1893253" cy="1502077"/>
            <a:chOff x="6913710" y="4655451"/>
            <a:chExt cx="1996552" cy="150207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1C15FDA-490E-4DAD-BA83-2EEA73739E0A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38A9B4-74E0-4B80-95C3-FFC70E04F604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BD1755C9-DCB2-41B7-945B-487709B30F78}"/>
              </a:ext>
            </a:extLst>
          </p:cNvPr>
          <p:cNvSpPr/>
          <p:nvPr/>
        </p:nvSpPr>
        <p:spPr>
          <a:xfrm>
            <a:off x="10049027" y="3797963"/>
            <a:ext cx="604918" cy="60491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7B736B82-601F-4270-A64A-FA09E32FBFB1}"/>
              </a:ext>
            </a:extLst>
          </p:cNvPr>
          <p:cNvSpPr/>
          <p:nvPr/>
        </p:nvSpPr>
        <p:spPr>
          <a:xfrm>
            <a:off x="8130370" y="3997836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BE394BBF-BEEF-4F09-8A32-2F2B9817495A}"/>
              </a:ext>
            </a:extLst>
          </p:cNvPr>
          <p:cNvSpPr/>
          <p:nvPr/>
        </p:nvSpPr>
        <p:spPr>
          <a:xfrm>
            <a:off x="6028519" y="398458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BD35138D-914E-4733-A40B-0083ACF2E4B4}"/>
              </a:ext>
            </a:extLst>
          </p:cNvPr>
          <p:cNvSpPr>
            <a:spLocks noChangeAspect="1"/>
          </p:cNvSpPr>
          <p:nvPr/>
        </p:nvSpPr>
        <p:spPr>
          <a:xfrm>
            <a:off x="10215604" y="394532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027871-7C94-4E0D-AF91-8DB534076013}"/>
              </a:ext>
            </a:extLst>
          </p:cNvPr>
          <p:cNvGrpSpPr/>
          <p:nvPr/>
        </p:nvGrpSpPr>
        <p:grpSpPr>
          <a:xfrm>
            <a:off x="6493121" y="814497"/>
            <a:ext cx="3987976" cy="775862"/>
            <a:chOff x="6324699" y="2356411"/>
            <a:chExt cx="2736305" cy="77586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743F7F3-AF07-47B3-8313-ECAF5A58E89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FA656FE-3AA1-4E52-9A68-88192D98BA49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02FAD63-AAAC-46AB-A665-71DC8B6BCA1D}"/>
              </a:ext>
            </a:extLst>
          </p:cNvPr>
          <p:cNvGrpSpPr/>
          <p:nvPr/>
        </p:nvGrpSpPr>
        <p:grpSpPr>
          <a:xfrm>
            <a:off x="6493122" y="1618164"/>
            <a:ext cx="4955927" cy="1928869"/>
            <a:chOff x="4932040" y="3928857"/>
            <a:chExt cx="3456384" cy="192886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7A1BD5C-171F-4486-AE90-48684DF6928C}"/>
                </a:ext>
              </a:extLst>
            </p:cNvPr>
            <p:cNvSpPr txBox="1"/>
            <p:nvPr/>
          </p:nvSpPr>
          <p:spPr>
            <a:xfrm>
              <a:off x="4932040" y="4288066"/>
              <a:ext cx="3456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502ED7-4619-406C-92F6-7A8003A24137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68E34EC2-719B-4C7B-AC0F-10EA36A32FF0}"/>
              </a:ext>
            </a:extLst>
          </p:cNvPr>
          <p:cNvGrpSpPr/>
          <p:nvPr/>
        </p:nvGrpSpPr>
        <p:grpSpPr>
          <a:xfrm>
            <a:off x="4157224" y="2388904"/>
            <a:ext cx="3613784" cy="3377840"/>
            <a:chOff x="4278569" y="2169104"/>
            <a:chExt cx="3613784" cy="33778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id="{7DC56606-2FE9-4453-A073-8F4CC08FFC45}"/>
                </a:ext>
              </a:extLst>
            </p:cNvPr>
            <p:cNvSpPr/>
            <p:nvPr/>
          </p:nvSpPr>
          <p:spPr>
            <a:xfrm>
              <a:off x="6594644" y="2170573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Oval 2">
              <a:extLst>
                <a:ext uri="{FF2B5EF4-FFF2-40B4-BE49-F238E27FC236}">
                  <a16:creationId xmlns:a16="http://schemas.microsoft.com/office/drawing/2014/main" id="{0241BC6F-9C6F-4698-9671-A50E007859E4}"/>
                </a:ext>
              </a:extLst>
            </p:cNvPr>
            <p:cNvSpPr/>
            <p:nvPr/>
          </p:nvSpPr>
          <p:spPr>
            <a:xfrm rot="4500000">
              <a:off x="6581149" y="3533234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grpFill/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46608D87-F618-41AD-8EB0-E3BA5EDDCC5D}"/>
                </a:ext>
              </a:extLst>
            </p:cNvPr>
            <p:cNvSpPr/>
            <p:nvPr/>
          </p:nvSpPr>
          <p:spPr>
            <a:xfrm rot="17400000">
              <a:off x="5354226" y="1820275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grp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D483C7E7-4296-4FC2-B0B2-98292766967C}"/>
                </a:ext>
              </a:extLst>
            </p:cNvPr>
            <p:cNvSpPr/>
            <p:nvPr/>
          </p:nvSpPr>
          <p:spPr>
            <a:xfrm rot="13500000">
              <a:off x="4627398" y="2781358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2">
              <a:extLst>
                <a:ext uri="{FF2B5EF4-FFF2-40B4-BE49-F238E27FC236}">
                  <a16:creationId xmlns:a16="http://schemas.microsoft.com/office/drawing/2014/main" id="{F86BE8CD-F08A-47F0-89EE-1F0FEAB9769A}"/>
                </a:ext>
              </a:extLst>
            </p:cNvPr>
            <p:cNvSpPr/>
            <p:nvPr/>
          </p:nvSpPr>
          <p:spPr>
            <a:xfrm rot="9000000">
              <a:off x="5302400" y="3886911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4D936A-B37A-4C15-B4C3-C453641D2A9D}"/>
                </a:ext>
              </a:extLst>
            </p:cNvPr>
            <p:cNvSpPr/>
            <p:nvPr/>
          </p:nvSpPr>
          <p:spPr>
            <a:xfrm>
              <a:off x="5599821" y="3071943"/>
              <a:ext cx="1223389" cy="1223389"/>
            </a:xfrm>
            <a:prstGeom prst="ellipse">
              <a:avLst/>
            </a:prstGeom>
            <a:grp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E6009B-258C-4072-94E9-1B2FE7FA27A1}"/>
              </a:ext>
            </a:extLst>
          </p:cNvPr>
          <p:cNvGrpSpPr/>
          <p:nvPr/>
        </p:nvGrpSpPr>
        <p:grpSpPr>
          <a:xfrm>
            <a:off x="7609840" y="2247324"/>
            <a:ext cx="3412834" cy="738664"/>
            <a:chOff x="3017860" y="4283314"/>
            <a:chExt cx="162478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B280DE-699F-4B1A-BD09-85ADF952466E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B79816-B67F-401E-9645-4C3A0925EC1F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81F5ED-A4F9-4868-8CB6-F5D2CC19720E}"/>
              </a:ext>
            </a:extLst>
          </p:cNvPr>
          <p:cNvGrpSpPr/>
          <p:nvPr/>
        </p:nvGrpSpPr>
        <p:grpSpPr>
          <a:xfrm>
            <a:off x="7973204" y="4167900"/>
            <a:ext cx="3412834" cy="738664"/>
            <a:chOff x="3017860" y="4283314"/>
            <a:chExt cx="1624783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38131E-AC2A-403C-B2B6-FE6388E4EAEA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02D0EF-EF39-4875-8201-D5A08F233E90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DC7889-87EB-4E72-A243-DB5D6F5E1CD0}"/>
              </a:ext>
            </a:extLst>
          </p:cNvPr>
          <p:cNvGrpSpPr/>
          <p:nvPr/>
        </p:nvGrpSpPr>
        <p:grpSpPr>
          <a:xfrm>
            <a:off x="1390671" y="2247324"/>
            <a:ext cx="3415712" cy="738664"/>
            <a:chOff x="3017860" y="4283314"/>
            <a:chExt cx="1624783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A437A7-DB9F-4A14-8696-F4F8C86FD486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4DEA54-7D45-40E1-8E2B-7CF40B2F4BC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5FD0D9-A666-4EE9-9266-D45CB6B1FDA9}"/>
              </a:ext>
            </a:extLst>
          </p:cNvPr>
          <p:cNvGrpSpPr/>
          <p:nvPr/>
        </p:nvGrpSpPr>
        <p:grpSpPr>
          <a:xfrm>
            <a:off x="738552" y="4167900"/>
            <a:ext cx="3415709" cy="738664"/>
            <a:chOff x="3017861" y="4283314"/>
            <a:chExt cx="1624782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0C968C-FE36-4DE0-AC82-F31267651D0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C47816-5058-4682-B1F9-4B607AC421F0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D3B54B-0D84-46AA-8078-DF757D3C59DC}"/>
              </a:ext>
            </a:extLst>
          </p:cNvPr>
          <p:cNvGrpSpPr/>
          <p:nvPr/>
        </p:nvGrpSpPr>
        <p:grpSpPr>
          <a:xfrm>
            <a:off x="6932366" y="5344413"/>
            <a:ext cx="3404440" cy="738664"/>
            <a:chOff x="3017861" y="4283314"/>
            <a:chExt cx="1624782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942A5A-0F24-4850-824E-E9C977E54B8B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FCF342-DFBA-4B5B-A3D1-75C78472B31F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Freeform 55">
            <a:extLst>
              <a:ext uri="{FF2B5EF4-FFF2-40B4-BE49-F238E27FC236}">
                <a16:creationId xmlns:a16="http://schemas.microsoft.com/office/drawing/2014/main" id="{908CFE8A-E293-4A9D-807F-62867D42032A}"/>
              </a:ext>
            </a:extLst>
          </p:cNvPr>
          <p:cNvSpPr/>
          <p:nvPr/>
        </p:nvSpPr>
        <p:spPr>
          <a:xfrm rot="2700000">
            <a:off x="5909577" y="3511705"/>
            <a:ext cx="319735" cy="78345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E95ADD0A-3C59-48E8-86A6-D0E1A867A78E}"/>
              </a:ext>
            </a:extLst>
          </p:cNvPr>
          <p:cNvSpPr/>
          <p:nvPr/>
        </p:nvSpPr>
        <p:spPr>
          <a:xfrm rot="2700000">
            <a:off x="5708100" y="5021911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A790780A-79AF-471E-BB04-774ECCC0E36D}"/>
              </a:ext>
            </a:extLst>
          </p:cNvPr>
          <p:cNvSpPr/>
          <p:nvPr/>
        </p:nvSpPr>
        <p:spPr>
          <a:xfrm>
            <a:off x="6817330" y="271434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B77F9551-38D5-45EF-882F-F02DD0A97382}"/>
              </a:ext>
            </a:extLst>
          </p:cNvPr>
          <p:cNvSpPr/>
          <p:nvPr/>
        </p:nvSpPr>
        <p:spPr>
          <a:xfrm>
            <a:off x="7133052" y="432740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8B410A04-D0A3-49D6-BFC0-14AC83A6EDF7}"/>
              </a:ext>
            </a:extLst>
          </p:cNvPr>
          <p:cNvSpPr/>
          <p:nvPr/>
        </p:nvSpPr>
        <p:spPr>
          <a:xfrm>
            <a:off x="5227330" y="259365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B0895BF2-E1B0-4254-85FA-6B6E1F64E02C}"/>
              </a:ext>
            </a:extLst>
          </p:cNvPr>
          <p:cNvSpPr/>
          <p:nvPr/>
        </p:nvSpPr>
        <p:spPr>
          <a:xfrm>
            <a:off x="4494124" y="3923309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32123A4-214E-466C-9CAB-2D9AB4EBAC09}"/>
              </a:ext>
            </a:extLst>
          </p:cNvPr>
          <p:cNvSpPr txBox="1"/>
          <p:nvPr/>
        </p:nvSpPr>
        <p:spPr>
          <a:xfrm>
            <a:off x="1363622" y="45318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A4D1AA-A231-456B-9A05-8A66121FECEB}"/>
              </a:ext>
            </a:extLst>
          </p:cNvPr>
          <p:cNvGrpSpPr/>
          <p:nvPr/>
        </p:nvGrpSpPr>
        <p:grpSpPr>
          <a:xfrm>
            <a:off x="643972" y="5286960"/>
            <a:ext cx="4213778" cy="954472"/>
            <a:chOff x="5012206" y="3755095"/>
            <a:chExt cx="3236927" cy="9544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C48903-6D41-4DF4-9289-ECBB57210DE7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9798C6-B705-473E-8AB4-3C942E6C1ED8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3D5DFC-8455-48BC-9019-2FAD2B51522D}"/>
              </a:ext>
            </a:extLst>
          </p:cNvPr>
          <p:cNvGrpSpPr/>
          <p:nvPr/>
        </p:nvGrpSpPr>
        <p:grpSpPr>
          <a:xfrm>
            <a:off x="643972" y="4344071"/>
            <a:ext cx="4213778" cy="957368"/>
            <a:chOff x="672510" y="3751768"/>
            <a:chExt cx="3236927" cy="9573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CBB03C-0D20-42EC-A9D4-526F23D40AA2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98FC9B-9A4C-431D-87DA-153B95FF2DA4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5C345E-CDCF-45B9-A0FE-169C8C1CED81}"/>
              </a:ext>
            </a:extLst>
          </p:cNvPr>
          <p:cNvGrpSpPr/>
          <p:nvPr/>
        </p:nvGrpSpPr>
        <p:grpSpPr>
          <a:xfrm>
            <a:off x="643972" y="3404079"/>
            <a:ext cx="4213778" cy="954472"/>
            <a:chOff x="5012206" y="2545756"/>
            <a:chExt cx="3236927" cy="95447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2F28B3-ADFE-4BFD-BAE0-902E6CC4C4F0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DF77C2-D472-404E-82E2-D6724BDBB365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B57738-7364-40E0-BEDB-F169DEF0BAAB}"/>
              </a:ext>
            </a:extLst>
          </p:cNvPr>
          <p:cNvGrpSpPr/>
          <p:nvPr/>
        </p:nvGrpSpPr>
        <p:grpSpPr>
          <a:xfrm>
            <a:off x="643972" y="2458296"/>
            <a:ext cx="4213778" cy="960263"/>
            <a:chOff x="672510" y="2545756"/>
            <a:chExt cx="3236927" cy="9602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BBD45F-2670-4289-A725-CB276712A4D6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0F2996-A730-4D5E-8844-ED3418EBCDF3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A73FAC23-3C18-4133-9376-C2BB5E97E9A6}"/>
              </a:ext>
            </a:extLst>
          </p:cNvPr>
          <p:cNvSpPr/>
          <p:nvPr/>
        </p:nvSpPr>
        <p:spPr>
          <a:xfrm>
            <a:off x="912680" y="2839973"/>
            <a:ext cx="409931" cy="510841"/>
          </a:xfrm>
          <a:custGeom>
            <a:avLst/>
            <a:gdLst>
              <a:gd name="connsiteX0" fmla="*/ 84810 w 787890"/>
              <a:gd name="connsiteY0" fmla="*/ 820395 h 981840"/>
              <a:gd name="connsiteX1" fmla="*/ 79580 w 787890"/>
              <a:gd name="connsiteY1" fmla="*/ 824269 h 981840"/>
              <a:gd name="connsiteX2" fmla="*/ 85020 w 787890"/>
              <a:gd name="connsiteY2" fmla="*/ 831359 h 981840"/>
              <a:gd name="connsiteX3" fmla="*/ 124785 w 787890"/>
              <a:gd name="connsiteY3" fmla="*/ 873300 h 981840"/>
              <a:gd name="connsiteX4" fmla="*/ 130927 w 787890"/>
              <a:gd name="connsiteY4" fmla="*/ 874633 h 981840"/>
              <a:gd name="connsiteX5" fmla="*/ 327297 w 787890"/>
              <a:gd name="connsiteY5" fmla="*/ 897833 h 981840"/>
              <a:gd name="connsiteX6" fmla="*/ 438274 w 787890"/>
              <a:gd name="connsiteY6" fmla="*/ 899131 h 981840"/>
              <a:gd name="connsiteX7" fmla="*/ 556025 w 787890"/>
              <a:gd name="connsiteY7" fmla="*/ 891375 h 981840"/>
              <a:gd name="connsiteX8" fmla="*/ 659246 w 787890"/>
              <a:gd name="connsiteY8" fmla="*/ 876915 h 981840"/>
              <a:gd name="connsiteX9" fmla="*/ 705961 w 787890"/>
              <a:gd name="connsiteY9" fmla="*/ 826059 h 981840"/>
              <a:gd name="connsiteX10" fmla="*/ 694799 w 787890"/>
              <a:gd name="connsiteY10" fmla="*/ 824936 h 981840"/>
              <a:gd name="connsiteX11" fmla="*/ 643943 w 787890"/>
              <a:gd name="connsiteY11" fmla="*/ 833254 h 981840"/>
              <a:gd name="connsiteX12" fmla="*/ 466878 w 787890"/>
              <a:gd name="connsiteY12" fmla="*/ 849890 h 981840"/>
              <a:gd name="connsiteX13" fmla="*/ 320523 w 787890"/>
              <a:gd name="connsiteY13" fmla="*/ 848907 h 981840"/>
              <a:gd name="connsiteX14" fmla="*/ 178449 w 787890"/>
              <a:gd name="connsiteY14" fmla="*/ 835816 h 981840"/>
              <a:gd name="connsiteX15" fmla="*/ 90987 w 787890"/>
              <a:gd name="connsiteY15" fmla="*/ 821707 h 981840"/>
              <a:gd name="connsiteX16" fmla="*/ 84810 w 787890"/>
              <a:gd name="connsiteY16" fmla="*/ 820395 h 981840"/>
              <a:gd name="connsiteX17" fmla="*/ 32935 w 787890"/>
              <a:gd name="connsiteY17" fmla="*/ 744773 h 981840"/>
              <a:gd name="connsiteX18" fmla="*/ 52379 w 787890"/>
              <a:gd name="connsiteY18" fmla="*/ 780958 h 981840"/>
              <a:gd name="connsiteX19" fmla="*/ 59574 w 787890"/>
              <a:gd name="connsiteY19" fmla="*/ 781169 h 981840"/>
              <a:gd name="connsiteX20" fmla="*/ 190206 w 787890"/>
              <a:gd name="connsiteY20" fmla="*/ 801070 h 981840"/>
              <a:gd name="connsiteX21" fmla="*/ 306799 w 787890"/>
              <a:gd name="connsiteY21" fmla="*/ 811143 h 981840"/>
              <a:gd name="connsiteX22" fmla="*/ 406194 w 787890"/>
              <a:gd name="connsiteY22" fmla="*/ 813599 h 981840"/>
              <a:gd name="connsiteX23" fmla="*/ 499237 w 787890"/>
              <a:gd name="connsiteY23" fmla="*/ 811072 h 981840"/>
              <a:gd name="connsiteX24" fmla="*/ 605126 w 787890"/>
              <a:gd name="connsiteY24" fmla="*/ 802333 h 981840"/>
              <a:gd name="connsiteX25" fmla="*/ 669283 w 787890"/>
              <a:gd name="connsiteY25" fmla="*/ 793874 h 981840"/>
              <a:gd name="connsiteX26" fmla="*/ 733301 w 787890"/>
              <a:gd name="connsiteY26" fmla="*/ 784398 h 981840"/>
              <a:gd name="connsiteX27" fmla="*/ 751411 w 787890"/>
              <a:gd name="connsiteY27" fmla="*/ 751828 h 981840"/>
              <a:gd name="connsiteX28" fmla="*/ 743689 w 787890"/>
              <a:gd name="connsiteY28" fmla="*/ 748599 h 981840"/>
              <a:gd name="connsiteX29" fmla="*/ 677075 w 787890"/>
              <a:gd name="connsiteY29" fmla="*/ 758812 h 981840"/>
              <a:gd name="connsiteX30" fmla="*/ 557183 w 787890"/>
              <a:gd name="connsiteY30" fmla="*/ 771307 h 981840"/>
              <a:gd name="connsiteX31" fmla="*/ 440063 w 787890"/>
              <a:gd name="connsiteY31" fmla="*/ 776852 h 981840"/>
              <a:gd name="connsiteX32" fmla="*/ 328033 w 787890"/>
              <a:gd name="connsiteY32" fmla="*/ 775413 h 981840"/>
              <a:gd name="connsiteX33" fmla="*/ 273035 w 787890"/>
              <a:gd name="connsiteY33" fmla="*/ 773132 h 981840"/>
              <a:gd name="connsiteX34" fmla="*/ 245168 w 787890"/>
              <a:gd name="connsiteY34" fmla="*/ 771377 h 981840"/>
              <a:gd name="connsiteX35" fmla="*/ 161040 w 787890"/>
              <a:gd name="connsiteY35" fmla="*/ 762883 h 981840"/>
              <a:gd name="connsiteX36" fmla="*/ 71121 w 787890"/>
              <a:gd name="connsiteY36" fmla="*/ 750459 h 981840"/>
              <a:gd name="connsiteX37" fmla="*/ 32935 w 787890"/>
              <a:gd name="connsiteY37" fmla="*/ 744773 h 981840"/>
              <a:gd name="connsiteX38" fmla="*/ 9245 w 787890"/>
              <a:gd name="connsiteY38" fmla="*/ 673842 h 981840"/>
              <a:gd name="connsiteX39" fmla="*/ 16335 w 787890"/>
              <a:gd name="connsiteY39" fmla="*/ 699253 h 981840"/>
              <a:gd name="connsiteX40" fmla="*/ 19388 w 787890"/>
              <a:gd name="connsiteY40" fmla="*/ 697814 h 981840"/>
              <a:gd name="connsiteX41" fmla="*/ 57539 w 787890"/>
              <a:gd name="connsiteY41" fmla="*/ 703570 h 981840"/>
              <a:gd name="connsiteX42" fmla="*/ 138614 w 787890"/>
              <a:gd name="connsiteY42" fmla="*/ 713572 h 981840"/>
              <a:gd name="connsiteX43" fmla="*/ 208492 w 787890"/>
              <a:gd name="connsiteY43" fmla="*/ 719644 h 981840"/>
              <a:gd name="connsiteX44" fmla="*/ 319891 w 787890"/>
              <a:gd name="connsiteY44" fmla="*/ 725962 h 981840"/>
              <a:gd name="connsiteX45" fmla="*/ 572696 w 787890"/>
              <a:gd name="connsiteY45" fmla="*/ 721329 h 981840"/>
              <a:gd name="connsiteX46" fmla="*/ 651630 w 787890"/>
              <a:gd name="connsiteY46" fmla="*/ 715152 h 981840"/>
              <a:gd name="connsiteX47" fmla="*/ 749692 w 787890"/>
              <a:gd name="connsiteY47" fmla="*/ 703359 h 981840"/>
              <a:gd name="connsiteX48" fmla="*/ 769627 w 787890"/>
              <a:gd name="connsiteY48" fmla="*/ 702973 h 981840"/>
              <a:gd name="connsiteX49" fmla="*/ 774857 w 787890"/>
              <a:gd name="connsiteY49" fmla="*/ 682862 h 981840"/>
              <a:gd name="connsiteX50" fmla="*/ 768013 w 787890"/>
              <a:gd name="connsiteY50" fmla="*/ 679914 h 981840"/>
              <a:gd name="connsiteX51" fmla="*/ 687921 w 787890"/>
              <a:gd name="connsiteY51" fmla="*/ 689987 h 981840"/>
              <a:gd name="connsiteX52" fmla="*/ 576838 w 787890"/>
              <a:gd name="connsiteY52" fmla="*/ 699147 h 981840"/>
              <a:gd name="connsiteX53" fmla="*/ 506678 w 787890"/>
              <a:gd name="connsiteY53" fmla="*/ 702587 h 981840"/>
              <a:gd name="connsiteX54" fmla="*/ 430903 w 787890"/>
              <a:gd name="connsiteY54" fmla="*/ 704342 h 981840"/>
              <a:gd name="connsiteX55" fmla="*/ 343371 w 787890"/>
              <a:gd name="connsiteY55" fmla="*/ 703324 h 981840"/>
              <a:gd name="connsiteX56" fmla="*/ 254049 w 787890"/>
              <a:gd name="connsiteY56" fmla="*/ 700692 h 981840"/>
              <a:gd name="connsiteX57" fmla="*/ 156303 w 787890"/>
              <a:gd name="connsiteY57" fmla="*/ 693777 h 981840"/>
              <a:gd name="connsiteX58" fmla="*/ 114256 w 787890"/>
              <a:gd name="connsiteY58" fmla="*/ 689847 h 981840"/>
              <a:gd name="connsiteX59" fmla="*/ 42131 w 787890"/>
              <a:gd name="connsiteY59" fmla="*/ 680932 h 981840"/>
              <a:gd name="connsiteX60" fmla="*/ 9245 w 787890"/>
              <a:gd name="connsiteY60" fmla="*/ 673842 h 981840"/>
              <a:gd name="connsiteX61" fmla="*/ 4226 w 787890"/>
              <a:gd name="connsiteY61" fmla="*/ 527396 h 981840"/>
              <a:gd name="connsiteX62" fmla="*/ 43394 w 787890"/>
              <a:gd name="connsiteY62" fmla="*/ 528785 h 981840"/>
              <a:gd name="connsiteX63" fmla="*/ 145352 w 787890"/>
              <a:gd name="connsiteY63" fmla="*/ 530435 h 981840"/>
              <a:gd name="connsiteX64" fmla="*/ 356743 w 787890"/>
              <a:gd name="connsiteY64" fmla="*/ 532365 h 981840"/>
              <a:gd name="connsiteX65" fmla="*/ 486743 w 787890"/>
              <a:gd name="connsiteY65" fmla="*/ 531312 h 981840"/>
              <a:gd name="connsiteX66" fmla="*/ 673706 w 787890"/>
              <a:gd name="connsiteY66" fmla="*/ 529417 h 981840"/>
              <a:gd name="connsiteX67" fmla="*/ 783568 w 787890"/>
              <a:gd name="connsiteY67" fmla="*/ 527455 h 981840"/>
              <a:gd name="connsiteX68" fmla="*/ 783946 w 787890"/>
              <a:gd name="connsiteY68" fmla="*/ 529242 h 981840"/>
              <a:gd name="connsiteX69" fmla="*/ 787561 w 787890"/>
              <a:gd name="connsiteY69" fmla="*/ 599998 h 981840"/>
              <a:gd name="connsiteX70" fmla="*/ 774961 w 787890"/>
              <a:gd name="connsiteY70" fmla="*/ 684757 h 981840"/>
              <a:gd name="connsiteX71" fmla="*/ 769731 w 787890"/>
              <a:gd name="connsiteY71" fmla="*/ 704798 h 981840"/>
              <a:gd name="connsiteX72" fmla="*/ 751551 w 787890"/>
              <a:gd name="connsiteY72" fmla="*/ 753689 h 981840"/>
              <a:gd name="connsiteX73" fmla="*/ 733406 w 787890"/>
              <a:gd name="connsiteY73" fmla="*/ 786259 h 981840"/>
              <a:gd name="connsiteX74" fmla="*/ 706065 w 787890"/>
              <a:gd name="connsiteY74" fmla="*/ 827920 h 981840"/>
              <a:gd name="connsiteX75" fmla="*/ 659351 w 787890"/>
              <a:gd name="connsiteY75" fmla="*/ 878776 h 981840"/>
              <a:gd name="connsiteX76" fmla="*/ 583576 w 787890"/>
              <a:gd name="connsiteY76" fmla="*/ 933492 h 981840"/>
              <a:gd name="connsiteX77" fmla="*/ 454663 w 787890"/>
              <a:gd name="connsiteY77" fmla="*/ 977574 h 981840"/>
              <a:gd name="connsiteX78" fmla="*/ 360323 w 787890"/>
              <a:gd name="connsiteY78" fmla="*/ 980417 h 981840"/>
              <a:gd name="connsiteX79" fmla="*/ 220565 w 787890"/>
              <a:gd name="connsiteY79" fmla="*/ 941915 h 981840"/>
              <a:gd name="connsiteX80" fmla="*/ 124890 w 787890"/>
              <a:gd name="connsiteY80" fmla="*/ 875160 h 981840"/>
              <a:gd name="connsiteX81" fmla="*/ 85125 w 787890"/>
              <a:gd name="connsiteY81" fmla="*/ 833219 h 981840"/>
              <a:gd name="connsiteX82" fmla="*/ 79685 w 787890"/>
              <a:gd name="connsiteY82" fmla="*/ 826130 h 981840"/>
              <a:gd name="connsiteX83" fmla="*/ 54801 w 787890"/>
              <a:gd name="connsiteY83" fmla="*/ 789383 h 981840"/>
              <a:gd name="connsiteX84" fmla="*/ 52519 w 787890"/>
              <a:gd name="connsiteY84" fmla="*/ 782785 h 981840"/>
              <a:gd name="connsiteX85" fmla="*/ 33075 w 787890"/>
              <a:gd name="connsiteY85" fmla="*/ 746599 h 981840"/>
              <a:gd name="connsiteX86" fmla="*/ 16439 w 787890"/>
              <a:gd name="connsiteY86" fmla="*/ 701148 h 981840"/>
              <a:gd name="connsiteX87" fmla="*/ 9350 w 787890"/>
              <a:gd name="connsiteY87" fmla="*/ 675737 h 981840"/>
              <a:gd name="connsiteX88" fmla="*/ 1137 w 787890"/>
              <a:gd name="connsiteY88" fmla="*/ 618108 h 981840"/>
              <a:gd name="connsiteX89" fmla="*/ 1207 w 787890"/>
              <a:gd name="connsiteY89" fmla="*/ 557846 h 981840"/>
              <a:gd name="connsiteX90" fmla="*/ 3910 w 787890"/>
              <a:gd name="connsiteY90" fmla="*/ 529277 h 981840"/>
              <a:gd name="connsiteX91" fmla="*/ 324067 w 787890"/>
              <a:gd name="connsiteY91" fmla="*/ 292370 h 981840"/>
              <a:gd name="connsiteX92" fmla="*/ 492147 w 787890"/>
              <a:gd name="connsiteY92" fmla="*/ 293247 h 981840"/>
              <a:gd name="connsiteX93" fmla="*/ 615409 w 787890"/>
              <a:gd name="connsiteY93" fmla="*/ 299249 h 981840"/>
              <a:gd name="connsiteX94" fmla="*/ 661983 w 787890"/>
              <a:gd name="connsiteY94" fmla="*/ 303074 h 981840"/>
              <a:gd name="connsiteX95" fmla="*/ 721812 w 787890"/>
              <a:gd name="connsiteY95" fmla="*/ 309830 h 981840"/>
              <a:gd name="connsiteX96" fmla="*/ 722631 w 787890"/>
              <a:gd name="connsiteY96" fmla="*/ 311744 h 981840"/>
              <a:gd name="connsiteX97" fmla="*/ 750463 w 787890"/>
              <a:gd name="connsiteY97" fmla="*/ 383869 h 981840"/>
              <a:gd name="connsiteX98" fmla="*/ 776506 w 787890"/>
              <a:gd name="connsiteY98" fmla="*/ 485696 h 981840"/>
              <a:gd name="connsiteX99" fmla="*/ 764467 w 787890"/>
              <a:gd name="connsiteY99" fmla="*/ 487441 h 981840"/>
              <a:gd name="connsiteX100" fmla="*/ 466035 w 787890"/>
              <a:gd name="connsiteY100" fmla="*/ 486037 h 981840"/>
              <a:gd name="connsiteX101" fmla="*/ 322382 w 787890"/>
              <a:gd name="connsiteY101" fmla="*/ 486879 h 981840"/>
              <a:gd name="connsiteX102" fmla="*/ 20160 w 787890"/>
              <a:gd name="connsiteY102" fmla="*/ 487405 h 981840"/>
              <a:gd name="connsiteX103" fmla="*/ 11315 w 787890"/>
              <a:gd name="connsiteY103" fmla="*/ 485682 h 981840"/>
              <a:gd name="connsiteX104" fmla="*/ 27039 w 787890"/>
              <a:gd name="connsiteY104" fmla="*/ 418685 h 981840"/>
              <a:gd name="connsiteX105" fmla="*/ 63611 w 787890"/>
              <a:gd name="connsiteY105" fmla="*/ 315570 h 981840"/>
              <a:gd name="connsiteX106" fmla="*/ 64576 w 787890"/>
              <a:gd name="connsiteY106" fmla="*/ 313466 h 981840"/>
              <a:gd name="connsiteX107" fmla="*/ 77474 w 787890"/>
              <a:gd name="connsiteY107" fmla="*/ 310094 h 981840"/>
              <a:gd name="connsiteX108" fmla="*/ 157952 w 787890"/>
              <a:gd name="connsiteY108" fmla="*/ 302337 h 981840"/>
              <a:gd name="connsiteX109" fmla="*/ 240360 w 787890"/>
              <a:gd name="connsiteY109" fmla="*/ 295844 h 981840"/>
              <a:gd name="connsiteX110" fmla="*/ 324067 w 787890"/>
              <a:gd name="connsiteY110" fmla="*/ 292370 h 981840"/>
              <a:gd name="connsiteX111" fmla="*/ 465755 w 787890"/>
              <a:gd name="connsiteY111" fmla="*/ 219824 h 981840"/>
              <a:gd name="connsiteX112" fmla="*/ 589788 w 787890"/>
              <a:gd name="connsiteY112" fmla="*/ 226983 h 981840"/>
              <a:gd name="connsiteX113" fmla="*/ 629062 w 787890"/>
              <a:gd name="connsiteY113" fmla="*/ 231476 h 981840"/>
              <a:gd name="connsiteX114" fmla="*/ 687111 w 787890"/>
              <a:gd name="connsiteY114" fmla="*/ 237519 h 981840"/>
              <a:gd name="connsiteX115" fmla="*/ 688201 w 787890"/>
              <a:gd name="connsiteY115" fmla="*/ 239444 h 981840"/>
              <a:gd name="connsiteX116" fmla="*/ 710958 w 787890"/>
              <a:gd name="connsiteY116" fmla="*/ 284757 h 981840"/>
              <a:gd name="connsiteX117" fmla="*/ 699713 w 787890"/>
              <a:gd name="connsiteY117" fmla="*/ 286228 h 981840"/>
              <a:gd name="connsiteX118" fmla="*/ 660544 w 787890"/>
              <a:gd name="connsiteY118" fmla="*/ 281244 h 981840"/>
              <a:gd name="connsiteX119" fmla="*/ 546724 w 787890"/>
              <a:gd name="connsiteY119" fmla="*/ 272189 h 981840"/>
              <a:gd name="connsiteX120" fmla="*/ 459367 w 787890"/>
              <a:gd name="connsiteY120" fmla="*/ 268784 h 981840"/>
              <a:gd name="connsiteX121" fmla="*/ 294024 w 787890"/>
              <a:gd name="connsiteY121" fmla="*/ 270574 h 981840"/>
              <a:gd name="connsiteX122" fmla="*/ 256224 w 787890"/>
              <a:gd name="connsiteY122" fmla="*/ 272294 h 981840"/>
              <a:gd name="connsiteX123" fmla="*/ 169323 w 787890"/>
              <a:gd name="connsiteY123" fmla="*/ 279349 h 981840"/>
              <a:gd name="connsiteX124" fmla="*/ 107727 w 787890"/>
              <a:gd name="connsiteY124" fmla="*/ 285666 h 981840"/>
              <a:gd name="connsiteX125" fmla="*/ 91947 w 787890"/>
              <a:gd name="connsiteY125" fmla="*/ 288220 h 981840"/>
              <a:gd name="connsiteX126" fmla="*/ 76972 w 787890"/>
              <a:gd name="connsiteY126" fmla="*/ 286610 h 981840"/>
              <a:gd name="connsiteX127" fmla="*/ 99761 w 787890"/>
              <a:gd name="connsiteY127" fmla="*/ 241304 h 981840"/>
              <a:gd name="connsiteX128" fmla="*/ 100741 w 787890"/>
              <a:gd name="connsiteY128" fmla="*/ 239668 h 981840"/>
              <a:gd name="connsiteX129" fmla="*/ 103656 w 787890"/>
              <a:gd name="connsiteY129" fmla="*/ 240251 h 981840"/>
              <a:gd name="connsiteX130" fmla="*/ 148159 w 787890"/>
              <a:gd name="connsiteY130" fmla="*/ 234144 h 981840"/>
              <a:gd name="connsiteX131" fmla="*/ 228673 w 787890"/>
              <a:gd name="connsiteY131" fmla="*/ 226211 h 981840"/>
              <a:gd name="connsiteX132" fmla="*/ 332877 w 787890"/>
              <a:gd name="connsiteY132" fmla="*/ 219929 h 981840"/>
              <a:gd name="connsiteX133" fmla="*/ 465755 w 787890"/>
              <a:gd name="connsiteY133" fmla="*/ 219824 h 981840"/>
              <a:gd name="connsiteX134" fmla="*/ 360813 w 787890"/>
              <a:gd name="connsiteY134" fmla="*/ 142119 h 981840"/>
              <a:gd name="connsiteX135" fmla="*/ 528367 w 787890"/>
              <a:gd name="connsiteY135" fmla="*/ 146857 h 981840"/>
              <a:gd name="connsiteX136" fmla="*/ 629272 w 787890"/>
              <a:gd name="connsiteY136" fmla="*/ 157738 h 981840"/>
              <a:gd name="connsiteX137" fmla="*/ 636380 w 787890"/>
              <a:gd name="connsiteY137" fmla="*/ 156268 h 981840"/>
              <a:gd name="connsiteX138" fmla="*/ 637661 w 787890"/>
              <a:gd name="connsiteY138" fmla="*/ 157843 h 981840"/>
              <a:gd name="connsiteX139" fmla="*/ 666536 w 787890"/>
              <a:gd name="connsiteY139" fmla="*/ 201525 h 981840"/>
              <a:gd name="connsiteX140" fmla="*/ 599089 w 787890"/>
              <a:gd name="connsiteY140" fmla="*/ 192658 h 981840"/>
              <a:gd name="connsiteX141" fmla="*/ 523735 w 787890"/>
              <a:gd name="connsiteY141" fmla="*/ 186516 h 981840"/>
              <a:gd name="connsiteX142" fmla="*/ 393243 w 787890"/>
              <a:gd name="connsiteY142" fmla="*/ 183112 h 981840"/>
              <a:gd name="connsiteX143" fmla="*/ 245449 w 787890"/>
              <a:gd name="connsiteY143" fmla="*/ 188868 h 981840"/>
              <a:gd name="connsiteX144" fmla="*/ 183783 w 787890"/>
              <a:gd name="connsiteY144" fmla="*/ 195466 h 981840"/>
              <a:gd name="connsiteX145" fmla="*/ 122768 w 787890"/>
              <a:gd name="connsiteY145" fmla="*/ 203085 h 981840"/>
              <a:gd name="connsiteX146" fmla="*/ 148897 w 787890"/>
              <a:gd name="connsiteY146" fmla="*/ 163423 h 981840"/>
              <a:gd name="connsiteX147" fmla="*/ 150523 w 787890"/>
              <a:gd name="connsiteY147" fmla="*/ 161327 h 981840"/>
              <a:gd name="connsiteX148" fmla="*/ 158548 w 787890"/>
              <a:gd name="connsiteY148" fmla="*/ 159879 h 981840"/>
              <a:gd name="connsiteX149" fmla="*/ 255767 w 787890"/>
              <a:gd name="connsiteY149" fmla="*/ 148471 h 981840"/>
              <a:gd name="connsiteX150" fmla="*/ 360813 w 787890"/>
              <a:gd name="connsiteY150" fmla="*/ 142119 h 981840"/>
              <a:gd name="connsiteX151" fmla="*/ 403685 w 787890"/>
              <a:gd name="connsiteY151" fmla="*/ 168 h 981840"/>
              <a:gd name="connsiteX152" fmla="*/ 479933 w 787890"/>
              <a:gd name="connsiteY152" fmla="*/ 18542 h 981840"/>
              <a:gd name="connsiteX153" fmla="*/ 587963 w 787890"/>
              <a:gd name="connsiteY153" fmla="*/ 97054 h 981840"/>
              <a:gd name="connsiteX154" fmla="*/ 597966 w 787890"/>
              <a:gd name="connsiteY154" fmla="*/ 109069 h 981840"/>
              <a:gd name="connsiteX155" fmla="*/ 593017 w 787890"/>
              <a:gd name="connsiteY155" fmla="*/ 108987 h 981840"/>
              <a:gd name="connsiteX156" fmla="*/ 502711 w 787890"/>
              <a:gd name="connsiteY156" fmla="*/ 99756 h 981840"/>
              <a:gd name="connsiteX157" fmla="*/ 464912 w 787890"/>
              <a:gd name="connsiteY157" fmla="*/ 98002 h 981840"/>
              <a:gd name="connsiteX158" fmla="*/ 345757 w 787890"/>
              <a:gd name="connsiteY158" fmla="*/ 97054 h 981840"/>
              <a:gd name="connsiteX159" fmla="*/ 237271 w 787890"/>
              <a:gd name="connsiteY159" fmla="*/ 105548 h 981840"/>
              <a:gd name="connsiteX160" fmla="*/ 188980 w 787890"/>
              <a:gd name="connsiteY160" fmla="*/ 112513 h 981840"/>
              <a:gd name="connsiteX161" fmla="*/ 250213 w 787890"/>
              <a:gd name="connsiteY161" fmla="*/ 54666 h 981840"/>
              <a:gd name="connsiteX162" fmla="*/ 326489 w 787890"/>
              <a:gd name="connsiteY162" fmla="*/ 12435 h 981840"/>
              <a:gd name="connsiteX163" fmla="*/ 403685 w 787890"/>
              <a:gd name="connsiteY163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787890" h="981840">
                <a:moveTo>
                  <a:pt x="84810" y="820395"/>
                </a:moveTo>
                <a:cubicBezTo>
                  <a:pt x="82756" y="820338"/>
                  <a:pt x="80861" y="821145"/>
                  <a:pt x="79580" y="824269"/>
                </a:cubicBezTo>
                <a:cubicBezTo>
                  <a:pt x="81370" y="826655"/>
                  <a:pt x="83055" y="829112"/>
                  <a:pt x="85020" y="831359"/>
                </a:cubicBezTo>
                <a:cubicBezTo>
                  <a:pt x="97655" y="845889"/>
                  <a:pt x="109027" y="861718"/>
                  <a:pt x="124785" y="873300"/>
                </a:cubicBezTo>
                <a:cubicBezTo>
                  <a:pt x="126821" y="873756"/>
                  <a:pt x="128857" y="874247"/>
                  <a:pt x="130927" y="874633"/>
                </a:cubicBezTo>
                <a:cubicBezTo>
                  <a:pt x="195892" y="886531"/>
                  <a:pt x="261383" y="894884"/>
                  <a:pt x="327297" y="897833"/>
                </a:cubicBezTo>
                <a:cubicBezTo>
                  <a:pt x="364183" y="899482"/>
                  <a:pt x="401141" y="901202"/>
                  <a:pt x="438274" y="899131"/>
                </a:cubicBezTo>
                <a:cubicBezTo>
                  <a:pt x="477547" y="896955"/>
                  <a:pt x="516857" y="895446"/>
                  <a:pt x="556025" y="891375"/>
                </a:cubicBezTo>
                <a:cubicBezTo>
                  <a:pt x="590631" y="887795"/>
                  <a:pt x="625026" y="882987"/>
                  <a:pt x="659246" y="876915"/>
                </a:cubicBezTo>
                <a:cubicBezTo>
                  <a:pt x="676303" y="861331"/>
                  <a:pt x="692834" y="845292"/>
                  <a:pt x="705961" y="826059"/>
                </a:cubicBezTo>
                <a:cubicBezTo>
                  <a:pt x="702521" y="822935"/>
                  <a:pt x="698590" y="824234"/>
                  <a:pt x="694799" y="824936"/>
                </a:cubicBezTo>
                <a:cubicBezTo>
                  <a:pt x="677883" y="828024"/>
                  <a:pt x="660931" y="830657"/>
                  <a:pt x="643943" y="833254"/>
                </a:cubicBezTo>
                <a:cubicBezTo>
                  <a:pt x="585261" y="842274"/>
                  <a:pt x="526157" y="848311"/>
                  <a:pt x="466878" y="849890"/>
                </a:cubicBezTo>
                <a:cubicBezTo>
                  <a:pt x="418163" y="851153"/>
                  <a:pt x="369343" y="851399"/>
                  <a:pt x="320523" y="848907"/>
                </a:cubicBezTo>
                <a:cubicBezTo>
                  <a:pt x="272931" y="846485"/>
                  <a:pt x="225619" y="842028"/>
                  <a:pt x="178449" y="835816"/>
                </a:cubicBezTo>
                <a:cubicBezTo>
                  <a:pt x="149143" y="831955"/>
                  <a:pt x="120047" y="826866"/>
                  <a:pt x="90987" y="821707"/>
                </a:cubicBezTo>
                <a:cubicBezTo>
                  <a:pt x="89074" y="821373"/>
                  <a:pt x="86863" y="820452"/>
                  <a:pt x="84810" y="820395"/>
                </a:cubicBezTo>
                <a:close/>
                <a:moveTo>
                  <a:pt x="32935" y="744773"/>
                </a:moveTo>
                <a:cubicBezTo>
                  <a:pt x="38410" y="757373"/>
                  <a:pt x="43500" y="770184"/>
                  <a:pt x="52379" y="780958"/>
                </a:cubicBezTo>
                <a:cubicBezTo>
                  <a:pt x="54766" y="780994"/>
                  <a:pt x="57258" y="780713"/>
                  <a:pt x="59574" y="781169"/>
                </a:cubicBezTo>
                <a:cubicBezTo>
                  <a:pt x="102814" y="789873"/>
                  <a:pt x="146440" y="795840"/>
                  <a:pt x="190206" y="801070"/>
                </a:cubicBezTo>
                <a:cubicBezTo>
                  <a:pt x="228988" y="805738"/>
                  <a:pt x="267876" y="809037"/>
                  <a:pt x="306799" y="811143"/>
                </a:cubicBezTo>
                <a:cubicBezTo>
                  <a:pt x="339861" y="812933"/>
                  <a:pt x="373027" y="813599"/>
                  <a:pt x="406194" y="813599"/>
                </a:cubicBezTo>
                <a:cubicBezTo>
                  <a:pt x="437255" y="813599"/>
                  <a:pt x="468281" y="812511"/>
                  <a:pt x="499237" y="811072"/>
                </a:cubicBezTo>
                <a:cubicBezTo>
                  <a:pt x="534615" y="809458"/>
                  <a:pt x="569888" y="805808"/>
                  <a:pt x="605126" y="802333"/>
                </a:cubicBezTo>
                <a:cubicBezTo>
                  <a:pt x="626570" y="800192"/>
                  <a:pt x="647909" y="796893"/>
                  <a:pt x="669283" y="793874"/>
                </a:cubicBezTo>
                <a:cubicBezTo>
                  <a:pt x="690658" y="790856"/>
                  <a:pt x="711962" y="787557"/>
                  <a:pt x="733301" y="784398"/>
                </a:cubicBezTo>
                <a:cubicBezTo>
                  <a:pt x="741619" y="774816"/>
                  <a:pt x="745620" y="762813"/>
                  <a:pt x="751411" y="751828"/>
                </a:cubicBezTo>
                <a:cubicBezTo>
                  <a:pt x="750604" y="746563"/>
                  <a:pt x="746708" y="748142"/>
                  <a:pt x="743689" y="748599"/>
                </a:cubicBezTo>
                <a:cubicBezTo>
                  <a:pt x="721473" y="751968"/>
                  <a:pt x="699362" y="756180"/>
                  <a:pt x="677075" y="758812"/>
                </a:cubicBezTo>
                <a:cubicBezTo>
                  <a:pt x="637169" y="763550"/>
                  <a:pt x="597229" y="768253"/>
                  <a:pt x="557183" y="771307"/>
                </a:cubicBezTo>
                <a:cubicBezTo>
                  <a:pt x="518225" y="774290"/>
                  <a:pt x="479126" y="775834"/>
                  <a:pt x="440063" y="776852"/>
                </a:cubicBezTo>
                <a:cubicBezTo>
                  <a:pt x="402755" y="777835"/>
                  <a:pt x="365376" y="777379"/>
                  <a:pt x="328033" y="775413"/>
                </a:cubicBezTo>
                <a:cubicBezTo>
                  <a:pt x="309712" y="774465"/>
                  <a:pt x="291286" y="774746"/>
                  <a:pt x="273035" y="773132"/>
                </a:cubicBezTo>
                <a:cubicBezTo>
                  <a:pt x="263735" y="772289"/>
                  <a:pt x="254399" y="772430"/>
                  <a:pt x="245168" y="771377"/>
                </a:cubicBezTo>
                <a:cubicBezTo>
                  <a:pt x="217161" y="768183"/>
                  <a:pt x="189013" y="766428"/>
                  <a:pt x="161040" y="762883"/>
                </a:cubicBezTo>
                <a:cubicBezTo>
                  <a:pt x="131032" y="759058"/>
                  <a:pt x="101024" y="755057"/>
                  <a:pt x="71121" y="750459"/>
                </a:cubicBezTo>
                <a:cubicBezTo>
                  <a:pt x="58416" y="748494"/>
                  <a:pt x="45886" y="745089"/>
                  <a:pt x="32935" y="744773"/>
                </a:cubicBezTo>
                <a:close/>
                <a:moveTo>
                  <a:pt x="9245" y="673842"/>
                </a:moveTo>
                <a:cubicBezTo>
                  <a:pt x="12229" y="682125"/>
                  <a:pt x="12369" y="691215"/>
                  <a:pt x="16335" y="699253"/>
                </a:cubicBezTo>
                <a:cubicBezTo>
                  <a:pt x="17353" y="698761"/>
                  <a:pt x="18476" y="697673"/>
                  <a:pt x="19388" y="697814"/>
                </a:cubicBezTo>
                <a:cubicBezTo>
                  <a:pt x="32129" y="699674"/>
                  <a:pt x="44799" y="701885"/>
                  <a:pt x="57539" y="703570"/>
                </a:cubicBezTo>
                <a:cubicBezTo>
                  <a:pt x="84529" y="707079"/>
                  <a:pt x="111519" y="710870"/>
                  <a:pt x="138614" y="713572"/>
                </a:cubicBezTo>
                <a:cubicBezTo>
                  <a:pt x="161883" y="715924"/>
                  <a:pt x="185223" y="717503"/>
                  <a:pt x="208492" y="719644"/>
                </a:cubicBezTo>
                <a:cubicBezTo>
                  <a:pt x="245590" y="723084"/>
                  <a:pt x="282793" y="725540"/>
                  <a:pt x="319891" y="725962"/>
                </a:cubicBezTo>
                <a:cubicBezTo>
                  <a:pt x="404159" y="726944"/>
                  <a:pt x="488498" y="728313"/>
                  <a:pt x="572696" y="721329"/>
                </a:cubicBezTo>
                <a:cubicBezTo>
                  <a:pt x="598984" y="719153"/>
                  <a:pt x="625412" y="717854"/>
                  <a:pt x="651630" y="715152"/>
                </a:cubicBezTo>
                <a:cubicBezTo>
                  <a:pt x="684376" y="711782"/>
                  <a:pt x="717121" y="708413"/>
                  <a:pt x="749692" y="703359"/>
                </a:cubicBezTo>
                <a:cubicBezTo>
                  <a:pt x="755975" y="702376"/>
                  <a:pt x="762959" y="697884"/>
                  <a:pt x="769627" y="702973"/>
                </a:cubicBezTo>
                <a:cubicBezTo>
                  <a:pt x="770891" y="696164"/>
                  <a:pt x="775629" y="690268"/>
                  <a:pt x="774857" y="682862"/>
                </a:cubicBezTo>
                <a:cubicBezTo>
                  <a:pt x="772856" y="681318"/>
                  <a:pt x="771557" y="679423"/>
                  <a:pt x="768013" y="679914"/>
                </a:cubicBezTo>
                <a:cubicBezTo>
                  <a:pt x="741374" y="683564"/>
                  <a:pt x="714700" y="687390"/>
                  <a:pt x="687921" y="689987"/>
                </a:cubicBezTo>
                <a:cubicBezTo>
                  <a:pt x="650928" y="693602"/>
                  <a:pt x="613901" y="696480"/>
                  <a:pt x="576838" y="699147"/>
                </a:cubicBezTo>
                <a:cubicBezTo>
                  <a:pt x="553498" y="700832"/>
                  <a:pt x="530053" y="701288"/>
                  <a:pt x="506678" y="702587"/>
                </a:cubicBezTo>
                <a:cubicBezTo>
                  <a:pt x="481479" y="703991"/>
                  <a:pt x="456173" y="703324"/>
                  <a:pt x="430903" y="704342"/>
                </a:cubicBezTo>
                <a:cubicBezTo>
                  <a:pt x="401773" y="705535"/>
                  <a:pt x="372572" y="703956"/>
                  <a:pt x="343371" y="703324"/>
                </a:cubicBezTo>
                <a:cubicBezTo>
                  <a:pt x="313609" y="702692"/>
                  <a:pt x="283811" y="701674"/>
                  <a:pt x="254049" y="700692"/>
                </a:cubicBezTo>
                <a:cubicBezTo>
                  <a:pt x="221408" y="699639"/>
                  <a:pt x="188873" y="696305"/>
                  <a:pt x="156303" y="693777"/>
                </a:cubicBezTo>
                <a:cubicBezTo>
                  <a:pt x="142264" y="692689"/>
                  <a:pt x="128225" y="691426"/>
                  <a:pt x="114256" y="689847"/>
                </a:cubicBezTo>
                <a:cubicBezTo>
                  <a:pt x="90179" y="687109"/>
                  <a:pt x="66068" y="684547"/>
                  <a:pt x="42131" y="680932"/>
                </a:cubicBezTo>
                <a:cubicBezTo>
                  <a:pt x="31076" y="679282"/>
                  <a:pt x="19143" y="680932"/>
                  <a:pt x="9245" y="673842"/>
                </a:cubicBezTo>
                <a:close/>
                <a:moveTo>
                  <a:pt x="4226" y="527396"/>
                </a:moveTo>
                <a:lnTo>
                  <a:pt x="43394" y="528785"/>
                </a:lnTo>
                <a:cubicBezTo>
                  <a:pt x="77333" y="530540"/>
                  <a:pt x="111343" y="529382"/>
                  <a:pt x="145352" y="530435"/>
                </a:cubicBezTo>
                <a:cubicBezTo>
                  <a:pt x="215792" y="532611"/>
                  <a:pt x="286267" y="530364"/>
                  <a:pt x="356743" y="532365"/>
                </a:cubicBezTo>
                <a:cubicBezTo>
                  <a:pt x="400017" y="533593"/>
                  <a:pt x="443398" y="532962"/>
                  <a:pt x="486743" y="531312"/>
                </a:cubicBezTo>
                <a:cubicBezTo>
                  <a:pt x="549005" y="528925"/>
                  <a:pt x="611373" y="532435"/>
                  <a:pt x="673706" y="529417"/>
                </a:cubicBezTo>
                <a:lnTo>
                  <a:pt x="783568" y="527455"/>
                </a:lnTo>
                <a:lnTo>
                  <a:pt x="783946" y="529242"/>
                </a:lnTo>
                <a:cubicBezTo>
                  <a:pt x="786508" y="552757"/>
                  <a:pt x="788755" y="576342"/>
                  <a:pt x="787561" y="599998"/>
                </a:cubicBezTo>
                <a:cubicBezTo>
                  <a:pt x="786122" y="628602"/>
                  <a:pt x="783911" y="657171"/>
                  <a:pt x="774961" y="684757"/>
                </a:cubicBezTo>
                <a:cubicBezTo>
                  <a:pt x="775698" y="692093"/>
                  <a:pt x="770960" y="697989"/>
                  <a:pt x="769731" y="704798"/>
                </a:cubicBezTo>
                <a:cubicBezTo>
                  <a:pt x="765731" y="721856"/>
                  <a:pt x="758255" y="737650"/>
                  <a:pt x="751551" y="753689"/>
                </a:cubicBezTo>
                <a:cubicBezTo>
                  <a:pt x="745725" y="764674"/>
                  <a:pt x="741724" y="776678"/>
                  <a:pt x="733406" y="786259"/>
                </a:cubicBezTo>
                <a:cubicBezTo>
                  <a:pt x="727019" y="801913"/>
                  <a:pt x="716384" y="814828"/>
                  <a:pt x="706065" y="827920"/>
                </a:cubicBezTo>
                <a:cubicBezTo>
                  <a:pt x="692974" y="847153"/>
                  <a:pt x="676408" y="863192"/>
                  <a:pt x="659351" y="878776"/>
                </a:cubicBezTo>
                <a:cubicBezTo>
                  <a:pt x="636783" y="900747"/>
                  <a:pt x="610987" y="918330"/>
                  <a:pt x="583576" y="933492"/>
                </a:cubicBezTo>
                <a:cubicBezTo>
                  <a:pt x="543249" y="955814"/>
                  <a:pt x="500220" y="970871"/>
                  <a:pt x="454663" y="977574"/>
                </a:cubicBezTo>
                <a:cubicBezTo>
                  <a:pt x="423427" y="982172"/>
                  <a:pt x="392015" y="982944"/>
                  <a:pt x="360323" y="980417"/>
                </a:cubicBezTo>
                <a:cubicBezTo>
                  <a:pt x="311081" y="976486"/>
                  <a:pt x="264647" y="963606"/>
                  <a:pt x="220565" y="941915"/>
                </a:cubicBezTo>
                <a:cubicBezTo>
                  <a:pt x="185327" y="924577"/>
                  <a:pt x="152477" y="903554"/>
                  <a:pt x="124890" y="875160"/>
                </a:cubicBezTo>
                <a:cubicBezTo>
                  <a:pt x="109131" y="863578"/>
                  <a:pt x="97795" y="847785"/>
                  <a:pt x="85125" y="833219"/>
                </a:cubicBezTo>
                <a:cubicBezTo>
                  <a:pt x="83195" y="830973"/>
                  <a:pt x="81510" y="828481"/>
                  <a:pt x="79685" y="826130"/>
                </a:cubicBezTo>
                <a:cubicBezTo>
                  <a:pt x="70489" y="814477"/>
                  <a:pt x="62487" y="802053"/>
                  <a:pt x="54801" y="789383"/>
                </a:cubicBezTo>
                <a:cubicBezTo>
                  <a:pt x="53537" y="787277"/>
                  <a:pt x="52589" y="785241"/>
                  <a:pt x="52519" y="782785"/>
                </a:cubicBezTo>
                <a:cubicBezTo>
                  <a:pt x="43640" y="772010"/>
                  <a:pt x="38551" y="759199"/>
                  <a:pt x="33075" y="746599"/>
                </a:cubicBezTo>
                <a:cubicBezTo>
                  <a:pt x="26653" y="731788"/>
                  <a:pt x="20791" y="716732"/>
                  <a:pt x="16439" y="701148"/>
                </a:cubicBezTo>
                <a:cubicBezTo>
                  <a:pt x="12473" y="693146"/>
                  <a:pt x="12333" y="684021"/>
                  <a:pt x="9350" y="675737"/>
                </a:cubicBezTo>
                <a:cubicBezTo>
                  <a:pt x="6191" y="656610"/>
                  <a:pt x="2506" y="637517"/>
                  <a:pt x="1137" y="618108"/>
                </a:cubicBezTo>
                <a:cubicBezTo>
                  <a:pt x="-267" y="597997"/>
                  <a:pt x="-513" y="577921"/>
                  <a:pt x="1207" y="557846"/>
                </a:cubicBezTo>
                <a:cubicBezTo>
                  <a:pt x="2015" y="548335"/>
                  <a:pt x="2997" y="538788"/>
                  <a:pt x="3910" y="529277"/>
                </a:cubicBezTo>
                <a:close/>
                <a:moveTo>
                  <a:pt x="324067" y="292370"/>
                </a:moveTo>
                <a:cubicBezTo>
                  <a:pt x="380082" y="291984"/>
                  <a:pt x="436097" y="291036"/>
                  <a:pt x="492147" y="293247"/>
                </a:cubicBezTo>
                <a:cubicBezTo>
                  <a:pt x="533246" y="294897"/>
                  <a:pt x="574310" y="297143"/>
                  <a:pt x="615409" y="299249"/>
                </a:cubicBezTo>
                <a:cubicBezTo>
                  <a:pt x="630957" y="300056"/>
                  <a:pt x="646470" y="301495"/>
                  <a:pt x="661983" y="303074"/>
                </a:cubicBezTo>
                <a:lnTo>
                  <a:pt x="721812" y="309830"/>
                </a:lnTo>
                <a:lnTo>
                  <a:pt x="722631" y="311744"/>
                </a:lnTo>
                <a:cubicBezTo>
                  <a:pt x="734108" y="334943"/>
                  <a:pt x="742356" y="359371"/>
                  <a:pt x="750463" y="383869"/>
                </a:cubicBezTo>
                <a:lnTo>
                  <a:pt x="776506" y="485696"/>
                </a:lnTo>
                <a:lnTo>
                  <a:pt x="764467" y="487441"/>
                </a:lnTo>
                <a:cubicBezTo>
                  <a:pt x="665002" y="486353"/>
                  <a:pt x="565536" y="488704"/>
                  <a:pt x="466035" y="486037"/>
                </a:cubicBezTo>
                <a:cubicBezTo>
                  <a:pt x="418233" y="484738"/>
                  <a:pt x="370290" y="486072"/>
                  <a:pt x="322382" y="486879"/>
                </a:cubicBezTo>
                <a:cubicBezTo>
                  <a:pt x="221653" y="488564"/>
                  <a:pt x="120889" y="487441"/>
                  <a:pt x="20160" y="487405"/>
                </a:cubicBezTo>
                <a:lnTo>
                  <a:pt x="11315" y="485682"/>
                </a:lnTo>
                <a:lnTo>
                  <a:pt x="27039" y="418685"/>
                </a:lnTo>
                <a:cubicBezTo>
                  <a:pt x="37007" y="383518"/>
                  <a:pt x="49641" y="349298"/>
                  <a:pt x="63611" y="315570"/>
                </a:cubicBezTo>
                <a:lnTo>
                  <a:pt x="64576" y="313466"/>
                </a:lnTo>
                <a:lnTo>
                  <a:pt x="77474" y="310094"/>
                </a:lnTo>
                <a:cubicBezTo>
                  <a:pt x="104323" y="307918"/>
                  <a:pt x="131102" y="304794"/>
                  <a:pt x="157952" y="302337"/>
                </a:cubicBezTo>
                <a:cubicBezTo>
                  <a:pt x="185398" y="299845"/>
                  <a:pt x="212879" y="297880"/>
                  <a:pt x="240360" y="295844"/>
                </a:cubicBezTo>
                <a:cubicBezTo>
                  <a:pt x="268192" y="293774"/>
                  <a:pt x="296200" y="292545"/>
                  <a:pt x="324067" y="292370"/>
                </a:cubicBezTo>
                <a:close/>
                <a:moveTo>
                  <a:pt x="465755" y="219824"/>
                </a:moveTo>
                <a:cubicBezTo>
                  <a:pt x="507134" y="220982"/>
                  <a:pt x="548443" y="224246"/>
                  <a:pt x="589788" y="226983"/>
                </a:cubicBezTo>
                <a:cubicBezTo>
                  <a:pt x="602915" y="227861"/>
                  <a:pt x="615971" y="230072"/>
                  <a:pt x="629062" y="231476"/>
                </a:cubicBezTo>
                <a:lnTo>
                  <a:pt x="687111" y="237519"/>
                </a:lnTo>
                <a:lnTo>
                  <a:pt x="688201" y="239444"/>
                </a:lnTo>
                <a:lnTo>
                  <a:pt x="710958" y="284757"/>
                </a:lnTo>
                <a:lnTo>
                  <a:pt x="699713" y="286228"/>
                </a:lnTo>
                <a:cubicBezTo>
                  <a:pt x="686621" y="284789"/>
                  <a:pt x="673635" y="282367"/>
                  <a:pt x="660544" y="281244"/>
                </a:cubicBezTo>
                <a:cubicBezTo>
                  <a:pt x="622604" y="277945"/>
                  <a:pt x="584699" y="274681"/>
                  <a:pt x="546724" y="272189"/>
                </a:cubicBezTo>
                <a:cubicBezTo>
                  <a:pt x="517628" y="270294"/>
                  <a:pt x="488462" y="269451"/>
                  <a:pt x="459367" y="268784"/>
                </a:cubicBezTo>
                <a:cubicBezTo>
                  <a:pt x="404264" y="267486"/>
                  <a:pt x="349091" y="267696"/>
                  <a:pt x="294024" y="270574"/>
                </a:cubicBezTo>
                <a:cubicBezTo>
                  <a:pt x="281424" y="271241"/>
                  <a:pt x="268789" y="271347"/>
                  <a:pt x="256224" y="272294"/>
                </a:cubicBezTo>
                <a:cubicBezTo>
                  <a:pt x="227233" y="274505"/>
                  <a:pt x="198278" y="276716"/>
                  <a:pt x="169323" y="279349"/>
                </a:cubicBezTo>
                <a:cubicBezTo>
                  <a:pt x="148791" y="281209"/>
                  <a:pt x="128329" y="284368"/>
                  <a:pt x="107727" y="285666"/>
                </a:cubicBezTo>
                <a:cubicBezTo>
                  <a:pt x="102480" y="286000"/>
                  <a:pt x="97224" y="287465"/>
                  <a:pt x="91947" y="288220"/>
                </a:cubicBezTo>
                <a:lnTo>
                  <a:pt x="76972" y="286610"/>
                </a:lnTo>
                <a:lnTo>
                  <a:pt x="99761" y="241304"/>
                </a:lnTo>
                <a:lnTo>
                  <a:pt x="100741" y="239668"/>
                </a:lnTo>
                <a:lnTo>
                  <a:pt x="103656" y="240251"/>
                </a:lnTo>
                <a:cubicBezTo>
                  <a:pt x="118503" y="238110"/>
                  <a:pt x="133279" y="235583"/>
                  <a:pt x="148159" y="234144"/>
                </a:cubicBezTo>
                <a:cubicBezTo>
                  <a:pt x="174974" y="231546"/>
                  <a:pt x="201788" y="228598"/>
                  <a:pt x="228673" y="226211"/>
                </a:cubicBezTo>
                <a:cubicBezTo>
                  <a:pt x="263383" y="223158"/>
                  <a:pt x="298130" y="221017"/>
                  <a:pt x="332877" y="219929"/>
                </a:cubicBezTo>
                <a:cubicBezTo>
                  <a:pt x="377134" y="218525"/>
                  <a:pt x="421497" y="218595"/>
                  <a:pt x="465755" y="219824"/>
                </a:cubicBezTo>
                <a:close/>
                <a:moveTo>
                  <a:pt x="360813" y="142119"/>
                </a:moveTo>
                <a:cubicBezTo>
                  <a:pt x="416688" y="140364"/>
                  <a:pt x="472563" y="142259"/>
                  <a:pt x="528367" y="146857"/>
                </a:cubicBezTo>
                <a:cubicBezTo>
                  <a:pt x="562131" y="149630"/>
                  <a:pt x="595789" y="152788"/>
                  <a:pt x="629272" y="157738"/>
                </a:cubicBezTo>
                <a:lnTo>
                  <a:pt x="636380" y="156268"/>
                </a:lnTo>
                <a:lnTo>
                  <a:pt x="637661" y="157843"/>
                </a:lnTo>
                <a:lnTo>
                  <a:pt x="666536" y="201525"/>
                </a:lnTo>
                <a:lnTo>
                  <a:pt x="599089" y="192658"/>
                </a:lnTo>
                <a:cubicBezTo>
                  <a:pt x="574029" y="190342"/>
                  <a:pt x="548865" y="188517"/>
                  <a:pt x="523735" y="186516"/>
                </a:cubicBezTo>
                <a:cubicBezTo>
                  <a:pt x="480249" y="183007"/>
                  <a:pt x="436764" y="183603"/>
                  <a:pt x="393243" y="183112"/>
                </a:cubicBezTo>
                <a:cubicBezTo>
                  <a:pt x="343861" y="182585"/>
                  <a:pt x="294621" y="184761"/>
                  <a:pt x="245449" y="188868"/>
                </a:cubicBezTo>
                <a:cubicBezTo>
                  <a:pt x="224847" y="190588"/>
                  <a:pt x="204315" y="193079"/>
                  <a:pt x="183783" y="195466"/>
                </a:cubicBezTo>
                <a:lnTo>
                  <a:pt x="122768" y="203085"/>
                </a:lnTo>
                <a:lnTo>
                  <a:pt x="148897" y="163423"/>
                </a:lnTo>
                <a:lnTo>
                  <a:pt x="150523" y="161327"/>
                </a:lnTo>
                <a:lnTo>
                  <a:pt x="158548" y="159879"/>
                </a:lnTo>
                <a:cubicBezTo>
                  <a:pt x="190907" y="155562"/>
                  <a:pt x="223267" y="151700"/>
                  <a:pt x="255767" y="148471"/>
                </a:cubicBezTo>
                <a:cubicBezTo>
                  <a:pt x="290724" y="144997"/>
                  <a:pt x="325787" y="143207"/>
                  <a:pt x="360813" y="142119"/>
                </a:cubicBezTo>
                <a:close/>
                <a:moveTo>
                  <a:pt x="403685" y="168"/>
                </a:moveTo>
                <a:cubicBezTo>
                  <a:pt x="429288" y="1239"/>
                  <a:pt x="454733" y="7416"/>
                  <a:pt x="479933" y="18542"/>
                </a:cubicBezTo>
                <a:cubicBezTo>
                  <a:pt x="521629" y="36968"/>
                  <a:pt x="556130" y="65186"/>
                  <a:pt x="587963" y="97054"/>
                </a:cubicBezTo>
                <a:lnTo>
                  <a:pt x="597966" y="109069"/>
                </a:lnTo>
                <a:lnTo>
                  <a:pt x="593017" y="108987"/>
                </a:lnTo>
                <a:cubicBezTo>
                  <a:pt x="563043" y="104775"/>
                  <a:pt x="532930" y="101862"/>
                  <a:pt x="502711" y="99756"/>
                </a:cubicBezTo>
                <a:cubicBezTo>
                  <a:pt x="490111" y="98879"/>
                  <a:pt x="477477" y="99055"/>
                  <a:pt x="464912" y="98002"/>
                </a:cubicBezTo>
                <a:cubicBezTo>
                  <a:pt x="425217" y="94702"/>
                  <a:pt x="385417" y="95861"/>
                  <a:pt x="345757" y="97054"/>
                </a:cubicBezTo>
                <a:cubicBezTo>
                  <a:pt x="309537" y="98142"/>
                  <a:pt x="273281" y="100739"/>
                  <a:pt x="237271" y="105548"/>
                </a:cubicBezTo>
                <a:lnTo>
                  <a:pt x="188980" y="112513"/>
                </a:lnTo>
                <a:lnTo>
                  <a:pt x="250213" y="54666"/>
                </a:lnTo>
                <a:cubicBezTo>
                  <a:pt x="273185" y="37152"/>
                  <a:pt x="298288" y="22595"/>
                  <a:pt x="326489" y="12435"/>
                </a:cubicBezTo>
                <a:cubicBezTo>
                  <a:pt x="352320" y="3134"/>
                  <a:pt x="378081" y="-902"/>
                  <a:pt x="403685" y="168"/>
                </a:cubicBezTo>
                <a:close/>
              </a:path>
            </a:pathLst>
          </a:custGeom>
          <a:solidFill>
            <a:schemeClr val="accent1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B2C88239-C56A-4BC9-9CFD-9ADA9510C038}"/>
              </a:ext>
            </a:extLst>
          </p:cNvPr>
          <p:cNvSpPr/>
          <p:nvPr/>
        </p:nvSpPr>
        <p:spPr>
          <a:xfrm>
            <a:off x="912821" y="5662631"/>
            <a:ext cx="409790" cy="511271"/>
          </a:xfrm>
          <a:custGeom>
            <a:avLst/>
            <a:gdLst>
              <a:gd name="connsiteX0" fmla="*/ 163553 w 787620"/>
              <a:gd name="connsiteY0" fmla="*/ 795563 h 982667"/>
              <a:gd name="connsiteX1" fmla="*/ 135792 w 787620"/>
              <a:gd name="connsiteY1" fmla="*/ 820552 h 982667"/>
              <a:gd name="connsiteX2" fmla="*/ 162993 w 787620"/>
              <a:gd name="connsiteY2" fmla="*/ 848139 h 982667"/>
              <a:gd name="connsiteX3" fmla="*/ 189912 w 787620"/>
              <a:gd name="connsiteY3" fmla="*/ 821605 h 982667"/>
              <a:gd name="connsiteX4" fmla="*/ 163553 w 787620"/>
              <a:gd name="connsiteY4" fmla="*/ 795563 h 982667"/>
              <a:gd name="connsiteX5" fmla="*/ 294116 w 787620"/>
              <a:gd name="connsiteY5" fmla="*/ 773943 h 982667"/>
              <a:gd name="connsiteX6" fmla="*/ 244277 w 787620"/>
              <a:gd name="connsiteY6" fmla="*/ 822693 h 982667"/>
              <a:gd name="connsiteX7" fmla="*/ 293519 w 787620"/>
              <a:gd name="connsiteY7" fmla="*/ 871655 h 982667"/>
              <a:gd name="connsiteX8" fmla="*/ 341989 w 787620"/>
              <a:gd name="connsiteY8" fmla="*/ 823255 h 982667"/>
              <a:gd name="connsiteX9" fmla="*/ 294116 w 787620"/>
              <a:gd name="connsiteY9" fmla="*/ 773943 h 982667"/>
              <a:gd name="connsiteX10" fmla="*/ 464513 w 787620"/>
              <a:gd name="connsiteY10" fmla="*/ 703328 h 982667"/>
              <a:gd name="connsiteX11" fmla="*/ 391089 w 787620"/>
              <a:gd name="connsiteY11" fmla="*/ 775488 h 982667"/>
              <a:gd name="connsiteX12" fmla="*/ 462829 w 787620"/>
              <a:gd name="connsiteY12" fmla="*/ 848350 h 982667"/>
              <a:gd name="connsiteX13" fmla="*/ 535725 w 787620"/>
              <a:gd name="connsiteY13" fmla="*/ 776225 h 982667"/>
              <a:gd name="connsiteX14" fmla="*/ 464513 w 787620"/>
              <a:gd name="connsiteY14" fmla="*/ 703328 h 982667"/>
              <a:gd name="connsiteX15" fmla="*/ 620204 w 787620"/>
              <a:gd name="connsiteY15" fmla="*/ 697572 h 982667"/>
              <a:gd name="connsiteX16" fmla="*/ 556819 w 787620"/>
              <a:gd name="connsiteY16" fmla="*/ 759764 h 982667"/>
              <a:gd name="connsiteX17" fmla="*/ 618800 w 787620"/>
              <a:gd name="connsiteY17" fmla="*/ 821079 h 982667"/>
              <a:gd name="connsiteX18" fmla="*/ 680782 w 787620"/>
              <a:gd name="connsiteY18" fmla="*/ 760852 h 982667"/>
              <a:gd name="connsiteX19" fmla="*/ 620204 w 787620"/>
              <a:gd name="connsiteY19" fmla="*/ 697572 h 982667"/>
              <a:gd name="connsiteX20" fmla="*/ 724267 w 787620"/>
              <a:gd name="connsiteY20" fmla="*/ 604423 h 982667"/>
              <a:gd name="connsiteX21" fmla="*/ 687977 w 787620"/>
              <a:gd name="connsiteY21" fmla="*/ 640538 h 982667"/>
              <a:gd name="connsiteX22" fmla="*/ 724899 w 787620"/>
              <a:gd name="connsiteY22" fmla="*/ 676267 h 982667"/>
              <a:gd name="connsiteX23" fmla="*/ 760277 w 787620"/>
              <a:gd name="connsiteY23" fmla="*/ 640328 h 982667"/>
              <a:gd name="connsiteX24" fmla="*/ 724267 w 787620"/>
              <a:gd name="connsiteY24" fmla="*/ 604423 h 982667"/>
              <a:gd name="connsiteX25" fmla="*/ 582265 w 787620"/>
              <a:gd name="connsiteY25" fmla="*/ 604353 h 982667"/>
              <a:gd name="connsiteX26" fmla="*/ 551905 w 787620"/>
              <a:gd name="connsiteY26" fmla="*/ 634081 h 982667"/>
              <a:gd name="connsiteX27" fmla="*/ 580580 w 787620"/>
              <a:gd name="connsiteY27" fmla="*/ 665317 h 982667"/>
              <a:gd name="connsiteX28" fmla="*/ 612027 w 787620"/>
              <a:gd name="connsiteY28" fmla="*/ 635520 h 982667"/>
              <a:gd name="connsiteX29" fmla="*/ 582265 w 787620"/>
              <a:gd name="connsiteY29" fmla="*/ 604353 h 982667"/>
              <a:gd name="connsiteX30" fmla="*/ 285095 w 787620"/>
              <a:gd name="connsiteY30" fmla="*/ 604318 h 982667"/>
              <a:gd name="connsiteX31" fmla="*/ 224062 w 787620"/>
              <a:gd name="connsiteY31" fmla="*/ 664791 h 982667"/>
              <a:gd name="connsiteX32" fmla="*/ 284605 w 787620"/>
              <a:gd name="connsiteY32" fmla="*/ 726808 h 982667"/>
              <a:gd name="connsiteX33" fmla="*/ 345639 w 787620"/>
              <a:gd name="connsiteY33" fmla="*/ 666265 h 982667"/>
              <a:gd name="connsiteX34" fmla="*/ 285095 w 787620"/>
              <a:gd name="connsiteY34" fmla="*/ 604318 h 982667"/>
              <a:gd name="connsiteX35" fmla="*/ 152183 w 787620"/>
              <a:gd name="connsiteY35" fmla="*/ 589261 h 982667"/>
              <a:gd name="connsiteX36" fmla="*/ 124737 w 787620"/>
              <a:gd name="connsiteY36" fmla="*/ 615619 h 982667"/>
              <a:gd name="connsiteX37" fmla="*/ 150498 w 787620"/>
              <a:gd name="connsiteY37" fmla="*/ 643205 h 982667"/>
              <a:gd name="connsiteX38" fmla="*/ 178857 w 787620"/>
              <a:gd name="connsiteY38" fmla="*/ 616040 h 982667"/>
              <a:gd name="connsiteX39" fmla="*/ 152183 w 787620"/>
              <a:gd name="connsiteY39" fmla="*/ 589261 h 982667"/>
              <a:gd name="connsiteX40" fmla="*/ 433135 w 787620"/>
              <a:gd name="connsiteY40" fmla="*/ 562412 h 982667"/>
              <a:gd name="connsiteX41" fmla="*/ 407023 w 787620"/>
              <a:gd name="connsiteY41" fmla="*/ 588980 h 982667"/>
              <a:gd name="connsiteX42" fmla="*/ 433135 w 787620"/>
              <a:gd name="connsiteY42" fmla="*/ 616427 h 982667"/>
              <a:gd name="connsiteX43" fmla="*/ 459669 w 787620"/>
              <a:gd name="connsiteY43" fmla="*/ 589402 h 982667"/>
              <a:gd name="connsiteX44" fmla="*/ 433135 w 787620"/>
              <a:gd name="connsiteY44" fmla="*/ 562412 h 982667"/>
              <a:gd name="connsiteX45" fmla="*/ 722512 w 787620"/>
              <a:gd name="connsiteY45" fmla="*/ 455997 h 982667"/>
              <a:gd name="connsiteX46" fmla="*/ 684537 w 787620"/>
              <a:gd name="connsiteY46" fmla="*/ 494359 h 982667"/>
              <a:gd name="connsiteX47" fmla="*/ 722793 w 787620"/>
              <a:gd name="connsiteY47" fmla="*/ 532404 h 982667"/>
              <a:gd name="connsiteX48" fmla="*/ 760207 w 787620"/>
              <a:gd name="connsiteY48" fmla="*/ 494534 h 982667"/>
              <a:gd name="connsiteX49" fmla="*/ 722512 w 787620"/>
              <a:gd name="connsiteY49" fmla="*/ 455997 h 982667"/>
              <a:gd name="connsiteX50" fmla="*/ 125123 w 787620"/>
              <a:gd name="connsiteY50" fmla="*/ 388224 h 982667"/>
              <a:gd name="connsiteX51" fmla="*/ 86726 w 787620"/>
              <a:gd name="connsiteY51" fmla="*/ 424901 h 982667"/>
              <a:gd name="connsiteX52" fmla="*/ 125228 w 787620"/>
              <a:gd name="connsiteY52" fmla="*/ 464315 h 982667"/>
              <a:gd name="connsiteX53" fmla="*/ 162782 w 787620"/>
              <a:gd name="connsiteY53" fmla="*/ 426129 h 982667"/>
              <a:gd name="connsiteX54" fmla="*/ 125123 w 787620"/>
              <a:gd name="connsiteY54" fmla="*/ 388224 h 982667"/>
              <a:gd name="connsiteX55" fmla="*/ 567032 w 787620"/>
              <a:gd name="connsiteY55" fmla="*/ 387628 h 982667"/>
              <a:gd name="connsiteX56" fmla="*/ 513368 w 787620"/>
              <a:gd name="connsiteY56" fmla="*/ 440519 h 982667"/>
              <a:gd name="connsiteX57" fmla="*/ 566049 w 787620"/>
              <a:gd name="connsiteY57" fmla="*/ 494569 h 982667"/>
              <a:gd name="connsiteX58" fmla="*/ 619117 w 787620"/>
              <a:gd name="connsiteY58" fmla="*/ 441467 h 982667"/>
              <a:gd name="connsiteX59" fmla="*/ 567032 w 787620"/>
              <a:gd name="connsiteY59" fmla="*/ 387628 h 982667"/>
              <a:gd name="connsiteX60" fmla="*/ 355115 w 787620"/>
              <a:gd name="connsiteY60" fmla="*/ 379696 h 982667"/>
              <a:gd name="connsiteX61" fmla="*/ 292501 w 787620"/>
              <a:gd name="connsiteY61" fmla="*/ 442380 h 982667"/>
              <a:gd name="connsiteX62" fmla="*/ 355080 w 787620"/>
              <a:gd name="connsiteY62" fmla="*/ 506046 h 982667"/>
              <a:gd name="connsiteX63" fmla="*/ 418045 w 787620"/>
              <a:gd name="connsiteY63" fmla="*/ 442766 h 982667"/>
              <a:gd name="connsiteX64" fmla="*/ 355115 w 787620"/>
              <a:gd name="connsiteY64" fmla="*/ 379696 h 982667"/>
              <a:gd name="connsiteX65" fmla="*/ 686819 w 787620"/>
              <a:gd name="connsiteY65" fmla="*/ 312169 h 982667"/>
              <a:gd name="connsiteX66" fmla="*/ 649967 w 787620"/>
              <a:gd name="connsiteY66" fmla="*/ 347898 h 982667"/>
              <a:gd name="connsiteX67" fmla="*/ 687205 w 787620"/>
              <a:gd name="connsiteY67" fmla="*/ 383943 h 982667"/>
              <a:gd name="connsiteX68" fmla="*/ 722302 w 787620"/>
              <a:gd name="connsiteY68" fmla="*/ 348073 h 982667"/>
              <a:gd name="connsiteX69" fmla="*/ 686819 w 787620"/>
              <a:gd name="connsiteY69" fmla="*/ 312169 h 982667"/>
              <a:gd name="connsiteX70" fmla="*/ 319421 w 787620"/>
              <a:gd name="connsiteY70" fmla="*/ 281459 h 982667"/>
              <a:gd name="connsiteX71" fmla="*/ 284323 w 787620"/>
              <a:gd name="connsiteY71" fmla="*/ 314977 h 982667"/>
              <a:gd name="connsiteX72" fmla="*/ 318648 w 787620"/>
              <a:gd name="connsiteY72" fmla="*/ 349969 h 982667"/>
              <a:gd name="connsiteX73" fmla="*/ 353079 w 787620"/>
              <a:gd name="connsiteY73" fmla="*/ 315644 h 982667"/>
              <a:gd name="connsiteX74" fmla="*/ 319421 w 787620"/>
              <a:gd name="connsiteY74" fmla="*/ 281459 h 982667"/>
              <a:gd name="connsiteX75" fmla="*/ 582931 w 787620"/>
              <a:gd name="connsiteY75" fmla="*/ 223583 h 982667"/>
              <a:gd name="connsiteX76" fmla="*/ 524564 w 787620"/>
              <a:gd name="connsiteY76" fmla="*/ 279949 h 982667"/>
              <a:gd name="connsiteX77" fmla="*/ 581035 w 787620"/>
              <a:gd name="connsiteY77" fmla="*/ 337684 h 982667"/>
              <a:gd name="connsiteX78" fmla="*/ 638911 w 787620"/>
              <a:gd name="connsiteY78" fmla="*/ 282301 h 982667"/>
              <a:gd name="connsiteX79" fmla="*/ 582931 w 787620"/>
              <a:gd name="connsiteY79" fmla="*/ 223583 h 982667"/>
              <a:gd name="connsiteX80" fmla="*/ 136776 w 787620"/>
              <a:gd name="connsiteY80" fmla="*/ 212703 h 982667"/>
              <a:gd name="connsiteX81" fmla="*/ 102907 w 787620"/>
              <a:gd name="connsiteY81" fmla="*/ 246502 h 982667"/>
              <a:gd name="connsiteX82" fmla="*/ 136144 w 787620"/>
              <a:gd name="connsiteY82" fmla="*/ 281424 h 982667"/>
              <a:gd name="connsiteX83" fmla="*/ 170294 w 787620"/>
              <a:gd name="connsiteY83" fmla="*/ 247204 h 982667"/>
              <a:gd name="connsiteX84" fmla="*/ 136776 w 787620"/>
              <a:gd name="connsiteY84" fmla="*/ 212703 h 982667"/>
              <a:gd name="connsiteX85" fmla="*/ 248735 w 787620"/>
              <a:gd name="connsiteY85" fmla="*/ 109517 h 982667"/>
              <a:gd name="connsiteX86" fmla="*/ 193527 w 787620"/>
              <a:gd name="connsiteY86" fmla="*/ 164164 h 982667"/>
              <a:gd name="connsiteX87" fmla="*/ 248244 w 787620"/>
              <a:gd name="connsiteY87" fmla="*/ 219968 h 982667"/>
              <a:gd name="connsiteX88" fmla="*/ 303979 w 787620"/>
              <a:gd name="connsiteY88" fmla="*/ 165111 h 982667"/>
              <a:gd name="connsiteX89" fmla="*/ 248735 w 787620"/>
              <a:gd name="connsiteY89" fmla="*/ 109517 h 982667"/>
              <a:gd name="connsiteX90" fmla="*/ 431381 w 787620"/>
              <a:gd name="connsiteY90" fmla="*/ 82844 h 982667"/>
              <a:gd name="connsiteX91" fmla="*/ 349253 w 787620"/>
              <a:gd name="connsiteY91" fmla="*/ 163918 h 982667"/>
              <a:gd name="connsiteX92" fmla="*/ 431381 w 787620"/>
              <a:gd name="connsiteY92" fmla="*/ 246994 h 982667"/>
              <a:gd name="connsiteX93" fmla="*/ 513473 w 787620"/>
              <a:gd name="connsiteY93" fmla="*/ 165077 h 982667"/>
              <a:gd name="connsiteX94" fmla="*/ 431381 w 787620"/>
              <a:gd name="connsiteY94" fmla="*/ 82844 h 982667"/>
              <a:gd name="connsiteX95" fmla="*/ 562961 w 787620"/>
              <a:gd name="connsiteY95" fmla="*/ 80386 h 982667"/>
              <a:gd name="connsiteX96" fmla="*/ 561873 w 787620"/>
              <a:gd name="connsiteY96" fmla="*/ 87722 h 982667"/>
              <a:gd name="connsiteX97" fmla="*/ 609290 w 787620"/>
              <a:gd name="connsiteY97" fmla="*/ 145843 h 982667"/>
              <a:gd name="connsiteX98" fmla="*/ 624627 w 787620"/>
              <a:gd name="connsiteY98" fmla="*/ 149212 h 982667"/>
              <a:gd name="connsiteX99" fmla="*/ 562961 w 787620"/>
              <a:gd name="connsiteY99" fmla="*/ 80386 h 982667"/>
              <a:gd name="connsiteX100" fmla="*/ 368031 w 787620"/>
              <a:gd name="connsiteY100" fmla="*/ 2049 h 982667"/>
              <a:gd name="connsiteX101" fmla="*/ 477885 w 787620"/>
              <a:gd name="connsiteY101" fmla="*/ 18264 h 982667"/>
              <a:gd name="connsiteX102" fmla="*/ 566576 w 787620"/>
              <a:gd name="connsiteY102" fmla="*/ 77649 h 982667"/>
              <a:gd name="connsiteX103" fmla="*/ 628242 w 787620"/>
              <a:gd name="connsiteY103" fmla="*/ 146475 h 982667"/>
              <a:gd name="connsiteX104" fmla="*/ 679589 w 787620"/>
              <a:gd name="connsiteY104" fmla="*/ 224636 h 982667"/>
              <a:gd name="connsiteX105" fmla="*/ 753785 w 787620"/>
              <a:gd name="connsiteY105" fmla="*/ 396542 h 982667"/>
              <a:gd name="connsiteX106" fmla="*/ 782003 w 787620"/>
              <a:gd name="connsiteY106" fmla="*/ 520822 h 982667"/>
              <a:gd name="connsiteX107" fmla="*/ 787057 w 787620"/>
              <a:gd name="connsiteY107" fmla="*/ 605195 h 982667"/>
              <a:gd name="connsiteX108" fmla="*/ 757295 w 787620"/>
              <a:gd name="connsiteY108" fmla="*/ 738846 h 982667"/>
              <a:gd name="connsiteX109" fmla="*/ 714476 w 787620"/>
              <a:gd name="connsiteY109" fmla="*/ 816937 h 982667"/>
              <a:gd name="connsiteX110" fmla="*/ 711423 w 787620"/>
              <a:gd name="connsiteY110" fmla="*/ 820201 h 982667"/>
              <a:gd name="connsiteX111" fmla="*/ 660532 w 787620"/>
              <a:gd name="connsiteY111" fmla="*/ 877972 h 982667"/>
              <a:gd name="connsiteX112" fmla="*/ 657212 w 787620"/>
              <a:gd name="connsiteY112" fmla="*/ 880454 h 982667"/>
              <a:gd name="connsiteX113" fmla="*/ 707913 w 787620"/>
              <a:gd name="connsiteY113" fmla="*/ 822939 h 982667"/>
              <a:gd name="connsiteX114" fmla="*/ 700367 w 787620"/>
              <a:gd name="connsiteY114" fmla="*/ 821149 h 982667"/>
              <a:gd name="connsiteX115" fmla="*/ 655267 w 787620"/>
              <a:gd name="connsiteY115" fmla="*/ 860352 h 982667"/>
              <a:gd name="connsiteX116" fmla="*/ 653192 w 787620"/>
              <a:gd name="connsiteY116" fmla="*/ 870741 h 982667"/>
              <a:gd name="connsiteX117" fmla="*/ 656961 w 787620"/>
              <a:gd name="connsiteY117" fmla="*/ 880642 h 982667"/>
              <a:gd name="connsiteX118" fmla="*/ 595286 w 787620"/>
              <a:gd name="connsiteY118" fmla="*/ 926757 h 982667"/>
              <a:gd name="connsiteX119" fmla="*/ 591289 w 787620"/>
              <a:gd name="connsiteY119" fmla="*/ 928444 h 982667"/>
              <a:gd name="connsiteX120" fmla="*/ 583795 w 787620"/>
              <a:gd name="connsiteY120" fmla="*/ 909538 h 982667"/>
              <a:gd name="connsiteX121" fmla="*/ 527688 w 787620"/>
              <a:gd name="connsiteY121" fmla="*/ 884850 h 982667"/>
              <a:gd name="connsiteX122" fmla="*/ 482237 w 787620"/>
              <a:gd name="connsiteY122" fmla="*/ 953115 h 982667"/>
              <a:gd name="connsiteX123" fmla="*/ 485321 w 787620"/>
              <a:gd name="connsiteY123" fmla="*/ 963354 h 982667"/>
              <a:gd name="connsiteX124" fmla="*/ 490866 w 787620"/>
              <a:gd name="connsiteY124" fmla="*/ 969702 h 982667"/>
              <a:gd name="connsiteX125" fmla="*/ 441981 w 787620"/>
              <a:gd name="connsiteY125" fmla="*/ 979341 h 982667"/>
              <a:gd name="connsiteX126" fmla="*/ 387054 w 787620"/>
              <a:gd name="connsiteY126" fmla="*/ 982667 h 982667"/>
              <a:gd name="connsiteX127" fmla="*/ 383981 w 787620"/>
              <a:gd name="connsiteY127" fmla="*/ 982373 h 982667"/>
              <a:gd name="connsiteX128" fmla="*/ 386891 w 787620"/>
              <a:gd name="connsiteY128" fmla="*/ 963481 h 982667"/>
              <a:gd name="connsiteX129" fmla="*/ 375507 w 787620"/>
              <a:gd name="connsiteY129" fmla="*/ 945814 h 982667"/>
              <a:gd name="connsiteX130" fmla="*/ 337566 w 787620"/>
              <a:gd name="connsiteY130" fmla="*/ 946270 h 982667"/>
              <a:gd name="connsiteX131" fmla="*/ 328107 w 787620"/>
              <a:gd name="connsiteY131" fmla="*/ 961972 h 982667"/>
              <a:gd name="connsiteX132" fmla="*/ 327778 w 787620"/>
              <a:gd name="connsiteY132" fmla="*/ 976737 h 982667"/>
              <a:gd name="connsiteX133" fmla="*/ 312858 w 787620"/>
              <a:gd name="connsiteY133" fmla="*/ 974208 h 982667"/>
              <a:gd name="connsiteX134" fmla="*/ 309399 w 787620"/>
              <a:gd name="connsiteY134" fmla="*/ 972930 h 982667"/>
              <a:gd name="connsiteX135" fmla="*/ 309909 w 787620"/>
              <a:gd name="connsiteY135" fmla="*/ 956063 h 982667"/>
              <a:gd name="connsiteX136" fmla="*/ 241013 w 787620"/>
              <a:gd name="connsiteY136" fmla="*/ 909980 h 982667"/>
              <a:gd name="connsiteX137" fmla="*/ 217625 w 787620"/>
              <a:gd name="connsiteY137" fmla="*/ 918171 h 982667"/>
              <a:gd name="connsiteX138" fmla="*/ 203706 w 787620"/>
              <a:gd name="connsiteY138" fmla="*/ 933629 h 982667"/>
              <a:gd name="connsiteX139" fmla="*/ 112624 w 787620"/>
              <a:gd name="connsiteY139" fmla="*/ 865530 h 982667"/>
              <a:gd name="connsiteX140" fmla="*/ 47822 w 787620"/>
              <a:gd name="connsiteY140" fmla="*/ 776564 h 982667"/>
              <a:gd name="connsiteX141" fmla="*/ 67177 w 787620"/>
              <a:gd name="connsiteY141" fmla="*/ 779454 h 982667"/>
              <a:gd name="connsiteX142" fmla="*/ 123613 w 787620"/>
              <a:gd name="connsiteY142" fmla="*/ 705434 h 982667"/>
              <a:gd name="connsiteX143" fmla="*/ 71810 w 787620"/>
              <a:gd name="connsiteY143" fmla="*/ 658087 h 982667"/>
              <a:gd name="connsiteX144" fmla="*/ 35015 w 787620"/>
              <a:gd name="connsiteY144" fmla="*/ 664997 h 982667"/>
              <a:gd name="connsiteX145" fmla="*/ 12421 w 787620"/>
              <a:gd name="connsiteY145" fmla="*/ 688885 h 982667"/>
              <a:gd name="connsiteX146" fmla="*/ 2625 w 787620"/>
              <a:gd name="connsiteY146" fmla="*/ 640402 h 982667"/>
              <a:gd name="connsiteX147" fmla="*/ 0 w 787620"/>
              <a:gd name="connsiteY147" fmla="*/ 592637 h 982667"/>
              <a:gd name="connsiteX148" fmla="*/ 7863 w 787620"/>
              <a:gd name="connsiteY148" fmla="*/ 592210 h 982667"/>
              <a:gd name="connsiteX149" fmla="*/ 52051 w 787620"/>
              <a:gd name="connsiteY149" fmla="*/ 510188 h 982667"/>
              <a:gd name="connsiteX150" fmla="*/ 35906 w 787620"/>
              <a:gd name="connsiteY150" fmla="*/ 485979 h 982667"/>
              <a:gd name="connsiteX151" fmla="*/ 12050 w 787620"/>
              <a:gd name="connsiteY151" fmla="*/ 474966 h 982667"/>
              <a:gd name="connsiteX152" fmla="*/ 12742 w 787620"/>
              <a:gd name="connsiteY152" fmla="*/ 470878 h 982667"/>
              <a:gd name="connsiteX153" fmla="*/ 43347 w 787620"/>
              <a:gd name="connsiteY153" fmla="*/ 366359 h 982667"/>
              <a:gd name="connsiteX154" fmla="*/ 164327 w 787620"/>
              <a:gd name="connsiteY154" fmla="*/ 140859 h 982667"/>
              <a:gd name="connsiteX155" fmla="*/ 252737 w 787620"/>
              <a:gd name="connsiteY155" fmla="*/ 52519 h 982667"/>
              <a:gd name="connsiteX156" fmla="*/ 368031 w 787620"/>
              <a:gd name="connsiteY156" fmla="*/ 2049 h 98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787620" h="982667">
                <a:moveTo>
                  <a:pt x="163553" y="795563"/>
                </a:moveTo>
                <a:cubicBezTo>
                  <a:pt x="148181" y="795458"/>
                  <a:pt x="136389" y="806092"/>
                  <a:pt x="135792" y="820552"/>
                </a:cubicBezTo>
                <a:cubicBezTo>
                  <a:pt x="135195" y="835539"/>
                  <a:pt x="147444" y="847999"/>
                  <a:pt x="162993" y="848139"/>
                </a:cubicBezTo>
                <a:cubicBezTo>
                  <a:pt x="178259" y="848279"/>
                  <a:pt x="190017" y="836697"/>
                  <a:pt x="189912" y="821605"/>
                </a:cubicBezTo>
                <a:cubicBezTo>
                  <a:pt x="189807" y="806899"/>
                  <a:pt x="178435" y="795668"/>
                  <a:pt x="163553" y="795563"/>
                </a:cubicBezTo>
                <a:close/>
                <a:moveTo>
                  <a:pt x="294116" y="773943"/>
                </a:moveTo>
                <a:cubicBezTo>
                  <a:pt x="266494" y="773908"/>
                  <a:pt x="244313" y="795598"/>
                  <a:pt x="244277" y="822693"/>
                </a:cubicBezTo>
                <a:cubicBezTo>
                  <a:pt x="244207" y="848561"/>
                  <a:pt x="267723" y="871900"/>
                  <a:pt x="293519" y="871655"/>
                </a:cubicBezTo>
                <a:cubicBezTo>
                  <a:pt x="319596" y="871409"/>
                  <a:pt x="341883" y="849157"/>
                  <a:pt x="341989" y="823255"/>
                </a:cubicBezTo>
                <a:cubicBezTo>
                  <a:pt x="342129" y="795528"/>
                  <a:pt x="321176" y="773978"/>
                  <a:pt x="294116" y="773943"/>
                </a:cubicBezTo>
                <a:close/>
                <a:moveTo>
                  <a:pt x="464513" y="703328"/>
                </a:moveTo>
                <a:cubicBezTo>
                  <a:pt x="424362" y="703082"/>
                  <a:pt x="390458" y="735898"/>
                  <a:pt x="391089" y="775488"/>
                </a:cubicBezTo>
                <a:cubicBezTo>
                  <a:pt x="391757" y="817394"/>
                  <a:pt x="423555" y="847367"/>
                  <a:pt x="462829" y="848350"/>
                </a:cubicBezTo>
                <a:cubicBezTo>
                  <a:pt x="503436" y="849368"/>
                  <a:pt x="538183" y="812200"/>
                  <a:pt x="535725" y="776225"/>
                </a:cubicBezTo>
                <a:cubicBezTo>
                  <a:pt x="538042" y="737793"/>
                  <a:pt x="503927" y="703608"/>
                  <a:pt x="464513" y="703328"/>
                </a:cubicBezTo>
                <a:close/>
                <a:moveTo>
                  <a:pt x="620204" y="697572"/>
                </a:moveTo>
                <a:cubicBezTo>
                  <a:pt x="589950" y="696378"/>
                  <a:pt x="556713" y="723123"/>
                  <a:pt x="556819" y="759764"/>
                </a:cubicBezTo>
                <a:cubicBezTo>
                  <a:pt x="556889" y="792089"/>
                  <a:pt x="586335" y="823606"/>
                  <a:pt x="618800" y="821079"/>
                </a:cubicBezTo>
                <a:cubicBezTo>
                  <a:pt x="652072" y="823501"/>
                  <a:pt x="680747" y="792580"/>
                  <a:pt x="680782" y="760852"/>
                </a:cubicBezTo>
                <a:cubicBezTo>
                  <a:pt x="680817" y="724772"/>
                  <a:pt x="652213" y="698835"/>
                  <a:pt x="620204" y="697572"/>
                </a:cubicBezTo>
                <a:close/>
                <a:moveTo>
                  <a:pt x="724267" y="604423"/>
                </a:moveTo>
                <a:cubicBezTo>
                  <a:pt x="704788" y="604388"/>
                  <a:pt x="688609" y="618041"/>
                  <a:pt x="687977" y="640538"/>
                </a:cubicBezTo>
                <a:cubicBezTo>
                  <a:pt x="687415" y="661562"/>
                  <a:pt x="705736" y="678092"/>
                  <a:pt x="724899" y="676267"/>
                </a:cubicBezTo>
                <a:cubicBezTo>
                  <a:pt x="746098" y="676232"/>
                  <a:pt x="759997" y="661807"/>
                  <a:pt x="760277" y="640328"/>
                </a:cubicBezTo>
                <a:cubicBezTo>
                  <a:pt x="760558" y="620217"/>
                  <a:pt x="745571" y="604458"/>
                  <a:pt x="724267" y="604423"/>
                </a:cubicBezTo>
                <a:close/>
                <a:moveTo>
                  <a:pt x="582265" y="604353"/>
                </a:moveTo>
                <a:cubicBezTo>
                  <a:pt x="564646" y="604003"/>
                  <a:pt x="550045" y="618498"/>
                  <a:pt x="551905" y="634081"/>
                </a:cubicBezTo>
                <a:cubicBezTo>
                  <a:pt x="551835" y="652296"/>
                  <a:pt x="563733" y="665247"/>
                  <a:pt x="580580" y="665317"/>
                </a:cubicBezTo>
                <a:cubicBezTo>
                  <a:pt x="599322" y="665388"/>
                  <a:pt x="610904" y="653595"/>
                  <a:pt x="612027" y="635520"/>
                </a:cubicBezTo>
                <a:cubicBezTo>
                  <a:pt x="612870" y="621867"/>
                  <a:pt x="600691" y="604705"/>
                  <a:pt x="582265" y="604353"/>
                </a:cubicBezTo>
                <a:close/>
                <a:moveTo>
                  <a:pt x="285095" y="604318"/>
                </a:moveTo>
                <a:cubicBezTo>
                  <a:pt x="251227" y="604529"/>
                  <a:pt x="225361" y="628957"/>
                  <a:pt x="224062" y="664791"/>
                </a:cubicBezTo>
                <a:cubicBezTo>
                  <a:pt x="222869" y="698309"/>
                  <a:pt x="251719" y="726598"/>
                  <a:pt x="284605" y="726808"/>
                </a:cubicBezTo>
                <a:cubicBezTo>
                  <a:pt x="318017" y="727019"/>
                  <a:pt x="345639" y="699502"/>
                  <a:pt x="345639" y="666265"/>
                </a:cubicBezTo>
                <a:cubicBezTo>
                  <a:pt x="346902" y="633028"/>
                  <a:pt x="319421" y="604108"/>
                  <a:pt x="285095" y="604318"/>
                </a:cubicBezTo>
                <a:close/>
                <a:moveTo>
                  <a:pt x="152183" y="589261"/>
                </a:moveTo>
                <a:cubicBezTo>
                  <a:pt x="137021" y="589156"/>
                  <a:pt x="125053" y="600632"/>
                  <a:pt x="124737" y="615619"/>
                </a:cubicBezTo>
                <a:cubicBezTo>
                  <a:pt x="124491" y="629412"/>
                  <a:pt x="136775" y="642609"/>
                  <a:pt x="150498" y="643205"/>
                </a:cubicBezTo>
                <a:cubicBezTo>
                  <a:pt x="164397" y="643802"/>
                  <a:pt x="179208" y="629658"/>
                  <a:pt x="178857" y="616040"/>
                </a:cubicBezTo>
                <a:cubicBezTo>
                  <a:pt x="178506" y="602142"/>
                  <a:pt x="165801" y="589366"/>
                  <a:pt x="152183" y="589261"/>
                </a:cubicBezTo>
                <a:close/>
                <a:moveTo>
                  <a:pt x="433135" y="562412"/>
                </a:moveTo>
                <a:cubicBezTo>
                  <a:pt x="421483" y="563184"/>
                  <a:pt x="406637" y="570730"/>
                  <a:pt x="407023" y="588980"/>
                </a:cubicBezTo>
                <a:cubicBezTo>
                  <a:pt x="407375" y="604634"/>
                  <a:pt x="418114" y="616287"/>
                  <a:pt x="433135" y="616427"/>
                </a:cubicBezTo>
                <a:cubicBezTo>
                  <a:pt x="447982" y="616568"/>
                  <a:pt x="459669" y="604704"/>
                  <a:pt x="459669" y="589402"/>
                </a:cubicBezTo>
                <a:cubicBezTo>
                  <a:pt x="459704" y="573959"/>
                  <a:pt x="447947" y="561394"/>
                  <a:pt x="433135" y="562412"/>
                </a:cubicBezTo>
                <a:close/>
                <a:moveTo>
                  <a:pt x="722512" y="455997"/>
                </a:moveTo>
                <a:cubicBezTo>
                  <a:pt x="700682" y="455752"/>
                  <a:pt x="684537" y="470773"/>
                  <a:pt x="684537" y="494359"/>
                </a:cubicBezTo>
                <a:cubicBezTo>
                  <a:pt x="684537" y="516154"/>
                  <a:pt x="698717" y="532299"/>
                  <a:pt x="722793" y="532404"/>
                </a:cubicBezTo>
                <a:cubicBezTo>
                  <a:pt x="744378" y="532509"/>
                  <a:pt x="760839" y="516049"/>
                  <a:pt x="760207" y="494534"/>
                </a:cubicBezTo>
                <a:cubicBezTo>
                  <a:pt x="761085" y="472984"/>
                  <a:pt x="745361" y="456208"/>
                  <a:pt x="722512" y="455997"/>
                </a:cubicBezTo>
                <a:close/>
                <a:moveTo>
                  <a:pt x="125123" y="388224"/>
                </a:moveTo>
                <a:cubicBezTo>
                  <a:pt x="103117" y="388189"/>
                  <a:pt x="86937" y="403632"/>
                  <a:pt x="86726" y="424901"/>
                </a:cubicBezTo>
                <a:cubicBezTo>
                  <a:pt x="86515" y="446380"/>
                  <a:pt x="103748" y="464034"/>
                  <a:pt x="125228" y="464315"/>
                </a:cubicBezTo>
                <a:cubicBezTo>
                  <a:pt x="145268" y="464596"/>
                  <a:pt x="162712" y="446837"/>
                  <a:pt x="162782" y="426129"/>
                </a:cubicBezTo>
                <a:cubicBezTo>
                  <a:pt x="162853" y="403386"/>
                  <a:pt x="147795" y="388259"/>
                  <a:pt x="125123" y="388224"/>
                </a:cubicBezTo>
                <a:close/>
                <a:moveTo>
                  <a:pt x="567032" y="387628"/>
                </a:moveTo>
                <a:cubicBezTo>
                  <a:pt x="538358" y="387417"/>
                  <a:pt x="513404" y="413424"/>
                  <a:pt x="513368" y="440519"/>
                </a:cubicBezTo>
                <a:cubicBezTo>
                  <a:pt x="513298" y="468351"/>
                  <a:pt x="535234" y="494078"/>
                  <a:pt x="566049" y="494569"/>
                </a:cubicBezTo>
                <a:cubicBezTo>
                  <a:pt x="595356" y="495026"/>
                  <a:pt x="621188" y="470352"/>
                  <a:pt x="619117" y="441467"/>
                </a:cubicBezTo>
                <a:cubicBezTo>
                  <a:pt x="622416" y="411915"/>
                  <a:pt x="592653" y="387838"/>
                  <a:pt x="567032" y="387628"/>
                </a:cubicBezTo>
                <a:close/>
                <a:moveTo>
                  <a:pt x="355115" y="379696"/>
                </a:moveTo>
                <a:cubicBezTo>
                  <a:pt x="321141" y="379099"/>
                  <a:pt x="292958" y="408862"/>
                  <a:pt x="292501" y="442380"/>
                </a:cubicBezTo>
                <a:cubicBezTo>
                  <a:pt x="292045" y="475933"/>
                  <a:pt x="321983" y="506292"/>
                  <a:pt x="355080" y="506046"/>
                </a:cubicBezTo>
                <a:cubicBezTo>
                  <a:pt x="389791" y="505765"/>
                  <a:pt x="418045" y="477547"/>
                  <a:pt x="418045" y="442766"/>
                </a:cubicBezTo>
                <a:cubicBezTo>
                  <a:pt x="417939" y="407774"/>
                  <a:pt x="391791" y="380258"/>
                  <a:pt x="355115" y="379696"/>
                </a:cubicBezTo>
                <a:close/>
                <a:moveTo>
                  <a:pt x="686819" y="312169"/>
                </a:moveTo>
                <a:cubicBezTo>
                  <a:pt x="667901" y="309852"/>
                  <a:pt x="649405" y="326875"/>
                  <a:pt x="649967" y="347898"/>
                </a:cubicBezTo>
                <a:cubicBezTo>
                  <a:pt x="650598" y="369658"/>
                  <a:pt x="665795" y="384154"/>
                  <a:pt x="687205" y="383943"/>
                </a:cubicBezTo>
                <a:cubicBezTo>
                  <a:pt x="708473" y="383697"/>
                  <a:pt x="722653" y="367201"/>
                  <a:pt x="722302" y="348073"/>
                </a:cubicBezTo>
                <a:cubicBezTo>
                  <a:pt x="721916" y="326629"/>
                  <a:pt x="708053" y="312204"/>
                  <a:pt x="686819" y="312169"/>
                </a:cubicBezTo>
                <a:close/>
                <a:moveTo>
                  <a:pt x="319421" y="281459"/>
                </a:moveTo>
                <a:cubicBezTo>
                  <a:pt x="300643" y="279634"/>
                  <a:pt x="284955" y="296796"/>
                  <a:pt x="284323" y="314977"/>
                </a:cubicBezTo>
                <a:cubicBezTo>
                  <a:pt x="283691" y="332455"/>
                  <a:pt x="301626" y="350671"/>
                  <a:pt x="318648" y="349969"/>
                </a:cubicBezTo>
                <a:cubicBezTo>
                  <a:pt x="339180" y="349161"/>
                  <a:pt x="353675" y="332841"/>
                  <a:pt x="353079" y="315644"/>
                </a:cubicBezTo>
                <a:cubicBezTo>
                  <a:pt x="352377" y="295498"/>
                  <a:pt x="339251" y="281459"/>
                  <a:pt x="319421" y="281459"/>
                </a:cubicBezTo>
                <a:close/>
                <a:moveTo>
                  <a:pt x="582931" y="223583"/>
                </a:moveTo>
                <a:cubicBezTo>
                  <a:pt x="550677" y="223443"/>
                  <a:pt x="525793" y="248537"/>
                  <a:pt x="524564" y="279949"/>
                </a:cubicBezTo>
                <a:cubicBezTo>
                  <a:pt x="523371" y="310764"/>
                  <a:pt x="552887" y="340282"/>
                  <a:pt x="581035" y="337684"/>
                </a:cubicBezTo>
                <a:cubicBezTo>
                  <a:pt x="612377" y="340527"/>
                  <a:pt x="639051" y="310448"/>
                  <a:pt x="638911" y="282301"/>
                </a:cubicBezTo>
                <a:cubicBezTo>
                  <a:pt x="638805" y="249836"/>
                  <a:pt x="614062" y="223723"/>
                  <a:pt x="582931" y="223583"/>
                </a:cubicBezTo>
                <a:close/>
                <a:moveTo>
                  <a:pt x="136776" y="212703"/>
                </a:moveTo>
                <a:cubicBezTo>
                  <a:pt x="116805" y="212668"/>
                  <a:pt x="102907" y="226532"/>
                  <a:pt x="102907" y="246502"/>
                </a:cubicBezTo>
                <a:cubicBezTo>
                  <a:pt x="101467" y="266928"/>
                  <a:pt x="117999" y="281038"/>
                  <a:pt x="136144" y="281424"/>
                </a:cubicBezTo>
                <a:cubicBezTo>
                  <a:pt x="155904" y="281810"/>
                  <a:pt x="170996" y="264542"/>
                  <a:pt x="170294" y="247204"/>
                </a:cubicBezTo>
                <a:cubicBezTo>
                  <a:pt x="169486" y="226953"/>
                  <a:pt x="156395" y="212738"/>
                  <a:pt x="136776" y="212703"/>
                </a:cubicBezTo>
                <a:close/>
                <a:moveTo>
                  <a:pt x="248735" y="109517"/>
                </a:moveTo>
                <a:cubicBezTo>
                  <a:pt x="218060" y="109517"/>
                  <a:pt x="193562" y="133769"/>
                  <a:pt x="193527" y="164164"/>
                </a:cubicBezTo>
                <a:cubicBezTo>
                  <a:pt x="193527" y="195892"/>
                  <a:pt x="217112" y="219933"/>
                  <a:pt x="248244" y="219968"/>
                </a:cubicBezTo>
                <a:cubicBezTo>
                  <a:pt x="279831" y="219968"/>
                  <a:pt x="303909" y="196278"/>
                  <a:pt x="303979" y="165111"/>
                </a:cubicBezTo>
                <a:cubicBezTo>
                  <a:pt x="304013" y="134191"/>
                  <a:pt x="279515" y="109517"/>
                  <a:pt x="248735" y="109517"/>
                </a:cubicBezTo>
                <a:close/>
                <a:moveTo>
                  <a:pt x="431381" y="82844"/>
                </a:moveTo>
                <a:cubicBezTo>
                  <a:pt x="384526" y="82563"/>
                  <a:pt x="350341" y="119450"/>
                  <a:pt x="349253" y="163918"/>
                </a:cubicBezTo>
                <a:cubicBezTo>
                  <a:pt x="349148" y="209650"/>
                  <a:pt x="386035" y="247521"/>
                  <a:pt x="431381" y="246994"/>
                </a:cubicBezTo>
                <a:cubicBezTo>
                  <a:pt x="477744" y="246433"/>
                  <a:pt x="513473" y="211616"/>
                  <a:pt x="513473" y="165077"/>
                </a:cubicBezTo>
                <a:cubicBezTo>
                  <a:pt x="513438" y="118819"/>
                  <a:pt x="478446" y="83125"/>
                  <a:pt x="431381" y="82844"/>
                </a:cubicBezTo>
                <a:close/>
                <a:moveTo>
                  <a:pt x="562961" y="80386"/>
                </a:moveTo>
                <a:cubicBezTo>
                  <a:pt x="560153" y="82492"/>
                  <a:pt x="561101" y="85054"/>
                  <a:pt x="561873" y="87722"/>
                </a:cubicBezTo>
                <a:cubicBezTo>
                  <a:pt x="569419" y="113834"/>
                  <a:pt x="584967" y="133664"/>
                  <a:pt x="609290" y="145843"/>
                </a:cubicBezTo>
                <a:cubicBezTo>
                  <a:pt x="613607" y="147984"/>
                  <a:pt x="618345" y="153740"/>
                  <a:pt x="624627" y="149212"/>
                </a:cubicBezTo>
                <a:cubicBezTo>
                  <a:pt x="606236" y="124328"/>
                  <a:pt x="585775" y="101304"/>
                  <a:pt x="562961" y="80386"/>
                </a:cubicBezTo>
                <a:close/>
                <a:moveTo>
                  <a:pt x="368031" y="2049"/>
                </a:moveTo>
                <a:cubicBezTo>
                  <a:pt x="406217" y="-3672"/>
                  <a:pt x="442858" y="2857"/>
                  <a:pt x="477885" y="18264"/>
                </a:cubicBezTo>
                <a:cubicBezTo>
                  <a:pt x="510912" y="32795"/>
                  <a:pt x="540288" y="52975"/>
                  <a:pt x="566576" y="77649"/>
                </a:cubicBezTo>
                <a:cubicBezTo>
                  <a:pt x="589354" y="98602"/>
                  <a:pt x="609816" y="121626"/>
                  <a:pt x="628242" y="146475"/>
                </a:cubicBezTo>
                <a:cubicBezTo>
                  <a:pt x="647440" y="171148"/>
                  <a:pt x="664217" y="197471"/>
                  <a:pt x="679589" y="224636"/>
                </a:cubicBezTo>
                <a:cubicBezTo>
                  <a:pt x="710510" y="279247"/>
                  <a:pt x="735008" y="336701"/>
                  <a:pt x="753785" y="396542"/>
                </a:cubicBezTo>
                <a:cubicBezTo>
                  <a:pt x="766525" y="437185"/>
                  <a:pt x="776317" y="478529"/>
                  <a:pt x="782003" y="520822"/>
                </a:cubicBezTo>
                <a:cubicBezTo>
                  <a:pt x="785759" y="548864"/>
                  <a:pt x="788953" y="576977"/>
                  <a:pt x="787057" y="605195"/>
                </a:cubicBezTo>
                <a:cubicBezTo>
                  <a:pt x="784074" y="651208"/>
                  <a:pt x="775335" y="696062"/>
                  <a:pt x="757295" y="738846"/>
                </a:cubicBezTo>
                <a:cubicBezTo>
                  <a:pt x="745713" y="766362"/>
                  <a:pt x="731709" y="792545"/>
                  <a:pt x="714476" y="816937"/>
                </a:cubicBezTo>
                <a:cubicBezTo>
                  <a:pt x="713599" y="818166"/>
                  <a:pt x="712440" y="819113"/>
                  <a:pt x="711423" y="820201"/>
                </a:cubicBezTo>
                <a:cubicBezTo>
                  <a:pt x="696506" y="841225"/>
                  <a:pt x="679695" y="860634"/>
                  <a:pt x="660532" y="877972"/>
                </a:cubicBezTo>
                <a:lnTo>
                  <a:pt x="657212" y="880454"/>
                </a:lnTo>
                <a:lnTo>
                  <a:pt x="707913" y="822939"/>
                </a:lnTo>
                <a:cubicBezTo>
                  <a:pt x="705841" y="820377"/>
                  <a:pt x="702999" y="820903"/>
                  <a:pt x="700367" y="821149"/>
                </a:cubicBezTo>
                <a:cubicBezTo>
                  <a:pt x="677975" y="823254"/>
                  <a:pt x="660180" y="838627"/>
                  <a:pt x="655267" y="860352"/>
                </a:cubicBezTo>
                <a:cubicBezTo>
                  <a:pt x="654495" y="863775"/>
                  <a:pt x="653354" y="867293"/>
                  <a:pt x="653192" y="870741"/>
                </a:cubicBezTo>
                <a:lnTo>
                  <a:pt x="656961" y="880642"/>
                </a:lnTo>
                <a:lnTo>
                  <a:pt x="595286" y="926757"/>
                </a:lnTo>
                <a:lnTo>
                  <a:pt x="591289" y="928444"/>
                </a:lnTo>
                <a:lnTo>
                  <a:pt x="583795" y="909538"/>
                </a:lnTo>
                <a:cubicBezTo>
                  <a:pt x="571785" y="891536"/>
                  <a:pt x="548878" y="880375"/>
                  <a:pt x="527688" y="884850"/>
                </a:cubicBezTo>
                <a:cubicBezTo>
                  <a:pt x="494521" y="891870"/>
                  <a:pt x="474621" y="921667"/>
                  <a:pt x="482237" y="953115"/>
                </a:cubicBezTo>
                <a:cubicBezTo>
                  <a:pt x="483097" y="956607"/>
                  <a:pt x="483878" y="960161"/>
                  <a:pt x="485321" y="963354"/>
                </a:cubicBezTo>
                <a:lnTo>
                  <a:pt x="490866" y="969702"/>
                </a:lnTo>
                <a:lnTo>
                  <a:pt x="441981" y="979341"/>
                </a:lnTo>
                <a:cubicBezTo>
                  <a:pt x="423801" y="981464"/>
                  <a:pt x="405463" y="982368"/>
                  <a:pt x="387054" y="982667"/>
                </a:cubicBezTo>
                <a:lnTo>
                  <a:pt x="383981" y="982373"/>
                </a:lnTo>
                <a:lnTo>
                  <a:pt x="386891" y="963481"/>
                </a:lnTo>
                <a:cubicBezTo>
                  <a:pt x="385527" y="956887"/>
                  <a:pt x="381701" y="951009"/>
                  <a:pt x="375507" y="945814"/>
                </a:cubicBezTo>
                <a:cubicBezTo>
                  <a:pt x="367820" y="939356"/>
                  <a:pt x="347990" y="937601"/>
                  <a:pt x="337566" y="946270"/>
                </a:cubicBezTo>
                <a:cubicBezTo>
                  <a:pt x="331986" y="950903"/>
                  <a:pt x="329292" y="956238"/>
                  <a:pt x="328107" y="961972"/>
                </a:cubicBezTo>
                <a:lnTo>
                  <a:pt x="327778" y="976737"/>
                </a:lnTo>
                <a:lnTo>
                  <a:pt x="312858" y="974208"/>
                </a:lnTo>
                <a:lnTo>
                  <a:pt x="309399" y="972930"/>
                </a:lnTo>
                <a:lnTo>
                  <a:pt x="309909" y="956063"/>
                </a:lnTo>
                <a:cubicBezTo>
                  <a:pt x="300855" y="923738"/>
                  <a:pt x="274461" y="905628"/>
                  <a:pt x="241013" y="909980"/>
                </a:cubicBezTo>
                <a:cubicBezTo>
                  <a:pt x="232379" y="911103"/>
                  <a:pt x="224456" y="913762"/>
                  <a:pt x="217625" y="918171"/>
                </a:cubicBezTo>
                <a:lnTo>
                  <a:pt x="203706" y="933629"/>
                </a:lnTo>
                <a:lnTo>
                  <a:pt x="112624" y="865530"/>
                </a:lnTo>
                <a:lnTo>
                  <a:pt x="47822" y="776564"/>
                </a:lnTo>
                <a:lnTo>
                  <a:pt x="67177" y="779454"/>
                </a:lnTo>
                <a:cubicBezTo>
                  <a:pt x="100344" y="779032"/>
                  <a:pt x="132633" y="746883"/>
                  <a:pt x="123613" y="705434"/>
                </a:cubicBezTo>
                <a:cubicBezTo>
                  <a:pt x="117893" y="679146"/>
                  <a:pt x="96133" y="660579"/>
                  <a:pt x="71810" y="658087"/>
                </a:cubicBezTo>
                <a:cubicBezTo>
                  <a:pt x="58210" y="656701"/>
                  <a:pt x="45715" y="659131"/>
                  <a:pt x="35015" y="664997"/>
                </a:cubicBezTo>
                <a:lnTo>
                  <a:pt x="12421" y="688885"/>
                </a:lnTo>
                <a:lnTo>
                  <a:pt x="2625" y="640402"/>
                </a:lnTo>
                <a:lnTo>
                  <a:pt x="0" y="592637"/>
                </a:lnTo>
                <a:lnTo>
                  <a:pt x="7863" y="592210"/>
                </a:lnTo>
                <a:cubicBezTo>
                  <a:pt x="45453" y="583295"/>
                  <a:pt x="65950" y="546057"/>
                  <a:pt x="52051" y="510188"/>
                </a:cubicBezTo>
                <a:cubicBezTo>
                  <a:pt x="48296" y="500518"/>
                  <a:pt x="42987" y="492262"/>
                  <a:pt x="35906" y="485979"/>
                </a:cubicBezTo>
                <a:lnTo>
                  <a:pt x="12050" y="474966"/>
                </a:lnTo>
                <a:lnTo>
                  <a:pt x="12742" y="470878"/>
                </a:lnTo>
                <a:cubicBezTo>
                  <a:pt x="21025" y="435465"/>
                  <a:pt x="31133" y="400614"/>
                  <a:pt x="43347" y="366359"/>
                </a:cubicBezTo>
                <a:cubicBezTo>
                  <a:pt x="72302" y="285109"/>
                  <a:pt x="111506" y="209263"/>
                  <a:pt x="164327" y="140859"/>
                </a:cubicBezTo>
                <a:cubicBezTo>
                  <a:pt x="189948" y="107657"/>
                  <a:pt x="218938" y="77473"/>
                  <a:pt x="252737" y="52519"/>
                </a:cubicBezTo>
                <a:cubicBezTo>
                  <a:pt x="287237" y="27039"/>
                  <a:pt x="325142" y="8507"/>
                  <a:pt x="368031" y="2049"/>
                </a:cubicBezTo>
                <a:close/>
              </a:path>
            </a:pathLst>
          </a:custGeom>
          <a:solidFill>
            <a:schemeClr val="accent4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1468970A-1C2E-42FF-A2E1-0DB18194FF9B}"/>
              </a:ext>
            </a:extLst>
          </p:cNvPr>
          <p:cNvSpPr/>
          <p:nvPr/>
        </p:nvSpPr>
        <p:spPr>
          <a:xfrm>
            <a:off x="913123" y="3779878"/>
            <a:ext cx="409488" cy="511015"/>
          </a:xfrm>
          <a:custGeom>
            <a:avLst/>
            <a:gdLst>
              <a:gd name="connsiteX0" fmla="*/ 264885 w 787038"/>
              <a:gd name="connsiteY0" fmla="*/ 906108 h 982175"/>
              <a:gd name="connsiteX1" fmla="*/ 264815 w 787038"/>
              <a:gd name="connsiteY1" fmla="*/ 951033 h 982175"/>
              <a:gd name="connsiteX2" fmla="*/ 268536 w 787038"/>
              <a:gd name="connsiteY2" fmla="*/ 959912 h 982175"/>
              <a:gd name="connsiteX3" fmla="*/ 376986 w 787038"/>
              <a:gd name="connsiteY3" fmla="*/ 979673 h 982175"/>
              <a:gd name="connsiteX4" fmla="*/ 395307 w 787038"/>
              <a:gd name="connsiteY4" fmla="*/ 925798 h 982175"/>
              <a:gd name="connsiteX5" fmla="*/ 331430 w 787038"/>
              <a:gd name="connsiteY5" fmla="*/ 947874 h 982175"/>
              <a:gd name="connsiteX6" fmla="*/ 318830 w 787038"/>
              <a:gd name="connsiteY6" fmla="*/ 945979 h 982175"/>
              <a:gd name="connsiteX7" fmla="*/ 295771 w 787038"/>
              <a:gd name="connsiteY7" fmla="*/ 928711 h 982175"/>
              <a:gd name="connsiteX8" fmla="*/ 264885 w 787038"/>
              <a:gd name="connsiteY8" fmla="*/ 906108 h 982175"/>
              <a:gd name="connsiteX9" fmla="*/ 463290 w 787038"/>
              <a:gd name="connsiteY9" fmla="*/ 823665 h 982175"/>
              <a:gd name="connsiteX10" fmla="*/ 462413 w 787038"/>
              <a:gd name="connsiteY10" fmla="*/ 829597 h 982175"/>
              <a:gd name="connsiteX11" fmla="*/ 464168 w 787038"/>
              <a:gd name="connsiteY11" fmla="*/ 871924 h 982175"/>
              <a:gd name="connsiteX12" fmla="*/ 455464 w 787038"/>
              <a:gd name="connsiteY12" fmla="*/ 889262 h 982175"/>
              <a:gd name="connsiteX13" fmla="*/ 417769 w 787038"/>
              <a:gd name="connsiteY13" fmla="*/ 916743 h 982175"/>
              <a:gd name="connsiteX14" fmla="*/ 424227 w 787038"/>
              <a:gd name="connsiteY14" fmla="*/ 920499 h 982175"/>
              <a:gd name="connsiteX15" fmla="*/ 466590 w 787038"/>
              <a:gd name="connsiteY15" fmla="*/ 932818 h 982175"/>
              <a:gd name="connsiteX16" fmla="*/ 476768 w 787038"/>
              <a:gd name="connsiteY16" fmla="*/ 942575 h 982175"/>
              <a:gd name="connsiteX17" fmla="*/ 485788 w 787038"/>
              <a:gd name="connsiteY17" fmla="*/ 969004 h 982175"/>
              <a:gd name="connsiteX18" fmla="*/ 522710 w 787038"/>
              <a:gd name="connsiteY18" fmla="*/ 957211 h 982175"/>
              <a:gd name="connsiteX19" fmla="*/ 579813 w 787038"/>
              <a:gd name="connsiteY19" fmla="*/ 932853 h 982175"/>
              <a:gd name="connsiteX20" fmla="*/ 556158 w 787038"/>
              <a:gd name="connsiteY20" fmla="*/ 901406 h 982175"/>
              <a:gd name="connsiteX21" fmla="*/ 553350 w 787038"/>
              <a:gd name="connsiteY21" fmla="*/ 885963 h 982175"/>
              <a:gd name="connsiteX22" fmla="*/ 568968 w 787038"/>
              <a:gd name="connsiteY22" fmla="*/ 836511 h 982175"/>
              <a:gd name="connsiteX23" fmla="*/ 522500 w 787038"/>
              <a:gd name="connsiteY23" fmla="*/ 853252 h 982175"/>
              <a:gd name="connsiteX24" fmla="*/ 503828 w 787038"/>
              <a:gd name="connsiteY24" fmla="*/ 850971 h 982175"/>
              <a:gd name="connsiteX25" fmla="*/ 468660 w 787038"/>
              <a:gd name="connsiteY25" fmla="*/ 825806 h 982175"/>
              <a:gd name="connsiteX26" fmla="*/ 463290 w 787038"/>
              <a:gd name="connsiteY26" fmla="*/ 823665 h 982175"/>
              <a:gd name="connsiteX27" fmla="*/ 616419 w 787038"/>
              <a:gd name="connsiteY27" fmla="*/ 806116 h 982175"/>
              <a:gd name="connsiteX28" fmla="*/ 619508 w 787038"/>
              <a:gd name="connsiteY28" fmla="*/ 824753 h 982175"/>
              <a:gd name="connsiteX29" fmla="*/ 614805 w 787038"/>
              <a:gd name="connsiteY29" fmla="*/ 839318 h 982175"/>
              <a:gd name="connsiteX30" fmla="*/ 606452 w 787038"/>
              <a:gd name="connsiteY30" fmla="*/ 847601 h 982175"/>
              <a:gd name="connsiteX31" fmla="*/ 603082 w 787038"/>
              <a:gd name="connsiteY31" fmla="*/ 853217 h 982175"/>
              <a:gd name="connsiteX32" fmla="*/ 608768 w 787038"/>
              <a:gd name="connsiteY32" fmla="*/ 855042 h 982175"/>
              <a:gd name="connsiteX33" fmla="*/ 635723 w 787038"/>
              <a:gd name="connsiteY33" fmla="*/ 874276 h 982175"/>
              <a:gd name="connsiteX34" fmla="*/ 636460 w 787038"/>
              <a:gd name="connsiteY34" fmla="*/ 875925 h 982175"/>
              <a:gd name="connsiteX35" fmla="*/ 640707 w 787038"/>
              <a:gd name="connsiteY35" fmla="*/ 881049 h 982175"/>
              <a:gd name="connsiteX36" fmla="*/ 644321 w 787038"/>
              <a:gd name="connsiteY36" fmla="*/ 876241 h 982175"/>
              <a:gd name="connsiteX37" fmla="*/ 671873 w 787038"/>
              <a:gd name="connsiteY37" fmla="*/ 856376 h 982175"/>
              <a:gd name="connsiteX38" fmla="*/ 678611 w 787038"/>
              <a:gd name="connsiteY38" fmla="*/ 853146 h 982175"/>
              <a:gd name="connsiteX39" fmla="*/ 674575 w 787038"/>
              <a:gd name="connsiteY39" fmla="*/ 847601 h 982175"/>
              <a:gd name="connsiteX40" fmla="*/ 664678 w 787038"/>
              <a:gd name="connsiteY40" fmla="*/ 816891 h 982175"/>
              <a:gd name="connsiteX41" fmla="*/ 665134 w 787038"/>
              <a:gd name="connsiteY41" fmla="*/ 808503 h 982175"/>
              <a:gd name="connsiteX42" fmla="*/ 651903 w 787038"/>
              <a:gd name="connsiteY42" fmla="*/ 814259 h 982175"/>
              <a:gd name="connsiteX43" fmla="*/ 633055 w 787038"/>
              <a:gd name="connsiteY43" fmla="*/ 815031 h 982175"/>
              <a:gd name="connsiteX44" fmla="*/ 616419 w 787038"/>
              <a:gd name="connsiteY44" fmla="*/ 806116 h 982175"/>
              <a:gd name="connsiteX45" fmla="*/ 207747 w 787038"/>
              <a:gd name="connsiteY45" fmla="*/ 785830 h 982175"/>
              <a:gd name="connsiteX46" fmla="*/ 175913 w 787038"/>
              <a:gd name="connsiteY46" fmla="*/ 809275 h 982175"/>
              <a:gd name="connsiteX47" fmla="*/ 141834 w 787038"/>
              <a:gd name="connsiteY47" fmla="*/ 813101 h 982175"/>
              <a:gd name="connsiteX48" fmla="*/ 100033 w 787038"/>
              <a:gd name="connsiteY48" fmla="*/ 798255 h 982175"/>
              <a:gd name="connsiteX49" fmla="*/ 116564 w 787038"/>
              <a:gd name="connsiteY49" fmla="*/ 850655 h 982175"/>
              <a:gd name="connsiteX50" fmla="*/ 116459 w 787038"/>
              <a:gd name="connsiteY50" fmla="*/ 865887 h 982175"/>
              <a:gd name="connsiteX51" fmla="*/ 194059 w 787038"/>
              <a:gd name="connsiteY51" fmla="*/ 925517 h 982175"/>
              <a:gd name="connsiteX52" fmla="*/ 226664 w 787038"/>
              <a:gd name="connsiteY52" fmla="*/ 896211 h 982175"/>
              <a:gd name="connsiteX53" fmla="*/ 262429 w 787038"/>
              <a:gd name="connsiteY53" fmla="*/ 885542 h 982175"/>
              <a:gd name="connsiteX54" fmla="*/ 255233 w 787038"/>
              <a:gd name="connsiteY54" fmla="*/ 878417 h 982175"/>
              <a:gd name="connsiteX55" fmla="*/ 218135 w 787038"/>
              <a:gd name="connsiteY55" fmla="*/ 851427 h 982175"/>
              <a:gd name="connsiteX56" fmla="*/ 212169 w 787038"/>
              <a:gd name="connsiteY56" fmla="*/ 839529 h 982175"/>
              <a:gd name="connsiteX57" fmla="*/ 213994 w 787038"/>
              <a:gd name="connsiteY57" fmla="*/ 789130 h 982175"/>
              <a:gd name="connsiteX58" fmla="*/ 207747 w 787038"/>
              <a:gd name="connsiteY58" fmla="*/ 785830 h 982175"/>
              <a:gd name="connsiteX59" fmla="*/ 330693 w 787038"/>
              <a:gd name="connsiteY59" fmla="*/ 771651 h 982175"/>
              <a:gd name="connsiteX60" fmla="*/ 317285 w 787038"/>
              <a:gd name="connsiteY60" fmla="*/ 799167 h 982175"/>
              <a:gd name="connsiteX61" fmla="*/ 306827 w 787038"/>
              <a:gd name="connsiteY61" fmla="*/ 806292 h 982175"/>
              <a:gd name="connsiteX62" fmla="*/ 277064 w 787038"/>
              <a:gd name="connsiteY62" fmla="*/ 810363 h 982175"/>
              <a:gd name="connsiteX63" fmla="*/ 297525 w 787038"/>
              <a:gd name="connsiteY63" fmla="*/ 830439 h 982175"/>
              <a:gd name="connsiteX64" fmla="*/ 302404 w 787038"/>
              <a:gd name="connsiteY64" fmla="*/ 846654 h 982175"/>
              <a:gd name="connsiteX65" fmla="*/ 297737 w 787038"/>
              <a:gd name="connsiteY65" fmla="*/ 873258 h 982175"/>
              <a:gd name="connsiteX66" fmla="*/ 324165 w 787038"/>
              <a:gd name="connsiteY66" fmla="*/ 859395 h 982175"/>
              <a:gd name="connsiteX67" fmla="*/ 336694 w 787038"/>
              <a:gd name="connsiteY67" fmla="*/ 859184 h 982175"/>
              <a:gd name="connsiteX68" fmla="*/ 363684 w 787038"/>
              <a:gd name="connsiteY68" fmla="*/ 873013 h 982175"/>
              <a:gd name="connsiteX69" fmla="*/ 358630 w 787038"/>
              <a:gd name="connsiteY69" fmla="*/ 841284 h 982175"/>
              <a:gd name="connsiteX70" fmla="*/ 361613 w 787038"/>
              <a:gd name="connsiteY70" fmla="*/ 833036 h 982175"/>
              <a:gd name="connsiteX71" fmla="*/ 384672 w 787038"/>
              <a:gd name="connsiteY71" fmla="*/ 810258 h 982175"/>
              <a:gd name="connsiteX72" fmla="*/ 365790 w 787038"/>
              <a:gd name="connsiteY72" fmla="*/ 807907 h 982175"/>
              <a:gd name="connsiteX73" fmla="*/ 340029 w 787038"/>
              <a:gd name="connsiteY73" fmla="*/ 790428 h 982175"/>
              <a:gd name="connsiteX74" fmla="*/ 330693 w 787038"/>
              <a:gd name="connsiteY74" fmla="*/ 771651 h 982175"/>
              <a:gd name="connsiteX75" fmla="*/ 34648 w 787038"/>
              <a:gd name="connsiteY75" fmla="*/ 720058 h 982175"/>
              <a:gd name="connsiteX76" fmla="*/ 27909 w 787038"/>
              <a:gd name="connsiteY76" fmla="*/ 732061 h 982175"/>
              <a:gd name="connsiteX77" fmla="*/ 55180 w 787038"/>
              <a:gd name="connsiteY77" fmla="*/ 787867 h 982175"/>
              <a:gd name="connsiteX78" fmla="*/ 55706 w 787038"/>
              <a:gd name="connsiteY78" fmla="*/ 774670 h 982175"/>
              <a:gd name="connsiteX79" fmla="*/ 61111 w 787038"/>
              <a:gd name="connsiteY79" fmla="*/ 757261 h 982175"/>
              <a:gd name="connsiteX80" fmla="*/ 66867 w 787038"/>
              <a:gd name="connsiteY80" fmla="*/ 751576 h 982175"/>
              <a:gd name="connsiteX81" fmla="*/ 70237 w 787038"/>
              <a:gd name="connsiteY81" fmla="*/ 746662 h 982175"/>
              <a:gd name="connsiteX82" fmla="*/ 64200 w 787038"/>
              <a:gd name="connsiteY82" fmla="*/ 744661 h 982175"/>
              <a:gd name="connsiteX83" fmla="*/ 39737 w 787038"/>
              <a:gd name="connsiteY83" fmla="*/ 727464 h 982175"/>
              <a:gd name="connsiteX84" fmla="*/ 34648 w 787038"/>
              <a:gd name="connsiteY84" fmla="*/ 720058 h 982175"/>
              <a:gd name="connsiteX85" fmla="*/ 281907 w 787038"/>
              <a:gd name="connsiteY85" fmla="*/ 700473 h 982175"/>
              <a:gd name="connsiteX86" fmla="*/ 276959 w 787038"/>
              <a:gd name="connsiteY86" fmla="*/ 708019 h 982175"/>
              <a:gd name="connsiteX87" fmla="*/ 257269 w 787038"/>
              <a:gd name="connsiteY87" fmla="*/ 721146 h 982175"/>
              <a:gd name="connsiteX88" fmla="*/ 251513 w 787038"/>
              <a:gd name="connsiteY88" fmla="*/ 722409 h 982175"/>
              <a:gd name="connsiteX89" fmla="*/ 254812 w 787038"/>
              <a:gd name="connsiteY89" fmla="*/ 728060 h 982175"/>
              <a:gd name="connsiteX90" fmla="*/ 262989 w 787038"/>
              <a:gd name="connsiteY90" fmla="*/ 752944 h 982175"/>
              <a:gd name="connsiteX91" fmla="*/ 264007 w 787038"/>
              <a:gd name="connsiteY91" fmla="*/ 759051 h 982175"/>
              <a:gd name="connsiteX92" fmla="*/ 300579 w 787038"/>
              <a:gd name="connsiteY92" fmla="*/ 759402 h 982175"/>
              <a:gd name="connsiteX93" fmla="*/ 309002 w 787038"/>
              <a:gd name="connsiteY93" fmla="*/ 726586 h 982175"/>
              <a:gd name="connsiteX94" fmla="*/ 311003 w 787038"/>
              <a:gd name="connsiteY94" fmla="*/ 722936 h 982175"/>
              <a:gd name="connsiteX95" fmla="*/ 306511 w 787038"/>
              <a:gd name="connsiteY95" fmla="*/ 721181 h 982175"/>
              <a:gd name="connsiteX96" fmla="*/ 284119 w 787038"/>
              <a:gd name="connsiteY96" fmla="*/ 705247 h 982175"/>
              <a:gd name="connsiteX97" fmla="*/ 281907 w 787038"/>
              <a:gd name="connsiteY97" fmla="*/ 700473 h 982175"/>
              <a:gd name="connsiteX98" fmla="*/ 148258 w 787038"/>
              <a:gd name="connsiteY98" fmla="*/ 652390 h 982175"/>
              <a:gd name="connsiteX99" fmla="*/ 131551 w 787038"/>
              <a:gd name="connsiteY99" fmla="*/ 675063 h 982175"/>
              <a:gd name="connsiteX100" fmla="*/ 118776 w 787038"/>
              <a:gd name="connsiteY100" fmla="*/ 681345 h 982175"/>
              <a:gd name="connsiteX101" fmla="*/ 91119 w 787038"/>
              <a:gd name="connsiteY101" fmla="*/ 681275 h 982175"/>
              <a:gd name="connsiteX102" fmla="*/ 106983 w 787038"/>
              <a:gd name="connsiteY102" fmla="*/ 702298 h 982175"/>
              <a:gd name="connsiteX103" fmla="*/ 109370 w 787038"/>
              <a:gd name="connsiteY103" fmla="*/ 718127 h 982175"/>
              <a:gd name="connsiteX104" fmla="*/ 100385 w 787038"/>
              <a:gd name="connsiteY104" fmla="*/ 743608 h 982175"/>
              <a:gd name="connsiteX105" fmla="*/ 104983 w 787038"/>
              <a:gd name="connsiteY105" fmla="*/ 742661 h 982175"/>
              <a:gd name="connsiteX106" fmla="*/ 158366 w 787038"/>
              <a:gd name="connsiteY106" fmla="*/ 751119 h 982175"/>
              <a:gd name="connsiteX107" fmla="*/ 163420 w 787038"/>
              <a:gd name="connsiteY107" fmla="*/ 748592 h 982175"/>
              <a:gd name="connsiteX108" fmla="*/ 163314 w 787038"/>
              <a:gd name="connsiteY108" fmla="*/ 727780 h 982175"/>
              <a:gd name="connsiteX109" fmla="*/ 170404 w 787038"/>
              <a:gd name="connsiteY109" fmla="*/ 713740 h 982175"/>
              <a:gd name="connsiteX110" fmla="*/ 192796 w 787038"/>
              <a:gd name="connsiteY110" fmla="*/ 698052 h 982175"/>
              <a:gd name="connsiteX111" fmla="*/ 169456 w 787038"/>
              <a:gd name="connsiteY111" fmla="*/ 690400 h 982175"/>
              <a:gd name="connsiteX112" fmla="*/ 155102 w 787038"/>
              <a:gd name="connsiteY112" fmla="*/ 675484 h 982175"/>
              <a:gd name="connsiteX113" fmla="*/ 148258 w 787038"/>
              <a:gd name="connsiteY113" fmla="*/ 652390 h 982175"/>
              <a:gd name="connsiteX114" fmla="*/ 654325 w 787038"/>
              <a:gd name="connsiteY114" fmla="*/ 646108 h 982175"/>
              <a:gd name="connsiteX115" fmla="*/ 650499 w 787038"/>
              <a:gd name="connsiteY115" fmla="*/ 647793 h 982175"/>
              <a:gd name="connsiteX116" fmla="*/ 628844 w 787038"/>
              <a:gd name="connsiteY116" fmla="*/ 663902 h 982175"/>
              <a:gd name="connsiteX117" fmla="*/ 613261 w 787038"/>
              <a:gd name="connsiteY117" fmla="*/ 666429 h 982175"/>
              <a:gd name="connsiteX118" fmla="*/ 582165 w 787038"/>
              <a:gd name="connsiteY118" fmla="*/ 656145 h 982175"/>
              <a:gd name="connsiteX119" fmla="*/ 592518 w 787038"/>
              <a:gd name="connsiteY119" fmla="*/ 687066 h 982175"/>
              <a:gd name="connsiteX120" fmla="*/ 589429 w 787038"/>
              <a:gd name="connsiteY120" fmla="*/ 701737 h 982175"/>
              <a:gd name="connsiteX121" fmla="*/ 574619 w 787038"/>
              <a:gd name="connsiteY121" fmla="*/ 720970 h 982175"/>
              <a:gd name="connsiteX122" fmla="*/ 571987 w 787038"/>
              <a:gd name="connsiteY122" fmla="*/ 727077 h 982175"/>
              <a:gd name="connsiteX123" fmla="*/ 578725 w 787038"/>
              <a:gd name="connsiteY123" fmla="*/ 728235 h 982175"/>
              <a:gd name="connsiteX124" fmla="*/ 600415 w 787038"/>
              <a:gd name="connsiteY124" fmla="*/ 728165 h 982175"/>
              <a:gd name="connsiteX125" fmla="*/ 617157 w 787038"/>
              <a:gd name="connsiteY125" fmla="*/ 736939 h 982175"/>
              <a:gd name="connsiteX126" fmla="*/ 634951 w 787038"/>
              <a:gd name="connsiteY126" fmla="*/ 761157 h 982175"/>
              <a:gd name="connsiteX127" fmla="*/ 645375 w 787038"/>
              <a:gd name="connsiteY127" fmla="*/ 729429 h 982175"/>
              <a:gd name="connsiteX128" fmla="*/ 654359 w 787038"/>
              <a:gd name="connsiteY128" fmla="*/ 720689 h 982175"/>
              <a:gd name="connsiteX129" fmla="*/ 685947 w 787038"/>
              <a:gd name="connsiteY129" fmla="*/ 711564 h 982175"/>
              <a:gd name="connsiteX130" fmla="*/ 675137 w 787038"/>
              <a:gd name="connsiteY130" fmla="*/ 701912 h 982175"/>
              <a:gd name="connsiteX131" fmla="*/ 654114 w 787038"/>
              <a:gd name="connsiteY131" fmla="*/ 661551 h 982175"/>
              <a:gd name="connsiteX132" fmla="*/ 655342 w 787038"/>
              <a:gd name="connsiteY132" fmla="*/ 650846 h 982175"/>
              <a:gd name="connsiteX133" fmla="*/ 654325 w 787038"/>
              <a:gd name="connsiteY133" fmla="*/ 646108 h 982175"/>
              <a:gd name="connsiteX134" fmla="*/ 771277 w 787038"/>
              <a:gd name="connsiteY134" fmla="*/ 643744 h 982175"/>
              <a:gd name="connsiteX135" fmla="*/ 768215 w 787038"/>
              <a:gd name="connsiteY135" fmla="*/ 646740 h 982175"/>
              <a:gd name="connsiteX136" fmla="*/ 754035 w 787038"/>
              <a:gd name="connsiteY136" fmla="*/ 669659 h 982175"/>
              <a:gd name="connsiteX137" fmla="*/ 743225 w 787038"/>
              <a:gd name="connsiteY137" fmla="*/ 676011 h 982175"/>
              <a:gd name="connsiteX138" fmla="*/ 708971 w 787038"/>
              <a:gd name="connsiteY138" fmla="*/ 678258 h 982175"/>
              <a:gd name="connsiteX139" fmla="*/ 730275 w 787038"/>
              <a:gd name="connsiteY139" fmla="*/ 703914 h 982175"/>
              <a:gd name="connsiteX140" fmla="*/ 733047 w 787038"/>
              <a:gd name="connsiteY140" fmla="*/ 715356 h 982175"/>
              <a:gd name="connsiteX141" fmla="*/ 725853 w 787038"/>
              <a:gd name="connsiteY141" fmla="*/ 740380 h 982175"/>
              <a:gd name="connsiteX142" fmla="*/ 725677 w 787038"/>
              <a:gd name="connsiteY142" fmla="*/ 747083 h 982175"/>
              <a:gd name="connsiteX143" fmla="*/ 731433 w 787038"/>
              <a:gd name="connsiteY143" fmla="*/ 745855 h 982175"/>
              <a:gd name="connsiteX144" fmla="*/ 757370 w 787038"/>
              <a:gd name="connsiteY144" fmla="*/ 735677 h 982175"/>
              <a:gd name="connsiteX145" fmla="*/ 779165 w 787038"/>
              <a:gd name="connsiteY145" fmla="*/ 665166 h 982175"/>
              <a:gd name="connsiteX146" fmla="*/ 773866 w 787038"/>
              <a:gd name="connsiteY146" fmla="*/ 647197 h 982175"/>
              <a:gd name="connsiteX147" fmla="*/ 771277 w 787038"/>
              <a:gd name="connsiteY147" fmla="*/ 643744 h 982175"/>
              <a:gd name="connsiteX148" fmla="*/ 464553 w 787038"/>
              <a:gd name="connsiteY148" fmla="*/ 591181 h 982175"/>
              <a:gd name="connsiteX149" fmla="*/ 459183 w 787038"/>
              <a:gd name="connsiteY149" fmla="*/ 598902 h 982175"/>
              <a:gd name="connsiteX150" fmla="*/ 439073 w 787038"/>
              <a:gd name="connsiteY150" fmla="*/ 641300 h 982175"/>
              <a:gd name="connsiteX151" fmla="*/ 411030 w 787038"/>
              <a:gd name="connsiteY151" fmla="*/ 659761 h 982175"/>
              <a:gd name="connsiteX152" fmla="*/ 357682 w 787038"/>
              <a:gd name="connsiteY152" fmla="*/ 667447 h 982175"/>
              <a:gd name="connsiteX153" fmla="*/ 404607 w 787038"/>
              <a:gd name="connsiteY153" fmla="*/ 713074 h 982175"/>
              <a:gd name="connsiteX154" fmla="*/ 409381 w 787038"/>
              <a:gd name="connsiteY154" fmla="*/ 728482 h 982175"/>
              <a:gd name="connsiteX155" fmla="*/ 399307 w 787038"/>
              <a:gd name="connsiteY155" fmla="*/ 784111 h 982175"/>
              <a:gd name="connsiteX156" fmla="*/ 399693 w 787038"/>
              <a:gd name="connsiteY156" fmla="*/ 790147 h 982175"/>
              <a:gd name="connsiteX157" fmla="*/ 406011 w 787038"/>
              <a:gd name="connsiteY157" fmla="*/ 788954 h 982175"/>
              <a:gd name="connsiteX158" fmla="*/ 453708 w 787038"/>
              <a:gd name="connsiteY158" fmla="*/ 763333 h 982175"/>
              <a:gd name="connsiteX159" fmla="*/ 474521 w 787038"/>
              <a:gd name="connsiteY159" fmla="*/ 763438 h 982175"/>
              <a:gd name="connsiteX160" fmla="*/ 522218 w 787038"/>
              <a:gd name="connsiteY160" fmla="*/ 789094 h 982175"/>
              <a:gd name="connsiteX161" fmla="*/ 527974 w 787038"/>
              <a:gd name="connsiteY161" fmla="*/ 790709 h 982175"/>
              <a:gd name="connsiteX162" fmla="*/ 528921 w 787038"/>
              <a:gd name="connsiteY162" fmla="*/ 784883 h 982175"/>
              <a:gd name="connsiteX163" fmla="*/ 520463 w 787038"/>
              <a:gd name="connsiteY163" fmla="*/ 739888 h 982175"/>
              <a:gd name="connsiteX164" fmla="*/ 530501 w 787038"/>
              <a:gd name="connsiteY164" fmla="*/ 705809 h 982175"/>
              <a:gd name="connsiteX165" fmla="*/ 570301 w 787038"/>
              <a:gd name="connsiteY165" fmla="*/ 667693 h 982175"/>
              <a:gd name="connsiteX166" fmla="*/ 520533 w 787038"/>
              <a:gd name="connsiteY166" fmla="*/ 660147 h 982175"/>
              <a:gd name="connsiteX167" fmla="*/ 486138 w 787038"/>
              <a:gd name="connsiteY167" fmla="*/ 635509 h 982175"/>
              <a:gd name="connsiteX168" fmla="*/ 464553 w 787038"/>
              <a:gd name="connsiteY168" fmla="*/ 591181 h 982175"/>
              <a:gd name="connsiteX169" fmla="*/ 96489 w 787038"/>
              <a:gd name="connsiteY169" fmla="*/ 577282 h 982175"/>
              <a:gd name="connsiteX170" fmla="*/ 74658 w 787038"/>
              <a:gd name="connsiteY170" fmla="*/ 602166 h 982175"/>
              <a:gd name="connsiteX171" fmla="*/ 94243 w 787038"/>
              <a:gd name="connsiteY171" fmla="*/ 633368 h 982175"/>
              <a:gd name="connsiteX172" fmla="*/ 128357 w 787038"/>
              <a:gd name="connsiteY172" fmla="*/ 625295 h 982175"/>
              <a:gd name="connsiteX173" fmla="*/ 125655 w 787038"/>
              <a:gd name="connsiteY173" fmla="*/ 595673 h 982175"/>
              <a:gd name="connsiteX174" fmla="*/ 128076 w 787038"/>
              <a:gd name="connsiteY174" fmla="*/ 590338 h 982175"/>
              <a:gd name="connsiteX175" fmla="*/ 121513 w 787038"/>
              <a:gd name="connsiteY175" fmla="*/ 589461 h 982175"/>
              <a:gd name="connsiteX176" fmla="*/ 102841 w 787038"/>
              <a:gd name="connsiteY176" fmla="*/ 582161 h 982175"/>
              <a:gd name="connsiteX177" fmla="*/ 96489 w 787038"/>
              <a:gd name="connsiteY177" fmla="*/ 577282 h 982175"/>
              <a:gd name="connsiteX178" fmla="*/ 727853 w 787038"/>
              <a:gd name="connsiteY178" fmla="*/ 557382 h 982175"/>
              <a:gd name="connsiteX179" fmla="*/ 723255 w 787038"/>
              <a:gd name="connsiteY179" fmla="*/ 580511 h 982175"/>
              <a:gd name="connsiteX180" fmla="*/ 704127 w 787038"/>
              <a:gd name="connsiteY180" fmla="*/ 592058 h 982175"/>
              <a:gd name="connsiteX181" fmla="*/ 727537 w 787038"/>
              <a:gd name="connsiteY181" fmla="*/ 623540 h 982175"/>
              <a:gd name="connsiteX182" fmla="*/ 765933 w 787038"/>
              <a:gd name="connsiteY182" fmla="*/ 612239 h 982175"/>
              <a:gd name="connsiteX183" fmla="*/ 766705 w 787038"/>
              <a:gd name="connsiteY183" fmla="*/ 571877 h 982175"/>
              <a:gd name="connsiteX184" fmla="*/ 727853 w 787038"/>
              <a:gd name="connsiteY184" fmla="*/ 557382 h 982175"/>
              <a:gd name="connsiteX185" fmla="*/ 627650 w 787038"/>
              <a:gd name="connsiteY185" fmla="*/ 517617 h 982175"/>
              <a:gd name="connsiteX186" fmla="*/ 623052 w 787038"/>
              <a:gd name="connsiteY186" fmla="*/ 519478 h 982175"/>
              <a:gd name="connsiteX187" fmla="*/ 603327 w 787038"/>
              <a:gd name="connsiteY187" fmla="*/ 533727 h 982175"/>
              <a:gd name="connsiteX188" fmla="*/ 587674 w 787038"/>
              <a:gd name="connsiteY188" fmla="*/ 535973 h 982175"/>
              <a:gd name="connsiteX189" fmla="*/ 558017 w 787038"/>
              <a:gd name="connsiteY189" fmla="*/ 526006 h 982175"/>
              <a:gd name="connsiteX190" fmla="*/ 568055 w 787038"/>
              <a:gd name="connsiteY190" fmla="*/ 557874 h 982175"/>
              <a:gd name="connsiteX191" fmla="*/ 566019 w 787038"/>
              <a:gd name="connsiteY191" fmla="*/ 569491 h 982175"/>
              <a:gd name="connsiteX192" fmla="*/ 545417 w 787038"/>
              <a:gd name="connsiteY192" fmla="*/ 596235 h 982175"/>
              <a:gd name="connsiteX193" fmla="*/ 555701 w 787038"/>
              <a:gd name="connsiteY193" fmla="*/ 596165 h 982175"/>
              <a:gd name="connsiteX194" fmla="*/ 602801 w 787038"/>
              <a:gd name="connsiteY194" fmla="*/ 621365 h 982175"/>
              <a:gd name="connsiteX195" fmla="*/ 608347 w 787038"/>
              <a:gd name="connsiteY195" fmla="*/ 627858 h 982175"/>
              <a:gd name="connsiteX196" fmla="*/ 612558 w 787038"/>
              <a:gd name="connsiteY196" fmla="*/ 619821 h 982175"/>
              <a:gd name="connsiteX197" fmla="*/ 649585 w 787038"/>
              <a:gd name="connsiteY197" fmla="*/ 583460 h 982175"/>
              <a:gd name="connsiteX198" fmla="*/ 652990 w 787038"/>
              <a:gd name="connsiteY198" fmla="*/ 582302 h 982175"/>
              <a:gd name="connsiteX199" fmla="*/ 658746 w 787038"/>
              <a:gd name="connsiteY199" fmla="*/ 579354 h 982175"/>
              <a:gd name="connsiteX200" fmla="*/ 653973 w 787038"/>
              <a:gd name="connsiteY200" fmla="*/ 574335 h 982175"/>
              <a:gd name="connsiteX201" fmla="*/ 635021 w 787038"/>
              <a:gd name="connsiteY201" fmla="*/ 560612 h 982175"/>
              <a:gd name="connsiteX202" fmla="*/ 628703 w 787038"/>
              <a:gd name="connsiteY202" fmla="*/ 547871 h 982175"/>
              <a:gd name="connsiteX203" fmla="*/ 628808 w 787038"/>
              <a:gd name="connsiteY203" fmla="*/ 522566 h 982175"/>
              <a:gd name="connsiteX204" fmla="*/ 627650 w 787038"/>
              <a:gd name="connsiteY204" fmla="*/ 517617 h 982175"/>
              <a:gd name="connsiteX205" fmla="*/ 323111 w 787038"/>
              <a:gd name="connsiteY205" fmla="*/ 501297 h 982175"/>
              <a:gd name="connsiteX206" fmla="*/ 318619 w 787038"/>
              <a:gd name="connsiteY206" fmla="*/ 503543 h 982175"/>
              <a:gd name="connsiteX207" fmla="*/ 277871 w 787038"/>
              <a:gd name="connsiteY207" fmla="*/ 533305 h 982175"/>
              <a:gd name="connsiteX208" fmla="*/ 263305 w 787038"/>
              <a:gd name="connsiteY208" fmla="*/ 535236 h 982175"/>
              <a:gd name="connsiteX209" fmla="*/ 210905 w 787038"/>
              <a:gd name="connsiteY209" fmla="*/ 516669 h 982175"/>
              <a:gd name="connsiteX210" fmla="*/ 224277 w 787038"/>
              <a:gd name="connsiteY210" fmla="*/ 560401 h 982175"/>
              <a:gd name="connsiteX211" fmla="*/ 217399 w 787038"/>
              <a:gd name="connsiteY211" fmla="*/ 594199 h 982175"/>
              <a:gd name="connsiteX212" fmla="*/ 190935 w 787038"/>
              <a:gd name="connsiteY212" fmla="*/ 628595 h 982175"/>
              <a:gd name="connsiteX213" fmla="*/ 247617 w 787038"/>
              <a:gd name="connsiteY213" fmla="*/ 630420 h 982175"/>
              <a:gd name="connsiteX214" fmla="*/ 260182 w 787038"/>
              <a:gd name="connsiteY214" fmla="*/ 637053 h 982175"/>
              <a:gd name="connsiteX215" fmla="*/ 291839 w 787038"/>
              <a:gd name="connsiteY215" fmla="*/ 683557 h 982175"/>
              <a:gd name="connsiteX216" fmla="*/ 308300 w 787038"/>
              <a:gd name="connsiteY216" fmla="*/ 632455 h 982175"/>
              <a:gd name="connsiteX217" fmla="*/ 324199 w 787038"/>
              <a:gd name="connsiteY217" fmla="*/ 617785 h 982175"/>
              <a:gd name="connsiteX218" fmla="*/ 374809 w 787038"/>
              <a:gd name="connsiteY218" fmla="*/ 603395 h 982175"/>
              <a:gd name="connsiteX219" fmla="*/ 329218 w 787038"/>
              <a:gd name="connsiteY219" fmla="*/ 570298 h 982175"/>
              <a:gd name="connsiteX220" fmla="*/ 322795 w 787038"/>
              <a:gd name="connsiteY220" fmla="*/ 561103 h 982175"/>
              <a:gd name="connsiteX221" fmla="*/ 323953 w 787038"/>
              <a:gd name="connsiteY221" fmla="*/ 506948 h 982175"/>
              <a:gd name="connsiteX222" fmla="*/ 323111 w 787038"/>
              <a:gd name="connsiteY222" fmla="*/ 501297 h 982175"/>
              <a:gd name="connsiteX223" fmla="*/ 441635 w 787038"/>
              <a:gd name="connsiteY223" fmla="*/ 465041 h 982175"/>
              <a:gd name="connsiteX224" fmla="*/ 403870 w 787038"/>
              <a:gd name="connsiteY224" fmla="*/ 492873 h 982175"/>
              <a:gd name="connsiteX225" fmla="*/ 413733 w 787038"/>
              <a:gd name="connsiteY225" fmla="*/ 501437 h 982175"/>
              <a:gd name="connsiteX226" fmla="*/ 419979 w 787038"/>
              <a:gd name="connsiteY226" fmla="*/ 522496 h 982175"/>
              <a:gd name="connsiteX227" fmla="*/ 420085 w 787038"/>
              <a:gd name="connsiteY227" fmla="*/ 535341 h 982175"/>
              <a:gd name="connsiteX228" fmla="*/ 463571 w 787038"/>
              <a:gd name="connsiteY228" fmla="*/ 534745 h 982175"/>
              <a:gd name="connsiteX229" fmla="*/ 476907 w 787038"/>
              <a:gd name="connsiteY229" fmla="*/ 491540 h 982175"/>
              <a:gd name="connsiteX230" fmla="*/ 441635 w 787038"/>
              <a:gd name="connsiteY230" fmla="*/ 465041 h 982175"/>
              <a:gd name="connsiteX231" fmla="*/ 528395 w 787038"/>
              <a:gd name="connsiteY231" fmla="*/ 430997 h 982175"/>
              <a:gd name="connsiteX232" fmla="*/ 498563 w 787038"/>
              <a:gd name="connsiteY232" fmla="*/ 453986 h 982175"/>
              <a:gd name="connsiteX233" fmla="*/ 510777 w 787038"/>
              <a:gd name="connsiteY233" fmla="*/ 490733 h 982175"/>
              <a:gd name="connsiteX234" fmla="*/ 549279 w 787038"/>
              <a:gd name="connsiteY234" fmla="*/ 491119 h 982175"/>
              <a:gd name="connsiteX235" fmla="*/ 562826 w 787038"/>
              <a:gd name="connsiteY235" fmla="*/ 453951 h 982175"/>
              <a:gd name="connsiteX236" fmla="*/ 540855 w 787038"/>
              <a:gd name="connsiteY236" fmla="*/ 450125 h 982175"/>
              <a:gd name="connsiteX237" fmla="*/ 528395 w 787038"/>
              <a:gd name="connsiteY237" fmla="*/ 430997 h 982175"/>
              <a:gd name="connsiteX238" fmla="*/ 317251 w 787038"/>
              <a:gd name="connsiteY238" fmla="*/ 411729 h 982175"/>
              <a:gd name="connsiteX239" fmla="*/ 315004 w 787038"/>
              <a:gd name="connsiteY239" fmla="*/ 414712 h 982175"/>
              <a:gd name="connsiteX240" fmla="*/ 313811 w 787038"/>
              <a:gd name="connsiteY240" fmla="*/ 418994 h 982175"/>
              <a:gd name="connsiteX241" fmla="*/ 294999 w 787038"/>
              <a:gd name="connsiteY241" fmla="*/ 442299 h 982175"/>
              <a:gd name="connsiteX242" fmla="*/ 289243 w 787038"/>
              <a:gd name="connsiteY242" fmla="*/ 445809 h 982175"/>
              <a:gd name="connsiteX243" fmla="*/ 294718 w 787038"/>
              <a:gd name="connsiteY243" fmla="*/ 450792 h 982175"/>
              <a:gd name="connsiteX244" fmla="*/ 310161 w 787038"/>
              <a:gd name="connsiteY244" fmla="*/ 476835 h 982175"/>
              <a:gd name="connsiteX245" fmla="*/ 312301 w 787038"/>
              <a:gd name="connsiteY245" fmla="*/ 483327 h 982175"/>
              <a:gd name="connsiteX246" fmla="*/ 353997 w 787038"/>
              <a:gd name="connsiteY246" fmla="*/ 473360 h 982175"/>
              <a:gd name="connsiteX247" fmla="*/ 357226 w 787038"/>
              <a:gd name="connsiteY247" fmla="*/ 428470 h 982175"/>
              <a:gd name="connsiteX248" fmla="*/ 317251 w 787038"/>
              <a:gd name="connsiteY248" fmla="*/ 411729 h 982175"/>
              <a:gd name="connsiteX249" fmla="*/ 675277 w 787038"/>
              <a:gd name="connsiteY249" fmla="*/ 405727 h 982175"/>
              <a:gd name="connsiteX250" fmla="*/ 666468 w 787038"/>
              <a:gd name="connsiteY250" fmla="*/ 436613 h 982175"/>
              <a:gd name="connsiteX251" fmla="*/ 657413 w 787038"/>
              <a:gd name="connsiteY251" fmla="*/ 446370 h 982175"/>
              <a:gd name="connsiteX252" fmla="*/ 626773 w 787038"/>
              <a:gd name="connsiteY252" fmla="*/ 457250 h 982175"/>
              <a:gd name="connsiteX253" fmla="*/ 652289 w 787038"/>
              <a:gd name="connsiteY253" fmla="*/ 473675 h 982175"/>
              <a:gd name="connsiteX254" fmla="*/ 660431 w 787038"/>
              <a:gd name="connsiteY254" fmla="*/ 485679 h 982175"/>
              <a:gd name="connsiteX255" fmla="*/ 661905 w 787038"/>
              <a:gd name="connsiteY255" fmla="*/ 517722 h 982175"/>
              <a:gd name="connsiteX256" fmla="*/ 682157 w 787038"/>
              <a:gd name="connsiteY256" fmla="*/ 501964 h 982175"/>
              <a:gd name="connsiteX257" fmla="*/ 704022 w 787038"/>
              <a:gd name="connsiteY257" fmla="*/ 497015 h 982175"/>
              <a:gd name="connsiteX258" fmla="*/ 722869 w 787038"/>
              <a:gd name="connsiteY258" fmla="*/ 502947 h 982175"/>
              <a:gd name="connsiteX259" fmla="*/ 728801 w 787038"/>
              <a:gd name="connsiteY259" fmla="*/ 502947 h 982175"/>
              <a:gd name="connsiteX260" fmla="*/ 728064 w 787038"/>
              <a:gd name="connsiteY260" fmla="*/ 497120 h 982175"/>
              <a:gd name="connsiteX261" fmla="*/ 719255 w 787038"/>
              <a:gd name="connsiteY261" fmla="*/ 474448 h 982175"/>
              <a:gd name="connsiteX262" fmla="*/ 721079 w 787038"/>
              <a:gd name="connsiteY262" fmla="*/ 461111 h 982175"/>
              <a:gd name="connsiteX263" fmla="*/ 739084 w 787038"/>
              <a:gd name="connsiteY263" fmla="*/ 434788 h 982175"/>
              <a:gd name="connsiteX264" fmla="*/ 710691 w 787038"/>
              <a:gd name="connsiteY264" fmla="*/ 436332 h 982175"/>
              <a:gd name="connsiteX265" fmla="*/ 693739 w 787038"/>
              <a:gd name="connsiteY265" fmla="*/ 429699 h 982175"/>
              <a:gd name="connsiteX266" fmla="*/ 675277 w 787038"/>
              <a:gd name="connsiteY266" fmla="*/ 405727 h 982175"/>
              <a:gd name="connsiteX267" fmla="*/ 259480 w 787038"/>
              <a:gd name="connsiteY267" fmla="*/ 346693 h 982175"/>
              <a:gd name="connsiteX268" fmla="*/ 238001 w 787038"/>
              <a:gd name="connsiteY268" fmla="*/ 360838 h 982175"/>
              <a:gd name="connsiteX269" fmla="*/ 226453 w 787038"/>
              <a:gd name="connsiteY269" fmla="*/ 362347 h 982175"/>
              <a:gd name="connsiteX270" fmla="*/ 206167 w 787038"/>
              <a:gd name="connsiteY270" fmla="*/ 354906 h 982175"/>
              <a:gd name="connsiteX271" fmla="*/ 202341 w 787038"/>
              <a:gd name="connsiteY271" fmla="*/ 358556 h 982175"/>
              <a:gd name="connsiteX272" fmla="*/ 209151 w 787038"/>
              <a:gd name="connsiteY272" fmla="*/ 379088 h 982175"/>
              <a:gd name="connsiteX273" fmla="*/ 207325 w 787038"/>
              <a:gd name="connsiteY273" fmla="*/ 390565 h 982175"/>
              <a:gd name="connsiteX274" fmla="*/ 190900 w 787038"/>
              <a:gd name="connsiteY274" fmla="*/ 411623 h 982175"/>
              <a:gd name="connsiteX275" fmla="*/ 214275 w 787038"/>
              <a:gd name="connsiteY275" fmla="*/ 411518 h 982175"/>
              <a:gd name="connsiteX276" fmla="*/ 229121 w 787038"/>
              <a:gd name="connsiteY276" fmla="*/ 419310 h 982175"/>
              <a:gd name="connsiteX277" fmla="*/ 243827 w 787038"/>
              <a:gd name="connsiteY277" fmla="*/ 438965 h 982175"/>
              <a:gd name="connsiteX278" fmla="*/ 250215 w 787038"/>
              <a:gd name="connsiteY278" fmla="*/ 419977 h 982175"/>
              <a:gd name="connsiteX279" fmla="*/ 266113 w 787038"/>
              <a:gd name="connsiteY279" fmla="*/ 404428 h 982175"/>
              <a:gd name="connsiteX280" fmla="*/ 283732 w 787038"/>
              <a:gd name="connsiteY280" fmla="*/ 398462 h 982175"/>
              <a:gd name="connsiteX281" fmla="*/ 269237 w 787038"/>
              <a:gd name="connsiteY281" fmla="*/ 385862 h 982175"/>
              <a:gd name="connsiteX282" fmla="*/ 266499 w 787038"/>
              <a:gd name="connsiteY282" fmla="*/ 383545 h 982175"/>
              <a:gd name="connsiteX283" fmla="*/ 259410 w 787038"/>
              <a:gd name="connsiteY283" fmla="*/ 369471 h 982175"/>
              <a:gd name="connsiteX284" fmla="*/ 259480 w 787038"/>
              <a:gd name="connsiteY284" fmla="*/ 346693 h 982175"/>
              <a:gd name="connsiteX285" fmla="*/ 610207 w 787038"/>
              <a:gd name="connsiteY285" fmla="*/ 336480 h 982175"/>
              <a:gd name="connsiteX286" fmla="*/ 598379 w 787038"/>
              <a:gd name="connsiteY286" fmla="*/ 360241 h 982175"/>
              <a:gd name="connsiteX287" fmla="*/ 587288 w 787038"/>
              <a:gd name="connsiteY287" fmla="*/ 367927 h 982175"/>
              <a:gd name="connsiteX288" fmla="*/ 571249 w 787038"/>
              <a:gd name="connsiteY288" fmla="*/ 369823 h 982175"/>
              <a:gd name="connsiteX289" fmla="*/ 565001 w 787038"/>
              <a:gd name="connsiteY289" fmla="*/ 372525 h 982175"/>
              <a:gd name="connsiteX290" fmla="*/ 569003 w 787038"/>
              <a:gd name="connsiteY290" fmla="*/ 378948 h 982175"/>
              <a:gd name="connsiteX291" fmla="*/ 579672 w 787038"/>
              <a:gd name="connsiteY291" fmla="*/ 388670 h 982175"/>
              <a:gd name="connsiteX292" fmla="*/ 584269 w 787038"/>
              <a:gd name="connsiteY292" fmla="*/ 403691 h 982175"/>
              <a:gd name="connsiteX293" fmla="*/ 580479 w 787038"/>
              <a:gd name="connsiteY293" fmla="*/ 428155 h 982175"/>
              <a:gd name="connsiteX294" fmla="*/ 592939 w 787038"/>
              <a:gd name="connsiteY294" fmla="*/ 421978 h 982175"/>
              <a:gd name="connsiteX295" fmla="*/ 630107 w 787038"/>
              <a:gd name="connsiteY295" fmla="*/ 423171 h 982175"/>
              <a:gd name="connsiteX296" fmla="*/ 630844 w 787038"/>
              <a:gd name="connsiteY296" fmla="*/ 423697 h 982175"/>
              <a:gd name="connsiteX297" fmla="*/ 638635 w 787038"/>
              <a:gd name="connsiteY297" fmla="*/ 426400 h 982175"/>
              <a:gd name="connsiteX298" fmla="*/ 638144 w 787038"/>
              <a:gd name="connsiteY298" fmla="*/ 418854 h 982175"/>
              <a:gd name="connsiteX299" fmla="*/ 649972 w 787038"/>
              <a:gd name="connsiteY299" fmla="*/ 380246 h 982175"/>
              <a:gd name="connsiteX300" fmla="*/ 653165 w 787038"/>
              <a:gd name="connsiteY300" fmla="*/ 377088 h 982175"/>
              <a:gd name="connsiteX301" fmla="*/ 656043 w 787038"/>
              <a:gd name="connsiteY301" fmla="*/ 372174 h 982175"/>
              <a:gd name="connsiteX302" fmla="*/ 651271 w 787038"/>
              <a:gd name="connsiteY302" fmla="*/ 370068 h 982175"/>
              <a:gd name="connsiteX303" fmla="*/ 634353 w 787038"/>
              <a:gd name="connsiteY303" fmla="*/ 368138 h 982175"/>
              <a:gd name="connsiteX304" fmla="*/ 621719 w 787038"/>
              <a:gd name="connsiteY304" fmla="*/ 359750 h 982175"/>
              <a:gd name="connsiteX305" fmla="*/ 610207 w 787038"/>
              <a:gd name="connsiteY305" fmla="*/ 336480 h 982175"/>
              <a:gd name="connsiteX306" fmla="*/ 244213 w 787038"/>
              <a:gd name="connsiteY306" fmla="*/ 223783 h 982175"/>
              <a:gd name="connsiteX307" fmla="*/ 208449 w 787038"/>
              <a:gd name="connsiteY307" fmla="*/ 251159 h 982175"/>
              <a:gd name="connsiteX308" fmla="*/ 221891 w 787038"/>
              <a:gd name="connsiteY308" fmla="*/ 294259 h 982175"/>
              <a:gd name="connsiteX309" fmla="*/ 267974 w 787038"/>
              <a:gd name="connsiteY309" fmla="*/ 294259 h 982175"/>
              <a:gd name="connsiteX310" fmla="*/ 281451 w 787038"/>
              <a:gd name="connsiteY310" fmla="*/ 250633 h 982175"/>
              <a:gd name="connsiteX311" fmla="*/ 244213 w 787038"/>
              <a:gd name="connsiteY311" fmla="*/ 223783 h 982175"/>
              <a:gd name="connsiteX312" fmla="*/ 425525 w 787038"/>
              <a:gd name="connsiteY312" fmla="*/ 215184 h 982175"/>
              <a:gd name="connsiteX313" fmla="*/ 397342 w 787038"/>
              <a:gd name="connsiteY313" fmla="*/ 271515 h 982175"/>
              <a:gd name="connsiteX314" fmla="*/ 388287 w 787038"/>
              <a:gd name="connsiteY314" fmla="*/ 279272 h 982175"/>
              <a:gd name="connsiteX315" fmla="*/ 332202 w 787038"/>
              <a:gd name="connsiteY315" fmla="*/ 286642 h 982175"/>
              <a:gd name="connsiteX316" fmla="*/ 327358 w 787038"/>
              <a:gd name="connsiteY316" fmla="*/ 288116 h 982175"/>
              <a:gd name="connsiteX317" fmla="*/ 329570 w 787038"/>
              <a:gd name="connsiteY317" fmla="*/ 292538 h 982175"/>
              <a:gd name="connsiteX318" fmla="*/ 363860 w 787038"/>
              <a:gd name="connsiteY318" fmla="*/ 325916 h 982175"/>
              <a:gd name="connsiteX319" fmla="*/ 372634 w 787038"/>
              <a:gd name="connsiteY319" fmla="*/ 353573 h 982175"/>
              <a:gd name="connsiteX320" fmla="*/ 363333 w 787038"/>
              <a:gd name="connsiteY320" fmla="*/ 406289 h 982175"/>
              <a:gd name="connsiteX321" fmla="*/ 420471 w 787038"/>
              <a:gd name="connsiteY321" fmla="*/ 376140 h 982175"/>
              <a:gd name="connsiteX322" fmla="*/ 431281 w 787038"/>
              <a:gd name="connsiteY322" fmla="*/ 376280 h 982175"/>
              <a:gd name="connsiteX323" fmla="*/ 481470 w 787038"/>
              <a:gd name="connsiteY323" fmla="*/ 403025 h 982175"/>
              <a:gd name="connsiteX324" fmla="*/ 487332 w 787038"/>
              <a:gd name="connsiteY324" fmla="*/ 404078 h 982175"/>
              <a:gd name="connsiteX325" fmla="*/ 478066 w 787038"/>
              <a:gd name="connsiteY325" fmla="*/ 352063 h 982175"/>
              <a:gd name="connsiteX326" fmla="*/ 486735 w 787038"/>
              <a:gd name="connsiteY326" fmla="*/ 326267 h 982175"/>
              <a:gd name="connsiteX327" fmla="*/ 487367 w 787038"/>
              <a:gd name="connsiteY327" fmla="*/ 325635 h 982175"/>
              <a:gd name="connsiteX328" fmla="*/ 521341 w 787038"/>
              <a:gd name="connsiteY328" fmla="*/ 293205 h 982175"/>
              <a:gd name="connsiteX329" fmla="*/ 524500 w 787038"/>
              <a:gd name="connsiteY329" fmla="*/ 288186 h 982175"/>
              <a:gd name="connsiteX330" fmla="*/ 521551 w 787038"/>
              <a:gd name="connsiteY330" fmla="*/ 286712 h 982175"/>
              <a:gd name="connsiteX331" fmla="*/ 478803 w 787038"/>
              <a:gd name="connsiteY331" fmla="*/ 281342 h 982175"/>
              <a:gd name="connsiteX332" fmla="*/ 447988 w 787038"/>
              <a:gd name="connsiteY332" fmla="*/ 261021 h 982175"/>
              <a:gd name="connsiteX333" fmla="*/ 425525 w 787038"/>
              <a:gd name="connsiteY333" fmla="*/ 215184 h 982175"/>
              <a:gd name="connsiteX334" fmla="*/ 414259 w 787038"/>
              <a:gd name="connsiteY334" fmla="*/ 85816 h 982175"/>
              <a:gd name="connsiteX335" fmla="*/ 402081 w 787038"/>
              <a:gd name="connsiteY335" fmla="*/ 108349 h 982175"/>
              <a:gd name="connsiteX336" fmla="*/ 393411 w 787038"/>
              <a:gd name="connsiteY336" fmla="*/ 114877 h 982175"/>
              <a:gd name="connsiteX337" fmla="*/ 365720 w 787038"/>
              <a:gd name="connsiteY337" fmla="*/ 119299 h 982175"/>
              <a:gd name="connsiteX338" fmla="*/ 385655 w 787038"/>
              <a:gd name="connsiteY338" fmla="*/ 138532 h 982175"/>
              <a:gd name="connsiteX339" fmla="*/ 388884 w 787038"/>
              <a:gd name="connsiteY339" fmla="*/ 149728 h 982175"/>
              <a:gd name="connsiteX340" fmla="*/ 384497 w 787038"/>
              <a:gd name="connsiteY340" fmla="*/ 176367 h 982175"/>
              <a:gd name="connsiteX341" fmla="*/ 406363 w 787038"/>
              <a:gd name="connsiteY341" fmla="*/ 164364 h 982175"/>
              <a:gd name="connsiteX342" fmla="*/ 421314 w 787038"/>
              <a:gd name="connsiteY342" fmla="*/ 163697 h 982175"/>
              <a:gd name="connsiteX343" fmla="*/ 444303 w 787038"/>
              <a:gd name="connsiteY343" fmla="*/ 175209 h 982175"/>
              <a:gd name="connsiteX344" fmla="*/ 439881 w 787038"/>
              <a:gd name="connsiteY344" fmla="*/ 148921 h 982175"/>
              <a:gd name="connsiteX345" fmla="*/ 443390 w 787038"/>
              <a:gd name="connsiteY345" fmla="*/ 138006 h 982175"/>
              <a:gd name="connsiteX346" fmla="*/ 463711 w 787038"/>
              <a:gd name="connsiteY346" fmla="*/ 119510 h 982175"/>
              <a:gd name="connsiteX347" fmla="*/ 436932 w 787038"/>
              <a:gd name="connsiteY347" fmla="*/ 115017 h 982175"/>
              <a:gd name="connsiteX348" fmla="*/ 425596 w 787038"/>
              <a:gd name="connsiteY348" fmla="*/ 106805 h 982175"/>
              <a:gd name="connsiteX349" fmla="*/ 414259 w 787038"/>
              <a:gd name="connsiteY349" fmla="*/ 85816 h 982175"/>
              <a:gd name="connsiteX350" fmla="*/ 411372 w 787038"/>
              <a:gd name="connsiteY350" fmla="*/ 481 h 982175"/>
              <a:gd name="connsiteX351" fmla="*/ 450795 w 787038"/>
              <a:gd name="connsiteY351" fmla="*/ 7654 h 982175"/>
              <a:gd name="connsiteX352" fmla="*/ 465884 w 787038"/>
              <a:gd name="connsiteY352" fmla="*/ 12673 h 982175"/>
              <a:gd name="connsiteX353" fmla="*/ 452726 w 787038"/>
              <a:gd name="connsiteY353" fmla="*/ 22395 h 982175"/>
              <a:gd name="connsiteX354" fmla="*/ 410047 w 787038"/>
              <a:gd name="connsiteY354" fmla="*/ 51069 h 982175"/>
              <a:gd name="connsiteX355" fmla="*/ 405344 w 787038"/>
              <a:gd name="connsiteY355" fmla="*/ 56755 h 982175"/>
              <a:gd name="connsiteX356" fmla="*/ 463114 w 787038"/>
              <a:gd name="connsiteY356" fmla="*/ 76480 h 982175"/>
              <a:gd name="connsiteX357" fmla="*/ 474205 w 787038"/>
              <a:gd name="connsiteY357" fmla="*/ 87430 h 982175"/>
              <a:gd name="connsiteX358" fmla="*/ 484348 w 787038"/>
              <a:gd name="connsiteY358" fmla="*/ 123826 h 982175"/>
              <a:gd name="connsiteX359" fmla="*/ 492526 w 787038"/>
              <a:gd name="connsiteY359" fmla="*/ 148289 h 982175"/>
              <a:gd name="connsiteX360" fmla="*/ 524605 w 787038"/>
              <a:gd name="connsiteY360" fmla="*/ 104943 h 982175"/>
              <a:gd name="connsiteX361" fmla="*/ 554367 w 787038"/>
              <a:gd name="connsiteY361" fmla="*/ 91150 h 982175"/>
              <a:gd name="connsiteX362" fmla="*/ 562369 w 787038"/>
              <a:gd name="connsiteY362" fmla="*/ 92168 h 982175"/>
              <a:gd name="connsiteX363" fmla="*/ 581578 w 787038"/>
              <a:gd name="connsiteY363" fmla="*/ 91177 h 982175"/>
              <a:gd name="connsiteX364" fmla="*/ 583463 w 787038"/>
              <a:gd name="connsiteY364" fmla="*/ 92975 h 982175"/>
              <a:gd name="connsiteX365" fmla="*/ 622518 w 787038"/>
              <a:gd name="connsiteY365" fmla="*/ 138494 h 982175"/>
              <a:gd name="connsiteX366" fmla="*/ 594273 w 787038"/>
              <a:gd name="connsiteY366" fmla="*/ 158713 h 982175"/>
              <a:gd name="connsiteX367" fmla="*/ 581357 w 787038"/>
              <a:gd name="connsiteY367" fmla="*/ 161030 h 982175"/>
              <a:gd name="connsiteX368" fmla="*/ 543452 w 787038"/>
              <a:gd name="connsiteY368" fmla="*/ 147623 h 982175"/>
              <a:gd name="connsiteX369" fmla="*/ 554999 w 787038"/>
              <a:gd name="connsiteY369" fmla="*/ 183492 h 982175"/>
              <a:gd name="connsiteX370" fmla="*/ 551946 w 787038"/>
              <a:gd name="connsiteY370" fmla="*/ 199707 h 982175"/>
              <a:gd name="connsiteX371" fmla="*/ 529413 w 787038"/>
              <a:gd name="connsiteY371" fmla="*/ 228767 h 982175"/>
              <a:gd name="connsiteX372" fmla="*/ 561738 w 787038"/>
              <a:gd name="connsiteY372" fmla="*/ 228557 h 982175"/>
              <a:gd name="connsiteX373" fmla="*/ 583744 w 787038"/>
              <a:gd name="connsiteY373" fmla="*/ 240490 h 982175"/>
              <a:gd name="connsiteX374" fmla="*/ 602837 w 787038"/>
              <a:gd name="connsiteY374" fmla="*/ 266919 h 982175"/>
              <a:gd name="connsiteX375" fmla="*/ 614419 w 787038"/>
              <a:gd name="connsiteY375" fmla="*/ 231926 h 982175"/>
              <a:gd name="connsiteX376" fmla="*/ 625931 w 787038"/>
              <a:gd name="connsiteY376" fmla="*/ 221116 h 982175"/>
              <a:gd name="connsiteX377" fmla="*/ 661801 w 787038"/>
              <a:gd name="connsiteY377" fmla="*/ 210517 h 982175"/>
              <a:gd name="connsiteX378" fmla="*/ 637056 w 787038"/>
              <a:gd name="connsiteY378" fmla="*/ 192231 h 982175"/>
              <a:gd name="connsiteX379" fmla="*/ 624878 w 787038"/>
              <a:gd name="connsiteY379" fmla="*/ 168681 h 982175"/>
              <a:gd name="connsiteX380" fmla="*/ 625272 w 787038"/>
              <a:gd name="connsiteY380" fmla="*/ 141659 h 982175"/>
              <a:gd name="connsiteX381" fmla="*/ 625299 w 787038"/>
              <a:gd name="connsiteY381" fmla="*/ 141690 h 982175"/>
              <a:gd name="connsiteX382" fmla="*/ 684718 w 787038"/>
              <a:gd name="connsiteY382" fmla="*/ 232592 h 982175"/>
              <a:gd name="connsiteX383" fmla="*/ 694560 w 787038"/>
              <a:gd name="connsiteY383" fmla="*/ 252056 h 982175"/>
              <a:gd name="connsiteX384" fmla="*/ 641514 w 787038"/>
              <a:gd name="connsiteY384" fmla="*/ 244630 h 982175"/>
              <a:gd name="connsiteX385" fmla="*/ 665977 w 787038"/>
              <a:gd name="connsiteY385" fmla="*/ 286887 h 982175"/>
              <a:gd name="connsiteX386" fmla="*/ 666714 w 787038"/>
              <a:gd name="connsiteY386" fmla="*/ 305138 h 982175"/>
              <a:gd name="connsiteX387" fmla="*/ 645199 w 787038"/>
              <a:gd name="connsiteY387" fmla="*/ 347992 h 982175"/>
              <a:gd name="connsiteX388" fmla="*/ 651587 w 787038"/>
              <a:gd name="connsiteY388" fmla="*/ 347957 h 982175"/>
              <a:gd name="connsiteX389" fmla="*/ 695529 w 787038"/>
              <a:gd name="connsiteY389" fmla="*/ 338691 h 982175"/>
              <a:gd name="connsiteX390" fmla="*/ 706619 w 787038"/>
              <a:gd name="connsiteY390" fmla="*/ 341639 h 982175"/>
              <a:gd name="connsiteX391" fmla="*/ 739821 w 787038"/>
              <a:gd name="connsiteY391" fmla="*/ 373543 h 982175"/>
              <a:gd name="connsiteX392" fmla="*/ 744095 w 787038"/>
              <a:gd name="connsiteY392" fmla="*/ 375117 h 982175"/>
              <a:gd name="connsiteX393" fmla="*/ 745871 w 787038"/>
              <a:gd name="connsiteY393" fmla="*/ 372397 h 982175"/>
              <a:gd name="connsiteX394" fmla="*/ 746314 w 787038"/>
              <a:gd name="connsiteY394" fmla="*/ 373648 h 982175"/>
              <a:gd name="connsiteX395" fmla="*/ 768075 w 787038"/>
              <a:gd name="connsiteY395" fmla="*/ 445773 h 982175"/>
              <a:gd name="connsiteX396" fmla="*/ 786641 w 787038"/>
              <a:gd name="connsiteY396" fmla="*/ 570894 h 982175"/>
              <a:gd name="connsiteX397" fmla="*/ 779200 w 787038"/>
              <a:gd name="connsiteY397" fmla="*/ 667166 h 982175"/>
              <a:gd name="connsiteX398" fmla="*/ 757370 w 787038"/>
              <a:gd name="connsiteY398" fmla="*/ 737641 h 982175"/>
              <a:gd name="connsiteX399" fmla="*/ 710304 w 787038"/>
              <a:gd name="connsiteY399" fmla="*/ 822366 h 982175"/>
              <a:gd name="connsiteX400" fmla="*/ 579778 w 787038"/>
              <a:gd name="connsiteY400" fmla="*/ 934853 h 982175"/>
              <a:gd name="connsiteX401" fmla="*/ 522674 w 787038"/>
              <a:gd name="connsiteY401" fmla="*/ 959210 h 982175"/>
              <a:gd name="connsiteX402" fmla="*/ 485752 w 787038"/>
              <a:gd name="connsiteY402" fmla="*/ 970968 h 982175"/>
              <a:gd name="connsiteX403" fmla="*/ 376916 w 787038"/>
              <a:gd name="connsiteY403" fmla="*/ 981638 h 982175"/>
              <a:gd name="connsiteX404" fmla="*/ 268500 w 787038"/>
              <a:gd name="connsiteY404" fmla="*/ 961878 h 982175"/>
              <a:gd name="connsiteX405" fmla="*/ 194094 w 787038"/>
              <a:gd name="connsiteY405" fmla="*/ 927377 h 982175"/>
              <a:gd name="connsiteX406" fmla="*/ 116424 w 787038"/>
              <a:gd name="connsiteY406" fmla="*/ 867817 h 982175"/>
              <a:gd name="connsiteX407" fmla="*/ 63567 w 787038"/>
              <a:gd name="connsiteY407" fmla="*/ 803554 h 982175"/>
              <a:gd name="connsiteX408" fmla="*/ 55179 w 787038"/>
              <a:gd name="connsiteY408" fmla="*/ 789796 h 982175"/>
              <a:gd name="connsiteX409" fmla="*/ 27873 w 787038"/>
              <a:gd name="connsiteY409" fmla="*/ 733991 h 982175"/>
              <a:gd name="connsiteX410" fmla="*/ 3797 w 787038"/>
              <a:gd name="connsiteY410" fmla="*/ 644107 h 982175"/>
              <a:gd name="connsiteX411" fmla="*/ 989 w 787038"/>
              <a:gd name="connsiteY411" fmla="*/ 556084 h 982175"/>
              <a:gd name="connsiteX412" fmla="*/ 15168 w 787038"/>
              <a:gd name="connsiteY412" fmla="*/ 464094 h 982175"/>
              <a:gd name="connsiteX413" fmla="*/ 15522 w 787038"/>
              <a:gd name="connsiteY413" fmla="*/ 462768 h 982175"/>
              <a:gd name="connsiteX414" fmla="*/ 20867 w 787038"/>
              <a:gd name="connsiteY414" fmla="*/ 471074 h 982175"/>
              <a:gd name="connsiteX415" fmla="*/ 19204 w 787038"/>
              <a:gd name="connsiteY415" fmla="*/ 481959 h 982175"/>
              <a:gd name="connsiteX416" fmla="*/ 9132 w 787038"/>
              <a:gd name="connsiteY416" fmla="*/ 513617 h 982175"/>
              <a:gd name="connsiteX417" fmla="*/ 8535 w 787038"/>
              <a:gd name="connsiteY417" fmla="*/ 520426 h 982175"/>
              <a:gd name="connsiteX418" fmla="*/ 15098 w 787038"/>
              <a:gd name="connsiteY418" fmla="*/ 519759 h 982175"/>
              <a:gd name="connsiteX419" fmla="*/ 52196 w 787038"/>
              <a:gd name="connsiteY419" fmla="*/ 505895 h 982175"/>
              <a:gd name="connsiteX420" fmla="*/ 61040 w 787038"/>
              <a:gd name="connsiteY420" fmla="*/ 507124 h 982175"/>
              <a:gd name="connsiteX421" fmla="*/ 100033 w 787038"/>
              <a:gd name="connsiteY421" fmla="*/ 534780 h 982175"/>
              <a:gd name="connsiteX422" fmla="*/ 99612 w 787038"/>
              <a:gd name="connsiteY422" fmla="*/ 498841 h 982175"/>
              <a:gd name="connsiteX423" fmla="*/ 114178 w 787038"/>
              <a:gd name="connsiteY423" fmla="*/ 470026 h 982175"/>
              <a:gd name="connsiteX424" fmla="*/ 141097 w 787038"/>
              <a:gd name="connsiteY424" fmla="*/ 449213 h 982175"/>
              <a:gd name="connsiteX425" fmla="*/ 101297 w 787038"/>
              <a:gd name="connsiteY425" fmla="*/ 437876 h 982175"/>
              <a:gd name="connsiteX426" fmla="*/ 85679 w 787038"/>
              <a:gd name="connsiteY426" fmla="*/ 421907 h 982175"/>
              <a:gd name="connsiteX427" fmla="*/ 73044 w 787038"/>
              <a:gd name="connsiteY427" fmla="*/ 383651 h 982175"/>
              <a:gd name="connsiteX428" fmla="*/ 54232 w 787038"/>
              <a:gd name="connsiteY428" fmla="*/ 411869 h 982175"/>
              <a:gd name="connsiteX429" fmla="*/ 42237 w 787038"/>
              <a:gd name="connsiteY429" fmla="*/ 425834 h 982175"/>
              <a:gd name="connsiteX430" fmla="*/ 24880 w 787038"/>
              <a:gd name="connsiteY430" fmla="*/ 427909 h 982175"/>
              <a:gd name="connsiteX431" fmla="*/ 40684 w 787038"/>
              <a:gd name="connsiteY431" fmla="*/ 373964 h 982175"/>
              <a:gd name="connsiteX432" fmla="*/ 84836 w 787038"/>
              <a:gd name="connsiteY432" fmla="*/ 268532 h 982175"/>
              <a:gd name="connsiteX433" fmla="*/ 87153 w 787038"/>
              <a:gd name="connsiteY433" fmla="*/ 264776 h 982175"/>
              <a:gd name="connsiteX434" fmla="*/ 87806 w 787038"/>
              <a:gd name="connsiteY434" fmla="*/ 263562 h 982175"/>
              <a:gd name="connsiteX435" fmla="*/ 90452 w 787038"/>
              <a:gd name="connsiteY435" fmla="*/ 266461 h 982175"/>
              <a:gd name="connsiteX436" fmla="*/ 104667 w 787038"/>
              <a:gd name="connsiteY436" fmla="*/ 277658 h 982175"/>
              <a:gd name="connsiteX437" fmla="*/ 116669 w 787038"/>
              <a:gd name="connsiteY437" fmla="*/ 301383 h 982175"/>
              <a:gd name="connsiteX438" fmla="*/ 129937 w 787038"/>
              <a:gd name="connsiteY438" fmla="*/ 273656 h 982175"/>
              <a:gd name="connsiteX439" fmla="*/ 142957 w 787038"/>
              <a:gd name="connsiteY439" fmla="*/ 264671 h 982175"/>
              <a:gd name="connsiteX440" fmla="*/ 169140 w 787038"/>
              <a:gd name="connsiteY440" fmla="*/ 260530 h 982175"/>
              <a:gd name="connsiteX441" fmla="*/ 147380 w 787038"/>
              <a:gd name="connsiteY441" fmla="*/ 237260 h 982175"/>
              <a:gd name="connsiteX442" fmla="*/ 144011 w 787038"/>
              <a:gd name="connsiteY442" fmla="*/ 225889 h 982175"/>
              <a:gd name="connsiteX443" fmla="*/ 148503 w 787038"/>
              <a:gd name="connsiteY443" fmla="*/ 196161 h 982175"/>
              <a:gd name="connsiteX444" fmla="*/ 115167 w 787038"/>
              <a:gd name="connsiteY444" fmla="*/ 213425 h 982175"/>
              <a:gd name="connsiteX445" fmla="*/ 164788 w 787038"/>
              <a:gd name="connsiteY445" fmla="*/ 140041 h 982175"/>
              <a:gd name="connsiteX446" fmla="*/ 170459 w 787038"/>
              <a:gd name="connsiteY446" fmla="*/ 134809 h 982175"/>
              <a:gd name="connsiteX447" fmla="*/ 169710 w 787038"/>
              <a:gd name="connsiteY447" fmla="*/ 141906 h 982175"/>
              <a:gd name="connsiteX448" fmla="*/ 169526 w 787038"/>
              <a:gd name="connsiteY448" fmla="*/ 151273 h 982175"/>
              <a:gd name="connsiteX449" fmla="*/ 178722 w 787038"/>
              <a:gd name="connsiteY449" fmla="*/ 147693 h 982175"/>
              <a:gd name="connsiteX450" fmla="*/ 223471 w 787038"/>
              <a:gd name="connsiteY450" fmla="*/ 124318 h 982175"/>
              <a:gd name="connsiteX451" fmla="*/ 235228 w 787038"/>
              <a:gd name="connsiteY451" fmla="*/ 124037 h 982175"/>
              <a:gd name="connsiteX452" fmla="*/ 262393 w 787038"/>
              <a:gd name="connsiteY452" fmla="*/ 138217 h 982175"/>
              <a:gd name="connsiteX453" fmla="*/ 291770 w 787038"/>
              <a:gd name="connsiteY453" fmla="*/ 152325 h 982175"/>
              <a:gd name="connsiteX454" fmla="*/ 281381 w 787038"/>
              <a:gd name="connsiteY454" fmla="*/ 93011 h 982175"/>
              <a:gd name="connsiteX455" fmla="*/ 288365 w 787038"/>
              <a:gd name="connsiteY455" fmla="*/ 75849 h 982175"/>
              <a:gd name="connsiteX456" fmla="*/ 324831 w 787038"/>
              <a:gd name="connsiteY456" fmla="*/ 40927 h 982175"/>
              <a:gd name="connsiteX457" fmla="*/ 328307 w 787038"/>
              <a:gd name="connsiteY457" fmla="*/ 35206 h 982175"/>
              <a:gd name="connsiteX458" fmla="*/ 287908 w 787038"/>
              <a:gd name="connsiteY458" fmla="*/ 29932 h 982175"/>
              <a:gd name="connsiteX459" fmla="*/ 326612 w 787038"/>
              <a:gd name="connsiteY459" fmla="*/ 11769 h 982175"/>
              <a:gd name="connsiteX460" fmla="*/ 371475 w 787038"/>
              <a:gd name="connsiteY460" fmla="*/ 1337 h 982175"/>
              <a:gd name="connsiteX461" fmla="*/ 411372 w 787038"/>
              <a:gd name="connsiteY461" fmla="*/ 481 h 9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</a:cxnLst>
            <a:rect l="l" t="t" r="r" b="b"/>
            <a:pathLst>
              <a:path w="787038" h="982175">
                <a:moveTo>
                  <a:pt x="264885" y="906108"/>
                </a:moveTo>
                <a:cubicBezTo>
                  <a:pt x="264885" y="922148"/>
                  <a:pt x="265026" y="936573"/>
                  <a:pt x="264815" y="951033"/>
                </a:cubicBezTo>
                <a:cubicBezTo>
                  <a:pt x="264745" y="954753"/>
                  <a:pt x="266500" y="957280"/>
                  <a:pt x="268536" y="959912"/>
                </a:cubicBezTo>
                <a:cubicBezTo>
                  <a:pt x="303808" y="971319"/>
                  <a:pt x="339888" y="978269"/>
                  <a:pt x="376986" y="979673"/>
                </a:cubicBezTo>
                <a:cubicBezTo>
                  <a:pt x="382953" y="962089"/>
                  <a:pt x="388954" y="944505"/>
                  <a:pt x="395307" y="925798"/>
                </a:cubicBezTo>
                <a:cubicBezTo>
                  <a:pt x="372809" y="933519"/>
                  <a:pt x="352032" y="940468"/>
                  <a:pt x="331430" y="947874"/>
                </a:cubicBezTo>
                <a:cubicBezTo>
                  <a:pt x="326516" y="949629"/>
                  <a:pt x="322691" y="948892"/>
                  <a:pt x="318830" y="945979"/>
                </a:cubicBezTo>
                <a:cubicBezTo>
                  <a:pt x="311144" y="940223"/>
                  <a:pt x="303492" y="934397"/>
                  <a:pt x="295771" y="928711"/>
                </a:cubicBezTo>
                <a:cubicBezTo>
                  <a:pt x="285803" y="921340"/>
                  <a:pt x="275801" y="914075"/>
                  <a:pt x="264885" y="906108"/>
                </a:cubicBezTo>
                <a:close/>
                <a:moveTo>
                  <a:pt x="463290" y="823665"/>
                </a:moveTo>
                <a:cubicBezTo>
                  <a:pt x="461430" y="824999"/>
                  <a:pt x="461992" y="827667"/>
                  <a:pt x="462413" y="829597"/>
                </a:cubicBezTo>
                <a:cubicBezTo>
                  <a:pt x="465396" y="843636"/>
                  <a:pt x="463010" y="857850"/>
                  <a:pt x="464168" y="871924"/>
                </a:cubicBezTo>
                <a:cubicBezTo>
                  <a:pt x="464835" y="879926"/>
                  <a:pt x="461641" y="884910"/>
                  <a:pt x="455464" y="889262"/>
                </a:cubicBezTo>
                <a:cubicBezTo>
                  <a:pt x="442758" y="898212"/>
                  <a:pt x="430334" y="907548"/>
                  <a:pt x="417769" y="916743"/>
                </a:cubicBezTo>
                <a:cubicBezTo>
                  <a:pt x="419524" y="919656"/>
                  <a:pt x="421981" y="919832"/>
                  <a:pt x="424227" y="920499"/>
                </a:cubicBezTo>
                <a:cubicBezTo>
                  <a:pt x="438336" y="924640"/>
                  <a:pt x="452410" y="928957"/>
                  <a:pt x="466590" y="932818"/>
                </a:cubicBezTo>
                <a:cubicBezTo>
                  <a:pt x="471995" y="934292"/>
                  <a:pt x="475188" y="936890"/>
                  <a:pt x="476768" y="942575"/>
                </a:cubicBezTo>
                <a:cubicBezTo>
                  <a:pt x="479225" y="951525"/>
                  <a:pt x="482734" y="960194"/>
                  <a:pt x="485788" y="969004"/>
                </a:cubicBezTo>
                <a:cubicBezTo>
                  <a:pt x="498633" y="966828"/>
                  <a:pt x="510672" y="962054"/>
                  <a:pt x="522710" y="957211"/>
                </a:cubicBezTo>
                <a:cubicBezTo>
                  <a:pt x="541908" y="949489"/>
                  <a:pt x="561808" y="943347"/>
                  <a:pt x="579813" y="932853"/>
                </a:cubicBezTo>
                <a:cubicBezTo>
                  <a:pt x="573601" y="921130"/>
                  <a:pt x="564300" y="911654"/>
                  <a:pt x="556158" y="901406"/>
                </a:cubicBezTo>
                <a:cubicBezTo>
                  <a:pt x="552051" y="896247"/>
                  <a:pt x="551279" y="892035"/>
                  <a:pt x="553350" y="885963"/>
                </a:cubicBezTo>
                <a:cubicBezTo>
                  <a:pt x="558755" y="870134"/>
                  <a:pt x="563458" y="854130"/>
                  <a:pt x="568968" y="836511"/>
                </a:cubicBezTo>
                <a:cubicBezTo>
                  <a:pt x="552262" y="842442"/>
                  <a:pt x="537135" y="847286"/>
                  <a:pt x="522500" y="853252"/>
                </a:cubicBezTo>
                <a:cubicBezTo>
                  <a:pt x="515304" y="856166"/>
                  <a:pt x="510040" y="855814"/>
                  <a:pt x="503828" y="850971"/>
                </a:cubicBezTo>
                <a:cubicBezTo>
                  <a:pt x="492456" y="842127"/>
                  <a:pt x="480453" y="834089"/>
                  <a:pt x="468660" y="825806"/>
                </a:cubicBezTo>
                <a:cubicBezTo>
                  <a:pt x="467081" y="824683"/>
                  <a:pt x="465572" y="822086"/>
                  <a:pt x="463290" y="823665"/>
                </a:cubicBezTo>
                <a:close/>
                <a:moveTo>
                  <a:pt x="616419" y="806116"/>
                </a:moveTo>
                <a:cubicBezTo>
                  <a:pt x="617577" y="813136"/>
                  <a:pt x="618525" y="818962"/>
                  <a:pt x="619508" y="824753"/>
                </a:cubicBezTo>
                <a:cubicBezTo>
                  <a:pt x="620420" y="830403"/>
                  <a:pt x="619859" y="835422"/>
                  <a:pt x="614805" y="839318"/>
                </a:cubicBezTo>
                <a:cubicBezTo>
                  <a:pt x="611716" y="841705"/>
                  <a:pt x="609049" y="844688"/>
                  <a:pt x="606452" y="847601"/>
                </a:cubicBezTo>
                <a:cubicBezTo>
                  <a:pt x="604978" y="849216"/>
                  <a:pt x="601748" y="850268"/>
                  <a:pt x="603082" y="853217"/>
                </a:cubicBezTo>
                <a:cubicBezTo>
                  <a:pt x="604065" y="855393"/>
                  <a:pt x="606662" y="855077"/>
                  <a:pt x="608768" y="855042"/>
                </a:cubicBezTo>
                <a:cubicBezTo>
                  <a:pt x="622526" y="854796"/>
                  <a:pt x="632073" y="860376"/>
                  <a:pt x="635723" y="874276"/>
                </a:cubicBezTo>
                <a:cubicBezTo>
                  <a:pt x="635863" y="874872"/>
                  <a:pt x="636109" y="875469"/>
                  <a:pt x="636460" y="875925"/>
                </a:cubicBezTo>
                <a:cubicBezTo>
                  <a:pt x="637829" y="877680"/>
                  <a:pt x="637688" y="881225"/>
                  <a:pt x="640707" y="881049"/>
                </a:cubicBezTo>
                <a:cubicBezTo>
                  <a:pt x="642988" y="880909"/>
                  <a:pt x="643725" y="878101"/>
                  <a:pt x="644321" y="876241"/>
                </a:cubicBezTo>
                <a:cubicBezTo>
                  <a:pt x="648673" y="862799"/>
                  <a:pt x="656605" y="854831"/>
                  <a:pt x="671873" y="856376"/>
                </a:cubicBezTo>
                <a:cubicBezTo>
                  <a:pt x="673979" y="856586"/>
                  <a:pt x="677909" y="856235"/>
                  <a:pt x="678611" y="853146"/>
                </a:cubicBezTo>
                <a:cubicBezTo>
                  <a:pt x="679173" y="850655"/>
                  <a:pt x="676400" y="848935"/>
                  <a:pt x="674575" y="847601"/>
                </a:cubicBezTo>
                <a:cubicBezTo>
                  <a:pt x="663835" y="839704"/>
                  <a:pt x="659308" y="830158"/>
                  <a:pt x="664678" y="816891"/>
                </a:cubicBezTo>
                <a:cubicBezTo>
                  <a:pt x="665555" y="814785"/>
                  <a:pt x="667345" y="811486"/>
                  <a:pt x="665134" y="808503"/>
                </a:cubicBezTo>
                <a:cubicBezTo>
                  <a:pt x="660221" y="809521"/>
                  <a:pt x="655974" y="811521"/>
                  <a:pt x="651903" y="814259"/>
                </a:cubicBezTo>
                <a:cubicBezTo>
                  <a:pt x="645901" y="818330"/>
                  <a:pt x="640005" y="820681"/>
                  <a:pt x="633055" y="815031"/>
                </a:cubicBezTo>
                <a:cubicBezTo>
                  <a:pt x="628563" y="811381"/>
                  <a:pt x="622737" y="809415"/>
                  <a:pt x="616419" y="806116"/>
                </a:cubicBezTo>
                <a:close/>
                <a:moveTo>
                  <a:pt x="207747" y="785830"/>
                </a:moveTo>
                <a:cubicBezTo>
                  <a:pt x="197218" y="793762"/>
                  <a:pt x="185741" y="800571"/>
                  <a:pt x="175913" y="809275"/>
                </a:cubicBezTo>
                <a:cubicBezTo>
                  <a:pt x="164928" y="818997"/>
                  <a:pt x="154715" y="819173"/>
                  <a:pt x="141834" y="813101"/>
                </a:cubicBezTo>
                <a:cubicBezTo>
                  <a:pt x="129094" y="807064"/>
                  <a:pt x="115160" y="803484"/>
                  <a:pt x="100033" y="798255"/>
                </a:cubicBezTo>
                <a:cubicBezTo>
                  <a:pt x="105930" y="817032"/>
                  <a:pt x="110984" y="833949"/>
                  <a:pt x="116564" y="850655"/>
                </a:cubicBezTo>
                <a:cubicBezTo>
                  <a:pt x="118354" y="855955"/>
                  <a:pt x="119302" y="860833"/>
                  <a:pt x="116459" y="865887"/>
                </a:cubicBezTo>
                <a:cubicBezTo>
                  <a:pt x="139834" y="889016"/>
                  <a:pt x="165209" y="909513"/>
                  <a:pt x="194059" y="925517"/>
                </a:cubicBezTo>
                <a:cubicBezTo>
                  <a:pt x="197042" y="906951"/>
                  <a:pt x="208694" y="898949"/>
                  <a:pt x="226664" y="896211"/>
                </a:cubicBezTo>
                <a:cubicBezTo>
                  <a:pt x="238738" y="894386"/>
                  <a:pt x="250320" y="889297"/>
                  <a:pt x="262429" y="885542"/>
                </a:cubicBezTo>
                <a:cubicBezTo>
                  <a:pt x="260217" y="881716"/>
                  <a:pt x="257690" y="880172"/>
                  <a:pt x="255233" y="878417"/>
                </a:cubicBezTo>
                <a:cubicBezTo>
                  <a:pt x="242844" y="869467"/>
                  <a:pt x="230735" y="860061"/>
                  <a:pt x="218135" y="851427"/>
                </a:cubicBezTo>
                <a:cubicBezTo>
                  <a:pt x="213538" y="848269"/>
                  <a:pt x="212064" y="844864"/>
                  <a:pt x="212169" y="839529"/>
                </a:cubicBezTo>
                <a:cubicBezTo>
                  <a:pt x="212520" y="822718"/>
                  <a:pt x="211958" y="805906"/>
                  <a:pt x="213994" y="789130"/>
                </a:cubicBezTo>
                <a:cubicBezTo>
                  <a:pt x="214731" y="783233"/>
                  <a:pt x="212836" y="782005"/>
                  <a:pt x="207747" y="785830"/>
                </a:cubicBezTo>
                <a:close/>
                <a:moveTo>
                  <a:pt x="330693" y="771651"/>
                </a:moveTo>
                <a:cubicBezTo>
                  <a:pt x="325673" y="781900"/>
                  <a:pt x="321321" y="790463"/>
                  <a:pt x="317285" y="799167"/>
                </a:cubicBezTo>
                <a:cubicBezTo>
                  <a:pt x="315145" y="803800"/>
                  <a:pt x="311915" y="805801"/>
                  <a:pt x="306827" y="806292"/>
                </a:cubicBezTo>
                <a:cubicBezTo>
                  <a:pt x="297455" y="807205"/>
                  <a:pt x="288155" y="808784"/>
                  <a:pt x="277064" y="810363"/>
                </a:cubicBezTo>
                <a:cubicBezTo>
                  <a:pt x="284680" y="817909"/>
                  <a:pt x="290752" y="824578"/>
                  <a:pt x="297525" y="830439"/>
                </a:cubicBezTo>
                <a:cubicBezTo>
                  <a:pt x="302895" y="835072"/>
                  <a:pt x="303597" y="840337"/>
                  <a:pt x="302404" y="846654"/>
                </a:cubicBezTo>
                <a:cubicBezTo>
                  <a:pt x="300790" y="855113"/>
                  <a:pt x="299421" y="863571"/>
                  <a:pt x="297737" y="873258"/>
                </a:cubicBezTo>
                <a:cubicBezTo>
                  <a:pt x="307353" y="868309"/>
                  <a:pt x="316092" y="864379"/>
                  <a:pt x="324165" y="859395"/>
                </a:cubicBezTo>
                <a:cubicBezTo>
                  <a:pt x="328797" y="856552"/>
                  <a:pt x="332342" y="856868"/>
                  <a:pt x="336694" y="859184"/>
                </a:cubicBezTo>
                <a:cubicBezTo>
                  <a:pt x="345363" y="863817"/>
                  <a:pt x="354173" y="868169"/>
                  <a:pt x="363684" y="873013"/>
                </a:cubicBezTo>
                <a:cubicBezTo>
                  <a:pt x="361964" y="861852"/>
                  <a:pt x="360771" y="851498"/>
                  <a:pt x="358630" y="841284"/>
                </a:cubicBezTo>
                <a:cubicBezTo>
                  <a:pt x="357823" y="837318"/>
                  <a:pt x="358911" y="835528"/>
                  <a:pt x="361613" y="833036"/>
                </a:cubicBezTo>
                <a:cubicBezTo>
                  <a:pt x="369229" y="826017"/>
                  <a:pt x="376389" y="818506"/>
                  <a:pt x="384672" y="810258"/>
                </a:cubicBezTo>
                <a:cubicBezTo>
                  <a:pt x="377056" y="809275"/>
                  <a:pt x="371441" y="808363"/>
                  <a:pt x="365790" y="807907"/>
                </a:cubicBezTo>
                <a:cubicBezTo>
                  <a:pt x="353857" y="806959"/>
                  <a:pt x="343713" y="804151"/>
                  <a:pt x="340029" y="790428"/>
                </a:cubicBezTo>
                <a:cubicBezTo>
                  <a:pt x="338343" y="784146"/>
                  <a:pt x="334203" y="778530"/>
                  <a:pt x="330693" y="771651"/>
                </a:cubicBezTo>
                <a:close/>
                <a:moveTo>
                  <a:pt x="34648" y="720058"/>
                </a:moveTo>
                <a:cubicBezTo>
                  <a:pt x="32261" y="724305"/>
                  <a:pt x="30085" y="728201"/>
                  <a:pt x="27909" y="732061"/>
                </a:cubicBezTo>
                <a:cubicBezTo>
                  <a:pt x="34683" y="751786"/>
                  <a:pt x="44405" y="770072"/>
                  <a:pt x="55180" y="787867"/>
                </a:cubicBezTo>
                <a:cubicBezTo>
                  <a:pt x="60339" y="783760"/>
                  <a:pt x="56724" y="778601"/>
                  <a:pt x="55706" y="774670"/>
                </a:cubicBezTo>
                <a:cubicBezTo>
                  <a:pt x="53811" y="767229"/>
                  <a:pt x="55215" y="761859"/>
                  <a:pt x="61111" y="757261"/>
                </a:cubicBezTo>
                <a:cubicBezTo>
                  <a:pt x="63252" y="755612"/>
                  <a:pt x="65077" y="753576"/>
                  <a:pt x="66867" y="751576"/>
                </a:cubicBezTo>
                <a:cubicBezTo>
                  <a:pt x="68236" y="750066"/>
                  <a:pt x="70483" y="748066"/>
                  <a:pt x="70237" y="746662"/>
                </a:cubicBezTo>
                <a:cubicBezTo>
                  <a:pt x="69675" y="743468"/>
                  <a:pt x="66376" y="744732"/>
                  <a:pt x="64200" y="744661"/>
                </a:cubicBezTo>
                <a:cubicBezTo>
                  <a:pt x="52302" y="744170"/>
                  <a:pt x="43001" y="740450"/>
                  <a:pt x="39737" y="727464"/>
                </a:cubicBezTo>
                <a:cubicBezTo>
                  <a:pt x="39070" y="724726"/>
                  <a:pt x="38087" y="721146"/>
                  <a:pt x="34648" y="720058"/>
                </a:cubicBezTo>
                <a:close/>
                <a:moveTo>
                  <a:pt x="281907" y="700473"/>
                </a:moveTo>
                <a:cubicBezTo>
                  <a:pt x="278643" y="702228"/>
                  <a:pt x="277765" y="705352"/>
                  <a:pt x="276959" y="708019"/>
                </a:cubicBezTo>
                <a:cubicBezTo>
                  <a:pt x="273975" y="718022"/>
                  <a:pt x="266640" y="720935"/>
                  <a:pt x="257269" y="721146"/>
                </a:cubicBezTo>
                <a:cubicBezTo>
                  <a:pt x="255303" y="721216"/>
                  <a:pt x="252566" y="720198"/>
                  <a:pt x="251513" y="722409"/>
                </a:cubicBezTo>
                <a:cubicBezTo>
                  <a:pt x="250144" y="725287"/>
                  <a:pt x="253093" y="726902"/>
                  <a:pt x="254812" y="728060"/>
                </a:cubicBezTo>
                <a:cubicBezTo>
                  <a:pt x="264077" y="734342"/>
                  <a:pt x="265763" y="742766"/>
                  <a:pt x="262989" y="752944"/>
                </a:cubicBezTo>
                <a:cubicBezTo>
                  <a:pt x="262569" y="754558"/>
                  <a:pt x="260287" y="756664"/>
                  <a:pt x="264007" y="759051"/>
                </a:cubicBezTo>
                <a:cubicBezTo>
                  <a:pt x="275273" y="749118"/>
                  <a:pt x="287628" y="748346"/>
                  <a:pt x="300579" y="759402"/>
                </a:cubicBezTo>
                <a:cubicBezTo>
                  <a:pt x="295946" y="745328"/>
                  <a:pt x="296964" y="734447"/>
                  <a:pt x="309002" y="726586"/>
                </a:cubicBezTo>
                <a:cubicBezTo>
                  <a:pt x="310090" y="725919"/>
                  <a:pt x="311213" y="724024"/>
                  <a:pt x="311003" y="722936"/>
                </a:cubicBezTo>
                <a:cubicBezTo>
                  <a:pt x="310581" y="720654"/>
                  <a:pt x="308195" y="721110"/>
                  <a:pt x="306511" y="721181"/>
                </a:cubicBezTo>
                <a:cubicBezTo>
                  <a:pt x="294893" y="721672"/>
                  <a:pt x="287277" y="716653"/>
                  <a:pt x="284119" y="705247"/>
                </a:cubicBezTo>
                <a:cubicBezTo>
                  <a:pt x="283662" y="703632"/>
                  <a:pt x="282715" y="702158"/>
                  <a:pt x="281907" y="700473"/>
                </a:cubicBezTo>
                <a:close/>
                <a:moveTo>
                  <a:pt x="148258" y="652390"/>
                </a:moveTo>
                <a:cubicBezTo>
                  <a:pt x="142081" y="660638"/>
                  <a:pt x="136289" y="667517"/>
                  <a:pt x="131551" y="675063"/>
                </a:cubicBezTo>
                <a:cubicBezTo>
                  <a:pt x="128322" y="680257"/>
                  <a:pt x="124356" y="681556"/>
                  <a:pt x="118776" y="681345"/>
                </a:cubicBezTo>
                <a:cubicBezTo>
                  <a:pt x="110107" y="681065"/>
                  <a:pt x="101438" y="681275"/>
                  <a:pt x="91119" y="681275"/>
                </a:cubicBezTo>
                <a:cubicBezTo>
                  <a:pt x="97191" y="689383"/>
                  <a:pt x="101894" y="695981"/>
                  <a:pt x="106983" y="702298"/>
                </a:cubicBezTo>
                <a:cubicBezTo>
                  <a:pt x="110949" y="707247"/>
                  <a:pt x="111827" y="712090"/>
                  <a:pt x="109370" y="718127"/>
                </a:cubicBezTo>
                <a:cubicBezTo>
                  <a:pt x="106036" y="726270"/>
                  <a:pt x="103474" y="734729"/>
                  <a:pt x="100385" y="743608"/>
                </a:cubicBezTo>
                <a:cubicBezTo>
                  <a:pt x="102666" y="743152"/>
                  <a:pt x="104000" y="743222"/>
                  <a:pt x="104983" y="742661"/>
                </a:cubicBezTo>
                <a:cubicBezTo>
                  <a:pt x="124988" y="731570"/>
                  <a:pt x="142888" y="732974"/>
                  <a:pt x="158366" y="751119"/>
                </a:cubicBezTo>
                <a:cubicBezTo>
                  <a:pt x="161595" y="754910"/>
                  <a:pt x="163420" y="752909"/>
                  <a:pt x="163420" y="748592"/>
                </a:cubicBezTo>
                <a:cubicBezTo>
                  <a:pt x="163420" y="741643"/>
                  <a:pt x="163841" y="734659"/>
                  <a:pt x="163314" y="727780"/>
                </a:cubicBezTo>
                <a:cubicBezTo>
                  <a:pt x="162858" y="721391"/>
                  <a:pt x="164683" y="717144"/>
                  <a:pt x="170404" y="713740"/>
                </a:cubicBezTo>
                <a:cubicBezTo>
                  <a:pt x="177774" y="709318"/>
                  <a:pt x="184548" y="703878"/>
                  <a:pt x="192796" y="698052"/>
                </a:cubicBezTo>
                <a:cubicBezTo>
                  <a:pt x="184162" y="695174"/>
                  <a:pt x="176967" y="692050"/>
                  <a:pt x="169456" y="690400"/>
                </a:cubicBezTo>
                <a:cubicBezTo>
                  <a:pt x="160893" y="688540"/>
                  <a:pt x="156927" y="683627"/>
                  <a:pt x="155102" y="675484"/>
                </a:cubicBezTo>
                <a:cubicBezTo>
                  <a:pt x="153452" y="668043"/>
                  <a:pt x="150785" y="660813"/>
                  <a:pt x="148258" y="652390"/>
                </a:cubicBezTo>
                <a:close/>
                <a:moveTo>
                  <a:pt x="654325" y="646108"/>
                </a:moveTo>
                <a:cubicBezTo>
                  <a:pt x="652710" y="645301"/>
                  <a:pt x="651657" y="646915"/>
                  <a:pt x="650499" y="647793"/>
                </a:cubicBezTo>
                <a:cubicBezTo>
                  <a:pt x="643269" y="653162"/>
                  <a:pt x="635899" y="658322"/>
                  <a:pt x="628844" y="663902"/>
                </a:cubicBezTo>
                <a:cubicBezTo>
                  <a:pt x="623965" y="667728"/>
                  <a:pt x="619403" y="668921"/>
                  <a:pt x="613261" y="666429"/>
                </a:cubicBezTo>
                <a:cubicBezTo>
                  <a:pt x="603469" y="662463"/>
                  <a:pt x="593747" y="657971"/>
                  <a:pt x="582165" y="656145"/>
                </a:cubicBezTo>
                <a:cubicBezTo>
                  <a:pt x="585815" y="667201"/>
                  <a:pt x="588727" y="677309"/>
                  <a:pt x="592518" y="687066"/>
                </a:cubicBezTo>
                <a:cubicBezTo>
                  <a:pt x="594869" y="693068"/>
                  <a:pt x="593325" y="697209"/>
                  <a:pt x="589429" y="701737"/>
                </a:cubicBezTo>
                <a:cubicBezTo>
                  <a:pt x="584165" y="707844"/>
                  <a:pt x="579321" y="714372"/>
                  <a:pt x="574619" y="720970"/>
                </a:cubicBezTo>
                <a:cubicBezTo>
                  <a:pt x="573355" y="722690"/>
                  <a:pt x="570337" y="724480"/>
                  <a:pt x="571987" y="727077"/>
                </a:cubicBezTo>
                <a:cubicBezTo>
                  <a:pt x="573461" y="729358"/>
                  <a:pt x="576443" y="728200"/>
                  <a:pt x="578725" y="728235"/>
                </a:cubicBezTo>
                <a:cubicBezTo>
                  <a:pt x="585955" y="728376"/>
                  <a:pt x="593255" y="728867"/>
                  <a:pt x="600415" y="728165"/>
                </a:cubicBezTo>
                <a:cubicBezTo>
                  <a:pt x="608277" y="727393"/>
                  <a:pt x="613050" y="730131"/>
                  <a:pt x="617157" y="736939"/>
                </a:cubicBezTo>
                <a:cubicBezTo>
                  <a:pt x="622105" y="745222"/>
                  <a:pt x="627405" y="753505"/>
                  <a:pt x="634951" y="761157"/>
                </a:cubicBezTo>
                <a:cubicBezTo>
                  <a:pt x="638671" y="749890"/>
                  <a:pt x="642181" y="739712"/>
                  <a:pt x="645375" y="729429"/>
                </a:cubicBezTo>
                <a:cubicBezTo>
                  <a:pt x="646813" y="724761"/>
                  <a:pt x="649271" y="721953"/>
                  <a:pt x="654359" y="720689"/>
                </a:cubicBezTo>
                <a:cubicBezTo>
                  <a:pt x="664819" y="718092"/>
                  <a:pt x="675102" y="714758"/>
                  <a:pt x="685947" y="711564"/>
                </a:cubicBezTo>
                <a:cubicBezTo>
                  <a:pt x="683175" y="706194"/>
                  <a:pt x="678787" y="704439"/>
                  <a:pt x="675137" y="701912"/>
                </a:cubicBezTo>
                <a:cubicBezTo>
                  <a:pt x="653903" y="687101"/>
                  <a:pt x="653868" y="687172"/>
                  <a:pt x="654114" y="661551"/>
                </a:cubicBezTo>
                <a:cubicBezTo>
                  <a:pt x="654149" y="657935"/>
                  <a:pt x="654114" y="654356"/>
                  <a:pt x="655342" y="650846"/>
                </a:cubicBezTo>
                <a:cubicBezTo>
                  <a:pt x="655903" y="649267"/>
                  <a:pt x="656395" y="647126"/>
                  <a:pt x="654325" y="646108"/>
                </a:cubicBezTo>
                <a:close/>
                <a:moveTo>
                  <a:pt x="771277" y="643744"/>
                </a:moveTo>
                <a:cubicBezTo>
                  <a:pt x="770312" y="643862"/>
                  <a:pt x="769268" y="645056"/>
                  <a:pt x="768215" y="646740"/>
                </a:cubicBezTo>
                <a:cubicBezTo>
                  <a:pt x="763442" y="654357"/>
                  <a:pt x="758458" y="661867"/>
                  <a:pt x="754035" y="669659"/>
                </a:cubicBezTo>
                <a:cubicBezTo>
                  <a:pt x="751509" y="674116"/>
                  <a:pt x="748350" y="675836"/>
                  <a:pt x="743225" y="676011"/>
                </a:cubicBezTo>
                <a:cubicBezTo>
                  <a:pt x="732100" y="676362"/>
                  <a:pt x="720974" y="677415"/>
                  <a:pt x="708971" y="678258"/>
                </a:cubicBezTo>
                <a:cubicBezTo>
                  <a:pt x="716517" y="687453"/>
                  <a:pt x="723150" y="695912"/>
                  <a:pt x="730275" y="703914"/>
                </a:cubicBezTo>
                <a:cubicBezTo>
                  <a:pt x="733469" y="707494"/>
                  <a:pt x="734417" y="710863"/>
                  <a:pt x="733047" y="715356"/>
                </a:cubicBezTo>
                <a:cubicBezTo>
                  <a:pt x="730521" y="723674"/>
                  <a:pt x="728309" y="732062"/>
                  <a:pt x="725853" y="740380"/>
                </a:cubicBezTo>
                <a:cubicBezTo>
                  <a:pt x="725186" y="742661"/>
                  <a:pt x="723571" y="745223"/>
                  <a:pt x="725677" y="747083"/>
                </a:cubicBezTo>
                <a:cubicBezTo>
                  <a:pt x="727502" y="748698"/>
                  <a:pt x="729573" y="746557"/>
                  <a:pt x="731433" y="745855"/>
                </a:cubicBezTo>
                <a:cubicBezTo>
                  <a:pt x="740102" y="742521"/>
                  <a:pt x="748736" y="739081"/>
                  <a:pt x="757370" y="735677"/>
                </a:cubicBezTo>
                <a:cubicBezTo>
                  <a:pt x="768250" y="713285"/>
                  <a:pt x="774567" y="689489"/>
                  <a:pt x="779165" y="665166"/>
                </a:cubicBezTo>
                <a:cubicBezTo>
                  <a:pt x="779306" y="658638"/>
                  <a:pt x="775585" y="653198"/>
                  <a:pt x="773866" y="647197"/>
                </a:cubicBezTo>
                <a:cubicBezTo>
                  <a:pt x="773128" y="644582"/>
                  <a:pt x="772242" y="643625"/>
                  <a:pt x="771277" y="643744"/>
                </a:cubicBezTo>
                <a:close/>
                <a:moveTo>
                  <a:pt x="464553" y="591181"/>
                </a:moveTo>
                <a:cubicBezTo>
                  <a:pt x="461043" y="593182"/>
                  <a:pt x="460447" y="596340"/>
                  <a:pt x="459183" y="598902"/>
                </a:cubicBezTo>
                <a:cubicBezTo>
                  <a:pt x="452269" y="612941"/>
                  <a:pt x="444477" y="626665"/>
                  <a:pt x="439073" y="641300"/>
                </a:cubicBezTo>
                <a:cubicBezTo>
                  <a:pt x="433913" y="655269"/>
                  <a:pt x="424261" y="658568"/>
                  <a:pt x="411030" y="659761"/>
                </a:cubicBezTo>
                <a:cubicBezTo>
                  <a:pt x="393446" y="661341"/>
                  <a:pt x="376003" y="664710"/>
                  <a:pt x="357682" y="667447"/>
                </a:cubicBezTo>
                <a:cubicBezTo>
                  <a:pt x="372669" y="684645"/>
                  <a:pt x="389164" y="698333"/>
                  <a:pt x="404607" y="713074"/>
                </a:cubicBezTo>
                <a:cubicBezTo>
                  <a:pt x="409381" y="717672"/>
                  <a:pt x="410469" y="722480"/>
                  <a:pt x="409381" y="728482"/>
                </a:cubicBezTo>
                <a:cubicBezTo>
                  <a:pt x="405976" y="747013"/>
                  <a:pt x="402571" y="765544"/>
                  <a:pt x="399307" y="784111"/>
                </a:cubicBezTo>
                <a:cubicBezTo>
                  <a:pt x="398957" y="786111"/>
                  <a:pt x="398641" y="788919"/>
                  <a:pt x="399693" y="790147"/>
                </a:cubicBezTo>
                <a:cubicBezTo>
                  <a:pt x="401764" y="792569"/>
                  <a:pt x="404115" y="789937"/>
                  <a:pt x="406011" y="788954"/>
                </a:cubicBezTo>
                <a:cubicBezTo>
                  <a:pt x="421980" y="780566"/>
                  <a:pt x="438090" y="772353"/>
                  <a:pt x="453708" y="763333"/>
                </a:cubicBezTo>
                <a:cubicBezTo>
                  <a:pt x="461149" y="759016"/>
                  <a:pt x="467151" y="759157"/>
                  <a:pt x="474521" y="763438"/>
                </a:cubicBezTo>
                <a:cubicBezTo>
                  <a:pt x="490139" y="772493"/>
                  <a:pt x="506249" y="780636"/>
                  <a:pt x="522218" y="789094"/>
                </a:cubicBezTo>
                <a:cubicBezTo>
                  <a:pt x="523973" y="790042"/>
                  <a:pt x="525973" y="791972"/>
                  <a:pt x="527974" y="790709"/>
                </a:cubicBezTo>
                <a:cubicBezTo>
                  <a:pt x="530009" y="789446"/>
                  <a:pt x="529273" y="786883"/>
                  <a:pt x="528921" y="784883"/>
                </a:cubicBezTo>
                <a:cubicBezTo>
                  <a:pt x="526184" y="769861"/>
                  <a:pt x="523937" y="754734"/>
                  <a:pt x="520463" y="739888"/>
                </a:cubicBezTo>
                <a:cubicBezTo>
                  <a:pt x="517269" y="726270"/>
                  <a:pt x="518392" y="715425"/>
                  <a:pt x="530501" y="705809"/>
                </a:cubicBezTo>
                <a:cubicBezTo>
                  <a:pt x="544575" y="694648"/>
                  <a:pt x="557561" y="682013"/>
                  <a:pt x="570301" y="667693"/>
                </a:cubicBezTo>
                <a:cubicBezTo>
                  <a:pt x="552893" y="664885"/>
                  <a:pt x="536678" y="660253"/>
                  <a:pt x="520533" y="660147"/>
                </a:cubicBezTo>
                <a:cubicBezTo>
                  <a:pt x="501827" y="660112"/>
                  <a:pt x="492561" y="651794"/>
                  <a:pt x="486138" y="635509"/>
                </a:cubicBezTo>
                <a:cubicBezTo>
                  <a:pt x="480171" y="620312"/>
                  <a:pt x="471889" y="606027"/>
                  <a:pt x="464553" y="591181"/>
                </a:cubicBezTo>
                <a:close/>
                <a:moveTo>
                  <a:pt x="96489" y="577282"/>
                </a:moveTo>
                <a:cubicBezTo>
                  <a:pt x="95997" y="590830"/>
                  <a:pt x="89153" y="599639"/>
                  <a:pt x="74658" y="602166"/>
                </a:cubicBezTo>
                <a:cubicBezTo>
                  <a:pt x="90733" y="614310"/>
                  <a:pt x="90733" y="614310"/>
                  <a:pt x="94243" y="633368"/>
                </a:cubicBezTo>
                <a:cubicBezTo>
                  <a:pt x="102420" y="618767"/>
                  <a:pt x="114037" y="619680"/>
                  <a:pt x="128357" y="625295"/>
                </a:cubicBezTo>
                <a:cubicBezTo>
                  <a:pt x="122566" y="614310"/>
                  <a:pt x="116810" y="605255"/>
                  <a:pt x="125655" y="595673"/>
                </a:cubicBezTo>
                <a:cubicBezTo>
                  <a:pt x="126918" y="594339"/>
                  <a:pt x="129375" y="592549"/>
                  <a:pt x="128076" y="590338"/>
                </a:cubicBezTo>
                <a:cubicBezTo>
                  <a:pt x="126567" y="587847"/>
                  <a:pt x="123549" y="588689"/>
                  <a:pt x="121513" y="589461"/>
                </a:cubicBezTo>
                <a:cubicBezTo>
                  <a:pt x="112949" y="592690"/>
                  <a:pt x="107053" y="590023"/>
                  <a:pt x="102841" y="582161"/>
                </a:cubicBezTo>
                <a:cubicBezTo>
                  <a:pt x="101753" y="580195"/>
                  <a:pt x="100139" y="578195"/>
                  <a:pt x="96489" y="577282"/>
                </a:cubicBezTo>
                <a:close/>
                <a:moveTo>
                  <a:pt x="727853" y="557382"/>
                </a:moveTo>
                <a:cubicBezTo>
                  <a:pt x="726203" y="566718"/>
                  <a:pt x="726554" y="574650"/>
                  <a:pt x="723255" y="580511"/>
                </a:cubicBezTo>
                <a:cubicBezTo>
                  <a:pt x="719955" y="586373"/>
                  <a:pt x="710163" y="585284"/>
                  <a:pt x="704127" y="592058"/>
                </a:cubicBezTo>
                <a:cubicBezTo>
                  <a:pt x="720342" y="596200"/>
                  <a:pt x="727186" y="607045"/>
                  <a:pt x="727537" y="623540"/>
                </a:cubicBezTo>
                <a:cubicBezTo>
                  <a:pt x="737013" y="606378"/>
                  <a:pt x="750771" y="608414"/>
                  <a:pt x="765933" y="612239"/>
                </a:cubicBezTo>
                <a:cubicBezTo>
                  <a:pt x="754667" y="598306"/>
                  <a:pt x="754947" y="585425"/>
                  <a:pt x="766705" y="571877"/>
                </a:cubicBezTo>
                <a:cubicBezTo>
                  <a:pt x="749367" y="578335"/>
                  <a:pt x="737083" y="572614"/>
                  <a:pt x="727853" y="557382"/>
                </a:cubicBezTo>
                <a:close/>
                <a:moveTo>
                  <a:pt x="627650" y="517617"/>
                </a:moveTo>
                <a:cubicBezTo>
                  <a:pt x="625649" y="516459"/>
                  <a:pt x="624456" y="518460"/>
                  <a:pt x="623052" y="519478"/>
                </a:cubicBezTo>
                <a:cubicBezTo>
                  <a:pt x="616454" y="524216"/>
                  <a:pt x="609715" y="528743"/>
                  <a:pt x="603327" y="533727"/>
                </a:cubicBezTo>
                <a:cubicBezTo>
                  <a:pt x="598379" y="537623"/>
                  <a:pt x="593711" y="538220"/>
                  <a:pt x="587674" y="535973"/>
                </a:cubicBezTo>
                <a:cubicBezTo>
                  <a:pt x="578303" y="532534"/>
                  <a:pt x="569178" y="527971"/>
                  <a:pt x="558017" y="526006"/>
                </a:cubicBezTo>
                <a:cubicBezTo>
                  <a:pt x="561597" y="537412"/>
                  <a:pt x="564685" y="547661"/>
                  <a:pt x="568055" y="557874"/>
                </a:cubicBezTo>
                <a:cubicBezTo>
                  <a:pt x="569493" y="562226"/>
                  <a:pt x="569143" y="565701"/>
                  <a:pt x="566019" y="569491"/>
                </a:cubicBezTo>
                <a:cubicBezTo>
                  <a:pt x="559210" y="577739"/>
                  <a:pt x="552928" y="586408"/>
                  <a:pt x="545417" y="596235"/>
                </a:cubicBezTo>
                <a:cubicBezTo>
                  <a:pt x="549945" y="596235"/>
                  <a:pt x="552928" y="596691"/>
                  <a:pt x="555701" y="596165"/>
                </a:cubicBezTo>
                <a:cubicBezTo>
                  <a:pt x="578268" y="591883"/>
                  <a:pt x="593746" y="600272"/>
                  <a:pt x="602801" y="621365"/>
                </a:cubicBezTo>
                <a:cubicBezTo>
                  <a:pt x="603854" y="623857"/>
                  <a:pt x="605363" y="628174"/>
                  <a:pt x="608347" y="627858"/>
                </a:cubicBezTo>
                <a:cubicBezTo>
                  <a:pt x="611997" y="627437"/>
                  <a:pt x="612067" y="622769"/>
                  <a:pt x="612558" y="619821"/>
                </a:cubicBezTo>
                <a:cubicBezTo>
                  <a:pt x="616033" y="598552"/>
                  <a:pt x="627193" y="585390"/>
                  <a:pt x="649585" y="583460"/>
                </a:cubicBezTo>
                <a:cubicBezTo>
                  <a:pt x="650744" y="583355"/>
                  <a:pt x="651972" y="582898"/>
                  <a:pt x="652990" y="582302"/>
                </a:cubicBezTo>
                <a:cubicBezTo>
                  <a:pt x="654921" y="581179"/>
                  <a:pt x="658676" y="582758"/>
                  <a:pt x="658746" y="579354"/>
                </a:cubicBezTo>
                <a:cubicBezTo>
                  <a:pt x="658816" y="576897"/>
                  <a:pt x="655938" y="575738"/>
                  <a:pt x="653973" y="574335"/>
                </a:cubicBezTo>
                <a:cubicBezTo>
                  <a:pt x="647620" y="569807"/>
                  <a:pt x="641653" y="564648"/>
                  <a:pt x="635021" y="560612"/>
                </a:cubicBezTo>
                <a:cubicBezTo>
                  <a:pt x="629826" y="557453"/>
                  <a:pt x="628492" y="553487"/>
                  <a:pt x="628703" y="547871"/>
                </a:cubicBezTo>
                <a:cubicBezTo>
                  <a:pt x="629019" y="539448"/>
                  <a:pt x="628843" y="530990"/>
                  <a:pt x="628808" y="522566"/>
                </a:cubicBezTo>
                <a:cubicBezTo>
                  <a:pt x="628808" y="520846"/>
                  <a:pt x="629475" y="518670"/>
                  <a:pt x="627650" y="517617"/>
                </a:cubicBezTo>
                <a:close/>
                <a:moveTo>
                  <a:pt x="323111" y="501297"/>
                </a:moveTo>
                <a:cubicBezTo>
                  <a:pt x="321146" y="500279"/>
                  <a:pt x="319987" y="502525"/>
                  <a:pt x="318619" y="503543"/>
                </a:cubicBezTo>
                <a:cubicBezTo>
                  <a:pt x="305036" y="513441"/>
                  <a:pt x="291383" y="523268"/>
                  <a:pt x="277871" y="533305"/>
                </a:cubicBezTo>
                <a:cubicBezTo>
                  <a:pt x="273238" y="536745"/>
                  <a:pt x="269342" y="537658"/>
                  <a:pt x="263305" y="535236"/>
                </a:cubicBezTo>
                <a:cubicBezTo>
                  <a:pt x="246423" y="528462"/>
                  <a:pt x="229015" y="522987"/>
                  <a:pt x="210905" y="516669"/>
                </a:cubicBezTo>
                <a:cubicBezTo>
                  <a:pt x="213713" y="532498"/>
                  <a:pt x="218591" y="546853"/>
                  <a:pt x="224277" y="560401"/>
                </a:cubicBezTo>
                <a:cubicBezTo>
                  <a:pt x="230209" y="574615"/>
                  <a:pt x="226629" y="583846"/>
                  <a:pt x="217399" y="594199"/>
                </a:cubicBezTo>
                <a:cubicBezTo>
                  <a:pt x="208027" y="604693"/>
                  <a:pt x="200131" y="616521"/>
                  <a:pt x="190935" y="628595"/>
                </a:cubicBezTo>
                <a:cubicBezTo>
                  <a:pt x="210975" y="628840"/>
                  <a:pt x="229226" y="631578"/>
                  <a:pt x="247617" y="630420"/>
                </a:cubicBezTo>
                <a:cubicBezTo>
                  <a:pt x="253373" y="630069"/>
                  <a:pt x="256953" y="632069"/>
                  <a:pt x="260182" y="637053"/>
                </a:cubicBezTo>
                <a:cubicBezTo>
                  <a:pt x="270079" y="652320"/>
                  <a:pt x="280609" y="667202"/>
                  <a:pt x="291839" y="683557"/>
                </a:cubicBezTo>
                <a:cubicBezTo>
                  <a:pt x="297736" y="665447"/>
                  <a:pt x="303597" y="649126"/>
                  <a:pt x="308300" y="632455"/>
                </a:cubicBezTo>
                <a:cubicBezTo>
                  <a:pt x="310757" y="623716"/>
                  <a:pt x="315776" y="619891"/>
                  <a:pt x="324199" y="617785"/>
                </a:cubicBezTo>
                <a:cubicBezTo>
                  <a:pt x="340414" y="613748"/>
                  <a:pt x="356383" y="608694"/>
                  <a:pt x="374809" y="603395"/>
                </a:cubicBezTo>
                <a:cubicBezTo>
                  <a:pt x="358243" y="591392"/>
                  <a:pt x="343643" y="580862"/>
                  <a:pt x="329218" y="570298"/>
                </a:cubicBezTo>
                <a:cubicBezTo>
                  <a:pt x="326059" y="568017"/>
                  <a:pt x="322620" y="565770"/>
                  <a:pt x="322795" y="561103"/>
                </a:cubicBezTo>
                <a:cubicBezTo>
                  <a:pt x="323427" y="543063"/>
                  <a:pt x="321602" y="524953"/>
                  <a:pt x="323953" y="506948"/>
                </a:cubicBezTo>
                <a:cubicBezTo>
                  <a:pt x="324199" y="504947"/>
                  <a:pt x="325533" y="502560"/>
                  <a:pt x="323111" y="501297"/>
                </a:cubicBezTo>
                <a:close/>
                <a:moveTo>
                  <a:pt x="441635" y="465041"/>
                </a:moveTo>
                <a:cubicBezTo>
                  <a:pt x="431877" y="477887"/>
                  <a:pt x="420822" y="485994"/>
                  <a:pt x="403870" y="492873"/>
                </a:cubicBezTo>
                <a:cubicBezTo>
                  <a:pt x="407801" y="496348"/>
                  <a:pt x="410503" y="499331"/>
                  <a:pt x="413733" y="501437"/>
                </a:cubicBezTo>
                <a:cubicBezTo>
                  <a:pt x="421910" y="506807"/>
                  <a:pt x="422226" y="514318"/>
                  <a:pt x="419979" y="522496"/>
                </a:cubicBezTo>
                <a:cubicBezTo>
                  <a:pt x="418962" y="526216"/>
                  <a:pt x="418119" y="529691"/>
                  <a:pt x="420085" y="535341"/>
                </a:cubicBezTo>
                <a:cubicBezTo>
                  <a:pt x="434405" y="520987"/>
                  <a:pt x="448725" y="523935"/>
                  <a:pt x="463571" y="534745"/>
                </a:cubicBezTo>
                <a:cubicBezTo>
                  <a:pt x="456867" y="516494"/>
                  <a:pt x="460377" y="502490"/>
                  <a:pt x="476907" y="491540"/>
                </a:cubicBezTo>
                <a:cubicBezTo>
                  <a:pt x="457745" y="491820"/>
                  <a:pt x="445881" y="483678"/>
                  <a:pt x="441635" y="465041"/>
                </a:cubicBezTo>
                <a:close/>
                <a:moveTo>
                  <a:pt x="528395" y="430997"/>
                </a:moveTo>
                <a:cubicBezTo>
                  <a:pt x="525693" y="448230"/>
                  <a:pt x="515023" y="454407"/>
                  <a:pt x="498563" y="453986"/>
                </a:cubicBezTo>
                <a:cubicBezTo>
                  <a:pt x="512321" y="463252"/>
                  <a:pt x="516077" y="475044"/>
                  <a:pt x="510777" y="490733"/>
                </a:cubicBezTo>
                <a:cubicBezTo>
                  <a:pt x="523868" y="479783"/>
                  <a:pt x="536011" y="479748"/>
                  <a:pt x="549279" y="491119"/>
                </a:cubicBezTo>
                <a:cubicBezTo>
                  <a:pt x="542681" y="474658"/>
                  <a:pt x="548577" y="463216"/>
                  <a:pt x="562826" y="453951"/>
                </a:cubicBezTo>
                <a:cubicBezTo>
                  <a:pt x="553595" y="452512"/>
                  <a:pt x="546401" y="452933"/>
                  <a:pt x="540855" y="450125"/>
                </a:cubicBezTo>
                <a:cubicBezTo>
                  <a:pt x="534678" y="447002"/>
                  <a:pt x="535521" y="437701"/>
                  <a:pt x="528395" y="430997"/>
                </a:cubicBezTo>
                <a:close/>
                <a:moveTo>
                  <a:pt x="317251" y="411729"/>
                </a:moveTo>
                <a:cubicBezTo>
                  <a:pt x="315987" y="413414"/>
                  <a:pt x="315285" y="413975"/>
                  <a:pt x="315004" y="414712"/>
                </a:cubicBezTo>
                <a:cubicBezTo>
                  <a:pt x="314477" y="416081"/>
                  <a:pt x="313881" y="417555"/>
                  <a:pt x="313811" y="418994"/>
                </a:cubicBezTo>
                <a:cubicBezTo>
                  <a:pt x="313249" y="431419"/>
                  <a:pt x="308019" y="439912"/>
                  <a:pt x="294999" y="442299"/>
                </a:cubicBezTo>
                <a:cubicBezTo>
                  <a:pt x="292717" y="442720"/>
                  <a:pt x="289593" y="443247"/>
                  <a:pt x="289243" y="445809"/>
                </a:cubicBezTo>
                <a:cubicBezTo>
                  <a:pt x="288787" y="449213"/>
                  <a:pt x="292471" y="450020"/>
                  <a:pt x="294718" y="450792"/>
                </a:cubicBezTo>
                <a:cubicBezTo>
                  <a:pt x="307423" y="455145"/>
                  <a:pt x="310055" y="465147"/>
                  <a:pt x="310161" y="476835"/>
                </a:cubicBezTo>
                <a:cubicBezTo>
                  <a:pt x="310195" y="478695"/>
                  <a:pt x="309178" y="480976"/>
                  <a:pt x="312301" y="483327"/>
                </a:cubicBezTo>
                <a:cubicBezTo>
                  <a:pt x="322515" y="468587"/>
                  <a:pt x="336133" y="464375"/>
                  <a:pt x="353997" y="473360"/>
                </a:cubicBezTo>
                <a:cubicBezTo>
                  <a:pt x="342591" y="456759"/>
                  <a:pt x="344065" y="442580"/>
                  <a:pt x="357226" y="428470"/>
                </a:cubicBezTo>
                <a:cubicBezTo>
                  <a:pt x="338484" y="433946"/>
                  <a:pt x="325603" y="428330"/>
                  <a:pt x="317251" y="411729"/>
                </a:cubicBezTo>
                <a:close/>
                <a:moveTo>
                  <a:pt x="675277" y="405727"/>
                </a:moveTo>
                <a:cubicBezTo>
                  <a:pt x="670855" y="416783"/>
                  <a:pt x="668819" y="426750"/>
                  <a:pt x="666468" y="436613"/>
                </a:cubicBezTo>
                <a:cubicBezTo>
                  <a:pt x="665310" y="441597"/>
                  <a:pt x="662923" y="444790"/>
                  <a:pt x="657413" y="446370"/>
                </a:cubicBezTo>
                <a:cubicBezTo>
                  <a:pt x="647481" y="449248"/>
                  <a:pt x="637864" y="453249"/>
                  <a:pt x="626773" y="457250"/>
                </a:cubicBezTo>
                <a:cubicBezTo>
                  <a:pt x="636179" y="463357"/>
                  <a:pt x="644006" y="468902"/>
                  <a:pt x="652289" y="473675"/>
                </a:cubicBezTo>
                <a:cubicBezTo>
                  <a:pt x="657237" y="476518"/>
                  <a:pt x="659449" y="480239"/>
                  <a:pt x="660431" y="485679"/>
                </a:cubicBezTo>
                <a:cubicBezTo>
                  <a:pt x="662291" y="495997"/>
                  <a:pt x="660221" y="506491"/>
                  <a:pt x="661905" y="517722"/>
                </a:cubicBezTo>
                <a:cubicBezTo>
                  <a:pt x="669732" y="512984"/>
                  <a:pt x="676085" y="507650"/>
                  <a:pt x="682157" y="501964"/>
                </a:cubicBezTo>
                <a:cubicBezTo>
                  <a:pt x="688579" y="495962"/>
                  <a:pt x="695143" y="493014"/>
                  <a:pt x="704022" y="497015"/>
                </a:cubicBezTo>
                <a:cubicBezTo>
                  <a:pt x="709953" y="499718"/>
                  <a:pt x="716587" y="500981"/>
                  <a:pt x="722869" y="502947"/>
                </a:cubicBezTo>
                <a:cubicBezTo>
                  <a:pt x="724905" y="503578"/>
                  <a:pt x="727116" y="504666"/>
                  <a:pt x="728801" y="502947"/>
                </a:cubicBezTo>
                <a:cubicBezTo>
                  <a:pt x="730661" y="501051"/>
                  <a:pt x="728695" y="498910"/>
                  <a:pt x="728064" y="497120"/>
                </a:cubicBezTo>
                <a:cubicBezTo>
                  <a:pt x="725361" y="489469"/>
                  <a:pt x="722519" y="481853"/>
                  <a:pt x="719255" y="474448"/>
                </a:cubicBezTo>
                <a:cubicBezTo>
                  <a:pt x="717008" y="469359"/>
                  <a:pt x="717956" y="465428"/>
                  <a:pt x="721079" y="461111"/>
                </a:cubicBezTo>
                <a:cubicBezTo>
                  <a:pt x="726975" y="452968"/>
                  <a:pt x="732486" y="444510"/>
                  <a:pt x="739084" y="434788"/>
                </a:cubicBezTo>
                <a:cubicBezTo>
                  <a:pt x="728520" y="435770"/>
                  <a:pt x="719605" y="433945"/>
                  <a:pt x="710691" y="436332"/>
                </a:cubicBezTo>
                <a:cubicBezTo>
                  <a:pt x="703671" y="438192"/>
                  <a:pt x="698125" y="436367"/>
                  <a:pt x="693739" y="429699"/>
                </a:cubicBezTo>
                <a:cubicBezTo>
                  <a:pt x="688509" y="421732"/>
                  <a:pt x="682157" y="414537"/>
                  <a:pt x="675277" y="405727"/>
                </a:cubicBezTo>
                <a:close/>
                <a:moveTo>
                  <a:pt x="259480" y="346693"/>
                </a:moveTo>
                <a:cubicBezTo>
                  <a:pt x="250425" y="350484"/>
                  <a:pt x="244599" y="356310"/>
                  <a:pt x="238001" y="360838"/>
                </a:cubicBezTo>
                <a:cubicBezTo>
                  <a:pt x="234105" y="363505"/>
                  <a:pt x="230771" y="364102"/>
                  <a:pt x="226453" y="362347"/>
                </a:cubicBezTo>
                <a:cubicBezTo>
                  <a:pt x="219785" y="359644"/>
                  <a:pt x="212906" y="357433"/>
                  <a:pt x="206167" y="354906"/>
                </a:cubicBezTo>
                <a:cubicBezTo>
                  <a:pt x="202237" y="353432"/>
                  <a:pt x="201043" y="354625"/>
                  <a:pt x="202341" y="358556"/>
                </a:cubicBezTo>
                <a:cubicBezTo>
                  <a:pt x="204588" y="365435"/>
                  <a:pt x="206589" y="372349"/>
                  <a:pt x="209151" y="379088"/>
                </a:cubicBezTo>
                <a:cubicBezTo>
                  <a:pt x="210800" y="383510"/>
                  <a:pt x="210625" y="386774"/>
                  <a:pt x="207325" y="390565"/>
                </a:cubicBezTo>
                <a:cubicBezTo>
                  <a:pt x="201535" y="397198"/>
                  <a:pt x="196445" y="404428"/>
                  <a:pt x="190900" y="411623"/>
                </a:cubicBezTo>
                <a:cubicBezTo>
                  <a:pt x="199288" y="411623"/>
                  <a:pt x="206799" y="411974"/>
                  <a:pt x="214275" y="411518"/>
                </a:cubicBezTo>
                <a:cubicBezTo>
                  <a:pt x="221049" y="411097"/>
                  <a:pt x="225506" y="413448"/>
                  <a:pt x="229121" y="419310"/>
                </a:cubicBezTo>
                <a:cubicBezTo>
                  <a:pt x="233122" y="425873"/>
                  <a:pt x="237123" y="432612"/>
                  <a:pt x="243827" y="438965"/>
                </a:cubicBezTo>
                <a:cubicBezTo>
                  <a:pt x="246213" y="431945"/>
                  <a:pt x="248915" y="426119"/>
                  <a:pt x="250215" y="419977"/>
                </a:cubicBezTo>
                <a:cubicBezTo>
                  <a:pt x="252039" y="410851"/>
                  <a:pt x="256883" y="406078"/>
                  <a:pt x="266113" y="404428"/>
                </a:cubicBezTo>
                <a:cubicBezTo>
                  <a:pt x="272150" y="403340"/>
                  <a:pt x="277871" y="400497"/>
                  <a:pt x="283732" y="398462"/>
                </a:cubicBezTo>
                <a:cubicBezTo>
                  <a:pt x="280784" y="392109"/>
                  <a:pt x="274045" y="390109"/>
                  <a:pt x="269237" y="385862"/>
                </a:cubicBezTo>
                <a:cubicBezTo>
                  <a:pt x="268325" y="385090"/>
                  <a:pt x="267553" y="384002"/>
                  <a:pt x="266499" y="383545"/>
                </a:cubicBezTo>
                <a:cubicBezTo>
                  <a:pt x="260077" y="380808"/>
                  <a:pt x="259094" y="375719"/>
                  <a:pt x="259410" y="369471"/>
                </a:cubicBezTo>
                <a:cubicBezTo>
                  <a:pt x="259761" y="362171"/>
                  <a:pt x="259480" y="354836"/>
                  <a:pt x="259480" y="346693"/>
                </a:cubicBezTo>
                <a:close/>
                <a:moveTo>
                  <a:pt x="610207" y="336480"/>
                </a:moveTo>
                <a:cubicBezTo>
                  <a:pt x="605539" y="345781"/>
                  <a:pt x="601467" y="352835"/>
                  <a:pt x="598379" y="360241"/>
                </a:cubicBezTo>
                <a:cubicBezTo>
                  <a:pt x="596133" y="365506"/>
                  <a:pt x="592237" y="367260"/>
                  <a:pt x="587288" y="367927"/>
                </a:cubicBezTo>
                <a:cubicBezTo>
                  <a:pt x="581953" y="368664"/>
                  <a:pt x="576583" y="369261"/>
                  <a:pt x="571249" y="369823"/>
                </a:cubicBezTo>
                <a:cubicBezTo>
                  <a:pt x="568827" y="370103"/>
                  <a:pt x="565668" y="370314"/>
                  <a:pt x="565001" y="372525"/>
                </a:cubicBezTo>
                <a:cubicBezTo>
                  <a:pt x="564159" y="375298"/>
                  <a:pt x="566827" y="377158"/>
                  <a:pt x="569003" y="378948"/>
                </a:cubicBezTo>
                <a:cubicBezTo>
                  <a:pt x="572723" y="382036"/>
                  <a:pt x="575987" y="385581"/>
                  <a:pt x="579672" y="388670"/>
                </a:cubicBezTo>
                <a:cubicBezTo>
                  <a:pt x="584551" y="392741"/>
                  <a:pt x="586165" y="397093"/>
                  <a:pt x="584269" y="403691"/>
                </a:cubicBezTo>
                <a:cubicBezTo>
                  <a:pt x="582129" y="411168"/>
                  <a:pt x="581777" y="419170"/>
                  <a:pt x="580479" y="428155"/>
                </a:cubicBezTo>
                <a:cubicBezTo>
                  <a:pt x="585569" y="425698"/>
                  <a:pt x="589991" y="424645"/>
                  <a:pt x="592939" y="421978"/>
                </a:cubicBezTo>
                <a:cubicBezTo>
                  <a:pt x="605925" y="410150"/>
                  <a:pt x="617963" y="415134"/>
                  <a:pt x="630107" y="423171"/>
                </a:cubicBezTo>
                <a:cubicBezTo>
                  <a:pt x="630353" y="423346"/>
                  <a:pt x="630598" y="423557"/>
                  <a:pt x="630844" y="423697"/>
                </a:cubicBezTo>
                <a:cubicBezTo>
                  <a:pt x="633335" y="425101"/>
                  <a:pt x="635793" y="428506"/>
                  <a:pt x="638635" y="426400"/>
                </a:cubicBezTo>
                <a:cubicBezTo>
                  <a:pt x="640987" y="424645"/>
                  <a:pt x="638916" y="421416"/>
                  <a:pt x="638144" y="418854"/>
                </a:cubicBezTo>
                <a:cubicBezTo>
                  <a:pt x="633476" y="403376"/>
                  <a:pt x="634845" y="389723"/>
                  <a:pt x="649972" y="380246"/>
                </a:cubicBezTo>
                <a:cubicBezTo>
                  <a:pt x="651200" y="379474"/>
                  <a:pt x="652218" y="378246"/>
                  <a:pt x="653165" y="377088"/>
                </a:cubicBezTo>
                <a:cubicBezTo>
                  <a:pt x="654394" y="375543"/>
                  <a:pt x="657272" y="374526"/>
                  <a:pt x="656043" y="372174"/>
                </a:cubicBezTo>
                <a:cubicBezTo>
                  <a:pt x="655412" y="370946"/>
                  <a:pt x="652990" y="370314"/>
                  <a:pt x="651271" y="370068"/>
                </a:cubicBezTo>
                <a:cubicBezTo>
                  <a:pt x="645655" y="369226"/>
                  <a:pt x="640004" y="368384"/>
                  <a:pt x="634353" y="368138"/>
                </a:cubicBezTo>
                <a:cubicBezTo>
                  <a:pt x="628247" y="367857"/>
                  <a:pt x="624245" y="365365"/>
                  <a:pt x="621719" y="359750"/>
                </a:cubicBezTo>
                <a:cubicBezTo>
                  <a:pt x="618419" y="352449"/>
                  <a:pt x="614629" y="345325"/>
                  <a:pt x="610207" y="336480"/>
                </a:cubicBezTo>
                <a:close/>
                <a:moveTo>
                  <a:pt x="244213" y="223783"/>
                </a:moveTo>
                <a:cubicBezTo>
                  <a:pt x="240914" y="245158"/>
                  <a:pt x="226349" y="249650"/>
                  <a:pt x="208449" y="251159"/>
                </a:cubicBezTo>
                <a:cubicBezTo>
                  <a:pt x="225927" y="261899"/>
                  <a:pt x="228841" y="275973"/>
                  <a:pt x="221891" y="294259"/>
                </a:cubicBezTo>
                <a:cubicBezTo>
                  <a:pt x="237509" y="281483"/>
                  <a:pt x="252391" y="280395"/>
                  <a:pt x="267974" y="294259"/>
                </a:cubicBezTo>
                <a:cubicBezTo>
                  <a:pt x="261516" y="276008"/>
                  <a:pt x="264429" y="261758"/>
                  <a:pt x="281451" y="250633"/>
                </a:cubicBezTo>
                <a:cubicBezTo>
                  <a:pt x="262043" y="251194"/>
                  <a:pt x="250109" y="242771"/>
                  <a:pt x="244213" y="223783"/>
                </a:cubicBezTo>
                <a:close/>
                <a:moveTo>
                  <a:pt x="425525" y="215184"/>
                </a:moveTo>
                <a:cubicBezTo>
                  <a:pt x="415593" y="235049"/>
                  <a:pt x="406397" y="253230"/>
                  <a:pt x="397342" y="271515"/>
                </a:cubicBezTo>
                <a:cubicBezTo>
                  <a:pt x="395342" y="275551"/>
                  <a:pt x="393131" y="278640"/>
                  <a:pt x="388287" y="279272"/>
                </a:cubicBezTo>
                <a:cubicBezTo>
                  <a:pt x="369580" y="281658"/>
                  <a:pt x="350909" y="284185"/>
                  <a:pt x="332202" y="286642"/>
                </a:cubicBezTo>
                <a:cubicBezTo>
                  <a:pt x="330482" y="286888"/>
                  <a:pt x="328306" y="286116"/>
                  <a:pt x="327358" y="288116"/>
                </a:cubicBezTo>
                <a:cubicBezTo>
                  <a:pt x="326375" y="290187"/>
                  <a:pt x="328376" y="291345"/>
                  <a:pt x="329570" y="292538"/>
                </a:cubicBezTo>
                <a:cubicBezTo>
                  <a:pt x="340871" y="303840"/>
                  <a:pt x="351084" y="316615"/>
                  <a:pt x="363860" y="325916"/>
                </a:cubicBezTo>
                <a:cubicBezTo>
                  <a:pt x="374915" y="333953"/>
                  <a:pt x="375056" y="342236"/>
                  <a:pt x="372634" y="353573"/>
                </a:cubicBezTo>
                <a:cubicBezTo>
                  <a:pt x="368984" y="370630"/>
                  <a:pt x="366527" y="387968"/>
                  <a:pt x="363333" y="406289"/>
                </a:cubicBezTo>
                <a:cubicBezTo>
                  <a:pt x="383303" y="395759"/>
                  <a:pt x="401975" y="386073"/>
                  <a:pt x="420471" y="376140"/>
                </a:cubicBezTo>
                <a:cubicBezTo>
                  <a:pt x="424367" y="374069"/>
                  <a:pt x="427386" y="374140"/>
                  <a:pt x="431281" y="376280"/>
                </a:cubicBezTo>
                <a:cubicBezTo>
                  <a:pt x="447917" y="385406"/>
                  <a:pt x="464694" y="394180"/>
                  <a:pt x="481470" y="403025"/>
                </a:cubicBezTo>
                <a:cubicBezTo>
                  <a:pt x="483155" y="403902"/>
                  <a:pt x="484805" y="405657"/>
                  <a:pt x="487332" y="404078"/>
                </a:cubicBezTo>
                <a:cubicBezTo>
                  <a:pt x="484348" y="386704"/>
                  <a:pt x="482278" y="369121"/>
                  <a:pt x="478066" y="352063"/>
                </a:cubicBezTo>
                <a:cubicBezTo>
                  <a:pt x="475258" y="340692"/>
                  <a:pt x="477855" y="332865"/>
                  <a:pt x="486735" y="326267"/>
                </a:cubicBezTo>
                <a:cubicBezTo>
                  <a:pt x="486946" y="326091"/>
                  <a:pt x="487156" y="325846"/>
                  <a:pt x="487367" y="325635"/>
                </a:cubicBezTo>
                <a:cubicBezTo>
                  <a:pt x="498809" y="314931"/>
                  <a:pt x="508846" y="302822"/>
                  <a:pt x="521341" y="293205"/>
                </a:cubicBezTo>
                <a:cubicBezTo>
                  <a:pt x="522885" y="292012"/>
                  <a:pt x="525027" y="290748"/>
                  <a:pt x="524500" y="288186"/>
                </a:cubicBezTo>
                <a:cubicBezTo>
                  <a:pt x="524219" y="286642"/>
                  <a:pt x="522675" y="286853"/>
                  <a:pt x="521551" y="286712"/>
                </a:cubicBezTo>
                <a:cubicBezTo>
                  <a:pt x="507302" y="284852"/>
                  <a:pt x="493123" y="282360"/>
                  <a:pt x="478803" y="281342"/>
                </a:cubicBezTo>
                <a:cubicBezTo>
                  <a:pt x="464343" y="280325"/>
                  <a:pt x="453603" y="276604"/>
                  <a:pt x="447988" y="261021"/>
                </a:cubicBezTo>
                <a:cubicBezTo>
                  <a:pt x="442442" y="245649"/>
                  <a:pt x="433668" y="231434"/>
                  <a:pt x="425525" y="215184"/>
                </a:cubicBezTo>
                <a:close/>
                <a:moveTo>
                  <a:pt x="414259" y="85816"/>
                </a:moveTo>
                <a:cubicBezTo>
                  <a:pt x="408679" y="92976"/>
                  <a:pt x="405941" y="100978"/>
                  <a:pt x="402081" y="108349"/>
                </a:cubicBezTo>
                <a:cubicBezTo>
                  <a:pt x="400151" y="112034"/>
                  <a:pt x="398185" y="114421"/>
                  <a:pt x="393411" y="114877"/>
                </a:cubicBezTo>
                <a:cubicBezTo>
                  <a:pt x="384707" y="115684"/>
                  <a:pt x="376109" y="117579"/>
                  <a:pt x="365720" y="119299"/>
                </a:cubicBezTo>
                <a:cubicBezTo>
                  <a:pt x="373125" y="126459"/>
                  <a:pt x="379303" y="132601"/>
                  <a:pt x="385655" y="138532"/>
                </a:cubicBezTo>
                <a:cubicBezTo>
                  <a:pt x="389095" y="141726"/>
                  <a:pt x="390077" y="144885"/>
                  <a:pt x="388884" y="149728"/>
                </a:cubicBezTo>
                <a:cubicBezTo>
                  <a:pt x="386883" y="157941"/>
                  <a:pt x="386077" y="166435"/>
                  <a:pt x="384497" y="176367"/>
                </a:cubicBezTo>
                <a:cubicBezTo>
                  <a:pt x="392745" y="171875"/>
                  <a:pt x="399765" y="168435"/>
                  <a:pt x="406363" y="164364"/>
                </a:cubicBezTo>
                <a:cubicBezTo>
                  <a:pt x="411417" y="161240"/>
                  <a:pt x="415769" y="160644"/>
                  <a:pt x="421314" y="163697"/>
                </a:cubicBezTo>
                <a:cubicBezTo>
                  <a:pt x="428509" y="167663"/>
                  <a:pt x="435107" y="173033"/>
                  <a:pt x="444303" y="175209"/>
                </a:cubicBezTo>
                <a:cubicBezTo>
                  <a:pt x="442829" y="165873"/>
                  <a:pt x="442127" y="157169"/>
                  <a:pt x="439881" y="148921"/>
                </a:cubicBezTo>
                <a:cubicBezTo>
                  <a:pt x="438477" y="143797"/>
                  <a:pt x="440056" y="140989"/>
                  <a:pt x="443390" y="138006"/>
                </a:cubicBezTo>
                <a:cubicBezTo>
                  <a:pt x="449778" y="132250"/>
                  <a:pt x="456095" y="126459"/>
                  <a:pt x="463711" y="119510"/>
                </a:cubicBezTo>
                <a:cubicBezTo>
                  <a:pt x="452761" y="117579"/>
                  <a:pt x="444899" y="115403"/>
                  <a:pt x="436932" y="115017"/>
                </a:cubicBezTo>
                <a:cubicBezTo>
                  <a:pt x="430650" y="114701"/>
                  <a:pt x="428053" y="111859"/>
                  <a:pt x="425596" y="106805"/>
                </a:cubicBezTo>
                <a:cubicBezTo>
                  <a:pt x="422261" y="99855"/>
                  <a:pt x="419595" y="92450"/>
                  <a:pt x="414259" y="85816"/>
                </a:cubicBezTo>
                <a:close/>
                <a:moveTo>
                  <a:pt x="411372" y="481"/>
                </a:moveTo>
                <a:cubicBezTo>
                  <a:pt x="424630" y="1389"/>
                  <a:pt x="437809" y="3635"/>
                  <a:pt x="450795" y="7654"/>
                </a:cubicBezTo>
                <a:lnTo>
                  <a:pt x="465884" y="12673"/>
                </a:lnTo>
                <a:lnTo>
                  <a:pt x="452726" y="22395"/>
                </a:lnTo>
                <a:cubicBezTo>
                  <a:pt x="438546" y="32047"/>
                  <a:pt x="424297" y="41558"/>
                  <a:pt x="410047" y="51069"/>
                </a:cubicBezTo>
                <a:cubicBezTo>
                  <a:pt x="408117" y="52368"/>
                  <a:pt x="405660" y="53140"/>
                  <a:pt x="405344" y="56755"/>
                </a:cubicBezTo>
                <a:cubicBezTo>
                  <a:pt x="424507" y="63353"/>
                  <a:pt x="443741" y="70162"/>
                  <a:pt x="463114" y="76480"/>
                </a:cubicBezTo>
                <a:cubicBezTo>
                  <a:pt x="468976" y="78410"/>
                  <a:pt x="472766" y="80551"/>
                  <a:pt x="474205" y="87430"/>
                </a:cubicBezTo>
                <a:cubicBezTo>
                  <a:pt x="476767" y="99714"/>
                  <a:pt x="480417" y="111858"/>
                  <a:pt x="484348" y="123826"/>
                </a:cubicBezTo>
                <a:cubicBezTo>
                  <a:pt x="486981" y="131793"/>
                  <a:pt x="487823" y="140462"/>
                  <a:pt x="492526" y="148289"/>
                </a:cubicBezTo>
                <a:cubicBezTo>
                  <a:pt x="503722" y="133477"/>
                  <a:pt x="515620" y="120070"/>
                  <a:pt x="524605" y="104943"/>
                </a:cubicBezTo>
                <a:cubicBezTo>
                  <a:pt x="532045" y="92414"/>
                  <a:pt x="541381" y="89185"/>
                  <a:pt x="554367" y="91150"/>
                </a:cubicBezTo>
                <a:cubicBezTo>
                  <a:pt x="556999" y="91571"/>
                  <a:pt x="559702" y="91993"/>
                  <a:pt x="562369" y="92168"/>
                </a:cubicBezTo>
                <a:lnTo>
                  <a:pt x="581578" y="91177"/>
                </a:lnTo>
                <a:lnTo>
                  <a:pt x="583463" y="92975"/>
                </a:lnTo>
                <a:lnTo>
                  <a:pt x="622518" y="138494"/>
                </a:lnTo>
                <a:lnTo>
                  <a:pt x="594273" y="158713"/>
                </a:lnTo>
                <a:cubicBezTo>
                  <a:pt x="590342" y="161521"/>
                  <a:pt x="587008" y="163451"/>
                  <a:pt x="581357" y="161030"/>
                </a:cubicBezTo>
                <a:cubicBezTo>
                  <a:pt x="569459" y="155941"/>
                  <a:pt x="556930" y="152290"/>
                  <a:pt x="543452" y="147623"/>
                </a:cubicBezTo>
                <a:cubicBezTo>
                  <a:pt x="547594" y="160714"/>
                  <a:pt x="550647" y="172366"/>
                  <a:pt x="554999" y="183492"/>
                </a:cubicBezTo>
                <a:cubicBezTo>
                  <a:pt x="557596" y="190125"/>
                  <a:pt x="556157" y="194618"/>
                  <a:pt x="551946" y="199707"/>
                </a:cubicBezTo>
                <a:cubicBezTo>
                  <a:pt x="544435" y="208832"/>
                  <a:pt x="537416" y="218379"/>
                  <a:pt x="529413" y="228767"/>
                </a:cubicBezTo>
                <a:cubicBezTo>
                  <a:pt x="541276" y="228767"/>
                  <a:pt x="551595" y="229539"/>
                  <a:pt x="561738" y="228557"/>
                </a:cubicBezTo>
                <a:cubicBezTo>
                  <a:pt x="572302" y="227539"/>
                  <a:pt x="578444" y="232031"/>
                  <a:pt x="583744" y="240490"/>
                </a:cubicBezTo>
                <a:cubicBezTo>
                  <a:pt x="589254" y="249265"/>
                  <a:pt x="594343" y="258495"/>
                  <a:pt x="602837" y="266919"/>
                </a:cubicBezTo>
                <a:cubicBezTo>
                  <a:pt x="606978" y="254529"/>
                  <a:pt x="611014" y="243333"/>
                  <a:pt x="614419" y="231926"/>
                </a:cubicBezTo>
                <a:cubicBezTo>
                  <a:pt x="616279" y="225784"/>
                  <a:pt x="619508" y="222660"/>
                  <a:pt x="625931" y="221116"/>
                </a:cubicBezTo>
                <a:cubicBezTo>
                  <a:pt x="637478" y="218379"/>
                  <a:pt x="648779" y="214448"/>
                  <a:pt x="661801" y="210517"/>
                </a:cubicBezTo>
                <a:cubicBezTo>
                  <a:pt x="652780" y="203778"/>
                  <a:pt x="645234" y="197496"/>
                  <a:pt x="637056" y="192231"/>
                </a:cubicBezTo>
                <a:cubicBezTo>
                  <a:pt x="628212" y="186545"/>
                  <a:pt x="623369" y="179982"/>
                  <a:pt x="624878" y="168681"/>
                </a:cubicBezTo>
                <a:lnTo>
                  <a:pt x="625272" y="141659"/>
                </a:lnTo>
                <a:lnTo>
                  <a:pt x="625299" y="141690"/>
                </a:lnTo>
                <a:cubicBezTo>
                  <a:pt x="648217" y="169979"/>
                  <a:pt x="667170" y="200829"/>
                  <a:pt x="684718" y="232592"/>
                </a:cubicBezTo>
                <a:lnTo>
                  <a:pt x="694560" y="252056"/>
                </a:lnTo>
                <a:lnTo>
                  <a:pt x="641514" y="244630"/>
                </a:lnTo>
                <a:cubicBezTo>
                  <a:pt x="650323" y="259898"/>
                  <a:pt x="657835" y="273585"/>
                  <a:pt x="665977" y="286887"/>
                </a:cubicBezTo>
                <a:cubicBezTo>
                  <a:pt x="669767" y="293135"/>
                  <a:pt x="670434" y="298399"/>
                  <a:pt x="666714" y="305138"/>
                </a:cubicBezTo>
                <a:cubicBezTo>
                  <a:pt x="659203" y="318826"/>
                  <a:pt x="652640" y="333005"/>
                  <a:pt x="645199" y="347992"/>
                </a:cubicBezTo>
                <a:cubicBezTo>
                  <a:pt x="648147" y="347992"/>
                  <a:pt x="649937" y="348308"/>
                  <a:pt x="651587" y="347957"/>
                </a:cubicBezTo>
                <a:cubicBezTo>
                  <a:pt x="666257" y="345008"/>
                  <a:pt x="680999" y="342306"/>
                  <a:pt x="695529" y="338691"/>
                </a:cubicBezTo>
                <a:cubicBezTo>
                  <a:pt x="700407" y="337498"/>
                  <a:pt x="703250" y="338305"/>
                  <a:pt x="706619" y="341639"/>
                </a:cubicBezTo>
                <a:cubicBezTo>
                  <a:pt x="717569" y="352414"/>
                  <a:pt x="729081" y="362592"/>
                  <a:pt x="739821" y="373543"/>
                </a:cubicBezTo>
                <a:cubicBezTo>
                  <a:pt x="742050" y="375824"/>
                  <a:pt x="743243" y="375885"/>
                  <a:pt x="744095" y="375117"/>
                </a:cubicBezTo>
                <a:lnTo>
                  <a:pt x="745871" y="372397"/>
                </a:lnTo>
                <a:lnTo>
                  <a:pt x="746314" y="373648"/>
                </a:lnTo>
                <a:cubicBezTo>
                  <a:pt x="755615" y="397058"/>
                  <a:pt x="762038" y="421345"/>
                  <a:pt x="768075" y="445773"/>
                </a:cubicBezTo>
                <a:cubicBezTo>
                  <a:pt x="778217" y="486907"/>
                  <a:pt x="784641" y="528462"/>
                  <a:pt x="786641" y="570894"/>
                </a:cubicBezTo>
                <a:cubicBezTo>
                  <a:pt x="788185" y="603465"/>
                  <a:pt x="785131" y="635333"/>
                  <a:pt x="779200" y="667166"/>
                </a:cubicBezTo>
                <a:cubicBezTo>
                  <a:pt x="774533" y="691453"/>
                  <a:pt x="768250" y="715249"/>
                  <a:pt x="757370" y="737641"/>
                </a:cubicBezTo>
                <a:cubicBezTo>
                  <a:pt x="746033" y="768316"/>
                  <a:pt x="729608" y="796113"/>
                  <a:pt x="710304" y="822366"/>
                </a:cubicBezTo>
                <a:cubicBezTo>
                  <a:pt x="675382" y="869853"/>
                  <a:pt x="631616" y="907021"/>
                  <a:pt x="579778" y="934853"/>
                </a:cubicBezTo>
                <a:cubicBezTo>
                  <a:pt x="561773" y="945347"/>
                  <a:pt x="541872" y="951489"/>
                  <a:pt x="522674" y="959210"/>
                </a:cubicBezTo>
                <a:cubicBezTo>
                  <a:pt x="510636" y="964054"/>
                  <a:pt x="498598" y="968792"/>
                  <a:pt x="485752" y="970968"/>
                </a:cubicBezTo>
                <a:cubicBezTo>
                  <a:pt x="449918" y="979040"/>
                  <a:pt x="413768" y="983849"/>
                  <a:pt x="376916" y="981638"/>
                </a:cubicBezTo>
                <a:cubicBezTo>
                  <a:pt x="339818" y="980234"/>
                  <a:pt x="303773" y="973284"/>
                  <a:pt x="268500" y="961878"/>
                </a:cubicBezTo>
                <a:cubicBezTo>
                  <a:pt x="242598" y="952788"/>
                  <a:pt x="217574" y="941697"/>
                  <a:pt x="194094" y="927377"/>
                </a:cubicBezTo>
                <a:cubicBezTo>
                  <a:pt x="165174" y="911443"/>
                  <a:pt x="139799" y="890946"/>
                  <a:pt x="116424" y="867817"/>
                </a:cubicBezTo>
                <a:cubicBezTo>
                  <a:pt x="96278" y="848479"/>
                  <a:pt x="78975" y="826789"/>
                  <a:pt x="63567" y="803554"/>
                </a:cubicBezTo>
                <a:cubicBezTo>
                  <a:pt x="60584" y="799097"/>
                  <a:pt x="57952" y="794394"/>
                  <a:pt x="55179" y="789796"/>
                </a:cubicBezTo>
                <a:cubicBezTo>
                  <a:pt x="44404" y="772002"/>
                  <a:pt x="34647" y="753716"/>
                  <a:pt x="27873" y="733991"/>
                </a:cubicBezTo>
                <a:cubicBezTo>
                  <a:pt x="15976" y="705071"/>
                  <a:pt x="8640" y="675028"/>
                  <a:pt x="3797" y="644107"/>
                </a:cubicBezTo>
                <a:cubicBezTo>
                  <a:pt x="-802" y="614766"/>
                  <a:pt x="-521" y="585355"/>
                  <a:pt x="989" y="556084"/>
                </a:cubicBezTo>
                <a:cubicBezTo>
                  <a:pt x="2568" y="525093"/>
                  <a:pt x="7236" y="494242"/>
                  <a:pt x="15168" y="464094"/>
                </a:cubicBezTo>
                <a:lnTo>
                  <a:pt x="15522" y="462768"/>
                </a:lnTo>
                <a:lnTo>
                  <a:pt x="20867" y="471074"/>
                </a:lnTo>
                <a:cubicBezTo>
                  <a:pt x="21512" y="474299"/>
                  <a:pt x="20924" y="477852"/>
                  <a:pt x="19204" y="481959"/>
                </a:cubicBezTo>
                <a:cubicBezTo>
                  <a:pt x="14923" y="492137"/>
                  <a:pt x="12431" y="503052"/>
                  <a:pt x="9132" y="513617"/>
                </a:cubicBezTo>
                <a:cubicBezTo>
                  <a:pt x="8430" y="515898"/>
                  <a:pt x="6779" y="518355"/>
                  <a:pt x="8535" y="520426"/>
                </a:cubicBezTo>
                <a:cubicBezTo>
                  <a:pt x="10571" y="522812"/>
                  <a:pt x="13133" y="520461"/>
                  <a:pt x="15098" y="519759"/>
                </a:cubicBezTo>
                <a:cubicBezTo>
                  <a:pt x="27522" y="515336"/>
                  <a:pt x="39912" y="510774"/>
                  <a:pt x="52196" y="505895"/>
                </a:cubicBezTo>
                <a:cubicBezTo>
                  <a:pt x="55706" y="504527"/>
                  <a:pt x="57882" y="504772"/>
                  <a:pt x="61040" y="507124"/>
                </a:cubicBezTo>
                <a:cubicBezTo>
                  <a:pt x="73710" y="516530"/>
                  <a:pt x="86767" y="525409"/>
                  <a:pt x="100033" y="534780"/>
                </a:cubicBezTo>
                <a:cubicBezTo>
                  <a:pt x="100033" y="522075"/>
                  <a:pt x="101788" y="510072"/>
                  <a:pt x="99612" y="498841"/>
                </a:cubicBezTo>
                <a:cubicBezTo>
                  <a:pt x="96769" y="484275"/>
                  <a:pt x="103403" y="477291"/>
                  <a:pt x="114178" y="470026"/>
                </a:cubicBezTo>
                <a:cubicBezTo>
                  <a:pt x="123268" y="463883"/>
                  <a:pt x="132990" y="458057"/>
                  <a:pt x="141097" y="449213"/>
                </a:cubicBezTo>
                <a:cubicBezTo>
                  <a:pt x="127128" y="445141"/>
                  <a:pt x="114423" y="440509"/>
                  <a:pt x="101297" y="437876"/>
                </a:cubicBezTo>
                <a:cubicBezTo>
                  <a:pt x="91575" y="435946"/>
                  <a:pt x="88135" y="430295"/>
                  <a:pt x="85679" y="421907"/>
                </a:cubicBezTo>
                <a:cubicBezTo>
                  <a:pt x="82064" y="409448"/>
                  <a:pt x="77571" y="397234"/>
                  <a:pt x="73044" y="383651"/>
                </a:cubicBezTo>
                <a:cubicBezTo>
                  <a:pt x="66094" y="393900"/>
                  <a:pt x="59145" y="402358"/>
                  <a:pt x="54232" y="411869"/>
                </a:cubicBezTo>
                <a:cubicBezTo>
                  <a:pt x="50950" y="418240"/>
                  <a:pt x="47089" y="423022"/>
                  <a:pt x="42237" y="425834"/>
                </a:cubicBezTo>
                <a:lnTo>
                  <a:pt x="24880" y="427909"/>
                </a:lnTo>
                <a:lnTo>
                  <a:pt x="40684" y="373964"/>
                </a:lnTo>
                <a:cubicBezTo>
                  <a:pt x="53144" y="337919"/>
                  <a:pt x="68130" y="302857"/>
                  <a:pt x="84836" y="268532"/>
                </a:cubicBezTo>
                <a:cubicBezTo>
                  <a:pt x="85468" y="267198"/>
                  <a:pt x="86381" y="266040"/>
                  <a:pt x="87153" y="264776"/>
                </a:cubicBezTo>
                <a:lnTo>
                  <a:pt x="87806" y="263562"/>
                </a:lnTo>
                <a:lnTo>
                  <a:pt x="90452" y="266461"/>
                </a:lnTo>
                <a:cubicBezTo>
                  <a:pt x="99121" y="265373"/>
                  <a:pt x="101719" y="271550"/>
                  <a:pt x="104667" y="277658"/>
                </a:cubicBezTo>
                <a:cubicBezTo>
                  <a:pt x="108351" y="285309"/>
                  <a:pt x="112317" y="292820"/>
                  <a:pt x="116669" y="301383"/>
                </a:cubicBezTo>
                <a:cubicBezTo>
                  <a:pt x="121689" y="290995"/>
                  <a:pt x="126111" y="282466"/>
                  <a:pt x="129937" y="273656"/>
                </a:cubicBezTo>
                <a:cubicBezTo>
                  <a:pt x="132533" y="267725"/>
                  <a:pt x="136289" y="265127"/>
                  <a:pt x="142957" y="264671"/>
                </a:cubicBezTo>
                <a:cubicBezTo>
                  <a:pt x="152013" y="264039"/>
                  <a:pt x="160927" y="261899"/>
                  <a:pt x="169140" y="260530"/>
                </a:cubicBezTo>
                <a:cubicBezTo>
                  <a:pt x="161735" y="252563"/>
                  <a:pt x="154750" y="244701"/>
                  <a:pt x="147380" y="237260"/>
                </a:cubicBezTo>
                <a:cubicBezTo>
                  <a:pt x="144011" y="233856"/>
                  <a:pt x="143168" y="230486"/>
                  <a:pt x="144011" y="225889"/>
                </a:cubicBezTo>
                <a:cubicBezTo>
                  <a:pt x="145730" y="216342"/>
                  <a:pt x="146959" y="206690"/>
                  <a:pt x="148503" y="196161"/>
                </a:cubicBezTo>
                <a:lnTo>
                  <a:pt x="115167" y="213425"/>
                </a:lnTo>
                <a:lnTo>
                  <a:pt x="164788" y="140041"/>
                </a:lnTo>
                <a:lnTo>
                  <a:pt x="170459" y="134809"/>
                </a:lnTo>
                <a:lnTo>
                  <a:pt x="169710" y="141906"/>
                </a:lnTo>
                <a:cubicBezTo>
                  <a:pt x="168964" y="144973"/>
                  <a:pt x="168350" y="148061"/>
                  <a:pt x="169526" y="151273"/>
                </a:cubicBezTo>
                <a:cubicBezTo>
                  <a:pt x="173176" y="151378"/>
                  <a:pt x="175844" y="149167"/>
                  <a:pt x="178722" y="147693"/>
                </a:cubicBezTo>
                <a:cubicBezTo>
                  <a:pt x="193673" y="139971"/>
                  <a:pt x="208624" y="132250"/>
                  <a:pt x="223471" y="124318"/>
                </a:cubicBezTo>
                <a:cubicBezTo>
                  <a:pt x="227507" y="122177"/>
                  <a:pt x="230981" y="121650"/>
                  <a:pt x="235228" y="124037"/>
                </a:cubicBezTo>
                <a:cubicBezTo>
                  <a:pt x="244143" y="129021"/>
                  <a:pt x="253198" y="133794"/>
                  <a:pt x="262393" y="138217"/>
                </a:cubicBezTo>
                <a:cubicBezTo>
                  <a:pt x="271870" y="142744"/>
                  <a:pt x="280539" y="149132"/>
                  <a:pt x="291770" y="152325"/>
                </a:cubicBezTo>
                <a:cubicBezTo>
                  <a:pt x="288190" y="131759"/>
                  <a:pt x="285031" y="112350"/>
                  <a:pt x="281381" y="93011"/>
                </a:cubicBezTo>
                <a:cubicBezTo>
                  <a:pt x="279942" y="85465"/>
                  <a:pt x="282715" y="80236"/>
                  <a:pt x="288365" y="75849"/>
                </a:cubicBezTo>
                <a:cubicBezTo>
                  <a:pt x="301737" y="65495"/>
                  <a:pt x="312688" y="52614"/>
                  <a:pt x="324831" y="40927"/>
                </a:cubicBezTo>
                <a:cubicBezTo>
                  <a:pt x="326376" y="39453"/>
                  <a:pt x="329079" y="38400"/>
                  <a:pt x="328307" y="35206"/>
                </a:cubicBezTo>
                <a:lnTo>
                  <a:pt x="287908" y="29932"/>
                </a:lnTo>
                <a:lnTo>
                  <a:pt x="326612" y="11769"/>
                </a:lnTo>
                <a:cubicBezTo>
                  <a:pt x="341037" y="6575"/>
                  <a:pt x="355962" y="2916"/>
                  <a:pt x="371475" y="1337"/>
                </a:cubicBezTo>
                <a:cubicBezTo>
                  <a:pt x="384777" y="3"/>
                  <a:pt x="398114" y="-427"/>
                  <a:pt x="411372" y="481"/>
                </a:cubicBezTo>
                <a:close/>
              </a:path>
            </a:pathLst>
          </a:custGeom>
          <a:solidFill>
            <a:schemeClr val="accent2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96E7D8F-6857-4161-8FB6-8FD6F73D87A9}"/>
              </a:ext>
            </a:extLst>
          </p:cNvPr>
          <p:cNvSpPr/>
          <p:nvPr/>
        </p:nvSpPr>
        <p:spPr>
          <a:xfrm>
            <a:off x="913443" y="4722853"/>
            <a:ext cx="409168" cy="510841"/>
          </a:xfrm>
          <a:custGeom>
            <a:avLst/>
            <a:gdLst>
              <a:gd name="connsiteX0" fmla="*/ 213213 w 786424"/>
              <a:gd name="connsiteY0" fmla="*/ 938333 h 981840"/>
              <a:gd name="connsiteX1" fmla="*/ 224066 w 786424"/>
              <a:gd name="connsiteY1" fmla="*/ 943684 h 981840"/>
              <a:gd name="connsiteX2" fmla="*/ 219428 w 786424"/>
              <a:gd name="connsiteY2" fmla="*/ 941916 h 981840"/>
              <a:gd name="connsiteX3" fmla="*/ 785730 w 786424"/>
              <a:gd name="connsiteY3" fmla="*/ 586421 h 981840"/>
              <a:gd name="connsiteX4" fmla="*/ 786424 w 786424"/>
              <a:gd name="connsiteY4" fmla="*/ 599998 h 981840"/>
              <a:gd name="connsiteX5" fmla="*/ 773824 w 786424"/>
              <a:gd name="connsiteY5" fmla="*/ 684758 h 981840"/>
              <a:gd name="connsiteX6" fmla="*/ 768594 w 786424"/>
              <a:gd name="connsiteY6" fmla="*/ 704798 h 981840"/>
              <a:gd name="connsiteX7" fmla="*/ 750414 w 786424"/>
              <a:gd name="connsiteY7" fmla="*/ 753689 h 981840"/>
              <a:gd name="connsiteX8" fmla="*/ 732269 w 786424"/>
              <a:gd name="connsiteY8" fmla="*/ 786259 h 981840"/>
              <a:gd name="connsiteX9" fmla="*/ 704928 w 786424"/>
              <a:gd name="connsiteY9" fmla="*/ 827920 h 981840"/>
              <a:gd name="connsiteX10" fmla="*/ 658214 w 786424"/>
              <a:gd name="connsiteY10" fmla="*/ 878775 h 981840"/>
              <a:gd name="connsiteX11" fmla="*/ 582439 w 786424"/>
              <a:gd name="connsiteY11" fmla="*/ 933492 h 981840"/>
              <a:gd name="connsiteX12" fmla="*/ 453527 w 786424"/>
              <a:gd name="connsiteY12" fmla="*/ 977574 h 981840"/>
              <a:gd name="connsiteX13" fmla="*/ 359186 w 786424"/>
              <a:gd name="connsiteY13" fmla="*/ 980417 h 981840"/>
              <a:gd name="connsiteX14" fmla="*/ 287372 w 786424"/>
              <a:gd name="connsiteY14" fmla="*/ 967826 h 981840"/>
              <a:gd name="connsiteX15" fmla="*/ 282658 w 786424"/>
              <a:gd name="connsiteY15" fmla="*/ 966029 h 981840"/>
              <a:gd name="connsiteX16" fmla="*/ 291414 w 786424"/>
              <a:gd name="connsiteY16" fmla="*/ 968027 h 981840"/>
              <a:gd name="connsiteX17" fmla="*/ 298117 w 786424"/>
              <a:gd name="connsiteY17" fmla="*/ 960727 h 981840"/>
              <a:gd name="connsiteX18" fmla="*/ 368662 w 786424"/>
              <a:gd name="connsiteY18" fmla="*/ 893410 h 981840"/>
              <a:gd name="connsiteX19" fmla="*/ 491398 w 786424"/>
              <a:gd name="connsiteY19" fmla="*/ 776080 h 981840"/>
              <a:gd name="connsiteX20" fmla="*/ 583002 w 786424"/>
              <a:gd name="connsiteY20" fmla="*/ 697462 h 981840"/>
              <a:gd name="connsiteX21" fmla="*/ 712089 w 786424"/>
              <a:gd name="connsiteY21" fmla="*/ 613826 h 981840"/>
              <a:gd name="connsiteX22" fmla="*/ 780183 w 786424"/>
              <a:gd name="connsiteY22" fmla="*/ 519468 h 981840"/>
              <a:gd name="connsiteX23" fmla="*/ 781708 w 786424"/>
              <a:gd name="connsiteY23" fmla="*/ 524043 h 981840"/>
              <a:gd name="connsiteX24" fmla="*/ 782809 w 786424"/>
              <a:gd name="connsiteY24" fmla="*/ 529242 h 981840"/>
              <a:gd name="connsiteX25" fmla="*/ 785088 w 786424"/>
              <a:gd name="connsiteY25" fmla="*/ 573844 h 981840"/>
              <a:gd name="connsiteX26" fmla="*/ 782586 w 786424"/>
              <a:gd name="connsiteY26" fmla="*/ 565527 h 981840"/>
              <a:gd name="connsiteX27" fmla="*/ 770526 w 786424"/>
              <a:gd name="connsiteY27" fmla="*/ 567427 h 981840"/>
              <a:gd name="connsiteX28" fmla="*/ 648422 w 786424"/>
              <a:gd name="connsiteY28" fmla="*/ 626566 h 981840"/>
              <a:gd name="connsiteX29" fmla="*/ 457880 w 786424"/>
              <a:gd name="connsiteY29" fmla="*/ 782959 h 981840"/>
              <a:gd name="connsiteX30" fmla="*/ 360310 w 786424"/>
              <a:gd name="connsiteY30" fmla="*/ 876879 h 981840"/>
              <a:gd name="connsiteX31" fmla="*/ 277444 w 786424"/>
              <a:gd name="connsiteY31" fmla="*/ 956094 h 981840"/>
              <a:gd name="connsiteX32" fmla="*/ 274238 w 786424"/>
              <a:gd name="connsiteY32" fmla="*/ 959652 h 981840"/>
              <a:gd name="connsiteX33" fmla="*/ 274997 w 786424"/>
              <a:gd name="connsiteY33" fmla="*/ 963107 h 981840"/>
              <a:gd name="connsiteX34" fmla="*/ 234359 w 786424"/>
              <a:gd name="connsiteY34" fmla="*/ 947610 h 981840"/>
              <a:gd name="connsiteX35" fmla="*/ 249788 w 786424"/>
              <a:gd name="connsiteY35" fmla="*/ 936054 h 981840"/>
              <a:gd name="connsiteX36" fmla="*/ 346411 w 786424"/>
              <a:gd name="connsiteY36" fmla="*/ 844977 h 981840"/>
              <a:gd name="connsiteX37" fmla="*/ 451106 w 786424"/>
              <a:gd name="connsiteY37" fmla="*/ 743861 h 981840"/>
              <a:gd name="connsiteX38" fmla="*/ 577491 w 786424"/>
              <a:gd name="connsiteY38" fmla="*/ 632182 h 981840"/>
              <a:gd name="connsiteX39" fmla="*/ 718161 w 786424"/>
              <a:gd name="connsiteY39" fmla="*/ 541421 h 981840"/>
              <a:gd name="connsiteX40" fmla="*/ 775189 w 786424"/>
              <a:gd name="connsiteY40" fmla="*/ 484988 h 981840"/>
              <a:gd name="connsiteX41" fmla="*/ 775825 w 786424"/>
              <a:gd name="connsiteY41" fmla="*/ 487476 h 981840"/>
              <a:gd name="connsiteX42" fmla="*/ 776158 w 786424"/>
              <a:gd name="connsiteY42" fmla="*/ 490023 h 981840"/>
              <a:gd name="connsiteX43" fmla="*/ 758367 w 786424"/>
              <a:gd name="connsiteY43" fmla="*/ 419219 h 981840"/>
              <a:gd name="connsiteX44" fmla="*/ 774284 w 786424"/>
              <a:gd name="connsiteY44" fmla="*/ 481450 h 981840"/>
              <a:gd name="connsiteX45" fmla="*/ 708957 w 786424"/>
              <a:gd name="connsiteY45" fmla="*/ 506775 h 981840"/>
              <a:gd name="connsiteX46" fmla="*/ 648001 w 786424"/>
              <a:gd name="connsiteY46" fmla="*/ 541737 h 981840"/>
              <a:gd name="connsiteX47" fmla="*/ 461249 w 786424"/>
              <a:gd name="connsiteY47" fmla="*/ 694410 h 981840"/>
              <a:gd name="connsiteX48" fmla="*/ 379086 w 786424"/>
              <a:gd name="connsiteY48" fmla="*/ 773133 h 981840"/>
              <a:gd name="connsiteX49" fmla="*/ 267126 w 786424"/>
              <a:gd name="connsiteY49" fmla="*/ 880917 h 981840"/>
              <a:gd name="connsiteX50" fmla="*/ 211848 w 786424"/>
              <a:gd name="connsiteY50" fmla="*/ 930018 h 981840"/>
              <a:gd name="connsiteX51" fmla="*/ 208167 w 786424"/>
              <a:gd name="connsiteY51" fmla="*/ 935424 h 981840"/>
              <a:gd name="connsiteX52" fmla="*/ 168721 w 786424"/>
              <a:gd name="connsiteY52" fmla="*/ 912684 h 981840"/>
              <a:gd name="connsiteX53" fmla="*/ 123753 w 786424"/>
              <a:gd name="connsiteY53" fmla="*/ 875161 h 981840"/>
              <a:gd name="connsiteX54" fmla="*/ 99566 w 786424"/>
              <a:gd name="connsiteY54" fmla="*/ 849650 h 981840"/>
              <a:gd name="connsiteX55" fmla="*/ 162958 w 786424"/>
              <a:gd name="connsiteY55" fmla="*/ 906923 h 981840"/>
              <a:gd name="connsiteX56" fmla="*/ 163344 w 786424"/>
              <a:gd name="connsiteY56" fmla="*/ 899412 h 981840"/>
              <a:gd name="connsiteX57" fmla="*/ 296854 w 786424"/>
              <a:gd name="connsiteY57" fmla="*/ 782222 h 981840"/>
              <a:gd name="connsiteX58" fmla="*/ 390598 w 786424"/>
              <a:gd name="connsiteY58" fmla="*/ 691987 h 981840"/>
              <a:gd name="connsiteX59" fmla="*/ 494872 w 786424"/>
              <a:gd name="connsiteY59" fmla="*/ 593259 h 981840"/>
              <a:gd name="connsiteX60" fmla="*/ 644808 w 786424"/>
              <a:gd name="connsiteY60" fmla="*/ 473612 h 981840"/>
              <a:gd name="connsiteX61" fmla="*/ 748590 w 786424"/>
              <a:gd name="connsiteY61" fmla="*/ 419387 h 981840"/>
              <a:gd name="connsiteX62" fmla="*/ 35215 w 786424"/>
              <a:gd name="connsiteY62" fmla="*/ 392428 h 981840"/>
              <a:gd name="connsiteX63" fmla="*/ 15311 w 786424"/>
              <a:gd name="connsiteY63" fmla="*/ 463812 h 981840"/>
              <a:gd name="connsiteX64" fmla="*/ 25902 w 786424"/>
              <a:gd name="connsiteY64" fmla="*/ 418685 h 981840"/>
              <a:gd name="connsiteX65" fmla="*/ 660262 w 786424"/>
              <a:gd name="connsiteY65" fmla="*/ 193753 h 981840"/>
              <a:gd name="connsiteX66" fmla="*/ 666708 w 786424"/>
              <a:gd name="connsiteY66" fmla="*/ 203504 h 981840"/>
              <a:gd name="connsiteX67" fmla="*/ 687064 w 786424"/>
              <a:gd name="connsiteY67" fmla="*/ 239444 h 981840"/>
              <a:gd name="connsiteX68" fmla="*/ 710684 w 786424"/>
              <a:gd name="connsiteY68" fmla="*/ 286474 h 981840"/>
              <a:gd name="connsiteX69" fmla="*/ 721494 w 786424"/>
              <a:gd name="connsiteY69" fmla="*/ 311744 h 981840"/>
              <a:gd name="connsiteX70" fmla="*/ 728765 w 786424"/>
              <a:gd name="connsiteY70" fmla="*/ 330586 h 981840"/>
              <a:gd name="connsiteX71" fmla="*/ 726760 w 786424"/>
              <a:gd name="connsiteY71" fmla="*/ 335610 h 981840"/>
              <a:gd name="connsiteX72" fmla="*/ 562785 w 786424"/>
              <a:gd name="connsiteY72" fmla="*/ 441568 h 981840"/>
              <a:gd name="connsiteX73" fmla="*/ 469356 w 786424"/>
              <a:gd name="connsiteY73" fmla="*/ 523871 h 981840"/>
              <a:gd name="connsiteX74" fmla="*/ 390282 w 786424"/>
              <a:gd name="connsiteY74" fmla="*/ 599436 h 981840"/>
              <a:gd name="connsiteX75" fmla="*/ 294502 w 786424"/>
              <a:gd name="connsiteY75" fmla="*/ 691531 h 981840"/>
              <a:gd name="connsiteX76" fmla="*/ 150463 w 786424"/>
              <a:gd name="connsiteY76" fmla="*/ 815915 h 981840"/>
              <a:gd name="connsiteX77" fmla="*/ 107293 w 786424"/>
              <a:gd name="connsiteY77" fmla="*/ 846976 h 981840"/>
              <a:gd name="connsiteX78" fmla="*/ 96872 w 786424"/>
              <a:gd name="connsiteY78" fmla="*/ 846809 h 981840"/>
              <a:gd name="connsiteX79" fmla="*/ 83988 w 786424"/>
              <a:gd name="connsiteY79" fmla="*/ 833219 h 981840"/>
              <a:gd name="connsiteX80" fmla="*/ 78548 w 786424"/>
              <a:gd name="connsiteY80" fmla="*/ 826130 h 981840"/>
              <a:gd name="connsiteX81" fmla="*/ 53664 w 786424"/>
              <a:gd name="connsiteY81" fmla="*/ 789383 h 981840"/>
              <a:gd name="connsiteX82" fmla="*/ 51382 w 786424"/>
              <a:gd name="connsiteY82" fmla="*/ 782785 h 981840"/>
              <a:gd name="connsiteX83" fmla="*/ 31938 w 786424"/>
              <a:gd name="connsiteY83" fmla="*/ 746599 h 981840"/>
              <a:gd name="connsiteX84" fmla="*/ 20787 w 786424"/>
              <a:gd name="connsiteY84" fmla="*/ 716134 h 981840"/>
              <a:gd name="connsiteX85" fmla="*/ 61666 w 786424"/>
              <a:gd name="connsiteY85" fmla="*/ 697077 h 981840"/>
              <a:gd name="connsiteX86" fmla="*/ 182962 w 786424"/>
              <a:gd name="connsiteY86" fmla="*/ 612948 h 981840"/>
              <a:gd name="connsiteX87" fmla="*/ 305627 w 786424"/>
              <a:gd name="connsiteY87" fmla="*/ 504007 h 981840"/>
              <a:gd name="connsiteX88" fmla="*/ 389755 w 786424"/>
              <a:gd name="connsiteY88" fmla="*/ 423388 h 981840"/>
              <a:gd name="connsiteX89" fmla="*/ 526389 w 786424"/>
              <a:gd name="connsiteY89" fmla="*/ 295950 h 981840"/>
              <a:gd name="connsiteX90" fmla="*/ 615044 w 786424"/>
              <a:gd name="connsiteY90" fmla="*/ 225194 h 981840"/>
              <a:gd name="connsiteX91" fmla="*/ 599209 w 786424"/>
              <a:gd name="connsiteY91" fmla="*/ 111953 h 981840"/>
              <a:gd name="connsiteX92" fmla="*/ 636524 w 786424"/>
              <a:gd name="connsiteY92" fmla="*/ 157843 h 981840"/>
              <a:gd name="connsiteX93" fmla="*/ 650750 w 786424"/>
              <a:gd name="connsiteY93" fmla="*/ 179364 h 981840"/>
              <a:gd name="connsiteX94" fmla="*/ 640384 w 786424"/>
              <a:gd name="connsiteY94" fmla="*/ 184025 h 981840"/>
              <a:gd name="connsiteX95" fmla="*/ 538743 w 786424"/>
              <a:gd name="connsiteY95" fmla="*/ 261590 h 981840"/>
              <a:gd name="connsiteX96" fmla="*/ 428468 w 786424"/>
              <a:gd name="connsiteY96" fmla="*/ 361582 h 981840"/>
              <a:gd name="connsiteX97" fmla="*/ 337882 w 786424"/>
              <a:gd name="connsiteY97" fmla="*/ 448588 h 981840"/>
              <a:gd name="connsiteX98" fmla="*/ 216620 w 786424"/>
              <a:gd name="connsiteY98" fmla="*/ 560759 h 981840"/>
              <a:gd name="connsiteX99" fmla="*/ 116698 w 786424"/>
              <a:gd name="connsiteY99" fmla="*/ 639096 h 981840"/>
              <a:gd name="connsiteX100" fmla="*/ 14671 w 786424"/>
              <a:gd name="connsiteY100" fmla="*/ 696656 h 981840"/>
              <a:gd name="connsiteX101" fmla="*/ 17915 w 786424"/>
              <a:gd name="connsiteY101" fmla="*/ 708286 h 981840"/>
              <a:gd name="connsiteX102" fmla="*/ 15302 w 786424"/>
              <a:gd name="connsiteY102" fmla="*/ 701148 h 981840"/>
              <a:gd name="connsiteX103" fmla="*/ 8213 w 786424"/>
              <a:gd name="connsiteY103" fmla="*/ 675738 h 981840"/>
              <a:gd name="connsiteX104" fmla="*/ 0 w 786424"/>
              <a:gd name="connsiteY104" fmla="*/ 618108 h 981840"/>
              <a:gd name="connsiteX105" fmla="*/ 41 w 786424"/>
              <a:gd name="connsiteY105" fmla="*/ 582707 h 981840"/>
              <a:gd name="connsiteX106" fmla="*/ 352 w 786424"/>
              <a:gd name="connsiteY106" fmla="*/ 595961 h 981840"/>
              <a:gd name="connsiteX107" fmla="*/ 169626 w 786424"/>
              <a:gd name="connsiteY107" fmla="*/ 494565 h 981840"/>
              <a:gd name="connsiteX108" fmla="*/ 250631 w 786424"/>
              <a:gd name="connsiteY108" fmla="*/ 426547 h 981840"/>
              <a:gd name="connsiteX109" fmla="*/ 394248 w 786424"/>
              <a:gd name="connsiteY109" fmla="*/ 288439 h 981840"/>
              <a:gd name="connsiteX110" fmla="*/ 485642 w 786424"/>
              <a:gd name="connsiteY110" fmla="*/ 202346 h 981840"/>
              <a:gd name="connsiteX111" fmla="*/ 591566 w 786424"/>
              <a:gd name="connsiteY111" fmla="*/ 112567 h 981840"/>
              <a:gd name="connsiteX112" fmla="*/ 532169 w 786424"/>
              <a:gd name="connsiteY112" fmla="*/ 50184 h 981840"/>
              <a:gd name="connsiteX113" fmla="*/ 536510 w 786424"/>
              <a:gd name="connsiteY113" fmla="*/ 52757 h 981840"/>
              <a:gd name="connsiteX114" fmla="*/ 573994 w 786424"/>
              <a:gd name="connsiteY114" fmla="*/ 85757 h 981840"/>
              <a:gd name="connsiteX115" fmla="*/ 572367 w 786424"/>
              <a:gd name="connsiteY115" fmla="*/ 89227 h 981840"/>
              <a:gd name="connsiteX116" fmla="*/ 427521 w 786424"/>
              <a:gd name="connsiteY116" fmla="*/ 218280 h 981840"/>
              <a:gd name="connsiteX117" fmla="*/ 353711 w 786424"/>
              <a:gd name="connsiteY117" fmla="*/ 288825 h 981840"/>
              <a:gd name="connsiteX118" fmla="*/ 235609 w 786424"/>
              <a:gd name="connsiteY118" fmla="*/ 399276 h 981840"/>
              <a:gd name="connsiteX119" fmla="*/ 99747 w 786424"/>
              <a:gd name="connsiteY119" fmla="*/ 504884 h 981840"/>
              <a:gd name="connsiteX120" fmla="*/ 9723 w 786424"/>
              <a:gd name="connsiteY120" fmla="*/ 552511 h 981840"/>
              <a:gd name="connsiteX121" fmla="*/ 457 w 786424"/>
              <a:gd name="connsiteY121" fmla="*/ 555705 h 981840"/>
              <a:gd name="connsiteX122" fmla="*/ 55 w 786424"/>
              <a:gd name="connsiteY122" fmla="*/ 571116 h 981840"/>
              <a:gd name="connsiteX123" fmla="*/ 70 w 786424"/>
              <a:gd name="connsiteY123" fmla="*/ 557846 h 981840"/>
              <a:gd name="connsiteX124" fmla="*/ 2773 w 786424"/>
              <a:gd name="connsiteY124" fmla="*/ 529277 h 981840"/>
              <a:gd name="connsiteX125" fmla="*/ 6002 w 786424"/>
              <a:gd name="connsiteY125" fmla="*/ 510044 h 981840"/>
              <a:gd name="connsiteX126" fmla="*/ 9758 w 786424"/>
              <a:gd name="connsiteY126" fmla="*/ 487476 h 981840"/>
              <a:gd name="connsiteX127" fmla="*/ 12893 w 786424"/>
              <a:gd name="connsiteY127" fmla="*/ 474117 h 981840"/>
              <a:gd name="connsiteX128" fmla="*/ 17303 w 786424"/>
              <a:gd name="connsiteY128" fmla="*/ 478105 h 981840"/>
              <a:gd name="connsiteX129" fmla="*/ 28289 w 786424"/>
              <a:gd name="connsiteY129" fmla="*/ 473929 h 981840"/>
              <a:gd name="connsiteX130" fmla="*/ 108626 w 786424"/>
              <a:gd name="connsiteY130" fmla="*/ 428864 h 981840"/>
              <a:gd name="connsiteX131" fmla="*/ 239153 w 786424"/>
              <a:gd name="connsiteY131" fmla="*/ 326029 h 981840"/>
              <a:gd name="connsiteX132" fmla="*/ 361993 w 786424"/>
              <a:gd name="connsiteY132" fmla="*/ 211436 h 981840"/>
              <a:gd name="connsiteX133" fmla="*/ 465109 w 786424"/>
              <a:gd name="connsiteY133" fmla="*/ 112708 h 981840"/>
              <a:gd name="connsiteX134" fmla="*/ 511929 w 786424"/>
              <a:gd name="connsiteY134" fmla="*/ 70275 h 981840"/>
              <a:gd name="connsiteX135" fmla="*/ 532286 w 786424"/>
              <a:gd name="connsiteY135" fmla="*/ 50270 h 981840"/>
              <a:gd name="connsiteX136" fmla="*/ 402548 w 786424"/>
              <a:gd name="connsiteY136" fmla="*/ 168 h 981840"/>
              <a:gd name="connsiteX137" fmla="*/ 434415 w 786424"/>
              <a:gd name="connsiteY137" fmla="*/ 7847 h 981840"/>
              <a:gd name="connsiteX138" fmla="*/ 430784 w 786424"/>
              <a:gd name="connsiteY138" fmla="*/ 10189 h 981840"/>
              <a:gd name="connsiteX139" fmla="*/ 396845 w 786424"/>
              <a:gd name="connsiteY139" fmla="*/ 42654 h 981840"/>
              <a:gd name="connsiteX140" fmla="*/ 310049 w 786424"/>
              <a:gd name="connsiteY140" fmla="*/ 125764 h 981840"/>
              <a:gd name="connsiteX141" fmla="*/ 208408 w 786424"/>
              <a:gd name="connsiteY141" fmla="*/ 218035 h 981840"/>
              <a:gd name="connsiteX142" fmla="*/ 78092 w 786424"/>
              <a:gd name="connsiteY142" fmla="*/ 313604 h 981840"/>
              <a:gd name="connsiteX143" fmla="*/ 58302 w 786424"/>
              <a:gd name="connsiteY143" fmla="*/ 327332 h 981840"/>
              <a:gd name="connsiteX144" fmla="*/ 62474 w 786424"/>
              <a:gd name="connsiteY144" fmla="*/ 315570 h 981840"/>
              <a:gd name="connsiteX145" fmla="*/ 74968 w 786424"/>
              <a:gd name="connsiteY145" fmla="*/ 288334 h 981840"/>
              <a:gd name="connsiteX146" fmla="*/ 98624 w 786424"/>
              <a:gd name="connsiteY146" fmla="*/ 241304 h 981840"/>
              <a:gd name="connsiteX147" fmla="*/ 120314 w 786424"/>
              <a:gd name="connsiteY147" fmla="*/ 205084 h 981840"/>
              <a:gd name="connsiteX148" fmla="*/ 147760 w 786424"/>
              <a:gd name="connsiteY148" fmla="*/ 163423 h 981840"/>
              <a:gd name="connsiteX149" fmla="*/ 185594 w 786424"/>
              <a:gd name="connsiteY149" fmla="*/ 114638 h 981840"/>
              <a:gd name="connsiteX150" fmla="*/ 325352 w 786424"/>
              <a:gd name="connsiteY150" fmla="*/ 12435 h 981840"/>
              <a:gd name="connsiteX151" fmla="*/ 402548 w 786424"/>
              <a:gd name="connsiteY151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786424" h="981840">
                <a:moveTo>
                  <a:pt x="213213" y="938333"/>
                </a:moveTo>
                <a:lnTo>
                  <a:pt x="224066" y="943684"/>
                </a:lnTo>
                <a:lnTo>
                  <a:pt x="219428" y="941916"/>
                </a:lnTo>
                <a:close/>
                <a:moveTo>
                  <a:pt x="785730" y="586421"/>
                </a:moveTo>
                <a:lnTo>
                  <a:pt x="786424" y="599998"/>
                </a:lnTo>
                <a:cubicBezTo>
                  <a:pt x="784985" y="628567"/>
                  <a:pt x="782774" y="657171"/>
                  <a:pt x="773824" y="684758"/>
                </a:cubicBezTo>
                <a:cubicBezTo>
                  <a:pt x="774561" y="692093"/>
                  <a:pt x="769823" y="697989"/>
                  <a:pt x="768594" y="704798"/>
                </a:cubicBezTo>
                <a:cubicBezTo>
                  <a:pt x="764594" y="721855"/>
                  <a:pt x="757118" y="737649"/>
                  <a:pt x="750414" y="753689"/>
                </a:cubicBezTo>
                <a:cubicBezTo>
                  <a:pt x="744588" y="764675"/>
                  <a:pt x="740587" y="776678"/>
                  <a:pt x="732269" y="786259"/>
                </a:cubicBezTo>
                <a:cubicBezTo>
                  <a:pt x="725882" y="801913"/>
                  <a:pt x="715247" y="814828"/>
                  <a:pt x="704928" y="827920"/>
                </a:cubicBezTo>
                <a:cubicBezTo>
                  <a:pt x="691837" y="847153"/>
                  <a:pt x="675271" y="863192"/>
                  <a:pt x="658214" y="878775"/>
                </a:cubicBezTo>
                <a:cubicBezTo>
                  <a:pt x="635646" y="900746"/>
                  <a:pt x="609850" y="918330"/>
                  <a:pt x="582439" y="933492"/>
                </a:cubicBezTo>
                <a:cubicBezTo>
                  <a:pt x="542112" y="955814"/>
                  <a:pt x="499083" y="970871"/>
                  <a:pt x="453527" y="977574"/>
                </a:cubicBezTo>
                <a:cubicBezTo>
                  <a:pt x="422290" y="982172"/>
                  <a:pt x="390878" y="982944"/>
                  <a:pt x="359186" y="980417"/>
                </a:cubicBezTo>
                <a:cubicBezTo>
                  <a:pt x="334565" y="978452"/>
                  <a:pt x="310646" y="974249"/>
                  <a:pt x="287372" y="967826"/>
                </a:cubicBezTo>
                <a:lnTo>
                  <a:pt x="282658" y="966029"/>
                </a:lnTo>
                <a:lnTo>
                  <a:pt x="291414" y="968027"/>
                </a:lnTo>
                <a:cubicBezTo>
                  <a:pt x="293660" y="965570"/>
                  <a:pt x="295730" y="963008"/>
                  <a:pt x="298117" y="960727"/>
                </a:cubicBezTo>
                <a:cubicBezTo>
                  <a:pt x="321632" y="938264"/>
                  <a:pt x="345534" y="916223"/>
                  <a:pt x="368662" y="893410"/>
                </a:cubicBezTo>
                <a:cubicBezTo>
                  <a:pt x="408989" y="853645"/>
                  <a:pt x="449667" y="814336"/>
                  <a:pt x="491398" y="776080"/>
                </a:cubicBezTo>
                <a:cubicBezTo>
                  <a:pt x="521090" y="748880"/>
                  <a:pt x="551449" y="722452"/>
                  <a:pt x="583002" y="697462"/>
                </a:cubicBezTo>
                <a:cubicBezTo>
                  <a:pt x="623363" y="665489"/>
                  <a:pt x="665760" y="636604"/>
                  <a:pt x="712089" y="613826"/>
                </a:cubicBezTo>
                <a:close/>
                <a:moveTo>
                  <a:pt x="780183" y="519468"/>
                </a:moveTo>
                <a:lnTo>
                  <a:pt x="781708" y="524043"/>
                </a:lnTo>
                <a:cubicBezTo>
                  <a:pt x="782765" y="525609"/>
                  <a:pt x="783704" y="527136"/>
                  <a:pt x="782809" y="529242"/>
                </a:cubicBezTo>
                <a:lnTo>
                  <a:pt x="785088" y="573844"/>
                </a:lnTo>
                <a:lnTo>
                  <a:pt x="782586" y="565527"/>
                </a:lnTo>
                <a:cubicBezTo>
                  <a:pt x="780669" y="564382"/>
                  <a:pt x="777300" y="565409"/>
                  <a:pt x="770526" y="567427"/>
                </a:cubicBezTo>
                <a:cubicBezTo>
                  <a:pt x="726619" y="580518"/>
                  <a:pt x="686608" y="601717"/>
                  <a:pt x="648422" y="626566"/>
                </a:cubicBezTo>
                <a:cubicBezTo>
                  <a:pt x="579176" y="671666"/>
                  <a:pt x="518036" y="726768"/>
                  <a:pt x="457880" y="782959"/>
                </a:cubicBezTo>
                <a:cubicBezTo>
                  <a:pt x="424888" y="813739"/>
                  <a:pt x="392564" y="845292"/>
                  <a:pt x="360310" y="876879"/>
                </a:cubicBezTo>
                <a:cubicBezTo>
                  <a:pt x="333039" y="903623"/>
                  <a:pt x="305944" y="930613"/>
                  <a:pt x="277444" y="956094"/>
                </a:cubicBezTo>
                <a:cubicBezTo>
                  <a:pt x="276181" y="957217"/>
                  <a:pt x="274856" y="958340"/>
                  <a:pt x="274238" y="959652"/>
                </a:cubicBezTo>
                <a:lnTo>
                  <a:pt x="274997" y="963107"/>
                </a:lnTo>
                <a:lnTo>
                  <a:pt x="234359" y="947610"/>
                </a:lnTo>
                <a:lnTo>
                  <a:pt x="249788" y="936054"/>
                </a:lnTo>
                <a:cubicBezTo>
                  <a:pt x="282288" y="906011"/>
                  <a:pt x="314683" y="875863"/>
                  <a:pt x="346411" y="844977"/>
                </a:cubicBezTo>
                <a:cubicBezTo>
                  <a:pt x="381192" y="811143"/>
                  <a:pt x="415938" y="777309"/>
                  <a:pt x="451106" y="743861"/>
                </a:cubicBezTo>
                <a:cubicBezTo>
                  <a:pt x="491889" y="705079"/>
                  <a:pt x="533620" y="667455"/>
                  <a:pt x="577491" y="632182"/>
                </a:cubicBezTo>
                <a:cubicBezTo>
                  <a:pt x="621257" y="597015"/>
                  <a:pt x="667340" y="565462"/>
                  <a:pt x="718161" y="541421"/>
                </a:cubicBezTo>
                <a:close/>
                <a:moveTo>
                  <a:pt x="775189" y="484988"/>
                </a:moveTo>
                <a:lnTo>
                  <a:pt x="775825" y="487476"/>
                </a:lnTo>
                <a:lnTo>
                  <a:pt x="776158" y="490023"/>
                </a:lnTo>
                <a:close/>
                <a:moveTo>
                  <a:pt x="758367" y="419219"/>
                </a:moveTo>
                <a:lnTo>
                  <a:pt x="774284" y="481450"/>
                </a:lnTo>
                <a:lnTo>
                  <a:pt x="708957" y="506775"/>
                </a:lnTo>
                <a:cubicBezTo>
                  <a:pt x="687960" y="517019"/>
                  <a:pt x="667726" y="528856"/>
                  <a:pt x="648001" y="541737"/>
                </a:cubicBezTo>
                <a:cubicBezTo>
                  <a:pt x="580299" y="585924"/>
                  <a:pt x="520282" y="639623"/>
                  <a:pt x="461249" y="694410"/>
                </a:cubicBezTo>
                <a:cubicBezTo>
                  <a:pt x="433452" y="720206"/>
                  <a:pt x="405971" y="746389"/>
                  <a:pt x="379086" y="773133"/>
                </a:cubicBezTo>
                <a:cubicBezTo>
                  <a:pt x="342375" y="809704"/>
                  <a:pt x="304856" y="845433"/>
                  <a:pt x="267126" y="880917"/>
                </a:cubicBezTo>
                <a:cubicBezTo>
                  <a:pt x="249156" y="897799"/>
                  <a:pt x="230379" y="913768"/>
                  <a:pt x="211848" y="930018"/>
                </a:cubicBezTo>
                <a:lnTo>
                  <a:pt x="208167" y="935424"/>
                </a:lnTo>
                <a:lnTo>
                  <a:pt x="168721" y="912684"/>
                </a:lnTo>
                <a:cubicBezTo>
                  <a:pt x="152656" y="901712"/>
                  <a:pt x="137547" y="889357"/>
                  <a:pt x="123753" y="875161"/>
                </a:cubicBezTo>
                <a:lnTo>
                  <a:pt x="99566" y="849650"/>
                </a:lnTo>
                <a:lnTo>
                  <a:pt x="162958" y="906923"/>
                </a:lnTo>
                <a:cubicBezTo>
                  <a:pt x="159448" y="904115"/>
                  <a:pt x="159729" y="902255"/>
                  <a:pt x="163344" y="899412"/>
                </a:cubicBezTo>
                <a:cubicBezTo>
                  <a:pt x="210093" y="862911"/>
                  <a:pt x="253930" y="823075"/>
                  <a:pt x="296854" y="782222"/>
                </a:cubicBezTo>
                <a:cubicBezTo>
                  <a:pt x="328266" y="752319"/>
                  <a:pt x="359432" y="722171"/>
                  <a:pt x="390598" y="691987"/>
                </a:cubicBezTo>
                <a:cubicBezTo>
                  <a:pt x="424994" y="658680"/>
                  <a:pt x="459494" y="625478"/>
                  <a:pt x="494872" y="593259"/>
                </a:cubicBezTo>
                <a:cubicBezTo>
                  <a:pt x="542218" y="550159"/>
                  <a:pt x="591144" y="508850"/>
                  <a:pt x="644808" y="473612"/>
                </a:cubicBezTo>
                <a:cubicBezTo>
                  <a:pt x="677588" y="452097"/>
                  <a:pt x="711878" y="433391"/>
                  <a:pt x="748590" y="419387"/>
                </a:cubicBezTo>
                <a:close/>
                <a:moveTo>
                  <a:pt x="35215" y="392428"/>
                </a:moveTo>
                <a:lnTo>
                  <a:pt x="15311" y="463812"/>
                </a:lnTo>
                <a:lnTo>
                  <a:pt x="25902" y="418685"/>
                </a:lnTo>
                <a:close/>
                <a:moveTo>
                  <a:pt x="660262" y="193753"/>
                </a:moveTo>
                <a:lnTo>
                  <a:pt x="666708" y="203504"/>
                </a:lnTo>
                <a:cubicBezTo>
                  <a:pt x="674113" y="215121"/>
                  <a:pt x="681343" y="226844"/>
                  <a:pt x="687064" y="239444"/>
                </a:cubicBezTo>
                <a:cubicBezTo>
                  <a:pt x="696084" y="254536"/>
                  <a:pt x="703735" y="270329"/>
                  <a:pt x="710684" y="286474"/>
                </a:cubicBezTo>
                <a:cubicBezTo>
                  <a:pt x="715948" y="294196"/>
                  <a:pt x="719528" y="302619"/>
                  <a:pt x="721494" y="311744"/>
                </a:cubicBezTo>
                <a:lnTo>
                  <a:pt x="728765" y="330586"/>
                </a:lnTo>
                <a:lnTo>
                  <a:pt x="726760" y="335610"/>
                </a:lnTo>
                <a:cubicBezTo>
                  <a:pt x="666533" y="362284"/>
                  <a:pt x="613501" y="400118"/>
                  <a:pt x="562785" y="441568"/>
                </a:cubicBezTo>
                <a:cubicBezTo>
                  <a:pt x="530601" y="467856"/>
                  <a:pt x="499716" y="495548"/>
                  <a:pt x="469356" y="523871"/>
                </a:cubicBezTo>
                <a:cubicBezTo>
                  <a:pt x="442718" y="548755"/>
                  <a:pt x="416360" y="573920"/>
                  <a:pt x="390282" y="599436"/>
                </a:cubicBezTo>
                <a:cubicBezTo>
                  <a:pt x="358590" y="630392"/>
                  <a:pt x="326862" y="661312"/>
                  <a:pt x="294502" y="691531"/>
                </a:cubicBezTo>
                <a:cubicBezTo>
                  <a:pt x="248104" y="734841"/>
                  <a:pt x="201249" y="777695"/>
                  <a:pt x="150463" y="815915"/>
                </a:cubicBezTo>
                <a:cubicBezTo>
                  <a:pt x="136284" y="826585"/>
                  <a:pt x="121367" y="836237"/>
                  <a:pt x="107293" y="846976"/>
                </a:cubicBezTo>
                <a:lnTo>
                  <a:pt x="96872" y="846809"/>
                </a:lnTo>
                <a:lnTo>
                  <a:pt x="83988" y="833219"/>
                </a:lnTo>
                <a:cubicBezTo>
                  <a:pt x="82058" y="830973"/>
                  <a:pt x="80373" y="828481"/>
                  <a:pt x="78548" y="826130"/>
                </a:cubicBezTo>
                <a:cubicBezTo>
                  <a:pt x="69352" y="814478"/>
                  <a:pt x="61350" y="802053"/>
                  <a:pt x="53664" y="789383"/>
                </a:cubicBezTo>
                <a:cubicBezTo>
                  <a:pt x="52400" y="787277"/>
                  <a:pt x="51453" y="785241"/>
                  <a:pt x="51382" y="782785"/>
                </a:cubicBezTo>
                <a:cubicBezTo>
                  <a:pt x="42503" y="772010"/>
                  <a:pt x="37414" y="759199"/>
                  <a:pt x="31938" y="746599"/>
                </a:cubicBezTo>
                <a:lnTo>
                  <a:pt x="20787" y="716134"/>
                </a:lnTo>
                <a:lnTo>
                  <a:pt x="61666" y="697077"/>
                </a:lnTo>
                <a:cubicBezTo>
                  <a:pt x="104871" y="673070"/>
                  <a:pt x="144531" y="643975"/>
                  <a:pt x="182962" y="612948"/>
                </a:cubicBezTo>
                <a:cubicBezTo>
                  <a:pt x="225606" y="578553"/>
                  <a:pt x="265581" y="541245"/>
                  <a:pt x="305627" y="504007"/>
                </a:cubicBezTo>
                <a:cubicBezTo>
                  <a:pt x="334056" y="477543"/>
                  <a:pt x="362098" y="450624"/>
                  <a:pt x="389755" y="423388"/>
                </a:cubicBezTo>
                <a:cubicBezTo>
                  <a:pt x="434153" y="379657"/>
                  <a:pt x="479324" y="336803"/>
                  <a:pt x="526389" y="295950"/>
                </a:cubicBezTo>
                <a:cubicBezTo>
                  <a:pt x="554993" y="271136"/>
                  <a:pt x="584054" y="246989"/>
                  <a:pt x="615044" y="225194"/>
                </a:cubicBezTo>
                <a:close/>
                <a:moveTo>
                  <a:pt x="599209" y="111953"/>
                </a:moveTo>
                <a:lnTo>
                  <a:pt x="636524" y="157843"/>
                </a:lnTo>
                <a:lnTo>
                  <a:pt x="650750" y="179364"/>
                </a:lnTo>
                <a:lnTo>
                  <a:pt x="640384" y="184025"/>
                </a:lnTo>
                <a:cubicBezTo>
                  <a:pt x="604726" y="207505"/>
                  <a:pt x="571384" y="234003"/>
                  <a:pt x="538743" y="261590"/>
                </a:cubicBezTo>
                <a:cubicBezTo>
                  <a:pt x="500803" y="293634"/>
                  <a:pt x="464688" y="327643"/>
                  <a:pt x="428468" y="361582"/>
                </a:cubicBezTo>
                <a:cubicBezTo>
                  <a:pt x="397898" y="390186"/>
                  <a:pt x="367749" y="419247"/>
                  <a:pt x="337882" y="448588"/>
                </a:cubicBezTo>
                <a:cubicBezTo>
                  <a:pt x="298572" y="487160"/>
                  <a:pt x="258210" y="524573"/>
                  <a:pt x="216620" y="560759"/>
                </a:cubicBezTo>
                <a:cubicBezTo>
                  <a:pt x="184612" y="588591"/>
                  <a:pt x="151410" y="614773"/>
                  <a:pt x="116698" y="639096"/>
                </a:cubicBezTo>
                <a:cubicBezTo>
                  <a:pt x="84584" y="661629"/>
                  <a:pt x="50576" y="680862"/>
                  <a:pt x="14671" y="696656"/>
                </a:cubicBezTo>
                <a:lnTo>
                  <a:pt x="17915" y="708286"/>
                </a:lnTo>
                <a:lnTo>
                  <a:pt x="15302" y="701148"/>
                </a:lnTo>
                <a:cubicBezTo>
                  <a:pt x="11336" y="693146"/>
                  <a:pt x="11196" y="684020"/>
                  <a:pt x="8213" y="675738"/>
                </a:cubicBezTo>
                <a:cubicBezTo>
                  <a:pt x="5054" y="656610"/>
                  <a:pt x="1369" y="637517"/>
                  <a:pt x="0" y="618108"/>
                </a:cubicBezTo>
                <a:lnTo>
                  <a:pt x="41" y="582707"/>
                </a:lnTo>
                <a:lnTo>
                  <a:pt x="352" y="595961"/>
                </a:lnTo>
                <a:cubicBezTo>
                  <a:pt x="60509" y="572586"/>
                  <a:pt x="114067" y="538156"/>
                  <a:pt x="169626" y="494565"/>
                </a:cubicBezTo>
                <a:cubicBezTo>
                  <a:pt x="197037" y="473051"/>
                  <a:pt x="224764" y="449992"/>
                  <a:pt x="250631" y="426547"/>
                </a:cubicBezTo>
                <a:cubicBezTo>
                  <a:pt x="299942" y="381833"/>
                  <a:pt x="346551" y="334873"/>
                  <a:pt x="394248" y="288439"/>
                </a:cubicBezTo>
                <a:cubicBezTo>
                  <a:pt x="424222" y="259238"/>
                  <a:pt x="454826" y="230669"/>
                  <a:pt x="485642" y="202346"/>
                </a:cubicBezTo>
                <a:cubicBezTo>
                  <a:pt x="519756" y="171039"/>
                  <a:pt x="555134" y="141171"/>
                  <a:pt x="591566" y="112567"/>
                </a:cubicBezTo>
                <a:close/>
                <a:moveTo>
                  <a:pt x="532169" y="50184"/>
                </a:moveTo>
                <a:lnTo>
                  <a:pt x="536510" y="52757"/>
                </a:lnTo>
                <a:lnTo>
                  <a:pt x="573994" y="85757"/>
                </a:lnTo>
                <a:lnTo>
                  <a:pt x="572367" y="89227"/>
                </a:lnTo>
                <a:cubicBezTo>
                  <a:pt x="521722" y="129589"/>
                  <a:pt x="473919" y="173145"/>
                  <a:pt x="427521" y="218280"/>
                </a:cubicBezTo>
                <a:cubicBezTo>
                  <a:pt x="403128" y="242006"/>
                  <a:pt x="378174" y="265170"/>
                  <a:pt x="353711" y="288825"/>
                </a:cubicBezTo>
                <a:cubicBezTo>
                  <a:pt x="314964" y="326309"/>
                  <a:pt x="276041" y="363618"/>
                  <a:pt x="235609" y="399276"/>
                </a:cubicBezTo>
                <a:cubicBezTo>
                  <a:pt x="192545" y="437252"/>
                  <a:pt x="148217" y="473788"/>
                  <a:pt x="99747" y="504884"/>
                </a:cubicBezTo>
                <a:cubicBezTo>
                  <a:pt x="71073" y="523275"/>
                  <a:pt x="41451" y="539911"/>
                  <a:pt x="9723" y="552511"/>
                </a:cubicBezTo>
                <a:cubicBezTo>
                  <a:pt x="6950" y="553599"/>
                  <a:pt x="4108" y="554476"/>
                  <a:pt x="457" y="555705"/>
                </a:cubicBezTo>
                <a:lnTo>
                  <a:pt x="55" y="571116"/>
                </a:lnTo>
                <a:lnTo>
                  <a:pt x="70" y="557846"/>
                </a:lnTo>
                <a:cubicBezTo>
                  <a:pt x="878" y="548335"/>
                  <a:pt x="1860" y="538788"/>
                  <a:pt x="2773" y="529277"/>
                </a:cubicBezTo>
                <a:cubicBezTo>
                  <a:pt x="2352" y="522608"/>
                  <a:pt x="4247" y="516431"/>
                  <a:pt x="6002" y="510044"/>
                </a:cubicBezTo>
                <a:cubicBezTo>
                  <a:pt x="8002" y="502778"/>
                  <a:pt x="6774" y="494741"/>
                  <a:pt x="9758" y="487476"/>
                </a:cubicBezTo>
                <a:lnTo>
                  <a:pt x="12893" y="474117"/>
                </a:lnTo>
                <a:lnTo>
                  <a:pt x="17303" y="478105"/>
                </a:lnTo>
                <a:cubicBezTo>
                  <a:pt x="21129" y="477157"/>
                  <a:pt x="24744" y="475613"/>
                  <a:pt x="28289" y="473929"/>
                </a:cubicBezTo>
                <a:cubicBezTo>
                  <a:pt x="56121" y="460837"/>
                  <a:pt x="83076" y="446061"/>
                  <a:pt x="108626" y="428864"/>
                </a:cubicBezTo>
                <a:cubicBezTo>
                  <a:pt x="154709" y="397873"/>
                  <a:pt x="197493" y="362705"/>
                  <a:pt x="239153" y="326029"/>
                </a:cubicBezTo>
                <a:cubicBezTo>
                  <a:pt x="281235" y="289001"/>
                  <a:pt x="321632" y="250219"/>
                  <a:pt x="361993" y="211436"/>
                </a:cubicBezTo>
                <a:cubicBezTo>
                  <a:pt x="396318" y="178480"/>
                  <a:pt x="430644" y="145524"/>
                  <a:pt x="465109" y="112708"/>
                </a:cubicBezTo>
                <a:cubicBezTo>
                  <a:pt x="480341" y="98213"/>
                  <a:pt x="496240" y="84349"/>
                  <a:pt x="511929" y="70275"/>
                </a:cubicBezTo>
                <a:cubicBezTo>
                  <a:pt x="518984" y="63958"/>
                  <a:pt x="527934" y="59395"/>
                  <a:pt x="532286" y="50270"/>
                </a:cubicBezTo>
                <a:close/>
                <a:moveTo>
                  <a:pt x="402548" y="168"/>
                </a:moveTo>
                <a:lnTo>
                  <a:pt x="434415" y="7847"/>
                </a:lnTo>
                <a:lnTo>
                  <a:pt x="430784" y="10189"/>
                </a:lnTo>
                <a:cubicBezTo>
                  <a:pt x="419728" y="21279"/>
                  <a:pt x="408076" y="31773"/>
                  <a:pt x="396845" y="42654"/>
                </a:cubicBezTo>
                <a:cubicBezTo>
                  <a:pt x="368065" y="70521"/>
                  <a:pt x="339040" y="98142"/>
                  <a:pt x="310049" y="125764"/>
                </a:cubicBezTo>
                <a:cubicBezTo>
                  <a:pt x="276883" y="157351"/>
                  <a:pt x="243294" y="188377"/>
                  <a:pt x="208408" y="218035"/>
                </a:cubicBezTo>
                <a:cubicBezTo>
                  <a:pt x="167274" y="252991"/>
                  <a:pt x="124701" y="286088"/>
                  <a:pt x="78092" y="313604"/>
                </a:cubicBezTo>
                <a:lnTo>
                  <a:pt x="58302" y="327332"/>
                </a:lnTo>
                <a:lnTo>
                  <a:pt x="62474" y="315570"/>
                </a:lnTo>
                <a:cubicBezTo>
                  <a:pt x="66053" y="306234"/>
                  <a:pt x="69422" y="296793"/>
                  <a:pt x="74968" y="288334"/>
                </a:cubicBezTo>
                <a:cubicBezTo>
                  <a:pt x="81636" y="272049"/>
                  <a:pt x="90235" y="256712"/>
                  <a:pt x="98624" y="241304"/>
                </a:cubicBezTo>
                <a:cubicBezTo>
                  <a:pt x="105538" y="229055"/>
                  <a:pt x="111469" y="216209"/>
                  <a:pt x="120314" y="205084"/>
                </a:cubicBezTo>
                <a:cubicBezTo>
                  <a:pt x="127824" y="190097"/>
                  <a:pt x="137160" y="176374"/>
                  <a:pt x="147760" y="163423"/>
                </a:cubicBezTo>
                <a:cubicBezTo>
                  <a:pt x="158675" y="145839"/>
                  <a:pt x="172152" y="130256"/>
                  <a:pt x="185594" y="114638"/>
                </a:cubicBezTo>
                <a:cubicBezTo>
                  <a:pt x="224938" y="70661"/>
                  <a:pt x="268950" y="32756"/>
                  <a:pt x="325352" y="12435"/>
                </a:cubicBezTo>
                <a:cubicBezTo>
                  <a:pt x="351183" y="3134"/>
                  <a:pt x="376944" y="-902"/>
                  <a:pt x="402548" y="168"/>
                </a:cubicBezTo>
                <a:close/>
              </a:path>
            </a:pathLst>
          </a:custGeom>
          <a:solidFill>
            <a:schemeClr val="accent3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D6F0A9BD-CC8D-4522-9834-F9B01198CA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B279EC5A-7D16-487A-B433-9F2EB1A639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98ED7B33-8267-4906-BE0F-760C31AE1F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6" name="그림 개체 틀 35">
            <a:extLst>
              <a:ext uri="{FF2B5EF4-FFF2-40B4-BE49-F238E27FC236}">
                <a16:creationId xmlns:a16="http://schemas.microsoft.com/office/drawing/2014/main" id="{252E339C-96B9-453F-8847-585261CCC8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7B8E9F7-C56D-41C7-8E46-18FED11044A6}"/>
              </a:ext>
            </a:extLst>
          </p:cNvPr>
          <p:cNvSpPr/>
          <p:nvPr/>
        </p:nvSpPr>
        <p:spPr>
          <a:xfrm>
            <a:off x="620322" y="4963555"/>
            <a:ext cx="4631692" cy="1452706"/>
          </a:xfrm>
          <a:custGeom>
            <a:avLst/>
            <a:gdLst>
              <a:gd name="connsiteX0" fmla="*/ 6039857 w 6131602"/>
              <a:gd name="connsiteY0" fmla="*/ 1923146 h 1923145"/>
              <a:gd name="connsiteX1" fmla="*/ 91746 w 6131602"/>
              <a:gd name="connsiteY1" fmla="*/ 1923146 h 1923145"/>
              <a:gd name="connsiteX2" fmla="*/ 0 w 6131602"/>
              <a:gd name="connsiteY2" fmla="*/ 1831400 h 1923145"/>
              <a:gd name="connsiteX3" fmla="*/ 0 w 6131602"/>
              <a:gd name="connsiteY3" fmla="*/ 91746 h 1923145"/>
              <a:gd name="connsiteX4" fmla="*/ 91746 w 6131602"/>
              <a:gd name="connsiteY4" fmla="*/ 0 h 1923145"/>
              <a:gd name="connsiteX5" fmla="*/ 6039857 w 6131602"/>
              <a:gd name="connsiteY5" fmla="*/ 0 h 1923145"/>
              <a:gd name="connsiteX6" fmla="*/ 6131603 w 6131602"/>
              <a:gd name="connsiteY6" fmla="*/ 91746 h 1923145"/>
              <a:gd name="connsiteX7" fmla="*/ 6131603 w 6131602"/>
              <a:gd name="connsiteY7" fmla="*/ 1831400 h 1923145"/>
              <a:gd name="connsiteX8" fmla="*/ 6039857 w 6131602"/>
              <a:gd name="connsiteY8" fmla="*/ 1923146 h 19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602" h="1923145">
                <a:moveTo>
                  <a:pt x="6039857" y="1923146"/>
                </a:moveTo>
                <a:lnTo>
                  <a:pt x="91746" y="1923146"/>
                </a:lnTo>
                <a:cubicBezTo>
                  <a:pt x="41286" y="1923146"/>
                  <a:pt x="0" y="1881860"/>
                  <a:pt x="0" y="1831400"/>
                </a:cubicBezTo>
                <a:lnTo>
                  <a:pt x="0" y="91746"/>
                </a:lnTo>
                <a:cubicBezTo>
                  <a:pt x="0" y="41286"/>
                  <a:pt x="41286" y="0"/>
                  <a:pt x="91746" y="0"/>
                </a:cubicBezTo>
                <a:lnTo>
                  <a:pt x="6039857" y="0"/>
                </a:lnTo>
                <a:cubicBezTo>
                  <a:pt x="6090317" y="0"/>
                  <a:pt x="6131603" y="41286"/>
                  <a:pt x="6131603" y="91746"/>
                </a:cubicBezTo>
                <a:lnTo>
                  <a:pt x="6131603" y="1831400"/>
                </a:lnTo>
                <a:cubicBezTo>
                  <a:pt x="6131603" y="1881860"/>
                  <a:pt x="6090317" y="1923146"/>
                  <a:pt x="6039857" y="1923146"/>
                </a:cubicBezTo>
                <a:close/>
              </a:path>
            </a:pathLst>
          </a:custGeom>
          <a:solidFill>
            <a:schemeClr val="accent1"/>
          </a:solidFill>
          <a:ln w="7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AA07B72-6E6E-47AD-9217-455005533D43}"/>
              </a:ext>
            </a:extLst>
          </p:cNvPr>
          <p:cNvSpPr/>
          <p:nvPr/>
        </p:nvSpPr>
        <p:spPr>
          <a:xfrm>
            <a:off x="2271794" y="1631456"/>
            <a:ext cx="1236664" cy="1741938"/>
          </a:xfrm>
          <a:custGeom>
            <a:avLst/>
            <a:gdLst>
              <a:gd name="connsiteX0" fmla="*/ 241411 w 1283604"/>
              <a:gd name="connsiteY0" fmla="*/ 847520 h 1808057"/>
              <a:gd name="connsiteX1" fmla="*/ 369160 w 1283604"/>
              <a:gd name="connsiteY1" fmla="*/ 1687703 h 1808057"/>
              <a:gd name="connsiteX2" fmla="*/ 351603 w 1283604"/>
              <a:gd name="connsiteY2" fmla="*/ 1713750 h 1808057"/>
              <a:gd name="connsiteX3" fmla="*/ 304305 w 1283604"/>
              <a:gd name="connsiteY3" fmla="*/ 1728015 h 1808057"/>
              <a:gd name="connsiteX4" fmla="*/ 304304 w 1283604"/>
              <a:gd name="connsiteY4" fmla="*/ 1728014 h 1808057"/>
              <a:gd name="connsiteX5" fmla="*/ 304304 w 1283604"/>
              <a:gd name="connsiteY5" fmla="*/ 1728015 h 1808057"/>
              <a:gd name="connsiteX6" fmla="*/ 214556 w 1283604"/>
              <a:gd name="connsiteY6" fmla="*/ 1791543 h 1808057"/>
              <a:gd name="connsiteX7" fmla="*/ 190474 w 1283604"/>
              <a:gd name="connsiteY7" fmla="*/ 1789002 h 1808057"/>
              <a:gd name="connsiteX8" fmla="*/ 4049 w 1283604"/>
              <a:gd name="connsiteY8" fmla="*/ 1444103 h 1808057"/>
              <a:gd name="connsiteX9" fmla="*/ 7456 w 1283604"/>
              <a:gd name="connsiteY9" fmla="*/ 1415459 h 1808057"/>
              <a:gd name="connsiteX10" fmla="*/ 103037 w 1283604"/>
              <a:gd name="connsiteY10" fmla="*/ 1282512 h 1808057"/>
              <a:gd name="connsiteX11" fmla="*/ 186431 w 1283604"/>
              <a:gd name="connsiteY11" fmla="*/ 1108792 h 1808057"/>
              <a:gd name="connsiteX12" fmla="*/ 217907 w 1283604"/>
              <a:gd name="connsiteY12" fmla="*/ 987108 h 1808057"/>
              <a:gd name="connsiteX13" fmla="*/ 218113 w 1283604"/>
              <a:gd name="connsiteY13" fmla="*/ 987947 h 1808057"/>
              <a:gd name="connsiteX14" fmla="*/ 218022 w 1283604"/>
              <a:gd name="connsiteY14" fmla="*/ 987108 h 1808057"/>
              <a:gd name="connsiteX15" fmla="*/ 241411 w 1283604"/>
              <a:gd name="connsiteY15" fmla="*/ 847520 h 1808057"/>
              <a:gd name="connsiteX16" fmla="*/ 1188199 w 1283604"/>
              <a:gd name="connsiteY16" fmla="*/ 334045 h 1808057"/>
              <a:gd name="connsiteX17" fmla="*/ 1191319 w 1283604"/>
              <a:gd name="connsiteY17" fmla="*/ 382186 h 1808057"/>
              <a:gd name="connsiteX18" fmla="*/ 1196092 w 1283604"/>
              <a:gd name="connsiteY18" fmla="*/ 483962 h 1808057"/>
              <a:gd name="connsiteX19" fmla="*/ 1196852 w 1283604"/>
              <a:gd name="connsiteY19" fmla="*/ 468691 h 1808057"/>
              <a:gd name="connsiteX20" fmla="*/ 1197447 w 1283604"/>
              <a:gd name="connsiteY20" fmla="*/ 426967 h 1808057"/>
              <a:gd name="connsiteX21" fmla="*/ 1190964 w 1283604"/>
              <a:gd name="connsiteY21" fmla="*/ 354407 h 1808057"/>
              <a:gd name="connsiteX22" fmla="*/ 1116305 w 1283604"/>
              <a:gd name="connsiteY22" fmla="*/ 581 h 1808057"/>
              <a:gd name="connsiteX23" fmla="*/ 1262129 w 1283604"/>
              <a:gd name="connsiteY23" fmla="*/ 100839 h 1808057"/>
              <a:gd name="connsiteX24" fmla="*/ 1281823 w 1283604"/>
              <a:gd name="connsiteY24" fmla="*/ 286109 h 1808057"/>
              <a:gd name="connsiteX25" fmla="*/ 1254275 w 1283604"/>
              <a:gd name="connsiteY25" fmla="*/ 657920 h 1808057"/>
              <a:gd name="connsiteX26" fmla="*/ 1071489 w 1283604"/>
              <a:gd name="connsiteY26" fmla="*/ 1466050 h 1808057"/>
              <a:gd name="connsiteX27" fmla="*/ 950670 w 1283604"/>
              <a:gd name="connsiteY27" fmla="*/ 1794142 h 1808057"/>
              <a:gd name="connsiteX28" fmla="*/ 927396 w 1283604"/>
              <a:gd name="connsiteY28" fmla="*/ 1796973 h 1808057"/>
              <a:gd name="connsiteX29" fmla="*/ 906952 w 1283604"/>
              <a:gd name="connsiteY29" fmla="*/ 1771966 h 1808057"/>
              <a:gd name="connsiteX30" fmla="*/ 906954 w 1283604"/>
              <a:gd name="connsiteY30" fmla="*/ 1771962 h 1808057"/>
              <a:gd name="connsiteX31" fmla="*/ 906952 w 1283604"/>
              <a:gd name="connsiteY31" fmla="*/ 1771964 h 1808057"/>
              <a:gd name="connsiteX32" fmla="*/ 780416 w 1283604"/>
              <a:gd name="connsiteY32" fmla="*/ 1714558 h 1808057"/>
              <a:gd name="connsiteX33" fmla="*/ 771695 w 1283604"/>
              <a:gd name="connsiteY33" fmla="*/ 1701968 h 1808057"/>
              <a:gd name="connsiteX34" fmla="*/ 820207 w 1283604"/>
              <a:gd name="connsiteY34" fmla="*/ 1160712 h 1808057"/>
              <a:gd name="connsiteX35" fmla="*/ 876228 w 1283604"/>
              <a:gd name="connsiteY35" fmla="*/ 731899 h 1808057"/>
              <a:gd name="connsiteX36" fmla="*/ 966495 w 1283604"/>
              <a:gd name="connsiteY36" fmla="*/ 293154 h 1808057"/>
              <a:gd name="connsiteX37" fmla="*/ 1065425 w 1283604"/>
              <a:gd name="connsiteY37" fmla="*/ 51170 h 1808057"/>
              <a:gd name="connsiteX38" fmla="*/ 1086757 w 1283604"/>
              <a:gd name="connsiteY38" fmla="*/ 21854 h 1808057"/>
              <a:gd name="connsiteX39" fmla="*/ 1116340 w 1283604"/>
              <a:gd name="connsiteY39" fmla="*/ 654 h 1808057"/>
              <a:gd name="connsiteX0" fmla="*/ 241411 w 1283604"/>
              <a:gd name="connsiteY0" fmla="*/ 847520 h 1808057"/>
              <a:gd name="connsiteX1" fmla="*/ 369160 w 1283604"/>
              <a:gd name="connsiteY1" fmla="*/ 1687703 h 1808057"/>
              <a:gd name="connsiteX2" fmla="*/ 351603 w 1283604"/>
              <a:gd name="connsiteY2" fmla="*/ 1713750 h 1808057"/>
              <a:gd name="connsiteX3" fmla="*/ 304305 w 1283604"/>
              <a:gd name="connsiteY3" fmla="*/ 1728015 h 1808057"/>
              <a:gd name="connsiteX4" fmla="*/ 304304 w 1283604"/>
              <a:gd name="connsiteY4" fmla="*/ 1728014 h 1808057"/>
              <a:gd name="connsiteX5" fmla="*/ 304304 w 1283604"/>
              <a:gd name="connsiteY5" fmla="*/ 1728015 h 1808057"/>
              <a:gd name="connsiteX6" fmla="*/ 214556 w 1283604"/>
              <a:gd name="connsiteY6" fmla="*/ 1791543 h 1808057"/>
              <a:gd name="connsiteX7" fmla="*/ 190474 w 1283604"/>
              <a:gd name="connsiteY7" fmla="*/ 1789002 h 1808057"/>
              <a:gd name="connsiteX8" fmla="*/ 4049 w 1283604"/>
              <a:gd name="connsiteY8" fmla="*/ 1444103 h 1808057"/>
              <a:gd name="connsiteX9" fmla="*/ 7456 w 1283604"/>
              <a:gd name="connsiteY9" fmla="*/ 1415459 h 1808057"/>
              <a:gd name="connsiteX10" fmla="*/ 103037 w 1283604"/>
              <a:gd name="connsiteY10" fmla="*/ 1282512 h 1808057"/>
              <a:gd name="connsiteX11" fmla="*/ 186431 w 1283604"/>
              <a:gd name="connsiteY11" fmla="*/ 1108792 h 1808057"/>
              <a:gd name="connsiteX12" fmla="*/ 217907 w 1283604"/>
              <a:gd name="connsiteY12" fmla="*/ 987108 h 1808057"/>
              <a:gd name="connsiteX13" fmla="*/ 218113 w 1283604"/>
              <a:gd name="connsiteY13" fmla="*/ 987947 h 1808057"/>
              <a:gd name="connsiteX14" fmla="*/ 218022 w 1283604"/>
              <a:gd name="connsiteY14" fmla="*/ 987108 h 1808057"/>
              <a:gd name="connsiteX15" fmla="*/ 241411 w 1283604"/>
              <a:gd name="connsiteY15" fmla="*/ 847520 h 1808057"/>
              <a:gd name="connsiteX16" fmla="*/ 1188199 w 1283604"/>
              <a:gd name="connsiteY16" fmla="*/ 334045 h 1808057"/>
              <a:gd name="connsiteX17" fmla="*/ 1191319 w 1283604"/>
              <a:gd name="connsiteY17" fmla="*/ 382186 h 1808057"/>
              <a:gd name="connsiteX18" fmla="*/ 1196092 w 1283604"/>
              <a:gd name="connsiteY18" fmla="*/ 483962 h 1808057"/>
              <a:gd name="connsiteX19" fmla="*/ 1196852 w 1283604"/>
              <a:gd name="connsiteY19" fmla="*/ 468691 h 1808057"/>
              <a:gd name="connsiteX20" fmla="*/ 1190964 w 1283604"/>
              <a:gd name="connsiteY20" fmla="*/ 354407 h 1808057"/>
              <a:gd name="connsiteX21" fmla="*/ 1188199 w 1283604"/>
              <a:gd name="connsiteY21" fmla="*/ 334045 h 1808057"/>
              <a:gd name="connsiteX22" fmla="*/ 1116305 w 1283604"/>
              <a:gd name="connsiteY22" fmla="*/ 581 h 1808057"/>
              <a:gd name="connsiteX23" fmla="*/ 1262129 w 1283604"/>
              <a:gd name="connsiteY23" fmla="*/ 100839 h 1808057"/>
              <a:gd name="connsiteX24" fmla="*/ 1281823 w 1283604"/>
              <a:gd name="connsiteY24" fmla="*/ 286109 h 1808057"/>
              <a:gd name="connsiteX25" fmla="*/ 1254275 w 1283604"/>
              <a:gd name="connsiteY25" fmla="*/ 657920 h 1808057"/>
              <a:gd name="connsiteX26" fmla="*/ 1071489 w 1283604"/>
              <a:gd name="connsiteY26" fmla="*/ 1466050 h 1808057"/>
              <a:gd name="connsiteX27" fmla="*/ 950670 w 1283604"/>
              <a:gd name="connsiteY27" fmla="*/ 1794142 h 1808057"/>
              <a:gd name="connsiteX28" fmla="*/ 927396 w 1283604"/>
              <a:gd name="connsiteY28" fmla="*/ 1796973 h 1808057"/>
              <a:gd name="connsiteX29" fmla="*/ 906952 w 1283604"/>
              <a:gd name="connsiteY29" fmla="*/ 1771966 h 1808057"/>
              <a:gd name="connsiteX30" fmla="*/ 906954 w 1283604"/>
              <a:gd name="connsiteY30" fmla="*/ 1771962 h 1808057"/>
              <a:gd name="connsiteX31" fmla="*/ 906952 w 1283604"/>
              <a:gd name="connsiteY31" fmla="*/ 1771964 h 1808057"/>
              <a:gd name="connsiteX32" fmla="*/ 780416 w 1283604"/>
              <a:gd name="connsiteY32" fmla="*/ 1714558 h 1808057"/>
              <a:gd name="connsiteX33" fmla="*/ 771695 w 1283604"/>
              <a:gd name="connsiteY33" fmla="*/ 1701968 h 1808057"/>
              <a:gd name="connsiteX34" fmla="*/ 820207 w 1283604"/>
              <a:gd name="connsiteY34" fmla="*/ 1160712 h 1808057"/>
              <a:gd name="connsiteX35" fmla="*/ 876228 w 1283604"/>
              <a:gd name="connsiteY35" fmla="*/ 731899 h 1808057"/>
              <a:gd name="connsiteX36" fmla="*/ 966495 w 1283604"/>
              <a:gd name="connsiteY36" fmla="*/ 293154 h 1808057"/>
              <a:gd name="connsiteX37" fmla="*/ 1065425 w 1283604"/>
              <a:gd name="connsiteY37" fmla="*/ 51170 h 1808057"/>
              <a:gd name="connsiteX38" fmla="*/ 1086757 w 1283604"/>
              <a:gd name="connsiteY38" fmla="*/ 21854 h 1808057"/>
              <a:gd name="connsiteX39" fmla="*/ 1116340 w 1283604"/>
              <a:gd name="connsiteY39" fmla="*/ 654 h 1808057"/>
              <a:gd name="connsiteX40" fmla="*/ 1116305 w 1283604"/>
              <a:gd name="connsiteY40" fmla="*/ 581 h 1808057"/>
              <a:gd name="connsiteX0" fmla="*/ 241411 w 1283604"/>
              <a:gd name="connsiteY0" fmla="*/ 847520 h 1808057"/>
              <a:gd name="connsiteX1" fmla="*/ 369160 w 1283604"/>
              <a:gd name="connsiteY1" fmla="*/ 1687703 h 1808057"/>
              <a:gd name="connsiteX2" fmla="*/ 351603 w 1283604"/>
              <a:gd name="connsiteY2" fmla="*/ 1713750 h 1808057"/>
              <a:gd name="connsiteX3" fmla="*/ 304305 w 1283604"/>
              <a:gd name="connsiteY3" fmla="*/ 1728015 h 1808057"/>
              <a:gd name="connsiteX4" fmla="*/ 304304 w 1283604"/>
              <a:gd name="connsiteY4" fmla="*/ 1728014 h 1808057"/>
              <a:gd name="connsiteX5" fmla="*/ 304304 w 1283604"/>
              <a:gd name="connsiteY5" fmla="*/ 1728015 h 1808057"/>
              <a:gd name="connsiteX6" fmla="*/ 214556 w 1283604"/>
              <a:gd name="connsiteY6" fmla="*/ 1791543 h 1808057"/>
              <a:gd name="connsiteX7" fmla="*/ 190474 w 1283604"/>
              <a:gd name="connsiteY7" fmla="*/ 1789002 h 1808057"/>
              <a:gd name="connsiteX8" fmla="*/ 4049 w 1283604"/>
              <a:gd name="connsiteY8" fmla="*/ 1444103 h 1808057"/>
              <a:gd name="connsiteX9" fmla="*/ 7456 w 1283604"/>
              <a:gd name="connsiteY9" fmla="*/ 1415459 h 1808057"/>
              <a:gd name="connsiteX10" fmla="*/ 103037 w 1283604"/>
              <a:gd name="connsiteY10" fmla="*/ 1282512 h 1808057"/>
              <a:gd name="connsiteX11" fmla="*/ 186431 w 1283604"/>
              <a:gd name="connsiteY11" fmla="*/ 1108792 h 1808057"/>
              <a:gd name="connsiteX12" fmla="*/ 217907 w 1283604"/>
              <a:gd name="connsiteY12" fmla="*/ 987108 h 1808057"/>
              <a:gd name="connsiteX13" fmla="*/ 218113 w 1283604"/>
              <a:gd name="connsiteY13" fmla="*/ 987947 h 1808057"/>
              <a:gd name="connsiteX14" fmla="*/ 218022 w 1283604"/>
              <a:gd name="connsiteY14" fmla="*/ 987108 h 1808057"/>
              <a:gd name="connsiteX15" fmla="*/ 241411 w 1283604"/>
              <a:gd name="connsiteY15" fmla="*/ 847520 h 1808057"/>
              <a:gd name="connsiteX16" fmla="*/ 1188199 w 1283604"/>
              <a:gd name="connsiteY16" fmla="*/ 334045 h 1808057"/>
              <a:gd name="connsiteX17" fmla="*/ 1191319 w 1283604"/>
              <a:gd name="connsiteY17" fmla="*/ 382186 h 1808057"/>
              <a:gd name="connsiteX18" fmla="*/ 1196092 w 1283604"/>
              <a:gd name="connsiteY18" fmla="*/ 483962 h 1808057"/>
              <a:gd name="connsiteX19" fmla="*/ 1190964 w 1283604"/>
              <a:gd name="connsiteY19" fmla="*/ 354407 h 1808057"/>
              <a:gd name="connsiteX20" fmla="*/ 1188199 w 1283604"/>
              <a:gd name="connsiteY20" fmla="*/ 334045 h 1808057"/>
              <a:gd name="connsiteX21" fmla="*/ 1116305 w 1283604"/>
              <a:gd name="connsiteY21" fmla="*/ 581 h 1808057"/>
              <a:gd name="connsiteX22" fmla="*/ 1262129 w 1283604"/>
              <a:gd name="connsiteY22" fmla="*/ 100839 h 1808057"/>
              <a:gd name="connsiteX23" fmla="*/ 1281823 w 1283604"/>
              <a:gd name="connsiteY23" fmla="*/ 286109 h 1808057"/>
              <a:gd name="connsiteX24" fmla="*/ 1254275 w 1283604"/>
              <a:gd name="connsiteY24" fmla="*/ 657920 h 1808057"/>
              <a:gd name="connsiteX25" fmla="*/ 1071489 w 1283604"/>
              <a:gd name="connsiteY25" fmla="*/ 1466050 h 1808057"/>
              <a:gd name="connsiteX26" fmla="*/ 950670 w 1283604"/>
              <a:gd name="connsiteY26" fmla="*/ 1794142 h 1808057"/>
              <a:gd name="connsiteX27" fmla="*/ 927396 w 1283604"/>
              <a:gd name="connsiteY27" fmla="*/ 1796973 h 1808057"/>
              <a:gd name="connsiteX28" fmla="*/ 906952 w 1283604"/>
              <a:gd name="connsiteY28" fmla="*/ 1771966 h 1808057"/>
              <a:gd name="connsiteX29" fmla="*/ 906954 w 1283604"/>
              <a:gd name="connsiteY29" fmla="*/ 1771962 h 1808057"/>
              <a:gd name="connsiteX30" fmla="*/ 906952 w 1283604"/>
              <a:gd name="connsiteY30" fmla="*/ 1771964 h 1808057"/>
              <a:gd name="connsiteX31" fmla="*/ 780416 w 1283604"/>
              <a:gd name="connsiteY31" fmla="*/ 1714558 h 1808057"/>
              <a:gd name="connsiteX32" fmla="*/ 771695 w 1283604"/>
              <a:gd name="connsiteY32" fmla="*/ 1701968 h 1808057"/>
              <a:gd name="connsiteX33" fmla="*/ 820207 w 1283604"/>
              <a:gd name="connsiteY33" fmla="*/ 1160712 h 1808057"/>
              <a:gd name="connsiteX34" fmla="*/ 876228 w 1283604"/>
              <a:gd name="connsiteY34" fmla="*/ 731899 h 1808057"/>
              <a:gd name="connsiteX35" fmla="*/ 966495 w 1283604"/>
              <a:gd name="connsiteY35" fmla="*/ 293154 h 1808057"/>
              <a:gd name="connsiteX36" fmla="*/ 1065425 w 1283604"/>
              <a:gd name="connsiteY36" fmla="*/ 51170 h 1808057"/>
              <a:gd name="connsiteX37" fmla="*/ 1086757 w 1283604"/>
              <a:gd name="connsiteY37" fmla="*/ 21854 h 1808057"/>
              <a:gd name="connsiteX38" fmla="*/ 1116340 w 1283604"/>
              <a:gd name="connsiteY38" fmla="*/ 654 h 1808057"/>
              <a:gd name="connsiteX39" fmla="*/ 1116305 w 1283604"/>
              <a:gd name="connsiteY39" fmla="*/ 581 h 1808057"/>
              <a:gd name="connsiteX0" fmla="*/ 241411 w 1283604"/>
              <a:gd name="connsiteY0" fmla="*/ 847520 h 1808057"/>
              <a:gd name="connsiteX1" fmla="*/ 369160 w 1283604"/>
              <a:gd name="connsiteY1" fmla="*/ 1687703 h 1808057"/>
              <a:gd name="connsiteX2" fmla="*/ 351603 w 1283604"/>
              <a:gd name="connsiteY2" fmla="*/ 1713750 h 1808057"/>
              <a:gd name="connsiteX3" fmla="*/ 304305 w 1283604"/>
              <a:gd name="connsiteY3" fmla="*/ 1728015 h 1808057"/>
              <a:gd name="connsiteX4" fmla="*/ 304304 w 1283604"/>
              <a:gd name="connsiteY4" fmla="*/ 1728014 h 1808057"/>
              <a:gd name="connsiteX5" fmla="*/ 304304 w 1283604"/>
              <a:gd name="connsiteY5" fmla="*/ 1728015 h 1808057"/>
              <a:gd name="connsiteX6" fmla="*/ 214556 w 1283604"/>
              <a:gd name="connsiteY6" fmla="*/ 1791543 h 1808057"/>
              <a:gd name="connsiteX7" fmla="*/ 190474 w 1283604"/>
              <a:gd name="connsiteY7" fmla="*/ 1789002 h 1808057"/>
              <a:gd name="connsiteX8" fmla="*/ 4049 w 1283604"/>
              <a:gd name="connsiteY8" fmla="*/ 1444103 h 1808057"/>
              <a:gd name="connsiteX9" fmla="*/ 7456 w 1283604"/>
              <a:gd name="connsiteY9" fmla="*/ 1415459 h 1808057"/>
              <a:gd name="connsiteX10" fmla="*/ 103037 w 1283604"/>
              <a:gd name="connsiteY10" fmla="*/ 1282512 h 1808057"/>
              <a:gd name="connsiteX11" fmla="*/ 186431 w 1283604"/>
              <a:gd name="connsiteY11" fmla="*/ 1108792 h 1808057"/>
              <a:gd name="connsiteX12" fmla="*/ 217907 w 1283604"/>
              <a:gd name="connsiteY12" fmla="*/ 987108 h 1808057"/>
              <a:gd name="connsiteX13" fmla="*/ 218113 w 1283604"/>
              <a:gd name="connsiteY13" fmla="*/ 987947 h 1808057"/>
              <a:gd name="connsiteX14" fmla="*/ 218022 w 1283604"/>
              <a:gd name="connsiteY14" fmla="*/ 987108 h 1808057"/>
              <a:gd name="connsiteX15" fmla="*/ 241411 w 1283604"/>
              <a:gd name="connsiteY15" fmla="*/ 847520 h 1808057"/>
              <a:gd name="connsiteX16" fmla="*/ 1190964 w 1283604"/>
              <a:gd name="connsiteY16" fmla="*/ 354407 h 1808057"/>
              <a:gd name="connsiteX17" fmla="*/ 1191319 w 1283604"/>
              <a:gd name="connsiteY17" fmla="*/ 382186 h 1808057"/>
              <a:gd name="connsiteX18" fmla="*/ 1196092 w 1283604"/>
              <a:gd name="connsiteY18" fmla="*/ 483962 h 1808057"/>
              <a:gd name="connsiteX19" fmla="*/ 1190964 w 1283604"/>
              <a:gd name="connsiteY19" fmla="*/ 354407 h 1808057"/>
              <a:gd name="connsiteX20" fmla="*/ 1116305 w 1283604"/>
              <a:gd name="connsiteY20" fmla="*/ 581 h 1808057"/>
              <a:gd name="connsiteX21" fmla="*/ 1262129 w 1283604"/>
              <a:gd name="connsiteY21" fmla="*/ 100839 h 1808057"/>
              <a:gd name="connsiteX22" fmla="*/ 1281823 w 1283604"/>
              <a:gd name="connsiteY22" fmla="*/ 286109 h 1808057"/>
              <a:gd name="connsiteX23" fmla="*/ 1254275 w 1283604"/>
              <a:gd name="connsiteY23" fmla="*/ 657920 h 1808057"/>
              <a:gd name="connsiteX24" fmla="*/ 1071489 w 1283604"/>
              <a:gd name="connsiteY24" fmla="*/ 1466050 h 1808057"/>
              <a:gd name="connsiteX25" fmla="*/ 950670 w 1283604"/>
              <a:gd name="connsiteY25" fmla="*/ 1794142 h 1808057"/>
              <a:gd name="connsiteX26" fmla="*/ 927396 w 1283604"/>
              <a:gd name="connsiteY26" fmla="*/ 1796973 h 1808057"/>
              <a:gd name="connsiteX27" fmla="*/ 906952 w 1283604"/>
              <a:gd name="connsiteY27" fmla="*/ 1771966 h 1808057"/>
              <a:gd name="connsiteX28" fmla="*/ 906954 w 1283604"/>
              <a:gd name="connsiteY28" fmla="*/ 1771962 h 1808057"/>
              <a:gd name="connsiteX29" fmla="*/ 906952 w 1283604"/>
              <a:gd name="connsiteY29" fmla="*/ 1771964 h 1808057"/>
              <a:gd name="connsiteX30" fmla="*/ 780416 w 1283604"/>
              <a:gd name="connsiteY30" fmla="*/ 1714558 h 1808057"/>
              <a:gd name="connsiteX31" fmla="*/ 771695 w 1283604"/>
              <a:gd name="connsiteY31" fmla="*/ 1701968 h 1808057"/>
              <a:gd name="connsiteX32" fmla="*/ 820207 w 1283604"/>
              <a:gd name="connsiteY32" fmla="*/ 1160712 h 1808057"/>
              <a:gd name="connsiteX33" fmla="*/ 876228 w 1283604"/>
              <a:gd name="connsiteY33" fmla="*/ 731899 h 1808057"/>
              <a:gd name="connsiteX34" fmla="*/ 966495 w 1283604"/>
              <a:gd name="connsiteY34" fmla="*/ 293154 h 1808057"/>
              <a:gd name="connsiteX35" fmla="*/ 1065425 w 1283604"/>
              <a:gd name="connsiteY35" fmla="*/ 51170 h 1808057"/>
              <a:gd name="connsiteX36" fmla="*/ 1086757 w 1283604"/>
              <a:gd name="connsiteY36" fmla="*/ 21854 h 1808057"/>
              <a:gd name="connsiteX37" fmla="*/ 1116340 w 1283604"/>
              <a:gd name="connsiteY37" fmla="*/ 654 h 1808057"/>
              <a:gd name="connsiteX38" fmla="*/ 1116305 w 1283604"/>
              <a:gd name="connsiteY38" fmla="*/ 581 h 1808057"/>
              <a:gd name="connsiteX0" fmla="*/ 241411 w 1283604"/>
              <a:gd name="connsiteY0" fmla="*/ 847520 h 1808057"/>
              <a:gd name="connsiteX1" fmla="*/ 369160 w 1283604"/>
              <a:gd name="connsiteY1" fmla="*/ 1687703 h 1808057"/>
              <a:gd name="connsiteX2" fmla="*/ 351603 w 1283604"/>
              <a:gd name="connsiteY2" fmla="*/ 1713750 h 1808057"/>
              <a:gd name="connsiteX3" fmla="*/ 304305 w 1283604"/>
              <a:gd name="connsiteY3" fmla="*/ 1728015 h 1808057"/>
              <a:gd name="connsiteX4" fmla="*/ 304304 w 1283604"/>
              <a:gd name="connsiteY4" fmla="*/ 1728014 h 1808057"/>
              <a:gd name="connsiteX5" fmla="*/ 304304 w 1283604"/>
              <a:gd name="connsiteY5" fmla="*/ 1728015 h 1808057"/>
              <a:gd name="connsiteX6" fmla="*/ 214556 w 1283604"/>
              <a:gd name="connsiteY6" fmla="*/ 1791543 h 1808057"/>
              <a:gd name="connsiteX7" fmla="*/ 190474 w 1283604"/>
              <a:gd name="connsiteY7" fmla="*/ 1789002 h 1808057"/>
              <a:gd name="connsiteX8" fmla="*/ 4049 w 1283604"/>
              <a:gd name="connsiteY8" fmla="*/ 1444103 h 1808057"/>
              <a:gd name="connsiteX9" fmla="*/ 7456 w 1283604"/>
              <a:gd name="connsiteY9" fmla="*/ 1415459 h 1808057"/>
              <a:gd name="connsiteX10" fmla="*/ 103037 w 1283604"/>
              <a:gd name="connsiteY10" fmla="*/ 1282512 h 1808057"/>
              <a:gd name="connsiteX11" fmla="*/ 186431 w 1283604"/>
              <a:gd name="connsiteY11" fmla="*/ 1108792 h 1808057"/>
              <a:gd name="connsiteX12" fmla="*/ 217907 w 1283604"/>
              <a:gd name="connsiteY12" fmla="*/ 987108 h 1808057"/>
              <a:gd name="connsiteX13" fmla="*/ 218113 w 1283604"/>
              <a:gd name="connsiteY13" fmla="*/ 987947 h 1808057"/>
              <a:gd name="connsiteX14" fmla="*/ 218022 w 1283604"/>
              <a:gd name="connsiteY14" fmla="*/ 987108 h 1808057"/>
              <a:gd name="connsiteX15" fmla="*/ 241411 w 1283604"/>
              <a:gd name="connsiteY15" fmla="*/ 847520 h 1808057"/>
              <a:gd name="connsiteX16" fmla="*/ 1196092 w 1283604"/>
              <a:gd name="connsiteY16" fmla="*/ 483962 h 1808057"/>
              <a:gd name="connsiteX17" fmla="*/ 1191319 w 1283604"/>
              <a:gd name="connsiteY17" fmla="*/ 382186 h 1808057"/>
              <a:gd name="connsiteX18" fmla="*/ 1196092 w 1283604"/>
              <a:gd name="connsiteY18" fmla="*/ 483962 h 1808057"/>
              <a:gd name="connsiteX19" fmla="*/ 1116305 w 1283604"/>
              <a:gd name="connsiteY19" fmla="*/ 581 h 1808057"/>
              <a:gd name="connsiteX20" fmla="*/ 1262129 w 1283604"/>
              <a:gd name="connsiteY20" fmla="*/ 100839 h 1808057"/>
              <a:gd name="connsiteX21" fmla="*/ 1281823 w 1283604"/>
              <a:gd name="connsiteY21" fmla="*/ 286109 h 1808057"/>
              <a:gd name="connsiteX22" fmla="*/ 1254275 w 1283604"/>
              <a:gd name="connsiteY22" fmla="*/ 657920 h 1808057"/>
              <a:gd name="connsiteX23" fmla="*/ 1071489 w 1283604"/>
              <a:gd name="connsiteY23" fmla="*/ 1466050 h 1808057"/>
              <a:gd name="connsiteX24" fmla="*/ 950670 w 1283604"/>
              <a:gd name="connsiteY24" fmla="*/ 1794142 h 1808057"/>
              <a:gd name="connsiteX25" fmla="*/ 927396 w 1283604"/>
              <a:gd name="connsiteY25" fmla="*/ 1796973 h 1808057"/>
              <a:gd name="connsiteX26" fmla="*/ 906952 w 1283604"/>
              <a:gd name="connsiteY26" fmla="*/ 1771966 h 1808057"/>
              <a:gd name="connsiteX27" fmla="*/ 906954 w 1283604"/>
              <a:gd name="connsiteY27" fmla="*/ 1771962 h 1808057"/>
              <a:gd name="connsiteX28" fmla="*/ 906952 w 1283604"/>
              <a:gd name="connsiteY28" fmla="*/ 1771964 h 1808057"/>
              <a:gd name="connsiteX29" fmla="*/ 780416 w 1283604"/>
              <a:gd name="connsiteY29" fmla="*/ 1714558 h 1808057"/>
              <a:gd name="connsiteX30" fmla="*/ 771695 w 1283604"/>
              <a:gd name="connsiteY30" fmla="*/ 1701968 h 1808057"/>
              <a:gd name="connsiteX31" fmla="*/ 820207 w 1283604"/>
              <a:gd name="connsiteY31" fmla="*/ 1160712 h 1808057"/>
              <a:gd name="connsiteX32" fmla="*/ 876228 w 1283604"/>
              <a:gd name="connsiteY32" fmla="*/ 731899 h 1808057"/>
              <a:gd name="connsiteX33" fmla="*/ 966495 w 1283604"/>
              <a:gd name="connsiteY33" fmla="*/ 293154 h 1808057"/>
              <a:gd name="connsiteX34" fmla="*/ 1065425 w 1283604"/>
              <a:gd name="connsiteY34" fmla="*/ 51170 h 1808057"/>
              <a:gd name="connsiteX35" fmla="*/ 1086757 w 1283604"/>
              <a:gd name="connsiteY35" fmla="*/ 21854 h 1808057"/>
              <a:gd name="connsiteX36" fmla="*/ 1116340 w 1283604"/>
              <a:gd name="connsiteY36" fmla="*/ 654 h 1808057"/>
              <a:gd name="connsiteX37" fmla="*/ 1116305 w 1283604"/>
              <a:gd name="connsiteY37" fmla="*/ 581 h 1808057"/>
              <a:gd name="connsiteX0" fmla="*/ 241411 w 1283604"/>
              <a:gd name="connsiteY0" fmla="*/ 847520 h 1808057"/>
              <a:gd name="connsiteX1" fmla="*/ 369160 w 1283604"/>
              <a:gd name="connsiteY1" fmla="*/ 1687703 h 1808057"/>
              <a:gd name="connsiteX2" fmla="*/ 351603 w 1283604"/>
              <a:gd name="connsiteY2" fmla="*/ 1713750 h 1808057"/>
              <a:gd name="connsiteX3" fmla="*/ 304305 w 1283604"/>
              <a:gd name="connsiteY3" fmla="*/ 1728015 h 1808057"/>
              <a:gd name="connsiteX4" fmla="*/ 304304 w 1283604"/>
              <a:gd name="connsiteY4" fmla="*/ 1728014 h 1808057"/>
              <a:gd name="connsiteX5" fmla="*/ 304304 w 1283604"/>
              <a:gd name="connsiteY5" fmla="*/ 1728015 h 1808057"/>
              <a:gd name="connsiteX6" fmla="*/ 214556 w 1283604"/>
              <a:gd name="connsiteY6" fmla="*/ 1791543 h 1808057"/>
              <a:gd name="connsiteX7" fmla="*/ 190474 w 1283604"/>
              <a:gd name="connsiteY7" fmla="*/ 1789002 h 1808057"/>
              <a:gd name="connsiteX8" fmla="*/ 4049 w 1283604"/>
              <a:gd name="connsiteY8" fmla="*/ 1444103 h 1808057"/>
              <a:gd name="connsiteX9" fmla="*/ 7456 w 1283604"/>
              <a:gd name="connsiteY9" fmla="*/ 1415459 h 1808057"/>
              <a:gd name="connsiteX10" fmla="*/ 103037 w 1283604"/>
              <a:gd name="connsiteY10" fmla="*/ 1282512 h 1808057"/>
              <a:gd name="connsiteX11" fmla="*/ 186431 w 1283604"/>
              <a:gd name="connsiteY11" fmla="*/ 1108792 h 1808057"/>
              <a:gd name="connsiteX12" fmla="*/ 217907 w 1283604"/>
              <a:gd name="connsiteY12" fmla="*/ 987108 h 1808057"/>
              <a:gd name="connsiteX13" fmla="*/ 218113 w 1283604"/>
              <a:gd name="connsiteY13" fmla="*/ 987947 h 1808057"/>
              <a:gd name="connsiteX14" fmla="*/ 218022 w 1283604"/>
              <a:gd name="connsiteY14" fmla="*/ 987108 h 1808057"/>
              <a:gd name="connsiteX15" fmla="*/ 241411 w 1283604"/>
              <a:gd name="connsiteY15" fmla="*/ 847520 h 1808057"/>
              <a:gd name="connsiteX16" fmla="*/ 1116305 w 1283604"/>
              <a:gd name="connsiteY16" fmla="*/ 581 h 1808057"/>
              <a:gd name="connsiteX17" fmla="*/ 1262129 w 1283604"/>
              <a:gd name="connsiteY17" fmla="*/ 100839 h 1808057"/>
              <a:gd name="connsiteX18" fmla="*/ 1281823 w 1283604"/>
              <a:gd name="connsiteY18" fmla="*/ 286109 h 1808057"/>
              <a:gd name="connsiteX19" fmla="*/ 1254275 w 1283604"/>
              <a:gd name="connsiteY19" fmla="*/ 657920 h 1808057"/>
              <a:gd name="connsiteX20" fmla="*/ 1071489 w 1283604"/>
              <a:gd name="connsiteY20" fmla="*/ 1466050 h 1808057"/>
              <a:gd name="connsiteX21" fmla="*/ 950670 w 1283604"/>
              <a:gd name="connsiteY21" fmla="*/ 1794142 h 1808057"/>
              <a:gd name="connsiteX22" fmla="*/ 927396 w 1283604"/>
              <a:gd name="connsiteY22" fmla="*/ 1796973 h 1808057"/>
              <a:gd name="connsiteX23" fmla="*/ 906952 w 1283604"/>
              <a:gd name="connsiteY23" fmla="*/ 1771966 h 1808057"/>
              <a:gd name="connsiteX24" fmla="*/ 906954 w 1283604"/>
              <a:gd name="connsiteY24" fmla="*/ 1771962 h 1808057"/>
              <a:gd name="connsiteX25" fmla="*/ 906952 w 1283604"/>
              <a:gd name="connsiteY25" fmla="*/ 1771964 h 1808057"/>
              <a:gd name="connsiteX26" fmla="*/ 780416 w 1283604"/>
              <a:gd name="connsiteY26" fmla="*/ 1714558 h 1808057"/>
              <a:gd name="connsiteX27" fmla="*/ 771695 w 1283604"/>
              <a:gd name="connsiteY27" fmla="*/ 1701968 h 1808057"/>
              <a:gd name="connsiteX28" fmla="*/ 820207 w 1283604"/>
              <a:gd name="connsiteY28" fmla="*/ 1160712 h 1808057"/>
              <a:gd name="connsiteX29" fmla="*/ 876228 w 1283604"/>
              <a:gd name="connsiteY29" fmla="*/ 731899 h 1808057"/>
              <a:gd name="connsiteX30" fmla="*/ 966495 w 1283604"/>
              <a:gd name="connsiteY30" fmla="*/ 293154 h 1808057"/>
              <a:gd name="connsiteX31" fmla="*/ 1065425 w 1283604"/>
              <a:gd name="connsiteY31" fmla="*/ 51170 h 1808057"/>
              <a:gd name="connsiteX32" fmla="*/ 1086757 w 1283604"/>
              <a:gd name="connsiteY32" fmla="*/ 21854 h 1808057"/>
              <a:gd name="connsiteX33" fmla="*/ 1116340 w 1283604"/>
              <a:gd name="connsiteY33" fmla="*/ 654 h 1808057"/>
              <a:gd name="connsiteX34" fmla="*/ 1116305 w 1283604"/>
              <a:gd name="connsiteY34" fmla="*/ 581 h 180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83604" h="1808057">
                <a:moveTo>
                  <a:pt x="241411" y="847520"/>
                </a:moveTo>
                <a:cubicBezTo>
                  <a:pt x="248573" y="893203"/>
                  <a:pt x="361595" y="1639364"/>
                  <a:pt x="369160" y="1687703"/>
                </a:cubicBezTo>
                <a:cubicBezTo>
                  <a:pt x="371471" y="1702315"/>
                  <a:pt x="367948" y="1710747"/>
                  <a:pt x="351603" y="1713750"/>
                </a:cubicBezTo>
                <a:cubicBezTo>
                  <a:pt x="335490" y="1716695"/>
                  <a:pt x="320013" y="1723106"/>
                  <a:pt x="304305" y="1728015"/>
                </a:cubicBezTo>
                <a:lnTo>
                  <a:pt x="304304" y="1728014"/>
                </a:lnTo>
                <a:lnTo>
                  <a:pt x="304304" y="1728015"/>
                </a:lnTo>
                <a:cubicBezTo>
                  <a:pt x="269479" y="1742222"/>
                  <a:pt x="239910" y="1764052"/>
                  <a:pt x="214556" y="1791543"/>
                </a:cubicBezTo>
                <a:cubicBezTo>
                  <a:pt x="204508" y="1802458"/>
                  <a:pt x="198502" y="1805172"/>
                  <a:pt x="190474" y="1789002"/>
                </a:cubicBezTo>
                <a:cubicBezTo>
                  <a:pt x="165178" y="1738179"/>
                  <a:pt x="39798" y="1508787"/>
                  <a:pt x="4049" y="1444103"/>
                </a:cubicBezTo>
                <a:cubicBezTo>
                  <a:pt x="-2420" y="1432380"/>
                  <a:pt x="-1033" y="1424988"/>
                  <a:pt x="7456" y="1415459"/>
                </a:cubicBezTo>
                <a:cubicBezTo>
                  <a:pt x="43956" y="1374512"/>
                  <a:pt x="74276" y="1328945"/>
                  <a:pt x="103037" y="1282512"/>
                </a:cubicBezTo>
                <a:cubicBezTo>
                  <a:pt x="136995" y="1227647"/>
                  <a:pt x="166160" y="1170184"/>
                  <a:pt x="186431" y="1108792"/>
                </a:cubicBezTo>
                <a:cubicBezTo>
                  <a:pt x="198559" y="1072178"/>
                  <a:pt x="216925" y="990284"/>
                  <a:pt x="217907" y="987108"/>
                </a:cubicBezTo>
                <a:cubicBezTo>
                  <a:pt x="217976" y="987388"/>
                  <a:pt x="218044" y="987667"/>
                  <a:pt x="218113" y="987947"/>
                </a:cubicBezTo>
                <a:cubicBezTo>
                  <a:pt x="218083" y="987667"/>
                  <a:pt x="218052" y="987388"/>
                  <a:pt x="218022" y="987108"/>
                </a:cubicBezTo>
                <a:cubicBezTo>
                  <a:pt x="230496" y="941483"/>
                  <a:pt x="239794" y="895339"/>
                  <a:pt x="241411" y="847520"/>
                </a:cubicBezTo>
                <a:close/>
                <a:moveTo>
                  <a:pt x="1116305" y="581"/>
                </a:moveTo>
                <a:cubicBezTo>
                  <a:pt x="1185088" y="-5484"/>
                  <a:pt x="1239087" y="36445"/>
                  <a:pt x="1262129" y="100839"/>
                </a:cubicBezTo>
                <a:cubicBezTo>
                  <a:pt x="1283671" y="160959"/>
                  <a:pt x="1286155" y="222928"/>
                  <a:pt x="1281823" y="286109"/>
                </a:cubicBezTo>
                <a:cubicBezTo>
                  <a:pt x="1278647" y="332080"/>
                  <a:pt x="1263054" y="597164"/>
                  <a:pt x="1254275" y="657920"/>
                </a:cubicBezTo>
                <a:cubicBezTo>
                  <a:pt x="1229153" y="904003"/>
                  <a:pt x="1105678" y="1348640"/>
                  <a:pt x="1071489" y="1466050"/>
                </a:cubicBezTo>
                <a:cubicBezTo>
                  <a:pt x="1038859" y="1578148"/>
                  <a:pt x="1002474" y="1689033"/>
                  <a:pt x="950670" y="1794142"/>
                </a:cubicBezTo>
                <a:cubicBezTo>
                  <a:pt x="941835" y="1812104"/>
                  <a:pt x="941488" y="1812277"/>
                  <a:pt x="927396" y="1796973"/>
                </a:cubicBezTo>
                <a:cubicBezTo>
                  <a:pt x="920062" y="1789176"/>
                  <a:pt x="913709" y="1780397"/>
                  <a:pt x="906952" y="1771966"/>
                </a:cubicBezTo>
                <a:cubicBezTo>
                  <a:pt x="906953" y="1771965"/>
                  <a:pt x="906953" y="1771963"/>
                  <a:pt x="906954" y="1771962"/>
                </a:cubicBezTo>
                <a:lnTo>
                  <a:pt x="906952" y="1771964"/>
                </a:lnTo>
                <a:cubicBezTo>
                  <a:pt x="888240" y="1762550"/>
                  <a:pt x="805076" y="1721431"/>
                  <a:pt x="780416" y="1714558"/>
                </a:cubicBezTo>
                <a:cubicBezTo>
                  <a:pt x="773081" y="1712479"/>
                  <a:pt x="771407" y="1710457"/>
                  <a:pt x="771695" y="1701968"/>
                </a:cubicBezTo>
                <a:cubicBezTo>
                  <a:pt x="773140" y="1662176"/>
                  <a:pt x="813162" y="1225625"/>
                  <a:pt x="820207" y="1160712"/>
                </a:cubicBezTo>
                <a:cubicBezTo>
                  <a:pt x="825232" y="1114451"/>
                  <a:pt x="868258" y="787515"/>
                  <a:pt x="876228" y="731899"/>
                </a:cubicBezTo>
                <a:cubicBezTo>
                  <a:pt x="885122" y="669469"/>
                  <a:pt x="942643" y="376143"/>
                  <a:pt x="966495" y="293154"/>
                </a:cubicBezTo>
                <a:cubicBezTo>
                  <a:pt x="990578" y="209181"/>
                  <a:pt x="1016047" y="125036"/>
                  <a:pt x="1065425" y="51170"/>
                </a:cubicBezTo>
                <a:cubicBezTo>
                  <a:pt x="1072124" y="41122"/>
                  <a:pt x="1078751" y="30813"/>
                  <a:pt x="1086757" y="21854"/>
                </a:cubicBezTo>
                <a:lnTo>
                  <a:pt x="1116340" y="654"/>
                </a:lnTo>
                <a:cubicBezTo>
                  <a:pt x="1116328" y="630"/>
                  <a:pt x="1116317" y="605"/>
                  <a:pt x="1116305" y="58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2477213-13C7-41FD-A8D6-6762B9DEABA1}"/>
              </a:ext>
            </a:extLst>
          </p:cNvPr>
          <p:cNvGrpSpPr/>
          <p:nvPr/>
        </p:nvGrpSpPr>
        <p:grpSpPr>
          <a:xfrm>
            <a:off x="1724695" y="1260793"/>
            <a:ext cx="2257140" cy="3838564"/>
            <a:chOff x="1724695" y="1260793"/>
            <a:chExt cx="2257140" cy="3838564"/>
          </a:xfrm>
        </p:grpSpPr>
        <p:sp>
          <p:nvSpPr>
            <p:cNvPr id="4" name="Graphic 10">
              <a:extLst>
                <a:ext uri="{FF2B5EF4-FFF2-40B4-BE49-F238E27FC236}">
                  <a16:creationId xmlns:a16="http://schemas.microsoft.com/office/drawing/2014/main" id="{3DF66C65-60DD-4471-8298-8E4951BF0FBD}"/>
                </a:ext>
              </a:extLst>
            </p:cNvPr>
            <p:cNvSpPr/>
            <p:nvPr/>
          </p:nvSpPr>
          <p:spPr>
            <a:xfrm>
              <a:off x="1853252" y="1260793"/>
              <a:ext cx="1862277" cy="3379533"/>
            </a:xfrm>
            <a:custGeom>
              <a:avLst/>
              <a:gdLst>
                <a:gd name="connsiteX0" fmla="*/ 1131098 w 3139514"/>
                <a:gd name="connsiteY0" fmla="*/ 5658417 h 5697374"/>
                <a:gd name="connsiteX1" fmla="*/ 793817 w 3139514"/>
                <a:gd name="connsiteY1" fmla="*/ 5571168 h 5697374"/>
                <a:gd name="connsiteX2" fmla="*/ 533213 w 3139514"/>
                <a:gd name="connsiteY2" fmla="*/ 5406195 h 5697374"/>
                <a:gd name="connsiteX3" fmla="*/ 345666 w 3139514"/>
                <a:gd name="connsiteY3" fmla="*/ 5055865 h 5697374"/>
                <a:gd name="connsiteX4" fmla="*/ 433582 w 3139514"/>
                <a:gd name="connsiteY4" fmla="*/ 4482842 h 5697374"/>
                <a:gd name="connsiteX5" fmla="*/ 691614 w 3139514"/>
                <a:gd name="connsiteY5" fmla="*/ 3989256 h 5697374"/>
                <a:gd name="connsiteX6" fmla="*/ 821154 w 3139514"/>
                <a:gd name="connsiteY6" fmla="*/ 3829807 h 5697374"/>
                <a:gd name="connsiteX7" fmla="*/ 923834 w 3139514"/>
                <a:gd name="connsiteY7" fmla="*/ 3721127 h 5697374"/>
                <a:gd name="connsiteX8" fmla="*/ 931644 w 3139514"/>
                <a:gd name="connsiteY8" fmla="*/ 3669597 h 5697374"/>
                <a:gd name="connsiteX9" fmla="*/ 617605 w 3139514"/>
                <a:gd name="connsiteY9" fmla="*/ 3064283 h 5697374"/>
                <a:gd name="connsiteX10" fmla="*/ 576743 w 3139514"/>
                <a:gd name="connsiteY10" fmla="*/ 3035327 h 5697374"/>
                <a:gd name="connsiteX11" fmla="*/ 112875 w 3139514"/>
                <a:gd name="connsiteY11" fmla="*/ 2739100 h 5697374"/>
                <a:gd name="connsiteX12" fmla="*/ 4 w 3139514"/>
                <a:gd name="connsiteY12" fmla="*/ 2374102 h 5697374"/>
                <a:gd name="connsiteX13" fmla="*/ 81919 w 3139514"/>
                <a:gd name="connsiteY13" fmla="*/ 1710209 h 5697374"/>
                <a:gd name="connsiteX14" fmla="*/ 176502 w 3139514"/>
                <a:gd name="connsiteY14" fmla="*/ 1552951 h 5697374"/>
                <a:gd name="connsiteX15" fmla="*/ 784959 w 3139514"/>
                <a:gd name="connsiteY15" fmla="*/ 1011360 h 5697374"/>
                <a:gd name="connsiteX16" fmla="*/ 979555 w 3139514"/>
                <a:gd name="connsiteY16" fmla="*/ 962211 h 5697374"/>
                <a:gd name="connsiteX17" fmla="*/ 1061279 w 3139514"/>
                <a:gd name="connsiteY17" fmla="*/ 1026409 h 5697374"/>
                <a:gd name="connsiteX18" fmla="*/ 1402751 w 3139514"/>
                <a:gd name="connsiteY18" fmla="*/ 3140864 h 5697374"/>
                <a:gd name="connsiteX19" fmla="*/ 1429897 w 3139514"/>
                <a:gd name="connsiteY19" fmla="*/ 3412422 h 5697374"/>
                <a:gd name="connsiteX20" fmla="*/ 1455805 w 3139514"/>
                <a:gd name="connsiteY20" fmla="*/ 3432234 h 5697374"/>
                <a:gd name="connsiteX21" fmla="*/ 1715266 w 3139514"/>
                <a:gd name="connsiteY21" fmla="*/ 3426328 h 5697374"/>
                <a:gd name="connsiteX22" fmla="*/ 1764605 w 3139514"/>
                <a:gd name="connsiteY22" fmla="*/ 3376227 h 5697374"/>
                <a:gd name="connsiteX23" fmla="*/ 1819946 w 3139514"/>
                <a:gd name="connsiteY23" fmla="*/ 2392390 h 5697374"/>
                <a:gd name="connsiteX24" fmla="*/ 1888145 w 3139514"/>
                <a:gd name="connsiteY24" fmla="*/ 1715638 h 5697374"/>
                <a:gd name="connsiteX25" fmla="*/ 2001873 w 3139514"/>
                <a:gd name="connsiteY25" fmla="*/ 1025266 h 5697374"/>
                <a:gd name="connsiteX26" fmla="*/ 2127794 w 3139514"/>
                <a:gd name="connsiteY26" fmla="*/ 569876 h 5697374"/>
                <a:gd name="connsiteX27" fmla="*/ 2289909 w 3139514"/>
                <a:gd name="connsiteY27" fmla="*/ 249265 h 5697374"/>
                <a:gd name="connsiteX28" fmla="*/ 2628618 w 3139514"/>
                <a:gd name="connsiteY28" fmla="*/ 7234 h 5697374"/>
                <a:gd name="connsiteX29" fmla="*/ 2757682 w 3139514"/>
                <a:gd name="connsiteY29" fmla="*/ 4186 h 5697374"/>
                <a:gd name="connsiteX30" fmla="*/ 2900081 w 3139514"/>
                <a:gd name="connsiteY30" fmla="*/ 108866 h 5697374"/>
                <a:gd name="connsiteX31" fmla="*/ 3133062 w 3139514"/>
                <a:gd name="connsiteY31" fmla="*/ 705226 h 5697374"/>
                <a:gd name="connsiteX32" fmla="*/ 3119727 w 3139514"/>
                <a:gd name="connsiteY32" fmla="*/ 1246437 h 5697374"/>
                <a:gd name="connsiteX33" fmla="*/ 2964470 w 3139514"/>
                <a:gd name="connsiteY33" fmla="*/ 2061967 h 5697374"/>
                <a:gd name="connsiteX34" fmla="*/ 2381254 w 3139514"/>
                <a:gd name="connsiteY34" fmla="*/ 3751131 h 5697374"/>
                <a:gd name="connsiteX35" fmla="*/ 2384016 w 3139514"/>
                <a:gd name="connsiteY35" fmla="*/ 3775039 h 5697374"/>
                <a:gd name="connsiteX36" fmla="*/ 2725678 w 3139514"/>
                <a:gd name="connsiteY36" fmla="*/ 4298723 h 5697374"/>
                <a:gd name="connsiteX37" fmla="*/ 2861885 w 3139514"/>
                <a:gd name="connsiteY37" fmla="*/ 4663055 h 5697374"/>
                <a:gd name="connsiteX38" fmla="*/ 2896176 w 3139514"/>
                <a:gd name="connsiteY38" fmla="*/ 4868223 h 5697374"/>
                <a:gd name="connsiteX39" fmla="*/ 2742252 w 3139514"/>
                <a:gd name="connsiteY39" fmla="*/ 5365714 h 5697374"/>
                <a:gd name="connsiteX40" fmla="*/ 2323056 w 3139514"/>
                <a:gd name="connsiteY40" fmla="*/ 5620412 h 5697374"/>
                <a:gd name="connsiteX41" fmla="*/ 2246761 w 3139514"/>
                <a:gd name="connsiteY41" fmla="*/ 5641177 h 5697374"/>
                <a:gd name="connsiteX42" fmla="*/ 1599537 w 3139514"/>
                <a:gd name="connsiteY42" fmla="*/ 5697375 h 5697374"/>
                <a:gd name="connsiteX43" fmla="*/ 1276068 w 3139514"/>
                <a:gd name="connsiteY43" fmla="*/ 5676991 h 5697374"/>
                <a:gd name="connsiteX44" fmla="*/ 1131098 w 3139514"/>
                <a:gd name="connsiteY44" fmla="*/ 5658417 h 569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39514" h="5697374">
                  <a:moveTo>
                    <a:pt x="1131098" y="5658417"/>
                  </a:moveTo>
                  <a:cubicBezTo>
                    <a:pt x="1014797" y="5644510"/>
                    <a:pt x="902402" y="5614602"/>
                    <a:pt x="793817" y="5571168"/>
                  </a:cubicBezTo>
                  <a:cubicBezTo>
                    <a:pt x="696853" y="5532401"/>
                    <a:pt x="609223" y="5477728"/>
                    <a:pt x="533213" y="5406195"/>
                  </a:cubicBezTo>
                  <a:cubicBezTo>
                    <a:pt x="431867" y="5310755"/>
                    <a:pt x="363573" y="5196264"/>
                    <a:pt x="345666" y="5055865"/>
                  </a:cubicBezTo>
                  <a:cubicBezTo>
                    <a:pt x="320234" y="4856507"/>
                    <a:pt x="362049" y="4667246"/>
                    <a:pt x="433582" y="4482842"/>
                  </a:cubicBezTo>
                  <a:cubicBezTo>
                    <a:pt x="501114" y="4308724"/>
                    <a:pt x="587220" y="4144037"/>
                    <a:pt x="691614" y="3989256"/>
                  </a:cubicBezTo>
                  <a:cubicBezTo>
                    <a:pt x="730000" y="3932392"/>
                    <a:pt x="775434" y="3880861"/>
                    <a:pt x="821154" y="3829807"/>
                  </a:cubicBezTo>
                  <a:cubicBezTo>
                    <a:pt x="854396" y="3792755"/>
                    <a:pt x="889353" y="3757132"/>
                    <a:pt x="923834" y="3721127"/>
                  </a:cubicBezTo>
                  <a:cubicBezTo>
                    <a:pt x="938788" y="3705506"/>
                    <a:pt x="943550" y="3691695"/>
                    <a:pt x="931644" y="3669597"/>
                  </a:cubicBezTo>
                  <a:cubicBezTo>
                    <a:pt x="852301" y="3521293"/>
                    <a:pt x="643037" y="3117623"/>
                    <a:pt x="617605" y="3064283"/>
                  </a:cubicBezTo>
                  <a:cubicBezTo>
                    <a:pt x="608842" y="3045900"/>
                    <a:pt x="596078" y="3039328"/>
                    <a:pt x="576743" y="3035327"/>
                  </a:cubicBezTo>
                  <a:cubicBezTo>
                    <a:pt x="384909" y="2995227"/>
                    <a:pt x="220317" y="2910645"/>
                    <a:pt x="112875" y="2739100"/>
                  </a:cubicBezTo>
                  <a:cubicBezTo>
                    <a:pt x="43343" y="2627752"/>
                    <a:pt x="10291" y="2504689"/>
                    <a:pt x="4" y="2374102"/>
                  </a:cubicBezTo>
                  <a:cubicBezTo>
                    <a:pt x="-377" y="2267422"/>
                    <a:pt x="26864" y="1896042"/>
                    <a:pt x="81919" y="1710209"/>
                  </a:cubicBezTo>
                  <a:cubicBezTo>
                    <a:pt x="95444" y="1646392"/>
                    <a:pt x="136402" y="1600100"/>
                    <a:pt x="176502" y="1552951"/>
                  </a:cubicBezTo>
                  <a:cubicBezTo>
                    <a:pt x="261084" y="1453415"/>
                    <a:pt x="654752" y="1074511"/>
                    <a:pt x="784959" y="1011360"/>
                  </a:cubicBezTo>
                  <a:cubicBezTo>
                    <a:pt x="846300" y="981642"/>
                    <a:pt x="909832" y="960211"/>
                    <a:pt x="979555" y="962211"/>
                  </a:cubicBezTo>
                  <a:cubicBezTo>
                    <a:pt x="1035657" y="963830"/>
                    <a:pt x="1048611" y="973260"/>
                    <a:pt x="1061279" y="1026409"/>
                  </a:cubicBezTo>
                  <a:cubicBezTo>
                    <a:pt x="1238063" y="1591337"/>
                    <a:pt x="1387511" y="2996275"/>
                    <a:pt x="1402751" y="3140864"/>
                  </a:cubicBezTo>
                  <a:cubicBezTo>
                    <a:pt x="1412276" y="3231352"/>
                    <a:pt x="1421801" y="3321839"/>
                    <a:pt x="1429897" y="3412422"/>
                  </a:cubicBezTo>
                  <a:cubicBezTo>
                    <a:pt x="1431612" y="3431662"/>
                    <a:pt x="1441137" y="3433758"/>
                    <a:pt x="1455805" y="3432234"/>
                  </a:cubicBezTo>
                  <a:cubicBezTo>
                    <a:pt x="1542101" y="3423661"/>
                    <a:pt x="1628684" y="3425947"/>
                    <a:pt x="1715266" y="3426328"/>
                  </a:cubicBezTo>
                  <a:cubicBezTo>
                    <a:pt x="1764320" y="3426519"/>
                    <a:pt x="1763177" y="3426614"/>
                    <a:pt x="1764605" y="3376227"/>
                  </a:cubicBezTo>
                  <a:cubicBezTo>
                    <a:pt x="1767749" y="3264499"/>
                    <a:pt x="1798705" y="2562792"/>
                    <a:pt x="1819946" y="2392390"/>
                  </a:cubicBezTo>
                  <a:cubicBezTo>
                    <a:pt x="1828042" y="2316952"/>
                    <a:pt x="1879667" y="1784409"/>
                    <a:pt x="1888145" y="1715638"/>
                  </a:cubicBezTo>
                  <a:cubicBezTo>
                    <a:pt x="1914053" y="1545998"/>
                    <a:pt x="1976251" y="1149187"/>
                    <a:pt x="2001873" y="1025266"/>
                  </a:cubicBezTo>
                  <a:cubicBezTo>
                    <a:pt x="2033877" y="870771"/>
                    <a:pt x="2074835" y="718561"/>
                    <a:pt x="2127794" y="569876"/>
                  </a:cubicBezTo>
                  <a:cubicBezTo>
                    <a:pt x="2168275" y="456243"/>
                    <a:pt x="2213805" y="344134"/>
                    <a:pt x="2289909" y="249265"/>
                  </a:cubicBezTo>
                  <a:cubicBezTo>
                    <a:pt x="2375253" y="108771"/>
                    <a:pt x="2538798" y="38667"/>
                    <a:pt x="2628618" y="7234"/>
                  </a:cubicBezTo>
                  <a:cubicBezTo>
                    <a:pt x="2671481" y="567"/>
                    <a:pt x="2714915" y="-3529"/>
                    <a:pt x="2757682" y="4186"/>
                  </a:cubicBezTo>
                  <a:cubicBezTo>
                    <a:pt x="2821500" y="15807"/>
                    <a:pt x="2859981" y="63813"/>
                    <a:pt x="2900081" y="108866"/>
                  </a:cubicBezTo>
                  <a:cubicBezTo>
                    <a:pt x="3018000" y="229167"/>
                    <a:pt x="3106297" y="516822"/>
                    <a:pt x="3133062" y="705226"/>
                  </a:cubicBezTo>
                  <a:cubicBezTo>
                    <a:pt x="3144873" y="788189"/>
                    <a:pt x="3140492" y="1086417"/>
                    <a:pt x="3119727" y="1246437"/>
                  </a:cubicBezTo>
                  <a:cubicBezTo>
                    <a:pt x="3086580" y="1412743"/>
                    <a:pt x="3005237" y="1876230"/>
                    <a:pt x="2964470" y="2061967"/>
                  </a:cubicBezTo>
                  <a:cubicBezTo>
                    <a:pt x="2870363" y="2610322"/>
                    <a:pt x="2468979" y="3608637"/>
                    <a:pt x="2381254" y="3751131"/>
                  </a:cubicBezTo>
                  <a:cubicBezTo>
                    <a:pt x="2374777" y="3761609"/>
                    <a:pt x="2376873" y="3766847"/>
                    <a:pt x="2384016" y="3775039"/>
                  </a:cubicBezTo>
                  <a:cubicBezTo>
                    <a:pt x="2521748" y="3934011"/>
                    <a:pt x="2633762" y="4109938"/>
                    <a:pt x="2725678" y="4298723"/>
                  </a:cubicBezTo>
                  <a:cubicBezTo>
                    <a:pt x="2782638" y="4415786"/>
                    <a:pt x="2831120" y="4536181"/>
                    <a:pt x="2861885" y="4663055"/>
                  </a:cubicBezTo>
                  <a:cubicBezTo>
                    <a:pt x="2878554" y="4730587"/>
                    <a:pt x="2891794" y="4798690"/>
                    <a:pt x="2896176" y="4868223"/>
                  </a:cubicBezTo>
                  <a:cubicBezTo>
                    <a:pt x="2907701" y="5053294"/>
                    <a:pt x="2871792" y="5222744"/>
                    <a:pt x="2742252" y="5365714"/>
                  </a:cubicBezTo>
                  <a:cubicBezTo>
                    <a:pt x="2626999" y="5492872"/>
                    <a:pt x="2483838" y="5570311"/>
                    <a:pt x="2323056" y="5620412"/>
                  </a:cubicBezTo>
                  <a:cubicBezTo>
                    <a:pt x="2297910" y="5628223"/>
                    <a:pt x="2272479" y="5635271"/>
                    <a:pt x="2246761" y="5641177"/>
                  </a:cubicBezTo>
                  <a:cubicBezTo>
                    <a:pt x="2136462" y="5671276"/>
                    <a:pt x="1812326" y="5697375"/>
                    <a:pt x="1599537" y="5697375"/>
                  </a:cubicBezTo>
                  <a:cubicBezTo>
                    <a:pt x="1491429" y="5696803"/>
                    <a:pt x="1383701" y="5686040"/>
                    <a:pt x="1276068" y="5676991"/>
                  </a:cubicBezTo>
                  <a:cubicBezTo>
                    <a:pt x="1243969" y="5674324"/>
                    <a:pt x="1146623" y="5665942"/>
                    <a:pt x="1131098" y="5658417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739DE1-E938-4C7D-947C-B9CEF162406C}"/>
                </a:ext>
              </a:extLst>
            </p:cNvPr>
            <p:cNvSpPr/>
            <p:nvPr/>
          </p:nvSpPr>
          <p:spPr>
            <a:xfrm>
              <a:off x="1724695" y="4592642"/>
              <a:ext cx="2257140" cy="506715"/>
            </a:xfrm>
            <a:custGeom>
              <a:avLst/>
              <a:gdLst>
                <a:gd name="connsiteX0" fmla="*/ 1453946 w 2257140"/>
                <a:gd name="connsiteY0" fmla="*/ 22 h 506715"/>
                <a:gd name="connsiteX1" fmla="*/ 1554828 w 2257140"/>
                <a:gd name="connsiteY1" fmla="*/ 175167 h 506715"/>
                <a:gd name="connsiteX2" fmla="*/ 1556152 w 2257140"/>
                <a:gd name="connsiteY2" fmla="*/ 177012 h 506715"/>
                <a:gd name="connsiteX3" fmla="*/ 1563676 w 2257140"/>
                <a:gd name="connsiteY3" fmla="*/ 177962 h 506715"/>
                <a:gd name="connsiteX4" fmla="*/ 1597346 w 2257140"/>
                <a:gd name="connsiteY4" fmla="*/ 206030 h 506715"/>
                <a:gd name="connsiteX5" fmla="*/ 1672539 w 2257140"/>
                <a:gd name="connsiteY5" fmla="*/ 272503 h 506715"/>
                <a:gd name="connsiteX6" fmla="*/ 1683397 w 2257140"/>
                <a:gd name="connsiteY6" fmla="*/ 279145 h 506715"/>
                <a:gd name="connsiteX7" fmla="*/ 1686746 w 2257140"/>
                <a:gd name="connsiteY7" fmla="*/ 266902 h 506715"/>
                <a:gd name="connsiteX8" fmla="*/ 1788737 w 2257140"/>
                <a:gd name="connsiteY8" fmla="*/ 145101 h 506715"/>
                <a:gd name="connsiteX9" fmla="*/ 1837654 w 2257140"/>
                <a:gd name="connsiteY9" fmla="*/ 130548 h 506715"/>
                <a:gd name="connsiteX10" fmla="*/ 1850764 w 2257140"/>
                <a:gd name="connsiteY10" fmla="*/ 120845 h 506715"/>
                <a:gd name="connsiteX11" fmla="*/ 2024136 w 2257140"/>
                <a:gd name="connsiteY11" fmla="*/ 107620 h 506715"/>
                <a:gd name="connsiteX12" fmla="*/ 2058095 w 2257140"/>
                <a:gd name="connsiteY12" fmla="*/ 123675 h 506715"/>
                <a:gd name="connsiteX13" fmla="*/ 2106953 w 2257140"/>
                <a:gd name="connsiteY13" fmla="*/ 142156 h 506715"/>
                <a:gd name="connsiteX14" fmla="*/ 2186709 w 2257140"/>
                <a:gd name="connsiteY14" fmla="*/ 190206 h 506715"/>
                <a:gd name="connsiteX15" fmla="*/ 2255551 w 2257140"/>
                <a:gd name="connsiteY15" fmla="*/ 353473 h 506715"/>
                <a:gd name="connsiteX16" fmla="*/ 2231756 w 2257140"/>
                <a:gd name="connsiteY16" fmla="*/ 427165 h 506715"/>
                <a:gd name="connsiteX17" fmla="*/ 2073515 w 2257140"/>
                <a:gd name="connsiteY17" fmla="*/ 444086 h 506715"/>
                <a:gd name="connsiteX18" fmla="*/ 2030143 w 2257140"/>
                <a:gd name="connsiteY18" fmla="*/ 428088 h 506715"/>
                <a:gd name="connsiteX19" fmla="*/ 1907188 w 2257140"/>
                <a:gd name="connsiteY19" fmla="*/ 431496 h 506715"/>
                <a:gd name="connsiteX20" fmla="*/ 1886166 w 2257140"/>
                <a:gd name="connsiteY20" fmla="*/ 438080 h 506715"/>
                <a:gd name="connsiteX21" fmla="*/ 1805890 w 2257140"/>
                <a:gd name="connsiteY21" fmla="*/ 438542 h 506715"/>
                <a:gd name="connsiteX22" fmla="*/ 1755356 w 2257140"/>
                <a:gd name="connsiteY22" fmla="*/ 418675 h 506715"/>
                <a:gd name="connsiteX23" fmla="*/ 1748195 w 2257140"/>
                <a:gd name="connsiteY23" fmla="*/ 411629 h 506715"/>
                <a:gd name="connsiteX24" fmla="*/ 1714987 w 2257140"/>
                <a:gd name="connsiteY24" fmla="*/ 379981 h 506715"/>
                <a:gd name="connsiteX25" fmla="*/ 1689345 w 2257140"/>
                <a:gd name="connsiteY25" fmla="*/ 374033 h 506715"/>
                <a:gd name="connsiteX26" fmla="*/ 606543 w 2257140"/>
                <a:gd name="connsiteY26" fmla="*/ 370914 h 506715"/>
                <a:gd name="connsiteX27" fmla="*/ 580728 w 2257140"/>
                <a:gd name="connsiteY27" fmla="*/ 377902 h 506715"/>
                <a:gd name="connsiteX28" fmla="*/ 475849 w 2257140"/>
                <a:gd name="connsiteY28" fmla="*/ 468226 h 506715"/>
                <a:gd name="connsiteX29" fmla="*/ 420869 w 2257140"/>
                <a:gd name="connsiteY29" fmla="*/ 485552 h 506715"/>
                <a:gd name="connsiteX30" fmla="*/ 389509 w 2257140"/>
                <a:gd name="connsiteY30" fmla="*/ 478506 h 506715"/>
                <a:gd name="connsiteX31" fmla="*/ 334182 w 2257140"/>
                <a:gd name="connsiteY31" fmla="*/ 464242 h 506715"/>
                <a:gd name="connsiteX32" fmla="*/ 240104 w 2257140"/>
                <a:gd name="connsiteY32" fmla="*/ 464011 h 506715"/>
                <a:gd name="connsiteX33" fmla="*/ 177384 w 2257140"/>
                <a:gd name="connsiteY33" fmla="*/ 485379 h 506715"/>
                <a:gd name="connsiteX34" fmla="*/ 78397 w 2257140"/>
                <a:gd name="connsiteY34" fmla="*/ 499644 h 506715"/>
                <a:gd name="connsiteX35" fmla="*/ 62515 w 2257140"/>
                <a:gd name="connsiteY35" fmla="*/ 487458 h 506715"/>
                <a:gd name="connsiteX36" fmla="*/ 777 w 2257140"/>
                <a:gd name="connsiteY36" fmla="*/ 387142 h 506715"/>
                <a:gd name="connsiteX37" fmla="*/ 489 w 2257140"/>
                <a:gd name="connsiteY37" fmla="*/ 357977 h 506715"/>
                <a:gd name="connsiteX38" fmla="*/ 114781 w 2257140"/>
                <a:gd name="connsiteY38" fmla="*/ 202969 h 506715"/>
                <a:gd name="connsiteX39" fmla="*/ 139499 w 2257140"/>
                <a:gd name="connsiteY39" fmla="*/ 185066 h 506715"/>
                <a:gd name="connsiteX40" fmla="*/ 211920 w 2257140"/>
                <a:gd name="connsiteY40" fmla="*/ 158269 h 506715"/>
                <a:gd name="connsiteX41" fmla="*/ 235888 w 2257140"/>
                <a:gd name="connsiteY41" fmla="*/ 143946 h 506715"/>
                <a:gd name="connsiteX42" fmla="*/ 331757 w 2257140"/>
                <a:gd name="connsiteY42" fmla="*/ 103404 h 506715"/>
                <a:gd name="connsiteX43" fmla="*/ 404987 w 2257140"/>
                <a:gd name="connsiteY43" fmla="*/ 143426 h 506715"/>
                <a:gd name="connsiteX44" fmla="*/ 441776 w 2257140"/>
                <a:gd name="connsiteY44" fmla="*/ 169358 h 506715"/>
                <a:gd name="connsiteX45" fmla="*/ 563691 w 2257140"/>
                <a:gd name="connsiteY45" fmla="*/ 252752 h 506715"/>
                <a:gd name="connsiteX46" fmla="*/ 582865 w 2257140"/>
                <a:gd name="connsiteY46" fmla="*/ 310158 h 506715"/>
                <a:gd name="connsiteX47" fmla="*/ 747863 w 2257140"/>
                <a:gd name="connsiteY47" fmla="*/ 72795 h 506715"/>
                <a:gd name="connsiteX48" fmla="*/ 753266 w 2257140"/>
                <a:gd name="connsiteY48" fmla="*/ 73319 h 506715"/>
                <a:gd name="connsiteX49" fmla="*/ 757392 w 2257140"/>
                <a:gd name="connsiteY49" fmla="*/ 66369 h 506715"/>
                <a:gd name="connsiteX50" fmla="*/ 775007 w 2257140"/>
                <a:gd name="connsiteY50" fmla="*/ 16829 h 506715"/>
                <a:gd name="connsiteX51" fmla="*/ 1447131 w 2257140"/>
                <a:gd name="connsiteY51" fmla="*/ 369 h 506715"/>
                <a:gd name="connsiteX52" fmla="*/ 1453946 w 2257140"/>
                <a:gd name="connsiteY52" fmla="*/ 22 h 50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57140" h="506715">
                  <a:moveTo>
                    <a:pt x="1453946" y="22"/>
                  </a:moveTo>
                  <a:cubicBezTo>
                    <a:pt x="1457533" y="1943"/>
                    <a:pt x="1522229" y="125194"/>
                    <a:pt x="1554828" y="175167"/>
                  </a:cubicBezTo>
                  <a:lnTo>
                    <a:pt x="1556152" y="177012"/>
                  </a:lnTo>
                  <a:lnTo>
                    <a:pt x="1563676" y="177962"/>
                  </a:lnTo>
                  <a:cubicBezTo>
                    <a:pt x="1579442" y="181890"/>
                    <a:pt x="1588105" y="194306"/>
                    <a:pt x="1597346" y="206030"/>
                  </a:cubicBezTo>
                  <a:cubicBezTo>
                    <a:pt x="1618772" y="232307"/>
                    <a:pt x="1647648" y="250095"/>
                    <a:pt x="1672539" y="272503"/>
                  </a:cubicBezTo>
                  <a:cubicBezTo>
                    <a:pt x="1675716" y="275391"/>
                    <a:pt x="1678199" y="281166"/>
                    <a:pt x="1683397" y="279145"/>
                  </a:cubicBezTo>
                  <a:cubicBezTo>
                    <a:pt x="1688710" y="277066"/>
                    <a:pt x="1685880" y="271117"/>
                    <a:pt x="1686746" y="266902"/>
                  </a:cubicBezTo>
                  <a:cubicBezTo>
                    <a:pt x="1698701" y="207878"/>
                    <a:pt x="1734392" y="168549"/>
                    <a:pt x="1788737" y="145101"/>
                  </a:cubicBezTo>
                  <a:cubicBezTo>
                    <a:pt x="1804389" y="138344"/>
                    <a:pt x="1820385" y="132050"/>
                    <a:pt x="1837654" y="130548"/>
                  </a:cubicBezTo>
                  <a:cubicBezTo>
                    <a:pt x="1844064" y="129970"/>
                    <a:pt x="1847934" y="126101"/>
                    <a:pt x="1850764" y="120845"/>
                  </a:cubicBezTo>
                  <a:cubicBezTo>
                    <a:pt x="1888938" y="49867"/>
                    <a:pt x="1977357" y="54950"/>
                    <a:pt x="2024136" y="107620"/>
                  </a:cubicBezTo>
                  <a:cubicBezTo>
                    <a:pt x="2033954" y="118651"/>
                    <a:pt x="2045101" y="122116"/>
                    <a:pt x="2058095" y="123675"/>
                  </a:cubicBezTo>
                  <a:cubicBezTo>
                    <a:pt x="2075998" y="125870"/>
                    <a:pt x="2093844" y="130143"/>
                    <a:pt x="2106953" y="142156"/>
                  </a:cubicBezTo>
                  <a:cubicBezTo>
                    <a:pt x="2130516" y="163755"/>
                    <a:pt x="2162453" y="170513"/>
                    <a:pt x="2186709" y="190206"/>
                  </a:cubicBezTo>
                  <a:cubicBezTo>
                    <a:pt x="2238571" y="232307"/>
                    <a:pt x="2263982" y="285786"/>
                    <a:pt x="2255551" y="353473"/>
                  </a:cubicBezTo>
                  <a:cubicBezTo>
                    <a:pt x="2254973" y="357977"/>
                    <a:pt x="2245675" y="410359"/>
                    <a:pt x="2231756" y="427165"/>
                  </a:cubicBezTo>
                  <a:cubicBezTo>
                    <a:pt x="2189020" y="478622"/>
                    <a:pt x="2127513" y="484917"/>
                    <a:pt x="2073515" y="444086"/>
                  </a:cubicBezTo>
                  <a:cubicBezTo>
                    <a:pt x="2060174" y="433980"/>
                    <a:pt x="2046082" y="431439"/>
                    <a:pt x="2030143" y="428088"/>
                  </a:cubicBezTo>
                  <a:cubicBezTo>
                    <a:pt x="1988330" y="419310"/>
                    <a:pt x="1948019" y="425836"/>
                    <a:pt x="1907188" y="431496"/>
                  </a:cubicBezTo>
                  <a:cubicBezTo>
                    <a:pt x="1899680" y="432535"/>
                    <a:pt x="1892807" y="434730"/>
                    <a:pt x="1886166" y="438080"/>
                  </a:cubicBezTo>
                  <a:cubicBezTo>
                    <a:pt x="1859485" y="451421"/>
                    <a:pt x="1833033" y="452922"/>
                    <a:pt x="1805890" y="438542"/>
                  </a:cubicBezTo>
                  <a:cubicBezTo>
                    <a:pt x="1789892" y="430052"/>
                    <a:pt x="1770083" y="430803"/>
                    <a:pt x="1755356" y="418675"/>
                  </a:cubicBezTo>
                  <a:cubicBezTo>
                    <a:pt x="1752699" y="416481"/>
                    <a:pt x="1749697" y="414921"/>
                    <a:pt x="1748195" y="411629"/>
                  </a:cubicBezTo>
                  <a:cubicBezTo>
                    <a:pt x="1737107" y="401118"/>
                    <a:pt x="1725614" y="390954"/>
                    <a:pt x="1714987" y="379981"/>
                  </a:cubicBezTo>
                  <a:cubicBezTo>
                    <a:pt x="1707364" y="372126"/>
                    <a:pt x="1698181" y="374033"/>
                    <a:pt x="1689345" y="374033"/>
                  </a:cubicBezTo>
                  <a:cubicBezTo>
                    <a:pt x="1375576" y="373974"/>
                    <a:pt x="614744" y="373051"/>
                    <a:pt x="606543" y="370914"/>
                  </a:cubicBezTo>
                  <a:cubicBezTo>
                    <a:pt x="590142" y="364908"/>
                    <a:pt x="582691" y="364099"/>
                    <a:pt x="580728" y="377902"/>
                  </a:cubicBezTo>
                  <a:cubicBezTo>
                    <a:pt x="560919" y="425605"/>
                    <a:pt x="527653" y="457600"/>
                    <a:pt x="475849" y="468226"/>
                  </a:cubicBezTo>
                  <a:cubicBezTo>
                    <a:pt x="456964" y="472096"/>
                    <a:pt x="440390" y="483474"/>
                    <a:pt x="420869" y="485552"/>
                  </a:cubicBezTo>
                  <a:cubicBezTo>
                    <a:pt x="409781" y="485899"/>
                    <a:pt x="398923" y="483762"/>
                    <a:pt x="389509" y="478506"/>
                  </a:cubicBezTo>
                  <a:cubicBezTo>
                    <a:pt x="372069" y="468746"/>
                    <a:pt x="352837" y="468457"/>
                    <a:pt x="334182" y="464242"/>
                  </a:cubicBezTo>
                  <a:cubicBezTo>
                    <a:pt x="302188" y="457023"/>
                    <a:pt x="271810" y="460661"/>
                    <a:pt x="240104" y="464011"/>
                  </a:cubicBezTo>
                  <a:cubicBezTo>
                    <a:pt x="216483" y="466494"/>
                    <a:pt x="197136" y="472443"/>
                    <a:pt x="177384" y="485379"/>
                  </a:cubicBezTo>
                  <a:cubicBezTo>
                    <a:pt x="147353" y="505073"/>
                    <a:pt x="114204" y="514024"/>
                    <a:pt x="78397" y="499644"/>
                  </a:cubicBezTo>
                  <a:cubicBezTo>
                    <a:pt x="71755" y="496929"/>
                    <a:pt x="66153" y="493637"/>
                    <a:pt x="62515" y="487458"/>
                  </a:cubicBezTo>
                  <a:cubicBezTo>
                    <a:pt x="26593" y="463433"/>
                    <a:pt x="3376" y="431323"/>
                    <a:pt x="777" y="387142"/>
                  </a:cubicBezTo>
                  <a:cubicBezTo>
                    <a:pt x="26" y="374321"/>
                    <a:pt x="-378" y="369066"/>
                    <a:pt x="489" y="357977"/>
                  </a:cubicBezTo>
                  <a:cubicBezTo>
                    <a:pt x="6380" y="282726"/>
                    <a:pt x="44034" y="230575"/>
                    <a:pt x="114781" y="202969"/>
                  </a:cubicBezTo>
                  <a:cubicBezTo>
                    <a:pt x="124657" y="199100"/>
                    <a:pt x="131067" y="190783"/>
                    <a:pt x="139499" y="185066"/>
                  </a:cubicBezTo>
                  <a:cubicBezTo>
                    <a:pt x="161561" y="170223"/>
                    <a:pt x="184546" y="157980"/>
                    <a:pt x="211920" y="158269"/>
                  </a:cubicBezTo>
                  <a:cubicBezTo>
                    <a:pt x="223471" y="158384"/>
                    <a:pt x="229131" y="150588"/>
                    <a:pt x="235888" y="143946"/>
                  </a:cubicBezTo>
                  <a:cubicBezTo>
                    <a:pt x="262512" y="117727"/>
                    <a:pt x="293121" y="100632"/>
                    <a:pt x="331757" y="103404"/>
                  </a:cubicBezTo>
                  <a:cubicBezTo>
                    <a:pt x="362134" y="105541"/>
                    <a:pt x="388874" y="115937"/>
                    <a:pt x="404987" y="143426"/>
                  </a:cubicBezTo>
                  <a:cubicBezTo>
                    <a:pt x="413707" y="158269"/>
                    <a:pt x="424623" y="165777"/>
                    <a:pt x="441776" y="169358"/>
                  </a:cubicBezTo>
                  <a:cubicBezTo>
                    <a:pt x="493580" y="180157"/>
                    <a:pt x="535219" y="207301"/>
                    <a:pt x="563691" y="252752"/>
                  </a:cubicBezTo>
                  <a:cubicBezTo>
                    <a:pt x="573740" y="268807"/>
                    <a:pt x="579053" y="286711"/>
                    <a:pt x="582865" y="310158"/>
                  </a:cubicBezTo>
                  <a:cubicBezTo>
                    <a:pt x="640040" y="228842"/>
                    <a:pt x="697619" y="153418"/>
                    <a:pt x="747863" y="72795"/>
                  </a:cubicBezTo>
                  <a:lnTo>
                    <a:pt x="753266" y="73319"/>
                  </a:lnTo>
                  <a:lnTo>
                    <a:pt x="757392" y="66369"/>
                  </a:lnTo>
                  <a:cubicBezTo>
                    <a:pt x="768478" y="47159"/>
                    <a:pt x="781894" y="21290"/>
                    <a:pt x="775007" y="16829"/>
                  </a:cubicBezTo>
                  <a:cubicBezTo>
                    <a:pt x="925568" y="50787"/>
                    <a:pt x="1230963" y="65919"/>
                    <a:pt x="1447131" y="369"/>
                  </a:cubicBezTo>
                  <a:cubicBezTo>
                    <a:pt x="1449267" y="-267"/>
                    <a:pt x="1451635" y="138"/>
                    <a:pt x="1453946" y="2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BF594B-127D-41D8-A2BD-E2B0EBEDF4F5}"/>
                </a:ext>
              </a:extLst>
            </p:cNvPr>
            <p:cNvGrpSpPr/>
            <p:nvPr/>
          </p:nvGrpSpPr>
          <p:grpSpPr>
            <a:xfrm>
              <a:off x="2729377" y="4021296"/>
              <a:ext cx="229232" cy="189978"/>
              <a:chOff x="2963763" y="3997435"/>
              <a:chExt cx="229232" cy="18997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76FAC73-B9E5-48F9-A3A3-38C13F2987E0}"/>
                  </a:ext>
                </a:extLst>
              </p:cNvPr>
              <p:cNvSpPr/>
              <p:nvPr/>
            </p:nvSpPr>
            <p:spPr>
              <a:xfrm>
                <a:off x="2964016" y="4050248"/>
                <a:ext cx="228979" cy="137165"/>
              </a:xfrm>
              <a:custGeom>
                <a:avLst/>
                <a:gdLst>
                  <a:gd name="connsiteX0" fmla="*/ 299225 w 303131"/>
                  <a:gd name="connsiteY0" fmla="*/ 0 h 181584"/>
                  <a:gd name="connsiteX1" fmla="*/ 276212 w 303131"/>
                  <a:gd name="connsiteY1" fmla="*/ 94957 h 181584"/>
                  <a:gd name="connsiteX2" fmla="*/ 182861 w 303131"/>
                  <a:gd name="connsiteY2" fmla="*/ 170112 h 181584"/>
                  <a:gd name="connsiteX3" fmla="*/ 147845 w 303131"/>
                  <a:gd name="connsiteY3" fmla="*/ 181581 h 181584"/>
                  <a:gd name="connsiteX4" fmla="*/ 88210 w 303131"/>
                  <a:gd name="connsiteY4" fmla="*/ 153521 h 181584"/>
                  <a:gd name="connsiteX5" fmla="*/ 2122 w 303131"/>
                  <a:gd name="connsiteY5" fmla="*/ 35399 h 181584"/>
                  <a:gd name="connsiteX6" fmla="*/ 975 w 303131"/>
                  <a:gd name="connsiteY6" fmla="*/ 12386 h 181584"/>
                  <a:gd name="connsiteX7" fmla="*/ 25058 w 303131"/>
                  <a:gd name="connsiteY7" fmla="*/ 25460 h 181584"/>
                  <a:gd name="connsiteX8" fmla="*/ 271625 w 303131"/>
                  <a:gd name="connsiteY8" fmla="*/ 16514 h 181584"/>
                  <a:gd name="connsiteX9" fmla="*/ 299225 w 303131"/>
                  <a:gd name="connsiteY9" fmla="*/ 0 h 181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131" h="181584">
                    <a:moveTo>
                      <a:pt x="299225" y="0"/>
                    </a:moveTo>
                    <a:cubicBezTo>
                      <a:pt x="309317" y="34023"/>
                      <a:pt x="299225" y="67968"/>
                      <a:pt x="276212" y="94957"/>
                    </a:cubicBezTo>
                    <a:cubicBezTo>
                      <a:pt x="248612" y="127374"/>
                      <a:pt x="220706" y="151075"/>
                      <a:pt x="182861" y="170112"/>
                    </a:cubicBezTo>
                    <a:cubicBezTo>
                      <a:pt x="175445" y="178828"/>
                      <a:pt x="158395" y="181351"/>
                      <a:pt x="147845" y="181581"/>
                    </a:cubicBezTo>
                    <a:cubicBezTo>
                      <a:pt x="134236" y="181886"/>
                      <a:pt x="107247" y="165601"/>
                      <a:pt x="88210" y="153521"/>
                    </a:cubicBezTo>
                    <a:cubicBezTo>
                      <a:pt x="44172" y="125462"/>
                      <a:pt x="19171" y="83336"/>
                      <a:pt x="2122" y="35399"/>
                    </a:cubicBezTo>
                    <a:cubicBezTo>
                      <a:pt x="-1089" y="26453"/>
                      <a:pt x="57" y="20337"/>
                      <a:pt x="975" y="12386"/>
                    </a:cubicBezTo>
                    <a:cubicBezTo>
                      <a:pt x="12443" y="16438"/>
                      <a:pt x="19324" y="23625"/>
                      <a:pt x="25058" y="25460"/>
                    </a:cubicBezTo>
                    <a:cubicBezTo>
                      <a:pt x="108241" y="51989"/>
                      <a:pt x="190200" y="49466"/>
                      <a:pt x="271625" y="16514"/>
                    </a:cubicBezTo>
                    <a:cubicBezTo>
                      <a:pt x="279959" y="13074"/>
                      <a:pt x="290968" y="7263"/>
                      <a:pt x="299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A78D14F-5ECF-471C-8C3E-358123F08C98}"/>
                  </a:ext>
                </a:extLst>
              </p:cNvPr>
              <p:cNvSpPr/>
              <p:nvPr/>
            </p:nvSpPr>
            <p:spPr>
              <a:xfrm>
                <a:off x="2963763" y="3997435"/>
                <a:ext cx="226283" cy="87021"/>
              </a:xfrm>
              <a:custGeom>
                <a:avLst/>
                <a:gdLst>
                  <a:gd name="connsiteX0" fmla="*/ 299561 w 299562"/>
                  <a:gd name="connsiteY0" fmla="*/ 72974 h 115201"/>
                  <a:gd name="connsiteX1" fmla="*/ 123485 w 299562"/>
                  <a:gd name="connsiteY1" fmla="*/ 114565 h 115201"/>
                  <a:gd name="connsiteX2" fmla="*/ 1311 w 299562"/>
                  <a:gd name="connsiteY2" fmla="*/ 82301 h 115201"/>
                  <a:gd name="connsiteX3" fmla="*/ 26158 w 299562"/>
                  <a:gd name="connsiteY3" fmla="*/ 26489 h 115201"/>
                  <a:gd name="connsiteX4" fmla="*/ 144511 w 299562"/>
                  <a:gd name="connsiteY4" fmla="*/ 10816 h 115201"/>
                  <a:gd name="connsiteX5" fmla="*/ 190154 w 299562"/>
                  <a:gd name="connsiteY5" fmla="*/ 13569 h 115201"/>
                  <a:gd name="connsiteX6" fmla="*/ 299561 w 299562"/>
                  <a:gd name="connsiteY6" fmla="*/ 72974 h 11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562" h="115201">
                    <a:moveTo>
                      <a:pt x="299561" y="72974"/>
                    </a:moveTo>
                    <a:cubicBezTo>
                      <a:pt x="243672" y="102486"/>
                      <a:pt x="185720" y="118694"/>
                      <a:pt x="123485" y="114565"/>
                    </a:cubicBezTo>
                    <a:cubicBezTo>
                      <a:pt x="85029" y="111966"/>
                      <a:pt x="34951" y="106461"/>
                      <a:pt x="1311" y="82301"/>
                    </a:cubicBezTo>
                    <a:cubicBezTo>
                      <a:pt x="-4500" y="58906"/>
                      <a:pt x="9950" y="39716"/>
                      <a:pt x="26158" y="26489"/>
                    </a:cubicBezTo>
                    <a:cubicBezTo>
                      <a:pt x="61710" y="-2564"/>
                      <a:pt x="102384" y="-7609"/>
                      <a:pt x="144511" y="10816"/>
                    </a:cubicBezTo>
                    <a:cubicBezTo>
                      <a:pt x="160107" y="17621"/>
                      <a:pt x="172111" y="20373"/>
                      <a:pt x="190154" y="13569"/>
                    </a:cubicBezTo>
                    <a:cubicBezTo>
                      <a:pt x="245507" y="-7380"/>
                      <a:pt x="299943" y="26107"/>
                      <a:pt x="299561" y="729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2661C3-AE28-445E-AECF-C460231115DF}"/>
                </a:ext>
              </a:extLst>
            </p:cNvPr>
            <p:cNvSpPr/>
            <p:nvPr/>
          </p:nvSpPr>
          <p:spPr>
            <a:xfrm>
              <a:off x="2728228" y="4202666"/>
              <a:ext cx="227403" cy="141778"/>
            </a:xfrm>
            <a:custGeom>
              <a:avLst/>
              <a:gdLst>
                <a:gd name="connsiteX0" fmla="*/ 297871 w 301044"/>
                <a:gd name="connsiteY0" fmla="*/ 115982 h 187691"/>
                <a:gd name="connsiteX1" fmla="*/ 271341 w 301044"/>
                <a:gd name="connsiteY1" fmla="*/ 102373 h 187691"/>
                <a:gd name="connsiteX2" fmla="*/ 255132 w 301044"/>
                <a:gd name="connsiteY2" fmla="*/ 109254 h 187691"/>
                <a:gd name="connsiteX3" fmla="*/ 239459 w 301044"/>
                <a:gd name="connsiteY3" fmla="*/ 122175 h 187691"/>
                <a:gd name="connsiteX4" fmla="*/ 182041 w 301044"/>
                <a:gd name="connsiteY4" fmla="*/ 103138 h 187691"/>
                <a:gd name="connsiteX5" fmla="*/ 184717 w 301044"/>
                <a:gd name="connsiteY5" fmla="*/ 0 h 187691"/>
                <a:gd name="connsiteX6" fmla="*/ 177913 w 301044"/>
                <a:gd name="connsiteY6" fmla="*/ 77 h 187691"/>
                <a:gd name="connsiteX7" fmla="*/ 123095 w 301044"/>
                <a:gd name="connsiteY7" fmla="*/ 77 h 187691"/>
                <a:gd name="connsiteX8" fmla="*/ 116290 w 301044"/>
                <a:gd name="connsiteY8" fmla="*/ 0 h 187691"/>
                <a:gd name="connsiteX9" fmla="*/ 118966 w 301044"/>
                <a:gd name="connsiteY9" fmla="*/ 103138 h 187691"/>
                <a:gd name="connsiteX10" fmla="*/ 61549 w 301044"/>
                <a:gd name="connsiteY10" fmla="*/ 122175 h 187691"/>
                <a:gd name="connsiteX11" fmla="*/ 45875 w 301044"/>
                <a:gd name="connsiteY11" fmla="*/ 109254 h 187691"/>
                <a:gd name="connsiteX12" fmla="*/ 29667 w 301044"/>
                <a:gd name="connsiteY12" fmla="*/ 102373 h 187691"/>
                <a:gd name="connsiteX13" fmla="*/ 3137 w 301044"/>
                <a:gd name="connsiteY13" fmla="*/ 115982 h 187691"/>
                <a:gd name="connsiteX14" fmla="*/ 10783 w 301044"/>
                <a:gd name="connsiteY14" fmla="*/ 153292 h 187691"/>
                <a:gd name="connsiteX15" fmla="*/ 141444 w 301044"/>
                <a:gd name="connsiteY15" fmla="*/ 182039 h 187691"/>
                <a:gd name="connsiteX16" fmla="*/ 150542 w 301044"/>
                <a:gd name="connsiteY16" fmla="*/ 180204 h 187691"/>
                <a:gd name="connsiteX17" fmla="*/ 159640 w 301044"/>
                <a:gd name="connsiteY17" fmla="*/ 182039 h 187691"/>
                <a:gd name="connsiteX18" fmla="*/ 290302 w 301044"/>
                <a:gd name="connsiteY18" fmla="*/ 153292 h 187691"/>
                <a:gd name="connsiteX19" fmla="*/ 297871 w 301044"/>
                <a:gd name="connsiteY19" fmla="*/ 115982 h 18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044" h="187691">
                  <a:moveTo>
                    <a:pt x="297871" y="115982"/>
                  </a:moveTo>
                  <a:cubicBezTo>
                    <a:pt x="292978" y="104743"/>
                    <a:pt x="282350" y="102526"/>
                    <a:pt x="271341" y="102373"/>
                  </a:cubicBezTo>
                  <a:cubicBezTo>
                    <a:pt x="265072" y="102297"/>
                    <a:pt x="259796" y="104896"/>
                    <a:pt x="255132" y="109254"/>
                  </a:cubicBezTo>
                  <a:cubicBezTo>
                    <a:pt x="250239" y="113841"/>
                    <a:pt x="245193" y="118658"/>
                    <a:pt x="239459" y="122175"/>
                  </a:cubicBezTo>
                  <a:cubicBezTo>
                    <a:pt x="206736" y="142206"/>
                    <a:pt x="186782" y="135325"/>
                    <a:pt x="182041" y="103138"/>
                  </a:cubicBezTo>
                  <a:cubicBezTo>
                    <a:pt x="181659" y="98015"/>
                    <a:pt x="184717" y="18502"/>
                    <a:pt x="184717" y="0"/>
                  </a:cubicBezTo>
                  <a:cubicBezTo>
                    <a:pt x="182959" y="0"/>
                    <a:pt x="180589" y="77"/>
                    <a:pt x="177913" y="77"/>
                  </a:cubicBezTo>
                  <a:cubicBezTo>
                    <a:pt x="177913" y="77"/>
                    <a:pt x="123095" y="77"/>
                    <a:pt x="123095" y="77"/>
                  </a:cubicBezTo>
                  <a:cubicBezTo>
                    <a:pt x="120419" y="77"/>
                    <a:pt x="118125" y="77"/>
                    <a:pt x="116290" y="0"/>
                  </a:cubicBezTo>
                  <a:cubicBezTo>
                    <a:pt x="116290" y="18502"/>
                    <a:pt x="119272" y="98015"/>
                    <a:pt x="118966" y="103138"/>
                  </a:cubicBezTo>
                  <a:cubicBezTo>
                    <a:pt x="114150" y="135325"/>
                    <a:pt x="94271" y="142206"/>
                    <a:pt x="61549" y="122175"/>
                  </a:cubicBezTo>
                  <a:cubicBezTo>
                    <a:pt x="55815" y="118658"/>
                    <a:pt x="50845" y="113918"/>
                    <a:pt x="45875" y="109254"/>
                  </a:cubicBezTo>
                  <a:cubicBezTo>
                    <a:pt x="41212" y="104896"/>
                    <a:pt x="36013" y="102297"/>
                    <a:pt x="29667" y="102373"/>
                  </a:cubicBezTo>
                  <a:cubicBezTo>
                    <a:pt x="18657" y="102526"/>
                    <a:pt x="8030" y="104820"/>
                    <a:pt x="3137" y="115982"/>
                  </a:cubicBezTo>
                  <a:cubicBezTo>
                    <a:pt x="-2903" y="129821"/>
                    <a:pt x="-150" y="142894"/>
                    <a:pt x="10783" y="153292"/>
                  </a:cubicBezTo>
                  <a:cubicBezTo>
                    <a:pt x="48399" y="189226"/>
                    <a:pt x="93430" y="193507"/>
                    <a:pt x="141444" y="182039"/>
                  </a:cubicBezTo>
                  <a:cubicBezTo>
                    <a:pt x="144579" y="181275"/>
                    <a:pt x="147560" y="180739"/>
                    <a:pt x="150542" y="180204"/>
                  </a:cubicBezTo>
                  <a:cubicBezTo>
                    <a:pt x="153524" y="180663"/>
                    <a:pt x="156582" y="181275"/>
                    <a:pt x="159640" y="182039"/>
                  </a:cubicBezTo>
                  <a:cubicBezTo>
                    <a:pt x="207654" y="193507"/>
                    <a:pt x="252609" y="189226"/>
                    <a:pt x="290302" y="153292"/>
                  </a:cubicBezTo>
                  <a:cubicBezTo>
                    <a:pt x="301158" y="142894"/>
                    <a:pt x="303987" y="129821"/>
                    <a:pt x="297871" y="115982"/>
                  </a:cubicBezTo>
                  <a:close/>
                </a:path>
              </a:pathLst>
            </a:custGeom>
            <a:solidFill>
              <a:schemeClr val="accent1"/>
            </a:solidFill>
            <a:ln w="7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F6E3C6-E0DD-49A9-95EF-8704317DBC14}"/>
                </a:ext>
              </a:extLst>
            </p:cNvPr>
            <p:cNvGrpSpPr/>
            <p:nvPr/>
          </p:nvGrpSpPr>
          <p:grpSpPr>
            <a:xfrm>
              <a:off x="2383971" y="3532213"/>
              <a:ext cx="915916" cy="560270"/>
              <a:chOff x="2601855" y="3501842"/>
              <a:chExt cx="915916" cy="560270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B2B9BFA-024B-4972-A9E4-E6530CAB0030}"/>
                  </a:ext>
                </a:extLst>
              </p:cNvPr>
              <p:cNvSpPr/>
              <p:nvPr/>
            </p:nvSpPr>
            <p:spPr>
              <a:xfrm>
                <a:off x="2601855" y="3513739"/>
                <a:ext cx="429816" cy="548373"/>
              </a:xfrm>
              <a:custGeom>
                <a:avLst/>
                <a:gdLst>
                  <a:gd name="connsiteX0" fmla="*/ 234079 w 569006"/>
                  <a:gd name="connsiteY0" fmla="*/ 19710 h 725956"/>
                  <a:gd name="connsiteX1" fmla="*/ 457710 w 569006"/>
                  <a:gd name="connsiteY1" fmla="*/ 32325 h 725956"/>
                  <a:gd name="connsiteX2" fmla="*/ 530877 w 569006"/>
                  <a:gd name="connsiteY2" fmla="*/ 112908 h 725956"/>
                  <a:gd name="connsiteX3" fmla="*/ 530877 w 569006"/>
                  <a:gd name="connsiteY3" fmla="*/ 112908 h 725956"/>
                  <a:gd name="connsiteX4" fmla="*/ 562223 w 569006"/>
                  <a:gd name="connsiteY4" fmla="*/ 367044 h 725956"/>
                  <a:gd name="connsiteX5" fmla="*/ 395017 w 569006"/>
                  <a:gd name="connsiteY5" fmla="*/ 686090 h 725956"/>
                  <a:gd name="connsiteX6" fmla="*/ 298607 w 569006"/>
                  <a:gd name="connsiteY6" fmla="*/ 725847 h 725956"/>
                  <a:gd name="connsiteX7" fmla="*/ 68478 w 569006"/>
                  <a:gd name="connsiteY7" fmla="*/ 606730 h 725956"/>
                  <a:gd name="connsiteX8" fmla="*/ 510 w 569006"/>
                  <a:gd name="connsiteY8" fmla="*/ 339750 h 725956"/>
                  <a:gd name="connsiteX9" fmla="*/ 40572 w 569006"/>
                  <a:gd name="connsiteY9" fmla="*/ 196397 h 725956"/>
                  <a:gd name="connsiteX10" fmla="*/ 234079 w 569006"/>
                  <a:gd name="connsiteY10" fmla="*/ 19710 h 72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9006" h="725956">
                    <a:moveTo>
                      <a:pt x="234079" y="19710"/>
                    </a:moveTo>
                    <a:cubicBezTo>
                      <a:pt x="306864" y="-9037"/>
                      <a:pt x="387448" y="-7584"/>
                      <a:pt x="457710" y="32325"/>
                    </a:cubicBezTo>
                    <a:cubicBezTo>
                      <a:pt x="484851" y="47769"/>
                      <a:pt x="517956" y="88902"/>
                      <a:pt x="530877" y="112908"/>
                    </a:cubicBezTo>
                    <a:cubicBezTo>
                      <a:pt x="530877" y="112908"/>
                      <a:pt x="530877" y="112908"/>
                      <a:pt x="530877" y="112908"/>
                    </a:cubicBezTo>
                    <a:cubicBezTo>
                      <a:pt x="569869" y="194103"/>
                      <a:pt x="576215" y="279962"/>
                      <a:pt x="562223" y="367044"/>
                    </a:cubicBezTo>
                    <a:cubicBezTo>
                      <a:pt x="542192" y="491513"/>
                      <a:pt x="494026" y="602755"/>
                      <a:pt x="395017" y="686090"/>
                    </a:cubicBezTo>
                    <a:cubicBezTo>
                      <a:pt x="367799" y="709027"/>
                      <a:pt x="335917" y="724853"/>
                      <a:pt x="298607" y="725847"/>
                    </a:cubicBezTo>
                    <a:cubicBezTo>
                      <a:pt x="199980" y="728370"/>
                      <a:pt x="123143" y="687084"/>
                      <a:pt x="68478" y="606730"/>
                    </a:cubicBezTo>
                    <a:cubicBezTo>
                      <a:pt x="13889" y="526529"/>
                      <a:pt x="-3313" y="435471"/>
                      <a:pt x="510" y="339750"/>
                    </a:cubicBezTo>
                    <a:cubicBezTo>
                      <a:pt x="6167" y="296094"/>
                      <a:pt x="18553" y="238218"/>
                      <a:pt x="40572" y="196397"/>
                    </a:cubicBezTo>
                    <a:cubicBezTo>
                      <a:pt x="84304" y="113214"/>
                      <a:pt x="147074" y="54038"/>
                      <a:pt x="234079" y="19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73415B8-5D7D-46BF-A23B-A722EC51BCFF}"/>
                  </a:ext>
                </a:extLst>
              </p:cNvPr>
              <p:cNvSpPr/>
              <p:nvPr/>
            </p:nvSpPr>
            <p:spPr>
              <a:xfrm>
                <a:off x="2632484" y="3545672"/>
                <a:ext cx="386292" cy="502832"/>
              </a:xfrm>
              <a:custGeom>
                <a:avLst/>
                <a:gdLst>
                  <a:gd name="connsiteX0" fmla="*/ 254 w 511388"/>
                  <a:gd name="connsiteY0" fmla="*/ 356881 h 665667"/>
                  <a:gd name="connsiteX1" fmla="*/ 78620 w 511388"/>
                  <a:gd name="connsiteY1" fmla="*/ 584564 h 665667"/>
                  <a:gd name="connsiteX2" fmla="*/ 293993 w 511388"/>
                  <a:gd name="connsiteY2" fmla="*/ 659949 h 665667"/>
                  <a:gd name="connsiteX3" fmla="*/ 419150 w 511388"/>
                  <a:gd name="connsiteY3" fmla="*/ 560787 h 665667"/>
                  <a:gd name="connsiteX4" fmla="*/ 506079 w 511388"/>
                  <a:gd name="connsiteY4" fmla="*/ 337309 h 665667"/>
                  <a:gd name="connsiteX5" fmla="*/ 461965 w 511388"/>
                  <a:gd name="connsiteY5" fmla="*/ 87225 h 665667"/>
                  <a:gd name="connsiteX6" fmla="*/ 260506 w 511388"/>
                  <a:gd name="connsiteY6" fmla="*/ 4730 h 665667"/>
                  <a:gd name="connsiteX7" fmla="*/ 9734 w 511388"/>
                  <a:gd name="connsiteY7" fmla="*/ 267047 h 665667"/>
                  <a:gd name="connsiteX8" fmla="*/ 254 w 511388"/>
                  <a:gd name="connsiteY8" fmla="*/ 356881 h 66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388" h="665667">
                    <a:moveTo>
                      <a:pt x="254" y="356881"/>
                    </a:moveTo>
                    <a:cubicBezTo>
                      <a:pt x="1936" y="441135"/>
                      <a:pt x="19368" y="521030"/>
                      <a:pt x="78620" y="584564"/>
                    </a:cubicBezTo>
                    <a:cubicBezTo>
                      <a:pt x="136344" y="646569"/>
                      <a:pt x="207905" y="679750"/>
                      <a:pt x="293993" y="659949"/>
                    </a:cubicBezTo>
                    <a:cubicBezTo>
                      <a:pt x="349653" y="647181"/>
                      <a:pt x="387192" y="605207"/>
                      <a:pt x="419150" y="560787"/>
                    </a:cubicBezTo>
                    <a:cubicBezTo>
                      <a:pt x="467164" y="494118"/>
                      <a:pt x="494382" y="418122"/>
                      <a:pt x="506079" y="337309"/>
                    </a:cubicBezTo>
                    <a:cubicBezTo>
                      <a:pt x="518694" y="249615"/>
                      <a:pt x="510667" y="164521"/>
                      <a:pt x="461965" y="87225"/>
                    </a:cubicBezTo>
                    <a:cubicBezTo>
                      <a:pt x="416933" y="15740"/>
                      <a:pt x="341548" y="-12013"/>
                      <a:pt x="260506" y="4730"/>
                    </a:cubicBezTo>
                    <a:cubicBezTo>
                      <a:pt x="137032" y="30190"/>
                      <a:pt x="32288" y="140514"/>
                      <a:pt x="9734" y="267047"/>
                    </a:cubicBezTo>
                    <a:cubicBezTo>
                      <a:pt x="4382" y="296712"/>
                      <a:pt x="-1275" y="326376"/>
                      <a:pt x="254" y="35688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02CF66B-C3B2-4953-AFE4-2D849071BD73}"/>
                  </a:ext>
                </a:extLst>
              </p:cNvPr>
              <p:cNvSpPr/>
              <p:nvPr/>
            </p:nvSpPr>
            <p:spPr>
              <a:xfrm>
                <a:off x="2666885" y="3625725"/>
                <a:ext cx="315185" cy="400111"/>
              </a:xfrm>
              <a:custGeom>
                <a:avLst/>
                <a:gdLst>
                  <a:gd name="connsiteX0" fmla="*/ 4944 w 417253"/>
                  <a:gd name="connsiteY0" fmla="*/ 250752 h 529681"/>
                  <a:gd name="connsiteX1" fmla="*/ 142792 w 417253"/>
                  <a:gd name="connsiteY1" fmla="*/ 27045 h 529681"/>
                  <a:gd name="connsiteX2" fmla="*/ 406714 w 417253"/>
                  <a:gd name="connsiteY2" fmla="*/ 118332 h 529681"/>
                  <a:gd name="connsiteX3" fmla="*/ 375138 w 417253"/>
                  <a:gd name="connsiteY3" fmla="*/ 367116 h 529681"/>
                  <a:gd name="connsiteX4" fmla="*/ 349296 w 417253"/>
                  <a:gd name="connsiteY4" fmla="*/ 346397 h 529681"/>
                  <a:gd name="connsiteX5" fmla="*/ 349296 w 417253"/>
                  <a:gd name="connsiteY5" fmla="*/ 346397 h 529681"/>
                  <a:gd name="connsiteX6" fmla="*/ 325519 w 417253"/>
                  <a:gd name="connsiteY6" fmla="*/ 334088 h 529681"/>
                  <a:gd name="connsiteX7" fmla="*/ 272230 w 417253"/>
                  <a:gd name="connsiteY7" fmla="*/ 379808 h 529681"/>
                  <a:gd name="connsiteX8" fmla="*/ 281481 w 417253"/>
                  <a:gd name="connsiteY8" fmla="*/ 407484 h 529681"/>
                  <a:gd name="connsiteX9" fmla="*/ 303882 w 417253"/>
                  <a:gd name="connsiteY9" fmla="*/ 445712 h 529681"/>
                  <a:gd name="connsiteX10" fmla="*/ 309693 w 417253"/>
                  <a:gd name="connsiteY10" fmla="*/ 464978 h 529681"/>
                  <a:gd name="connsiteX11" fmla="*/ 296772 w 417253"/>
                  <a:gd name="connsiteY11" fmla="*/ 477670 h 529681"/>
                  <a:gd name="connsiteX12" fmla="*/ 32697 w 417253"/>
                  <a:gd name="connsiteY12" fmla="*/ 432944 h 529681"/>
                  <a:gd name="connsiteX13" fmla="*/ 4944 w 417253"/>
                  <a:gd name="connsiteY13" fmla="*/ 250752 h 529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253" h="529681">
                    <a:moveTo>
                      <a:pt x="4944" y="250752"/>
                    </a:moveTo>
                    <a:cubicBezTo>
                      <a:pt x="21840" y="158624"/>
                      <a:pt x="58462" y="77505"/>
                      <a:pt x="142792" y="27045"/>
                    </a:cubicBezTo>
                    <a:cubicBezTo>
                      <a:pt x="243712" y="-33431"/>
                      <a:pt x="376438" y="12060"/>
                      <a:pt x="406714" y="118332"/>
                    </a:cubicBezTo>
                    <a:cubicBezTo>
                      <a:pt x="431332" y="204649"/>
                      <a:pt x="409543" y="286150"/>
                      <a:pt x="375138" y="367116"/>
                    </a:cubicBezTo>
                    <a:cubicBezTo>
                      <a:pt x="365275" y="359165"/>
                      <a:pt x="357248" y="352819"/>
                      <a:pt x="349296" y="346397"/>
                    </a:cubicBezTo>
                    <a:lnTo>
                      <a:pt x="349296" y="346397"/>
                    </a:lnTo>
                    <a:cubicBezTo>
                      <a:pt x="341422" y="342192"/>
                      <a:pt x="333853" y="336916"/>
                      <a:pt x="325519" y="334088"/>
                    </a:cubicBezTo>
                    <a:cubicBezTo>
                      <a:pt x="288515" y="321396"/>
                      <a:pt x="266113" y="340968"/>
                      <a:pt x="272230" y="379808"/>
                    </a:cubicBezTo>
                    <a:cubicBezTo>
                      <a:pt x="273759" y="389670"/>
                      <a:pt x="276817" y="398921"/>
                      <a:pt x="281481" y="407484"/>
                    </a:cubicBezTo>
                    <a:cubicBezTo>
                      <a:pt x="288515" y="420481"/>
                      <a:pt x="296389" y="433020"/>
                      <a:pt x="303882" y="445712"/>
                    </a:cubicBezTo>
                    <a:cubicBezTo>
                      <a:pt x="316344" y="448999"/>
                      <a:pt x="321237" y="454427"/>
                      <a:pt x="309693" y="464978"/>
                    </a:cubicBezTo>
                    <a:cubicBezTo>
                      <a:pt x="305258" y="469030"/>
                      <a:pt x="301206" y="473618"/>
                      <a:pt x="296772" y="477670"/>
                    </a:cubicBezTo>
                    <a:cubicBezTo>
                      <a:pt x="205485" y="561464"/>
                      <a:pt x="90955" y="542198"/>
                      <a:pt x="32697" y="432944"/>
                    </a:cubicBezTo>
                    <a:cubicBezTo>
                      <a:pt x="2038" y="375602"/>
                      <a:pt x="-6677" y="314286"/>
                      <a:pt x="4944" y="25075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5245E0B-2EFF-4E97-A881-A5848045F14F}"/>
                  </a:ext>
                </a:extLst>
              </p:cNvPr>
              <p:cNvSpPr/>
              <p:nvPr/>
            </p:nvSpPr>
            <p:spPr>
              <a:xfrm>
                <a:off x="2709395" y="3696375"/>
                <a:ext cx="243956" cy="316646"/>
              </a:xfrm>
              <a:custGeom>
                <a:avLst/>
                <a:gdLst>
                  <a:gd name="connsiteX0" fmla="*/ 214348 w 322958"/>
                  <a:gd name="connsiteY0" fmla="*/ 386434 h 419188"/>
                  <a:gd name="connsiteX1" fmla="*/ 41866 w 322958"/>
                  <a:gd name="connsiteY1" fmla="*/ 366021 h 419188"/>
                  <a:gd name="connsiteX2" fmla="*/ 68855 w 322958"/>
                  <a:gd name="connsiteY2" fmla="*/ 39482 h 419188"/>
                  <a:gd name="connsiteX3" fmla="*/ 304106 w 322958"/>
                  <a:gd name="connsiteY3" fmla="*/ 67235 h 419188"/>
                  <a:gd name="connsiteX4" fmla="*/ 314046 w 322958"/>
                  <a:gd name="connsiteY4" fmla="*/ 210588 h 419188"/>
                  <a:gd name="connsiteX5" fmla="*/ 294855 w 322958"/>
                  <a:gd name="connsiteY5" fmla="*/ 255926 h 419188"/>
                  <a:gd name="connsiteX6" fmla="*/ 271078 w 322958"/>
                  <a:gd name="connsiteY6" fmla="*/ 243616 h 419188"/>
                  <a:gd name="connsiteX7" fmla="*/ 217789 w 322958"/>
                  <a:gd name="connsiteY7" fmla="*/ 289336 h 419188"/>
                  <a:gd name="connsiteX8" fmla="*/ 227040 w 322958"/>
                  <a:gd name="connsiteY8" fmla="*/ 317013 h 419188"/>
                  <a:gd name="connsiteX9" fmla="*/ 249441 w 322958"/>
                  <a:gd name="connsiteY9" fmla="*/ 355240 h 419188"/>
                  <a:gd name="connsiteX10" fmla="*/ 214348 w 322958"/>
                  <a:gd name="connsiteY10" fmla="*/ 386434 h 41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2958" h="419188">
                    <a:moveTo>
                      <a:pt x="214348" y="386434"/>
                    </a:moveTo>
                    <a:cubicBezTo>
                      <a:pt x="153567" y="436359"/>
                      <a:pt x="89115" y="428943"/>
                      <a:pt x="41866" y="366021"/>
                    </a:cubicBezTo>
                    <a:cubicBezTo>
                      <a:pt x="-23808" y="278480"/>
                      <a:pt x="-10276" y="114943"/>
                      <a:pt x="68855" y="39482"/>
                    </a:cubicBezTo>
                    <a:cubicBezTo>
                      <a:pt x="134912" y="-23517"/>
                      <a:pt x="263432" y="-8838"/>
                      <a:pt x="304106" y="67235"/>
                    </a:cubicBezTo>
                    <a:cubicBezTo>
                      <a:pt x="328572" y="112955"/>
                      <a:pt x="326202" y="161886"/>
                      <a:pt x="314046" y="210588"/>
                    </a:cubicBezTo>
                    <a:cubicBezTo>
                      <a:pt x="310070" y="226414"/>
                      <a:pt x="310758" y="244916"/>
                      <a:pt x="294855" y="255926"/>
                    </a:cubicBezTo>
                    <a:cubicBezTo>
                      <a:pt x="286980" y="251720"/>
                      <a:pt x="279411" y="246445"/>
                      <a:pt x="271078" y="243616"/>
                    </a:cubicBezTo>
                    <a:cubicBezTo>
                      <a:pt x="234074" y="230925"/>
                      <a:pt x="211672" y="250497"/>
                      <a:pt x="217789" y="289336"/>
                    </a:cubicBezTo>
                    <a:cubicBezTo>
                      <a:pt x="219318" y="299199"/>
                      <a:pt x="222376" y="308450"/>
                      <a:pt x="227040" y="317013"/>
                    </a:cubicBezTo>
                    <a:cubicBezTo>
                      <a:pt x="234074" y="330010"/>
                      <a:pt x="241949" y="342549"/>
                      <a:pt x="249441" y="355240"/>
                    </a:cubicBezTo>
                    <a:cubicBezTo>
                      <a:pt x="234838" y="362504"/>
                      <a:pt x="226505" y="376495"/>
                      <a:pt x="214348" y="38643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F770C4B-F580-4A87-A3AD-F81C507DB69F}"/>
                  </a:ext>
                </a:extLst>
              </p:cNvPr>
              <p:cNvSpPr/>
              <p:nvPr/>
            </p:nvSpPr>
            <p:spPr>
              <a:xfrm>
                <a:off x="3087955" y="3501842"/>
                <a:ext cx="429816" cy="548373"/>
              </a:xfrm>
              <a:custGeom>
                <a:avLst/>
                <a:gdLst>
                  <a:gd name="connsiteX0" fmla="*/ 334928 w 569006"/>
                  <a:gd name="connsiteY0" fmla="*/ 19710 h 725956"/>
                  <a:gd name="connsiteX1" fmla="*/ 111297 w 569006"/>
                  <a:gd name="connsiteY1" fmla="*/ 32325 h 725956"/>
                  <a:gd name="connsiteX2" fmla="*/ 38130 w 569006"/>
                  <a:gd name="connsiteY2" fmla="*/ 112908 h 725956"/>
                  <a:gd name="connsiteX3" fmla="*/ 38130 w 569006"/>
                  <a:gd name="connsiteY3" fmla="*/ 112908 h 725956"/>
                  <a:gd name="connsiteX4" fmla="*/ 6783 w 569006"/>
                  <a:gd name="connsiteY4" fmla="*/ 367044 h 725956"/>
                  <a:gd name="connsiteX5" fmla="*/ 173990 w 569006"/>
                  <a:gd name="connsiteY5" fmla="*/ 686090 h 725956"/>
                  <a:gd name="connsiteX6" fmla="*/ 270400 w 569006"/>
                  <a:gd name="connsiteY6" fmla="*/ 725847 h 725956"/>
                  <a:gd name="connsiteX7" fmla="*/ 500529 w 569006"/>
                  <a:gd name="connsiteY7" fmla="*/ 606730 h 725956"/>
                  <a:gd name="connsiteX8" fmla="*/ 568497 w 569006"/>
                  <a:gd name="connsiteY8" fmla="*/ 339750 h 725956"/>
                  <a:gd name="connsiteX9" fmla="*/ 528435 w 569006"/>
                  <a:gd name="connsiteY9" fmla="*/ 196397 h 725956"/>
                  <a:gd name="connsiteX10" fmla="*/ 334928 w 569006"/>
                  <a:gd name="connsiteY10" fmla="*/ 19710 h 72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9006" h="725956">
                    <a:moveTo>
                      <a:pt x="334928" y="19710"/>
                    </a:moveTo>
                    <a:cubicBezTo>
                      <a:pt x="262143" y="-9037"/>
                      <a:pt x="181559" y="-7584"/>
                      <a:pt x="111297" y="32325"/>
                    </a:cubicBezTo>
                    <a:cubicBezTo>
                      <a:pt x="84156" y="47769"/>
                      <a:pt x="51051" y="88902"/>
                      <a:pt x="38130" y="112908"/>
                    </a:cubicBezTo>
                    <a:cubicBezTo>
                      <a:pt x="38130" y="112908"/>
                      <a:pt x="38130" y="112908"/>
                      <a:pt x="38130" y="112908"/>
                    </a:cubicBezTo>
                    <a:cubicBezTo>
                      <a:pt x="-862" y="194103"/>
                      <a:pt x="-7208" y="279962"/>
                      <a:pt x="6783" y="367044"/>
                    </a:cubicBezTo>
                    <a:cubicBezTo>
                      <a:pt x="26815" y="491513"/>
                      <a:pt x="74981" y="602755"/>
                      <a:pt x="173990" y="686090"/>
                    </a:cubicBezTo>
                    <a:cubicBezTo>
                      <a:pt x="201208" y="709027"/>
                      <a:pt x="233090" y="724853"/>
                      <a:pt x="270400" y="725847"/>
                    </a:cubicBezTo>
                    <a:cubicBezTo>
                      <a:pt x="369026" y="728370"/>
                      <a:pt x="445864" y="687084"/>
                      <a:pt x="500529" y="606730"/>
                    </a:cubicBezTo>
                    <a:cubicBezTo>
                      <a:pt x="555117" y="526529"/>
                      <a:pt x="572320" y="435471"/>
                      <a:pt x="568497" y="339750"/>
                    </a:cubicBezTo>
                    <a:cubicBezTo>
                      <a:pt x="562839" y="296094"/>
                      <a:pt x="550454" y="238218"/>
                      <a:pt x="528435" y="196397"/>
                    </a:cubicBezTo>
                    <a:cubicBezTo>
                      <a:pt x="484779" y="113214"/>
                      <a:pt x="422010" y="54038"/>
                      <a:pt x="334928" y="19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0AFA381-AA4B-4A65-A5DE-E696A1A9E3EC}"/>
                  </a:ext>
                </a:extLst>
              </p:cNvPr>
              <p:cNvSpPr/>
              <p:nvPr/>
            </p:nvSpPr>
            <p:spPr>
              <a:xfrm>
                <a:off x="3100850" y="3533717"/>
                <a:ext cx="386308" cy="502832"/>
              </a:xfrm>
              <a:custGeom>
                <a:avLst/>
                <a:gdLst>
                  <a:gd name="connsiteX0" fmla="*/ 511135 w 511409"/>
                  <a:gd name="connsiteY0" fmla="*/ 356881 h 665667"/>
                  <a:gd name="connsiteX1" fmla="*/ 432768 w 511409"/>
                  <a:gd name="connsiteY1" fmla="*/ 584564 h 665667"/>
                  <a:gd name="connsiteX2" fmla="*/ 217395 w 511409"/>
                  <a:gd name="connsiteY2" fmla="*/ 659949 h 665667"/>
                  <a:gd name="connsiteX3" fmla="*/ 92238 w 511409"/>
                  <a:gd name="connsiteY3" fmla="*/ 560787 h 665667"/>
                  <a:gd name="connsiteX4" fmla="*/ 5309 w 511409"/>
                  <a:gd name="connsiteY4" fmla="*/ 337309 h 665667"/>
                  <a:gd name="connsiteX5" fmla="*/ 49424 w 511409"/>
                  <a:gd name="connsiteY5" fmla="*/ 87225 h 665667"/>
                  <a:gd name="connsiteX6" fmla="*/ 250882 w 511409"/>
                  <a:gd name="connsiteY6" fmla="*/ 4730 h 665667"/>
                  <a:gd name="connsiteX7" fmla="*/ 501654 w 511409"/>
                  <a:gd name="connsiteY7" fmla="*/ 267047 h 665667"/>
                  <a:gd name="connsiteX8" fmla="*/ 511135 w 511409"/>
                  <a:gd name="connsiteY8" fmla="*/ 356881 h 66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409" h="665667">
                    <a:moveTo>
                      <a:pt x="511135" y="356881"/>
                    </a:moveTo>
                    <a:cubicBezTo>
                      <a:pt x="509453" y="441135"/>
                      <a:pt x="492021" y="521030"/>
                      <a:pt x="432768" y="584564"/>
                    </a:cubicBezTo>
                    <a:cubicBezTo>
                      <a:pt x="375045" y="646569"/>
                      <a:pt x="303483" y="679750"/>
                      <a:pt x="217395" y="659949"/>
                    </a:cubicBezTo>
                    <a:cubicBezTo>
                      <a:pt x="161736" y="647181"/>
                      <a:pt x="124197" y="605207"/>
                      <a:pt x="92238" y="560787"/>
                    </a:cubicBezTo>
                    <a:cubicBezTo>
                      <a:pt x="44225" y="494118"/>
                      <a:pt x="17007" y="418122"/>
                      <a:pt x="5309" y="337309"/>
                    </a:cubicBezTo>
                    <a:cubicBezTo>
                      <a:pt x="-7306" y="249615"/>
                      <a:pt x="722" y="164521"/>
                      <a:pt x="49424" y="87225"/>
                    </a:cubicBezTo>
                    <a:cubicBezTo>
                      <a:pt x="94456" y="15740"/>
                      <a:pt x="169840" y="-12013"/>
                      <a:pt x="250882" y="4730"/>
                    </a:cubicBezTo>
                    <a:cubicBezTo>
                      <a:pt x="374357" y="30190"/>
                      <a:pt x="479100" y="140514"/>
                      <a:pt x="501654" y="267047"/>
                    </a:cubicBezTo>
                    <a:cubicBezTo>
                      <a:pt x="507006" y="296788"/>
                      <a:pt x="512740" y="326376"/>
                      <a:pt x="511135" y="35688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12C9AD7-326E-480C-B20F-A4B44A557224}"/>
                  </a:ext>
                </a:extLst>
              </p:cNvPr>
              <p:cNvSpPr/>
              <p:nvPr/>
            </p:nvSpPr>
            <p:spPr>
              <a:xfrm>
                <a:off x="3137557" y="3613770"/>
                <a:ext cx="315210" cy="400111"/>
              </a:xfrm>
              <a:custGeom>
                <a:avLst/>
                <a:gdLst>
                  <a:gd name="connsiteX0" fmla="*/ 412310 w 417286"/>
                  <a:gd name="connsiteY0" fmla="*/ 250752 h 529681"/>
                  <a:gd name="connsiteX1" fmla="*/ 274462 w 417286"/>
                  <a:gd name="connsiteY1" fmla="*/ 27045 h 529681"/>
                  <a:gd name="connsiteX2" fmla="*/ 10540 w 417286"/>
                  <a:gd name="connsiteY2" fmla="*/ 118332 h 529681"/>
                  <a:gd name="connsiteX3" fmla="*/ 42115 w 417286"/>
                  <a:gd name="connsiteY3" fmla="*/ 367116 h 529681"/>
                  <a:gd name="connsiteX4" fmla="*/ 67957 w 417286"/>
                  <a:gd name="connsiteY4" fmla="*/ 346397 h 529681"/>
                  <a:gd name="connsiteX5" fmla="*/ 67957 w 417286"/>
                  <a:gd name="connsiteY5" fmla="*/ 346397 h 529681"/>
                  <a:gd name="connsiteX6" fmla="*/ 91735 w 417286"/>
                  <a:gd name="connsiteY6" fmla="*/ 334087 h 529681"/>
                  <a:gd name="connsiteX7" fmla="*/ 145024 w 417286"/>
                  <a:gd name="connsiteY7" fmla="*/ 379807 h 529681"/>
                  <a:gd name="connsiteX8" fmla="*/ 135773 w 417286"/>
                  <a:gd name="connsiteY8" fmla="*/ 407484 h 529681"/>
                  <a:gd name="connsiteX9" fmla="*/ 113371 w 417286"/>
                  <a:gd name="connsiteY9" fmla="*/ 445712 h 529681"/>
                  <a:gd name="connsiteX10" fmla="*/ 107561 w 417286"/>
                  <a:gd name="connsiteY10" fmla="*/ 464978 h 529681"/>
                  <a:gd name="connsiteX11" fmla="*/ 120482 w 417286"/>
                  <a:gd name="connsiteY11" fmla="*/ 477670 h 529681"/>
                  <a:gd name="connsiteX12" fmla="*/ 384557 w 417286"/>
                  <a:gd name="connsiteY12" fmla="*/ 432944 h 529681"/>
                  <a:gd name="connsiteX13" fmla="*/ 412310 w 417286"/>
                  <a:gd name="connsiteY13" fmla="*/ 250752 h 529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286" h="529681">
                    <a:moveTo>
                      <a:pt x="412310" y="250752"/>
                    </a:moveTo>
                    <a:cubicBezTo>
                      <a:pt x="395413" y="158624"/>
                      <a:pt x="358791" y="77505"/>
                      <a:pt x="274462" y="27045"/>
                    </a:cubicBezTo>
                    <a:cubicBezTo>
                      <a:pt x="173541" y="-33431"/>
                      <a:pt x="40816" y="12060"/>
                      <a:pt x="10540" y="118332"/>
                    </a:cubicBezTo>
                    <a:cubicBezTo>
                      <a:pt x="-14079" y="204649"/>
                      <a:pt x="7711" y="286150"/>
                      <a:pt x="42115" y="367116"/>
                    </a:cubicBezTo>
                    <a:cubicBezTo>
                      <a:pt x="51978" y="359165"/>
                      <a:pt x="60006" y="352819"/>
                      <a:pt x="67957" y="346397"/>
                    </a:cubicBezTo>
                    <a:lnTo>
                      <a:pt x="67957" y="346397"/>
                    </a:lnTo>
                    <a:cubicBezTo>
                      <a:pt x="75832" y="342192"/>
                      <a:pt x="83401" y="336916"/>
                      <a:pt x="91735" y="334087"/>
                    </a:cubicBezTo>
                    <a:cubicBezTo>
                      <a:pt x="128739" y="321396"/>
                      <a:pt x="151140" y="340968"/>
                      <a:pt x="145024" y="379807"/>
                    </a:cubicBezTo>
                    <a:cubicBezTo>
                      <a:pt x="143494" y="389670"/>
                      <a:pt x="140436" y="398921"/>
                      <a:pt x="135773" y="407484"/>
                    </a:cubicBezTo>
                    <a:cubicBezTo>
                      <a:pt x="128739" y="420482"/>
                      <a:pt x="120864" y="433020"/>
                      <a:pt x="113371" y="445712"/>
                    </a:cubicBezTo>
                    <a:cubicBezTo>
                      <a:pt x="100909" y="448999"/>
                      <a:pt x="96016" y="454427"/>
                      <a:pt x="107561" y="464978"/>
                    </a:cubicBezTo>
                    <a:cubicBezTo>
                      <a:pt x="111995" y="469030"/>
                      <a:pt x="116047" y="473618"/>
                      <a:pt x="120482" y="477670"/>
                    </a:cubicBezTo>
                    <a:cubicBezTo>
                      <a:pt x="211769" y="561464"/>
                      <a:pt x="326298" y="542198"/>
                      <a:pt x="384557" y="432944"/>
                    </a:cubicBezTo>
                    <a:cubicBezTo>
                      <a:pt x="415215" y="375603"/>
                      <a:pt x="424007" y="314362"/>
                      <a:pt x="412310" y="25075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FF652FA-5C8A-4B3E-BDA5-2821752EC99C}"/>
                  </a:ext>
                </a:extLst>
              </p:cNvPr>
              <p:cNvSpPr/>
              <p:nvPr/>
            </p:nvSpPr>
            <p:spPr>
              <a:xfrm>
                <a:off x="3166276" y="3684478"/>
                <a:ext cx="243956" cy="316646"/>
              </a:xfrm>
              <a:custGeom>
                <a:avLst/>
                <a:gdLst>
                  <a:gd name="connsiteX0" fmla="*/ 108610 w 322958"/>
                  <a:gd name="connsiteY0" fmla="*/ 386434 h 419187"/>
                  <a:gd name="connsiteX1" fmla="*/ 281092 w 322958"/>
                  <a:gd name="connsiteY1" fmla="*/ 366021 h 419187"/>
                  <a:gd name="connsiteX2" fmla="*/ 254103 w 322958"/>
                  <a:gd name="connsiteY2" fmla="*/ 39482 h 419187"/>
                  <a:gd name="connsiteX3" fmla="*/ 18852 w 322958"/>
                  <a:gd name="connsiteY3" fmla="*/ 67235 h 419187"/>
                  <a:gd name="connsiteX4" fmla="*/ 8913 w 322958"/>
                  <a:gd name="connsiteY4" fmla="*/ 210588 h 419187"/>
                  <a:gd name="connsiteX5" fmla="*/ 28103 w 322958"/>
                  <a:gd name="connsiteY5" fmla="*/ 255926 h 419187"/>
                  <a:gd name="connsiteX6" fmla="*/ 51880 w 322958"/>
                  <a:gd name="connsiteY6" fmla="*/ 243616 h 419187"/>
                  <a:gd name="connsiteX7" fmla="*/ 105170 w 322958"/>
                  <a:gd name="connsiteY7" fmla="*/ 289336 h 419187"/>
                  <a:gd name="connsiteX8" fmla="*/ 95918 w 322958"/>
                  <a:gd name="connsiteY8" fmla="*/ 317013 h 419187"/>
                  <a:gd name="connsiteX9" fmla="*/ 73517 w 322958"/>
                  <a:gd name="connsiteY9" fmla="*/ 355240 h 419187"/>
                  <a:gd name="connsiteX10" fmla="*/ 108610 w 322958"/>
                  <a:gd name="connsiteY10" fmla="*/ 386434 h 41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2958" h="419187">
                    <a:moveTo>
                      <a:pt x="108610" y="386434"/>
                    </a:moveTo>
                    <a:cubicBezTo>
                      <a:pt x="169392" y="436359"/>
                      <a:pt x="233843" y="428943"/>
                      <a:pt x="281092" y="366021"/>
                    </a:cubicBezTo>
                    <a:cubicBezTo>
                      <a:pt x="346767" y="278480"/>
                      <a:pt x="333234" y="114943"/>
                      <a:pt x="254103" y="39482"/>
                    </a:cubicBezTo>
                    <a:cubicBezTo>
                      <a:pt x="188047" y="-23517"/>
                      <a:pt x="59526" y="-8838"/>
                      <a:pt x="18852" y="67235"/>
                    </a:cubicBezTo>
                    <a:cubicBezTo>
                      <a:pt x="-5614" y="112955"/>
                      <a:pt x="-3244" y="161886"/>
                      <a:pt x="8913" y="210588"/>
                    </a:cubicBezTo>
                    <a:cubicBezTo>
                      <a:pt x="12888" y="226414"/>
                      <a:pt x="12200" y="244916"/>
                      <a:pt x="28103" y="255926"/>
                    </a:cubicBezTo>
                    <a:cubicBezTo>
                      <a:pt x="35978" y="251720"/>
                      <a:pt x="43547" y="246445"/>
                      <a:pt x="51880" y="243616"/>
                    </a:cubicBezTo>
                    <a:cubicBezTo>
                      <a:pt x="88885" y="230925"/>
                      <a:pt x="111286" y="250497"/>
                      <a:pt x="105170" y="289336"/>
                    </a:cubicBezTo>
                    <a:cubicBezTo>
                      <a:pt x="103640" y="299199"/>
                      <a:pt x="100582" y="308450"/>
                      <a:pt x="95918" y="317013"/>
                    </a:cubicBezTo>
                    <a:cubicBezTo>
                      <a:pt x="88885" y="330010"/>
                      <a:pt x="81010" y="342549"/>
                      <a:pt x="73517" y="355240"/>
                    </a:cubicBezTo>
                    <a:cubicBezTo>
                      <a:pt x="88120" y="362427"/>
                      <a:pt x="96454" y="376495"/>
                      <a:pt x="108610" y="38643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7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A549DE-235E-45F3-A411-426E55D566CF}"/>
                </a:ext>
              </a:extLst>
            </p:cNvPr>
            <p:cNvSpPr/>
            <p:nvPr/>
          </p:nvSpPr>
          <p:spPr>
            <a:xfrm>
              <a:off x="3450945" y="4408958"/>
              <a:ext cx="9644" cy="5601"/>
            </a:xfrm>
            <a:custGeom>
              <a:avLst/>
              <a:gdLst>
                <a:gd name="connsiteX0" fmla="*/ 0 w 12767"/>
                <a:gd name="connsiteY0" fmla="*/ 0 h 7415"/>
                <a:gd name="connsiteX1" fmla="*/ 12768 w 12767"/>
                <a:gd name="connsiteY1" fmla="*/ 7416 h 7415"/>
                <a:gd name="connsiteX2" fmla="*/ 12462 w 12767"/>
                <a:gd name="connsiteY2" fmla="*/ 7110 h 7415"/>
                <a:gd name="connsiteX3" fmla="*/ 0 w 12767"/>
                <a:gd name="connsiteY3" fmla="*/ 0 h 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7" h="7415">
                  <a:moveTo>
                    <a:pt x="0" y="0"/>
                  </a:moveTo>
                  <a:cubicBezTo>
                    <a:pt x="4052" y="2982"/>
                    <a:pt x="8257" y="5428"/>
                    <a:pt x="12768" y="7416"/>
                  </a:cubicBezTo>
                  <a:cubicBezTo>
                    <a:pt x="12692" y="7340"/>
                    <a:pt x="12538" y="7263"/>
                    <a:pt x="12462" y="7110"/>
                  </a:cubicBezTo>
                  <a:cubicBezTo>
                    <a:pt x="8563" y="3134"/>
                    <a:pt x="4358" y="1070"/>
                    <a:pt x="0" y="0"/>
                  </a:cubicBezTo>
                  <a:close/>
                </a:path>
              </a:pathLst>
            </a:custGeom>
            <a:solidFill>
              <a:srgbClr val="F4F3F3"/>
            </a:solidFill>
            <a:ln w="7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01E27C0-C44C-4756-AAEB-2DCDFC615F30}"/>
              </a:ext>
            </a:extLst>
          </p:cNvPr>
          <p:cNvSpPr/>
          <p:nvPr/>
        </p:nvSpPr>
        <p:spPr>
          <a:xfrm>
            <a:off x="620321" y="4957812"/>
            <a:ext cx="3412960" cy="186824"/>
          </a:xfrm>
          <a:custGeom>
            <a:avLst/>
            <a:gdLst>
              <a:gd name="connsiteX0" fmla="*/ 3352014 w 3412960"/>
              <a:gd name="connsiteY0" fmla="*/ 0 h 186824"/>
              <a:gd name="connsiteX1" fmla="*/ 3405101 w 3412960"/>
              <a:gd name="connsiteY1" fmla="*/ 0 h 186824"/>
              <a:gd name="connsiteX2" fmla="*/ 3406548 w 3412960"/>
              <a:gd name="connsiteY2" fmla="*/ 5744 h 186824"/>
              <a:gd name="connsiteX3" fmla="*/ 3412942 w 3412960"/>
              <a:gd name="connsiteY3" fmla="*/ 5744 h 186824"/>
              <a:gd name="connsiteX4" fmla="*/ 3411440 w 3412960"/>
              <a:gd name="connsiteY4" fmla="*/ 33581 h 186824"/>
              <a:gd name="connsiteX5" fmla="*/ 3387646 w 3412960"/>
              <a:gd name="connsiteY5" fmla="*/ 107273 h 186824"/>
              <a:gd name="connsiteX6" fmla="*/ 3312749 w 3412960"/>
              <a:gd name="connsiteY6" fmla="*/ 150343 h 186824"/>
              <a:gd name="connsiteX7" fmla="*/ 3310715 w 3412960"/>
              <a:gd name="connsiteY7" fmla="*/ 150132 h 186824"/>
              <a:gd name="connsiteX8" fmla="*/ 3306632 w 3412960"/>
              <a:gd name="connsiteY8" fmla="*/ 151467 h 186824"/>
              <a:gd name="connsiteX9" fmla="*/ 3223288 w 3412960"/>
              <a:gd name="connsiteY9" fmla="*/ 125297 h 186824"/>
              <a:gd name="connsiteX10" fmla="*/ 3179917 w 3412960"/>
              <a:gd name="connsiteY10" fmla="*/ 109300 h 186824"/>
              <a:gd name="connsiteX11" fmla="*/ 3118092 w 3412960"/>
              <a:gd name="connsiteY11" fmla="*/ 105568 h 186824"/>
              <a:gd name="connsiteX12" fmla="*/ 3061098 w 3412960"/>
              <a:gd name="connsiteY12" fmla="*/ 112225 h 186824"/>
              <a:gd name="connsiteX13" fmla="*/ 3042055 w 3412960"/>
              <a:gd name="connsiteY13" fmla="*/ 118189 h 186824"/>
              <a:gd name="connsiteX14" fmla="*/ 3002091 w 3412960"/>
              <a:gd name="connsiteY14" fmla="*/ 128815 h 186824"/>
              <a:gd name="connsiteX15" fmla="*/ 3001080 w 3412960"/>
              <a:gd name="connsiteY15" fmla="*/ 128560 h 186824"/>
              <a:gd name="connsiteX16" fmla="*/ 2995975 w 3412960"/>
              <a:gd name="connsiteY16" fmla="*/ 129918 h 186824"/>
              <a:gd name="connsiteX17" fmla="*/ 2955663 w 3412960"/>
              <a:gd name="connsiteY17" fmla="*/ 119753 h 186824"/>
              <a:gd name="connsiteX18" fmla="*/ 2905130 w 3412960"/>
              <a:gd name="connsiteY18" fmla="*/ 99886 h 186824"/>
              <a:gd name="connsiteX19" fmla="*/ 2897969 w 3412960"/>
              <a:gd name="connsiteY19" fmla="*/ 92840 h 186824"/>
              <a:gd name="connsiteX20" fmla="*/ 2864992 w 3412960"/>
              <a:gd name="connsiteY20" fmla="*/ 61423 h 186824"/>
              <a:gd name="connsiteX21" fmla="*/ 2875841 w 3412960"/>
              <a:gd name="connsiteY21" fmla="*/ 64820 h 186824"/>
              <a:gd name="connsiteX22" fmla="*/ 2870877 w 3412960"/>
              <a:gd name="connsiteY22" fmla="*/ 60089 h 186824"/>
              <a:gd name="connsiteX23" fmla="*/ 2845235 w 3412960"/>
              <a:gd name="connsiteY23" fmla="*/ 54141 h 186824"/>
              <a:gd name="connsiteX24" fmla="*/ 1762433 w 3412960"/>
              <a:gd name="connsiteY24" fmla="*/ 51023 h 186824"/>
              <a:gd name="connsiteX25" fmla="*/ 1746195 w 3412960"/>
              <a:gd name="connsiteY25" fmla="*/ 47536 h 186824"/>
              <a:gd name="connsiteX26" fmla="*/ 1738831 w 3412960"/>
              <a:gd name="connsiteY26" fmla="*/ 57923 h 186824"/>
              <a:gd name="connsiteX27" fmla="*/ 1633953 w 3412960"/>
              <a:gd name="connsiteY27" fmla="*/ 148247 h 186824"/>
              <a:gd name="connsiteX28" fmla="*/ 1578972 w 3412960"/>
              <a:gd name="connsiteY28" fmla="*/ 165573 h 186824"/>
              <a:gd name="connsiteX29" fmla="*/ 1577900 w 3412960"/>
              <a:gd name="connsiteY29" fmla="*/ 165332 h 186824"/>
              <a:gd name="connsiteX30" fmla="*/ 1576759 w 3412960"/>
              <a:gd name="connsiteY30" fmla="*/ 165661 h 186824"/>
              <a:gd name="connsiteX31" fmla="*/ 1545399 w 3412960"/>
              <a:gd name="connsiteY31" fmla="*/ 158615 h 186824"/>
              <a:gd name="connsiteX32" fmla="*/ 1490073 w 3412960"/>
              <a:gd name="connsiteY32" fmla="*/ 144351 h 186824"/>
              <a:gd name="connsiteX33" fmla="*/ 1443614 w 3412960"/>
              <a:gd name="connsiteY33" fmla="*/ 140331 h 186824"/>
              <a:gd name="connsiteX34" fmla="*/ 1398207 w 3412960"/>
              <a:gd name="connsiteY34" fmla="*/ 144031 h 186824"/>
              <a:gd name="connsiteX35" fmla="*/ 1335488 w 3412960"/>
              <a:gd name="connsiteY35" fmla="*/ 165399 h 186824"/>
              <a:gd name="connsiteX36" fmla="*/ 1288159 w 3412960"/>
              <a:gd name="connsiteY36" fmla="*/ 185288 h 186824"/>
              <a:gd name="connsiteX37" fmla="*/ 1286011 w 3412960"/>
              <a:gd name="connsiteY37" fmla="*/ 185371 h 186824"/>
              <a:gd name="connsiteX38" fmla="*/ 1285946 w 3412960"/>
              <a:gd name="connsiteY38" fmla="*/ 185398 h 186824"/>
              <a:gd name="connsiteX39" fmla="*/ 1234286 w 3412960"/>
              <a:gd name="connsiteY39" fmla="*/ 179753 h 186824"/>
              <a:gd name="connsiteX40" fmla="*/ 1218404 w 3412960"/>
              <a:gd name="connsiteY40" fmla="*/ 167625 h 186824"/>
              <a:gd name="connsiteX41" fmla="*/ 1188930 w 3412960"/>
              <a:gd name="connsiteY41" fmla="*/ 138671 h 186824"/>
              <a:gd name="connsiteX42" fmla="*/ 1183656 w 3412960"/>
              <a:gd name="connsiteY42" fmla="*/ 133867 h 186824"/>
              <a:gd name="connsiteX43" fmla="*/ 1184351 w 3412960"/>
              <a:gd name="connsiteY43" fmla="*/ 134173 h 186824"/>
              <a:gd name="connsiteX44" fmla="*/ 1175039 w 3412960"/>
              <a:gd name="connsiteY44" fmla="*/ 125025 h 186824"/>
              <a:gd name="connsiteX45" fmla="*/ 1156667 w 3412960"/>
              <a:gd name="connsiteY45" fmla="*/ 67309 h 186824"/>
              <a:gd name="connsiteX46" fmla="*/ 1156378 w 3412960"/>
              <a:gd name="connsiteY46" fmla="*/ 38144 h 186824"/>
              <a:gd name="connsiteX47" fmla="*/ 1161287 w 3412960"/>
              <a:gd name="connsiteY47" fmla="*/ 5918 h 186824"/>
              <a:gd name="connsiteX48" fmla="*/ 69303 w 3412960"/>
              <a:gd name="connsiteY48" fmla="*/ 5918 h 186824"/>
              <a:gd name="connsiteX49" fmla="*/ 0 w 3412960"/>
              <a:gd name="connsiteY49" fmla="*/ 75220 h 186824"/>
              <a:gd name="connsiteX50" fmla="*/ 0 w 3412960"/>
              <a:gd name="connsiteY50" fmla="*/ 75047 h 186824"/>
              <a:gd name="connsiteX51" fmla="*/ 69303 w 3412960"/>
              <a:gd name="connsiteY51" fmla="*/ 5744 h 186824"/>
              <a:gd name="connsiteX52" fmla="*/ 1692245 w 3412960"/>
              <a:gd name="connsiteY52" fmla="*/ 5744 h 186824"/>
              <a:gd name="connsiteX53" fmla="*/ 1694925 w 3412960"/>
              <a:gd name="connsiteY53" fmla="*/ 1838 h 186824"/>
              <a:gd name="connsiteX54" fmla="*/ 1713116 w 3412960"/>
              <a:gd name="connsiteY54" fmla="*/ 5744 h 186824"/>
              <a:gd name="connsiteX55" fmla="*/ 3350611 w 3412960"/>
              <a:gd name="connsiteY55" fmla="*/ 5744 h 186824"/>
              <a:gd name="connsiteX56" fmla="*/ 3351920 w 3412960"/>
              <a:gd name="connsiteY56" fmla="*/ 515 h 18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2960" h="186824">
                <a:moveTo>
                  <a:pt x="3352014" y="0"/>
                </a:moveTo>
                <a:lnTo>
                  <a:pt x="3405101" y="0"/>
                </a:lnTo>
                <a:lnTo>
                  <a:pt x="3406548" y="5744"/>
                </a:lnTo>
                <a:lnTo>
                  <a:pt x="3412942" y="5744"/>
                </a:lnTo>
                <a:cubicBezTo>
                  <a:pt x="3413057" y="14754"/>
                  <a:pt x="3412653" y="23994"/>
                  <a:pt x="3411440" y="33581"/>
                </a:cubicBezTo>
                <a:cubicBezTo>
                  <a:pt x="3410863" y="38086"/>
                  <a:pt x="3401564" y="90468"/>
                  <a:pt x="3387646" y="107273"/>
                </a:cubicBezTo>
                <a:cubicBezTo>
                  <a:pt x="3366278" y="133002"/>
                  <a:pt x="3340217" y="147440"/>
                  <a:pt x="3312749" y="150343"/>
                </a:cubicBezTo>
                <a:lnTo>
                  <a:pt x="3310715" y="150132"/>
                </a:lnTo>
                <a:lnTo>
                  <a:pt x="3306632" y="151467"/>
                </a:lnTo>
                <a:cubicBezTo>
                  <a:pt x="3279164" y="154376"/>
                  <a:pt x="3250288" y="145742"/>
                  <a:pt x="3223288" y="125297"/>
                </a:cubicBezTo>
                <a:cubicBezTo>
                  <a:pt x="3209948" y="115249"/>
                  <a:pt x="3195856" y="112649"/>
                  <a:pt x="3179917" y="109300"/>
                </a:cubicBezTo>
                <a:cubicBezTo>
                  <a:pt x="3159039" y="104882"/>
                  <a:pt x="3138508" y="104319"/>
                  <a:pt x="3118092" y="105568"/>
                </a:cubicBezTo>
                <a:lnTo>
                  <a:pt x="3061098" y="112225"/>
                </a:lnTo>
                <a:lnTo>
                  <a:pt x="3042055" y="118189"/>
                </a:lnTo>
                <a:cubicBezTo>
                  <a:pt x="3028715" y="124859"/>
                  <a:pt x="3015432" y="128570"/>
                  <a:pt x="3002091" y="128815"/>
                </a:cubicBezTo>
                <a:lnTo>
                  <a:pt x="3001080" y="128560"/>
                </a:lnTo>
                <a:lnTo>
                  <a:pt x="2995975" y="129918"/>
                </a:lnTo>
                <a:cubicBezTo>
                  <a:pt x="2982634" y="130163"/>
                  <a:pt x="2969235" y="126944"/>
                  <a:pt x="2955663" y="119753"/>
                </a:cubicBezTo>
                <a:cubicBezTo>
                  <a:pt x="2939724" y="111264"/>
                  <a:pt x="2919915" y="112014"/>
                  <a:pt x="2905130" y="99886"/>
                </a:cubicBezTo>
                <a:cubicBezTo>
                  <a:pt x="2902473" y="97692"/>
                  <a:pt x="2899471" y="96132"/>
                  <a:pt x="2897969" y="92840"/>
                </a:cubicBezTo>
                <a:cubicBezTo>
                  <a:pt x="2886938" y="82446"/>
                  <a:pt x="2875561" y="72280"/>
                  <a:pt x="2864992" y="61423"/>
                </a:cubicBezTo>
                <a:lnTo>
                  <a:pt x="2875841" y="64820"/>
                </a:lnTo>
                <a:lnTo>
                  <a:pt x="2870877" y="60089"/>
                </a:lnTo>
                <a:cubicBezTo>
                  <a:pt x="2863254" y="52236"/>
                  <a:pt x="2854071" y="54141"/>
                  <a:pt x="2845235" y="54141"/>
                </a:cubicBezTo>
                <a:cubicBezTo>
                  <a:pt x="2531465" y="54083"/>
                  <a:pt x="1770634" y="53159"/>
                  <a:pt x="1762433" y="51023"/>
                </a:cubicBezTo>
                <a:lnTo>
                  <a:pt x="1746195" y="47536"/>
                </a:lnTo>
                <a:lnTo>
                  <a:pt x="1738831" y="57923"/>
                </a:lnTo>
                <a:cubicBezTo>
                  <a:pt x="1719022" y="105626"/>
                  <a:pt x="1685698" y="137620"/>
                  <a:pt x="1633953" y="148247"/>
                </a:cubicBezTo>
                <a:cubicBezTo>
                  <a:pt x="1615067" y="152174"/>
                  <a:pt x="1598492" y="163494"/>
                  <a:pt x="1578972" y="165573"/>
                </a:cubicBezTo>
                <a:lnTo>
                  <a:pt x="1577900" y="165332"/>
                </a:lnTo>
                <a:lnTo>
                  <a:pt x="1576759" y="165661"/>
                </a:lnTo>
                <a:cubicBezTo>
                  <a:pt x="1565670" y="166007"/>
                  <a:pt x="1554813" y="163870"/>
                  <a:pt x="1545399" y="158615"/>
                </a:cubicBezTo>
                <a:cubicBezTo>
                  <a:pt x="1527958" y="148855"/>
                  <a:pt x="1508726" y="148566"/>
                  <a:pt x="1490073" y="144351"/>
                </a:cubicBezTo>
                <a:lnTo>
                  <a:pt x="1443614" y="140331"/>
                </a:lnTo>
                <a:lnTo>
                  <a:pt x="1398207" y="144031"/>
                </a:lnTo>
                <a:cubicBezTo>
                  <a:pt x="1374586" y="146514"/>
                  <a:pt x="1355181" y="152463"/>
                  <a:pt x="1335488" y="165399"/>
                </a:cubicBezTo>
                <a:cubicBezTo>
                  <a:pt x="1320472" y="175217"/>
                  <a:pt x="1304676" y="182379"/>
                  <a:pt x="1288159" y="185288"/>
                </a:cubicBezTo>
                <a:lnTo>
                  <a:pt x="1286011" y="185371"/>
                </a:lnTo>
                <a:lnTo>
                  <a:pt x="1285946" y="185398"/>
                </a:lnTo>
                <a:cubicBezTo>
                  <a:pt x="1269429" y="188300"/>
                  <a:pt x="1252190" y="186943"/>
                  <a:pt x="1234286" y="179753"/>
                </a:cubicBezTo>
                <a:cubicBezTo>
                  <a:pt x="1227703" y="177096"/>
                  <a:pt x="1222043" y="173804"/>
                  <a:pt x="1218404" y="167625"/>
                </a:cubicBezTo>
                <a:lnTo>
                  <a:pt x="1188930" y="138671"/>
                </a:lnTo>
                <a:lnTo>
                  <a:pt x="1183656" y="133867"/>
                </a:lnTo>
                <a:lnTo>
                  <a:pt x="1184351" y="134173"/>
                </a:lnTo>
                <a:lnTo>
                  <a:pt x="1175039" y="125025"/>
                </a:lnTo>
                <a:cubicBezTo>
                  <a:pt x="1164420" y="108472"/>
                  <a:pt x="1157967" y="89399"/>
                  <a:pt x="1156667" y="67309"/>
                </a:cubicBezTo>
                <a:cubicBezTo>
                  <a:pt x="1155916" y="54487"/>
                  <a:pt x="1155512" y="49232"/>
                  <a:pt x="1156378" y="38144"/>
                </a:cubicBezTo>
                <a:cubicBezTo>
                  <a:pt x="1157244" y="26882"/>
                  <a:pt x="1158977" y="16140"/>
                  <a:pt x="1161287" y="5918"/>
                </a:cubicBezTo>
                <a:lnTo>
                  <a:pt x="69303" y="5918"/>
                </a:lnTo>
                <a:cubicBezTo>
                  <a:pt x="31187" y="5918"/>
                  <a:pt x="0" y="37104"/>
                  <a:pt x="0" y="75220"/>
                </a:cubicBezTo>
                <a:lnTo>
                  <a:pt x="0" y="75047"/>
                </a:lnTo>
                <a:cubicBezTo>
                  <a:pt x="0" y="36931"/>
                  <a:pt x="31187" y="5744"/>
                  <a:pt x="69303" y="5744"/>
                </a:cubicBezTo>
                <a:lnTo>
                  <a:pt x="1692245" y="5744"/>
                </a:lnTo>
                <a:lnTo>
                  <a:pt x="1694925" y="1838"/>
                </a:lnTo>
                <a:lnTo>
                  <a:pt x="1713116" y="5744"/>
                </a:lnTo>
                <a:lnTo>
                  <a:pt x="3350611" y="5744"/>
                </a:lnTo>
                <a:lnTo>
                  <a:pt x="3351920" y="515"/>
                </a:ln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63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74FAE41-4648-4297-829D-B19892AFED07}"/>
              </a:ext>
            </a:extLst>
          </p:cNvPr>
          <p:cNvGrpSpPr/>
          <p:nvPr/>
        </p:nvGrpSpPr>
        <p:grpSpPr>
          <a:xfrm>
            <a:off x="1000529" y="5426521"/>
            <a:ext cx="3895726" cy="683060"/>
            <a:chOff x="1943100" y="2700256"/>
            <a:chExt cx="8302035" cy="145564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8C2BD62-232D-4BA5-9C6C-E700BD4F311B}"/>
                </a:ext>
              </a:extLst>
            </p:cNvPr>
            <p:cNvSpPr/>
            <p:nvPr/>
          </p:nvSpPr>
          <p:spPr>
            <a:xfrm>
              <a:off x="1943100" y="3586386"/>
              <a:ext cx="8302035" cy="569513"/>
            </a:xfrm>
            <a:custGeom>
              <a:avLst/>
              <a:gdLst>
                <a:gd name="connsiteX0" fmla="*/ 8298276 w 8302035"/>
                <a:gd name="connsiteY0" fmla="*/ 12920 h 569513"/>
                <a:gd name="connsiteX1" fmla="*/ 8216265 w 8302035"/>
                <a:gd name="connsiteY1" fmla="*/ 76071 h 569513"/>
                <a:gd name="connsiteX2" fmla="*/ 7675912 w 8302035"/>
                <a:gd name="connsiteY2" fmla="*/ 335246 h 569513"/>
                <a:gd name="connsiteX3" fmla="*/ 6754940 w 8302035"/>
                <a:gd name="connsiteY3" fmla="*/ 497838 h 569513"/>
                <a:gd name="connsiteX4" fmla="*/ 4182142 w 8302035"/>
                <a:gd name="connsiteY4" fmla="*/ 555464 h 569513"/>
                <a:gd name="connsiteX5" fmla="*/ 2631091 w 8302035"/>
                <a:gd name="connsiteY5" fmla="*/ 502886 h 569513"/>
                <a:gd name="connsiteX6" fmla="*/ 728282 w 8302035"/>
                <a:gd name="connsiteY6" fmla="*/ 432401 h 569513"/>
                <a:gd name="connsiteX7" fmla="*/ 0 w 8302035"/>
                <a:gd name="connsiteY7" fmla="*/ 424876 h 569513"/>
                <a:gd name="connsiteX8" fmla="*/ 200597 w 8302035"/>
                <a:gd name="connsiteY8" fmla="*/ 400302 h 569513"/>
                <a:gd name="connsiteX9" fmla="*/ 1937195 w 8302035"/>
                <a:gd name="connsiteY9" fmla="*/ 376870 h 569513"/>
                <a:gd name="connsiteX10" fmla="*/ 2984183 w 8302035"/>
                <a:gd name="connsiteY10" fmla="*/ 405541 h 569513"/>
                <a:gd name="connsiteX11" fmla="*/ 5145119 w 8302035"/>
                <a:gd name="connsiteY11" fmla="*/ 452213 h 569513"/>
                <a:gd name="connsiteX12" fmla="*/ 6306408 w 8302035"/>
                <a:gd name="connsiteY12" fmla="*/ 432973 h 569513"/>
                <a:gd name="connsiteX13" fmla="*/ 7627430 w 8302035"/>
                <a:gd name="connsiteY13" fmla="*/ 282192 h 569513"/>
                <a:gd name="connsiteX14" fmla="*/ 8033195 w 8302035"/>
                <a:gd name="connsiteY14" fmla="*/ 150271 h 569513"/>
                <a:gd name="connsiteX15" fmla="*/ 8285417 w 8302035"/>
                <a:gd name="connsiteY15" fmla="*/ 2728 h 569513"/>
                <a:gd name="connsiteX16" fmla="*/ 8298276 w 8302035"/>
                <a:gd name="connsiteY16" fmla="*/ 12920 h 56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02035" h="569513">
                  <a:moveTo>
                    <a:pt x="8298276" y="12920"/>
                  </a:moveTo>
                  <a:cubicBezTo>
                    <a:pt x="8270939" y="33875"/>
                    <a:pt x="8242554" y="53878"/>
                    <a:pt x="8216265" y="76071"/>
                  </a:cubicBezTo>
                  <a:cubicBezTo>
                    <a:pt x="8058722" y="209516"/>
                    <a:pt x="7870127" y="279144"/>
                    <a:pt x="7675912" y="335246"/>
                  </a:cubicBezTo>
                  <a:cubicBezTo>
                    <a:pt x="7374922" y="422209"/>
                    <a:pt x="7066027" y="466786"/>
                    <a:pt x="6754940" y="497838"/>
                  </a:cubicBezTo>
                  <a:cubicBezTo>
                    <a:pt x="5898833" y="583087"/>
                    <a:pt x="5040535" y="577753"/>
                    <a:pt x="4182142" y="555464"/>
                  </a:cubicBezTo>
                  <a:cubicBezTo>
                    <a:pt x="3665030" y="542034"/>
                    <a:pt x="3148108" y="521746"/>
                    <a:pt x="2631091" y="502886"/>
                  </a:cubicBezTo>
                  <a:cubicBezTo>
                    <a:pt x="1996821" y="479836"/>
                    <a:pt x="1362647" y="452785"/>
                    <a:pt x="728282" y="432401"/>
                  </a:cubicBezTo>
                  <a:cubicBezTo>
                    <a:pt x="492252" y="424781"/>
                    <a:pt x="190214" y="430020"/>
                    <a:pt x="0" y="424876"/>
                  </a:cubicBezTo>
                  <a:cubicBezTo>
                    <a:pt x="63818" y="416971"/>
                    <a:pt x="132017" y="406017"/>
                    <a:pt x="200597" y="400302"/>
                  </a:cubicBezTo>
                  <a:cubicBezTo>
                    <a:pt x="778859" y="351915"/>
                    <a:pt x="1358170" y="364583"/>
                    <a:pt x="1937195" y="376870"/>
                  </a:cubicBezTo>
                  <a:cubicBezTo>
                    <a:pt x="2286191" y="384300"/>
                    <a:pt x="2635187" y="397254"/>
                    <a:pt x="2984183" y="405541"/>
                  </a:cubicBezTo>
                  <a:cubicBezTo>
                    <a:pt x="3704463" y="422590"/>
                    <a:pt x="4424648" y="443069"/>
                    <a:pt x="5145119" y="452213"/>
                  </a:cubicBezTo>
                  <a:cubicBezTo>
                    <a:pt x="5532120" y="457071"/>
                    <a:pt x="5919597" y="447832"/>
                    <a:pt x="6306408" y="432973"/>
                  </a:cubicBezTo>
                  <a:cubicBezTo>
                    <a:pt x="6750082" y="415923"/>
                    <a:pt x="7193566" y="384776"/>
                    <a:pt x="7627430" y="282192"/>
                  </a:cubicBezTo>
                  <a:cubicBezTo>
                    <a:pt x="7765543" y="249521"/>
                    <a:pt x="7901845" y="203992"/>
                    <a:pt x="8033195" y="150271"/>
                  </a:cubicBezTo>
                  <a:cubicBezTo>
                    <a:pt x="8122444" y="113790"/>
                    <a:pt x="8201692" y="52830"/>
                    <a:pt x="8285417" y="2728"/>
                  </a:cubicBezTo>
                  <a:cubicBezTo>
                    <a:pt x="8301895" y="-5463"/>
                    <a:pt x="8305991" y="6824"/>
                    <a:pt x="8298276" y="129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569FCFA-AB5B-4AAE-8D86-30176CF66620}"/>
                </a:ext>
              </a:extLst>
            </p:cNvPr>
            <p:cNvSpPr/>
            <p:nvPr/>
          </p:nvSpPr>
          <p:spPr>
            <a:xfrm>
              <a:off x="2165748" y="2702815"/>
              <a:ext cx="1137425" cy="963351"/>
            </a:xfrm>
            <a:custGeom>
              <a:avLst/>
              <a:gdLst>
                <a:gd name="connsiteX0" fmla="*/ 614218 w 1137425"/>
                <a:gd name="connsiteY0" fmla="*/ 508442 h 963351"/>
                <a:gd name="connsiteX1" fmla="*/ 849009 w 1137425"/>
                <a:gd name="connsiteY1" fmla="*/ 429956 h 963351"/>
                <a:gd name="connsiteX2" fmla="*/ 1018840 w 1137425"/>
                <a:gd name="connsiteY2" fmla="*/ 206976 h 963351"/>
                <a:gd name="connsiteX3" fmla="*/ 1121900 w 1137425"/>
                <a:gd name="connsiteY3" fmla="*/ 104582 h 963351"/>
                <a:gd name="connsiteX4" fmla="*/ 1137426 w 1137425"/>
                <a:gd name="connsiteY4" fmla="*/ 112678 h 963351"/>
                <a:gd name="connsiteX5" fmla="*/ 1106089 w 1137425"/>
                <a:gd name="connsiteY5" fmla="*/ 205357 h 963351"/>
                <a:gd name="connsiteX6" fmla="*/ 962928 w 1137425"/>
                <a:gd name="connsiteY6" fmla="*/ 417955 h 963351"/>
                <a:gd name="connsiteX7" fmla="*/ 911302 w 1137425"/>
                <a:gd name="connsiteY7" fmla="*/ 496155 h 963351"/>
                <a:gd name="connsiteX8" fmla="*/ 1040747 w 1137425"/>
                <a:gd name="connsiteY8" fmla="*/ 525492 h 963351"/>
                <a:gd name="connsiteX9" fmla="*/ 837484 w 1137425"/>
                <a:gd name="connsiteY9" fmla="*/ 697799 h 963351"/>
                <a:gd name="connsiteX10" fmla="*/ 763093 w 1137425"/>
                <a:gd name="connsiteY10" fmla="*/ 743995 h 963351"/>
                <a:gd name="connsiteX11" fmla="*/ 722612 w 1137425"/>
                <a:gd name="connsiteY11" fmla="*/ 874774 h 963351"/>
                <a:gd name="connsiteX12" fmla="*/ 588500 w 1137425"/>
                <a:gd name="connsiteY12" fmla="*/ 949926 h 963351"/>
                <a:gd name="connsiteX13" fmla="*/ 574213 w 1137425"/>
                <a:gd name="connsiteY13" fmla="*/ 916874 h 963351"/>
                <a:gd name="connsiteX14" fmla="*/ 606979 w 1137425"/>
                <a:gd name="connsiteY14" fmla="*/ 803050 h 963351"/>
                <a:gd name="connsiteX15" fmla="*/ 636792 w 1137425"/>
                <a:gd name="connsiteY15" fmla="*/ 707515 h 963351"/>
                <a:gd name="connsiteX16" fmla="*/ 426956 w 1137425"/>
                <a:gd name="connsiteY16" fmla="*/ 727327 h 963351"/>
                <a:gd name="connsiteX17" fmla="*/ 379807 w 1137425"/>
                <a:gd name="connsiteY17" fmla="*/ 763807 h 963351"/>
                <a:gd name="connsiteX18" fmla="*/ 244838 w 1137425"/>
                <a:gd name="connsiteY18" fmla="*/ 941734 h 963351"/>
                <a:gd name="connsiteX19" fmla="*/ 190450 w 1137425"/>
                <a:gd name="connsiteY19" fmla="*/ 953545 h 963351"/>
                <a:gd name="connsiteX20" fmla="*/ 167686 w 1137425"/>
                <a:gd name="connsiteY20" fmla="*/ 891252 h 963351"/>
                <a:gd name="connsiteX21" fmla="*/ 269413 w 1137425"/>
                <a:gd name="connsiteY21" fmla="*/ 736280 h 963351"/>
                <a:gd name="connsiteX22" fmla="*/ 176925 w 1137425"/>
                <a:gd name="connsiteY22" fmla="*/ 732946 h 963351"/>
                <a:gd name="connsiteX23" fmla="*/ 150350 w 1137425"/>
                <a:gd name="connsiteY23" fmla="*/ 665033 h 963351"/>
                <a:gd name="connsiteX24" fmla="*/ 225407 w 1137425"/>
                <a:gd name="connsiteY24" fmla="*/ 595786 h 963351"/>
                <a:gd name="connsiteX25" fmla="*/ 342946 w 1137425"/>
                <a:gd name="connsiteY25" fmla="*/ 572260 h 963351"/>
                <a:gd name="connsiteX26" fmla="*/ 502966 w 1137425"/>
                <a:gd name="connsiteY26" fmla="*/ 480724 h 963351"/>
                <a:gd name="connsiteX27" fmla="*/ 691942 w 1137425"/>
                <a:gd name="connsiteY27" fmla="*/ 260983 h 963351"/>
                <a:gd name="connsiteX28" fmla="*/ 737852 w 1137425"/>
                <a:gd name="connsiteY28" fmla="*/ 189069 h 963351"/>
                <a:gd name="connsiteX29" fmla="*/ 705562 w 1137425"/>
                <a:gd name="connsiteY29" fmla="*/ 134300 h 963351"/>
                <a:gd name="connsiteX30" fmla="*/ 630315 w 1137425"/>
                <a:gd name="connsiteY30" fmla="*/ 143254 h 963351"/>
                <a:gd name="connsiteX31" fmla="*/ 313037 w 1137425"/>
                <a:gd name="connsiteY31" fmla="*/ 241647 h 963351"/>
                <a:gd name="connsiteX32" fmla="*/ 271794 w 1137425"/>
                <a:gd name="connsiteY32" fmla="*/ 284986 h 963351"/>
                <a:gd name="connsiteX33" fmla="*/ 251315 w 1137425"/>
                <a:gd name="connsiteY33" fmla="*/ 308036 h 963351"/>
                <a:gd name="connsiteX34" fmla="*/ 52147 w 1137425"/>
                <a:gd name="connsiteY34" fmla="*/ 398047 h 963351"/>
                <a:gd name="connsiteX35" fmla="*/ 522 w 1137425"/>
                <a:gd name="connsiteY35" fmla="*/ 356614 h 963351"/>
                <a:gd name="connsiteX36" fmla="*/ 118060 w 1137425"/>
                <a:gd name="connsiteY36" fmla="*/ 164018 h 963351"/>
                <a:gd name="connsiteX37" fmla="*/ 700133 w 1137425"/>
                <a:gd name="connsiteY37" fmla="*/ 664 h 963351"/>
                <a:gd name="connsiteX38" fmla="*/ 842532 w 1137425"/>
                <a:gd name="connsiteY38" fmla="*/ 208786 h 963351"/>
                <a:gd name="connsiteX39" fmla="*/ 760141 w 1137425"/>
                <a:gd name="connsiteY39" fmla="*/ 335563 h 963351"/>
                <a:gd name="connsiteX40" fmla="*/ 614218 w 1137425"/>
                <a:gd name="connsiteY40" fmla="*/ 508442 h 96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7425" h="963351">
                  <a:moveTo>
                    <a:pt x="614218" y="508442"/>
                  </a:moveTo>
                  <a:cubicBezTo>
                    <a:pt x="714421" y="514443"/>
                    <a:pt x="793383" y="517300"/>
                    <a:pt x="849009" y="429956"/>
                  </a:cubicBezTo>
                  <a:cubicBezTo>
                    <a:pt x="899015" y="351375"/>
                    <a:pt x="959594" y="279271"/>
                    <a:pt x="1018840" y="206976"/>
                  </a:cubicBezTo>
                  <a:cubicBezTo>
                    <a:pt x="1049415" y="169733"/>
                    <a:pt x="1087324" y="138491"/>
                    <a:pt x="1121900" y="104582"/>
                  </a:cubicBezTo>
                  <a:cubicBezTo>
                    <a:pt x="1127044" y="107249"/>
                    <a:pt x="1132282" y="110011"/>
                    <a:pt x="1137426" y="112678"/>
                  </a:cubicBezTo>
                  <a:cubicBezTo>
                    <a:pt x="1127329" y="143825"/>
                    <a:pt x="1122853" y="178306"/>
                    <a:pt x="1106089" y="205357"/>
                  </a:cubicBezTo>
                  <a:cubicBezTo>
                    <a:pt x="1061131" y="277937"/>
                    <a:pt x="1010839" y="347184"/>
                    <a:pt x="962928" y="417955"/>
                  </a:cubicBezTo>
                  <a:cubicBezTo>
                    <a:pt x="947212" y="441196"/>
                    <a:pt x="931972" y="464722"/>
                    <a:pt x="911302" y="496155"/>
                  </a:cubicBezTo>
                  <a:cubicBezTo>
                    <a:pt x="959975" y="507204"/>
                    <a:pt x="1038556" y="500632"/>
                    <a:pt x="1040747" y="525492"/>
                  </a:cubicBezTo>
                  <a:cubicBezTo>
                    <a:pt x="1013601" y="627981"/>
                    <a:pt x="962356" y="680940"/>
                    <a:pt x="837484" y="697799"/>
                  </a:cubicBezTo>
                  <a:cubicBezTo>
                    <a:pt x="802051" y="702562"/>
                    <a:pt x="774904" y="709324"/>
                    <a:pt x="763093" y="743995"/>
                  </a:cubicBezTo>
                  <a:cubicBezTo>
                    <a:pt x="748330" y="787239"/>
                    <a:pt x="733661" y="830578"/>
                    <a:pt x="722612" y="874774"/>
                  </a:cubicBezTo>
                  <a:cubicBezTo>
                    <a:pt x="710134" y="924589"/>
                    <a:pt x="635935" y="969357"/>
                    <a:pt x="588500" y="949926"/>
                  </a:cubicBezTo>
                  <a:cubicBezTo>
                    <a:pt x="580213" y="946592"/>
                    <a:pt x="572022" y="926780"/>
                    <a:pt x="574213" y="916874"/>
                  </a:cubicBezTo>
                  <a:cubicBezTo>
                    <a:pt x="582785" y="878393"/>
                    <a:pt x="595549" y="840865"/>
                    <a:pt x="606979" y="803050"/>
                  </a:cubicBezTo>
                  <a:cubicBezTo>
                    <a:pt x="615646" y="774571"/>
                    <a:pt x="624695" y="746281"/>
                    <a:pt x="636792" y="707515"/>
                  </a:cubicBezTo>
                  <a:cubicBezTo>
                    <a:pt x="561544" y="714087"/>
                    <a:pt x="493822" y="717706"/>
                    <a:pt x="426956" y="727327"/>
                  </a:cubicBezTo>
                  <a:cubicBezTo>
                    <a:pt x="409716" y="729803"/>
                    <a:pt x="391999" y="748472"/>
                    <a:pt x="379807" y="763807"/>
                  </a:cubicBezTo>
                  <a:cubicBezTo>
                    <a:pt x="333516" y="822100"/>
                    <a:pt x="288463" y="881441"/>
                    <a:pt x="244838" y="941734"/>
                  </a:cubicBezTo>
                  <a:cubicBezTo>
                    <a:pt x="228646" y="964023"/>
                    <a:pt x="213691" y="970976"/>
                    <a:pt x="190450" y="953545"/>
                  </a:cubicBezTo>
                  <a:cubicBezTo>
                    <a:pt x="169019" y="937448"/>
                    <a:pt x="148826" y="920970"/>
                    <a:pt x="167686" y="891252"/>
                  </a:cubicBezTo>
                  <a:cubicBezTo>
                    <a:pt x="195308" y="847532"/>
                    <a:pt x="237790" y="784953"/>
                    <a:pt x="269413" y="736280"/>
                  </a:cubicBezTo>
                  <a:cubicBezTo>
                    <a:pt x="232360" y="732946"/>
                    <a:pt x="200928" y="739328"/>
                    <a:pt x="176925" y="732946"/>
                  </a:cubicBezTo>
                  <a:cubicBezTo>
                    <a:pt x="136729" y="722183"/>
                    <a:pt x="128252" y="693989"/>
                    <a:pt x="150350" y="665033"/>
                  </a:cubicBezTo>
                  <a:cubicBezTo>
                    <a:pt x="170257" y="638839"/>
                    <a:pt x="195594" y="609502"/>
                    <a:pt x="225407" y="595786"/>
                  </a:cubicBezTo>
                  <a:cubicBezTo>
                    <a:pt x="260745" y="579594"/>
                    <a:pt x="303893" y="576832"/>
                    <a:pt x="342946" y="572260"/>
                  </a:cubicBezTo>
                  <a:cubicBezTo>
                    <a:pt x="410478" y="564354"/>
                    <a:pt x="460484" y="531016"/>
                    <a:pt x="502966" y="480724"/>
                  </a:cubicBezTo>
                  <a:cubicBezTo>
                    <a:pt x="565259" y="406906"/>
                    <a:pt x="629839" y="334992"/>
                    <a:pt x="691942" y="260983"/>
                  </a:cubicBezTo>
                  <a:cubicBezTo>
                    <a:pt x="710039" y="239361"/>
                    <a:pt x="724803" y="214215"/>
                    <a:pt x="737852" y="189069"/>
                  </a:cubicBezTo>
                  <a:cubicBezTo>
                    <a:pt x="759379" y="147254"/>
                    <a:pt x="751282" y="133729"/>
                    <a:pt x="705562" y="134300"/>
                  </a:cubicBezTo>
                  <a:cubicBezTo>
                    <a:pt x="680416" y="134586"/>
                    <a:pt x="654223" y="136205"/>
                    <a:pt x="630315" y="143254"/>
                  </a:cubicBezTo>
                  <a:cubicBezTo>
                    <a:pt x="524016" y="174400"/>
                    <a:pt x="418003" y="206500"/>
                    <a:pt x="313037" y="241647"/>
                  </a:cubicBezTo>
                  <a:cubicBezTo>
                    <a:pt x="296273" y="247267"/>
                    <a:pt x="285224" y="270031"/>
                    <a:pt x="271794" y="284986"/>
                  </a:cubicBezTo>
                  <a:cubicBezTo>
                    <a:pt x="264841" y="292701"/>
                    <a:pt x="259888" y="304036"/>
                    <a:pt x="251315" y="308036"/>
                  </a:cubicBezTo>
                  <a:cubicBezTo>
                    <a:pt x="185402" y="338992"/>
                    <a:pt x="119299" y="369949"/>
                    <a:pt x="52147" y="398047"/>
                  </a:cubicBezTo>
                  <a:cubicBezTo>
                    <a:pt x="12809" y="414526"/>
                    <a:pt x="-3193" y="401381"/>
                    <a:pt x="522" y="356614"/>
                  </a:cubicBezTo>
                  <a:cubicBezTo>
                    <a:pt x="7475" y="273460"/>
                    <a:pt x="37003" y="203547"/>
                    <a:pt x="118060" y="164018"/>
                  </a:cubicBezTo>
                  <a:cubicBezTo>
                    <a:pt x="302083" y="74007"/>
                    <a:pt x="495155" y="14857"/>
                    <a:pt x="700133" y="664"/>
                  </a:cubicBezTo>
                  <a:cubicBezTo>
                    <a:pt x="834817" y="-8670"/>
                    <a:pt x="896634" y="81341"/>
                    <a:pt x="842532" y="208786"/>
                  </a:cubicBezTo>
                  <a:cubicBezTo>
                    <a:pt x="823101" y="254506"/>
                    <a:pt x="791002" y="295749"/>
                    <a:pt x="760141" y="335563"/>
                  </a:cubicBezTo>
                  <a:cubicBezTo>
                    <a:pt x="716707" y="391380"/>
                    <a:pt x="668891" y="444053"/>
                    <a:pt x="614218" y="508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3C4C3A0-50CD-40A6-97CD-5D585D275B42}"/>
                </a:ext>
              </a:extLst>
            </p:cNvPr>
            <p:cNvSpPr/>
            <p:nvPr/>
          </p:nvSpPr>
          <p:spPr>
            <a:xfrm>
              <a:off x="6047774" y="2700256"/>
              <a:ext cx="821917" cy="971365"/>
            </a:xfrm>
            <a:custGeom>
              <a:avLst/>
              <a:gdLst>
                <a:gd name="connsiteX0" fmla="*/ 596484 w 821917"/>
                <a:gd name="connsiteY0" fmla="*/ 256398 h 971365"/>
                <a:gd name="connsiteX1" fmla="*/ 654873 w 821917"/>
                <a:gd name="connsiteY1" fmla="*/ 182580 h 971365"/>
                <a:gd name="connsiteX2" fmla="*/ 597056 w 821917"/>
                <a:gd name="connsiteY2" fmla="*/ 181056 h 971365"/>
                <a:gd name="connsiteX3" fmla="*/ 337881 w 821917"/>
                <a:gd name="connsiteY3" fmla="*/ 251731 h 971365"/>
                <a:gd name="connsiteX4" fmla="*/ 275111 w 821917"/>
                <a:gd name="connsiteY4" fmla="*/ 301452 h 971365"/>
                <a:gd name="connsiteX5" fmla="*/ 293208 w 821917"/>
                <a:gd name="connsiteY5" fmla="*/ 362983 h 971365"/>
                <a:gd name="connsiteX6" fmla="*/ 495424 w 821917"/>
                <a:gd name="connsiteY6" fmla="*/ 388415 h 971365"/>
                <a:gd name="connsiteX7" fmla="*/ 647062 w 821917"/>
                <a:gd name="connsiteY7" fmla="*/ 400607 h 971365"/>
                <a:gd name="connsiteX8" fmla="*/ 673447 w 821917"/>
                <a:gd name="connsiteY8" fmla="*/ 452423 h 971365"/>
                <a:gd name="connsiteX9" fmla="*/ 558289 w 821917"/>
                <a:gd name="connsiteY9" fmla="*/ 528432 h 971365"/>
                <a:gd name="connsiteX10" fmla="*/ 209674 w 821917"/>
                <a:gd name="connsiteY10" fmla="*/ 652067 h 971365"/>
                <a:gd name="connsiteX11" fmla="*/ 138903 w 821917"/>
                <a:gd name="connsiteY11" fmla="*/ 765129 h 971365"/>
                <a:gd name="connsiteX12" fmla="*/ 260252 w 821917"/>
                <a:gd name="connsiteY12" fmla="*/ 806181 h 971365"/>
                <a:gd name="connsiteX13" fmla="*/ 583911 w 821917"/>
                <a:gd name="connsiteY13" fmla="*/ 708169 h 971365"/>
                <a:gd name="connsiteX14" fmla="*/ 706022 w 821917"/>
                <a:gd name="connsiteY14" fmla="*/ 640542 h 971365"/>
                <a:gd name="connsiteX15" fmla="*/ 642395 w 821917"/>
                <a:gd name="connsiteY15" fmla="*/ 828756 h 971365"/>
                <a:gd name="connsiteX16" fmla="*/ 157096 w 821917"/>
                <a:gd name="connsiteY16" fmla="*/ 963630 h 971365"/>
                <a:gd name="connsiteX17" fmla="*/ 50226 w 821917"/>
                <a:gd name="connsiteY17" fmla="*/ 674641 h 971365"/>
                <a:gd name="connsiteX18" fmla="*/ 222438 w 821917"/>
                <a:gd name="connsiteY18" fmla="*/ 544339 h 971365"/>
                <a:gd name="connsiteX19" fmla="*/ 390078 w 821917"/>
                <a:gd name="connsiteY19" fmla="*/ 473854 h 971365"/>
                <a:gd name="connsiteX20" fmla="*/ 283398 w 821917"/>
                <a:gd name="connsiteY20" fmla="*/ 451851 h 971365"/>
                <a:gd name="connsiteX21" fmla="*/ 215580 w 821917"/>
                <a:gd name="connsiteY21" fmla="*/ 430230 h 971365"/>
                <a:gd name="connsiteX22" fmla="*/ 142809 w 821917"/>
                <a:gd name="connsiteY22" fmla="*/ 240301 h 971365"/>
                <a:gd name="connsiteX23" fmla="*/ 242154 w 821917"/>
                <a:gd name="connsiteY23" fmla="*/ 122477 h 971365"/>
                <a:gd name="connsiteX24" fmla="*/ 765553 w 821917"/>
                <a:gd name="connsiteY24" fmla="*/ 18178 h 971365"/>
                <a:gd name="connsiteX25" fmla="*/ 817655 w 821917"/>
                <a:gd name="connsiteY25" fmla="*/ 62279 h 971365"/>
                <a:gd name="connsiteX26" fmla="*/ 791652 w 821917"/>
                <a:gd name="connsiteY26" fmla="*/ 174483 h 971365"/>
                <a:gd name="connsiteX27" fmla="*/ 605343 w 821917"/>
                <a:gd name="connsiteY27" fmla="*/ 266971 h 971365"/>
                <a:gd name="connsiteX28" fmla="*/ 596484 w 821917"/>
                <a:gd name="connsiteY28" fmla="*/ 256398 h 97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1917" h="971365">
                  <a:moveTo>
                    <a:pt x="596484" y="256398"/>
                  </a:moveTo>
                  <a:cubicBezTo>
                    <a:pt x="612867" y="235634"/>
                    <a:pt x="632298" y="211155"/>
                    <a:pt x="654873" y="182580"/>
                  </a:cubicBezTo>
                  <a:cubicBezTo>
                    <a:pt x="632108" y="180294"/>
                    <a:pt x="612963" y="180579"/>
                    <a:pt x="597056" y="181056"/>
                  </a:cubicBezTo>
                  <a:cubicBezTo>
                    <a:pt x="505140" y="183913"/>
                    <a:pt x="418462" y="208202"/>
                    <a:pt x="337881" y="251731"/>
                  </a:cubicBezTo>
                  <a:cubicBezTo>
                    <a:pt x="314640" y="264304"/>
                    <a:pt x="292827" y="281925"/>
                    <a:pt x="275111" y="301452"/>
                  </a:cubicBezTo>
                  <a:cubicBezTo>
                    <a:pt x="247774" y="331455"/>
                    <a:pt x="253108" y="355173"/>
                    <a:pt x="293208" y="362983"/>
                  </a:cubicBezTo>
                  <a:cubicBezTo>
                    <a:pt x="359788" y="375937"/>
                    <a:pt x="427892" y="381366"/>
                    <a:pt x="495424" y="388415"/>
                  </a:cubicBezTo>
                  <a:cubicBezTo>
                    <a:pt x="545811" y="393654"/>
                    <a:pt x="596484" y="396225"/>
                    <a:pt x="647062" y="400607"/>
                  </a:cubicBezTo>
                  <a:cubicBezTo>
                    <a:pt x="682781" y="403750"/>
                    <a:pt x="690972" y="423467"/>
                    <a:pt x="673447" y="452423"/>
                  </a:cubicBezTo>
                  <a:cubicBezTo>
                    <a:pt x="647443" y="495476"/>
                    <a:pt x="617535" y="527099"/>
                    <a:pt x="558289" y="528432"/>
                  </a:cubicBezTo>
                  <a:cubicBezTo>
                    <a:pt x="429797" y="531290"/>
                    <a:pt x="312925" y="575391"/>
                    <a:pt x="209674" y="652067"/>
                  </a:cubicBezTo>
                  <a:cubicBezTo>
                    <a:pt x="171669" y="680261"/>
                    <a:pt x="122044" y="713313"/>
                    <a:pt x="138903" y="765129"/>
                  </a:cubicBezTo>
                  <a:cubicBezTo>
                    <a:pt x="155858" y="817040"/>
                    <a:pt x="216627" y="804848"/>
                    <a:pt x="260252" y="806181"/>
                  </a:cubicBezTo>
                  <a:cubicBezTo>
                    <a:pt x="378457" y="809991"/>
                    <a:pt x="482947" y="763795"/>
                    <a:pt x="583911" y="708169"/>
                  </a:cubicBezTo>
                  <a:cubicBezTo>
                    <a:pt x="622107" y="687119"/>
                    <a:pt x="660111" y="665973"/>
                    <a:pt x="706022" y="640542"/>
                  </a:cubicBezTo>
                  <a:cubicBezTo>
                    <a:pt x="725453" y="718170"/>
                    <a:pt x="698592" y="786560"/>
                    <a:pt x="642395" y="828756"/>
                  </a:cubicBezTo>
                  <a:cubicBezTo>
                    <a:pt x="499329" y="936007"/>
                    <a:pt x="337881" y="993157"/>
                    <a:pt x="157096" y="963630"/>
                  </a:cubicBezTo>
                  <a:cubicBezTo>
                    <a:pt x="6601" y="939055"/>
                    <a:pt x="-49787" y="789417"/>
                    <a:pt x="50226" y="674641"/>
                  </a:cubicBezTo>
                  <a:cubicBezTo>
                    <a:pt x="96612" y="621396"/>
                    <a:pt x="160906" y="581487"/>
                    <a:pt x="222438" y="544339"/>
                  </a:cubicBezTo>
                  <a:cubicBezTo>
                    <a:pt x="270539" y="515288"/>
                    <a:pt x="326832" y="499762"/>
                    <a:pt x="390078" y="473854"/>
                  </a:cubicBezTo>
                  <a:cubicBezTo>
                    <a:pt x="347882" y="465282"/>
                    <a:pt x="315402" y="459662"/>
                    <a:pt x="283398" y="451851"/>
                  </a:cubicBezTo>
                  <a:cubicBezTo>
                    <a:pt x="260347" y="446232"/>
                    <a:pt x="237201" y="439755"/>
                    <a:pt x="215580" y="430230"/>
                  </a:cubicBezTo>
                  <a:cubicBezTo>
                    <a:pt x="130998" y="392987"/>
                    <a:pt x="100232" y="322407"/>
                    <a:pt x="142809" y="240301"/>
                  </a:cubicBezTo>
                  <a:cubicBezTo>
                    <a:pt x="165954" y="195629"/>
                    <a:pt x="201864" y="152576"/>
                    <a:pt x="242154" y="122477"/>
                  </a:cubicBezTo>
                  <a:cubicBezTo>
                    <a:pt x="398841" y="5605"/>
                    <a:pt x="575625" y="-23922"/>
                    <a:pt x="765553" y="18178"/>
                  </a:cubicBezTo>
                  <a:cubicBezTo>
                    <a:pt x="791080" y="23798"/>
                    <a:pt x="818227" y="28560"/>
                    <a:pt x="817655" y="62279"/>
                  </a:cubicBezTo>
                  <a:cubicBezTo>
                    <a:pt x="816988" y="101427"/>
                    <a:pt x="838229" y="148766"/>
                    <a:pt x="791652" y="174483"/>
                  </a:cubicBezTo>
                  <a:cubicBezTo>
                    <a:pt x="731073" y="208011"/>
                    <a:pt x="667541" y="236396"/>
                    <a:pt x="605343" y="266971"/>
                  </a:cubicBezTo>
                  <a:cubicBezTo>
                    <a:pt x="600104" y="270019"/>
                    <a:pt x="591150" y="263447"/>
                    <a:pt x="596484" y="256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FDAA832-076A-461B-B191-33286E3A9AFF}"/>
                </a:ext>
              </a:extLst>
            </p:cNvPr>
            <p:cNvSpPr/>
            <p:nvPr/>
          </p:nvSpPr>
          <p:spPr>
            <a:xfrm>
              <a:off x="4382680" y="2928990"/>
              <a:ext cx="723457" cy="979317"/>
            </a:xfrm>
            <a:custGeom>
              <a:avLst/>
              <a:gdLst>
                <a:gd name="connsiteX0" fmla="*/ 249136 w 723457"/>
                <a:gd name="connsiteY0" fmla="*/ 371993 h 979317"/>
                <a:gd name="connsiteX1" fmla="*/ 159602 w 723457"/>
                <a:gd name="connsiteY1" fmla="*/ 444002 h 979317"/>
                <a:gd name="connsiteX2" fmla="*/ 148838 w 723457"/>
                <a:gd name="connsiteY2" fmla="*/ 439335 h 979317"/>
                <a:gd name="connsiteX3" fmla="*/ 168269 w 723457"/>
                <a:gd name="connsiteY3" fmla="*/ 384566 h 979317"/>
                <a:gd name="connsiteX4" fmla="*/ 431921 w 723457"/>
                <a:gd name="connsiteY4" fmla="*/ 53954 h 979317"/>
                <a:gd name="connsiteX5" fmla="*/ 527171 w 723457"/>
                <a:gd name="connsiteY5" fmla="*/ 2042 h 979317"/>
                <a:gd name="connsiteX6" fmla="*/ 560318 w 723457"/>
                <a:gd name="connsiteY6" fmla="*/ 54620 h 979317"/>
                <a:gd name="connsiteX7" fmla="*/ 491262 w 723457"/>
                <a:gd name="connsiteY7" fmla="*/ 151109 h 979317"/>
                <a:gd name="connsiteX8" fmla="*/ 403537 w 723457"/>
                <a:gd name="connsiteY8" fmla="*/ 303223 h 979317"/>
                <a:gd name="connsiteX9" fmla="*/ 396393 w 723457"/>
                <a:gd name="connsiteY9" fmla="*/ 326273 h 979317"/>
                <a:gd name="connsiteX10" fmla="*/ 494786 w 723457"/>
                <a:gd name="connsiteY10" fmla="*/ 262265 h 979317"/>
                <a:gd name="connsiteX11" fmla="*/ 584893 w 723457"/>
                <a:gd name="connsiteY11" fmla="*/ 210354 h 979317"/>
                <a:gd name="connsiteX12" fmla="*/ 664808 w 723457"/>
                <a:gd name="connsiteY12" fmla="*/ 213116 h 979317"/>
                <a:gd name="connsiteX13" fmla="*/ 676714 w 723457"/>
                <a:gd name="connsiteY13" fmla="*/ 280363 h 979317"/>
                <a:gd name="connsiteX14" fmla="*/ 564700 w 723457"/>
                <a:gd name="connsiteY14" fmla="*/ 496580 h 979317"/>
                <a:gd name="connsiteX15" fmla="*/ 485642 w 723457"/>
                <a:gd name="connsiteY15" fmla="*/ 597926 h 979317"/>
                <a:gd name="connsiteX16" fmla="*/ 721862 w 723457"/>
                <a:gd name="connsiteY16" fmla="*/ 494580 h 979317"/>
                <a:gd name="connsiteX17" fmla="*/ 692811 w 723457"/>
                <a:gd name="connsiteY17" fmla="*/ 545444 h 979317"/>
                <a:gd name="connsiteX18" fmla="*/ 500311 w 723457"/>
                <a:gd name="connsiteY18" fmla="*/ 700415 h 979317"/>
                <a:gd name="connsiteX19" fmla="*/ 350578 w 723457"/>
                <a:gd name="connsiteY19" fmla="*/ 710036 h 979317"/>
                <a:gd name="connsiteX20" fmla="*/ 285903 w 723457"/>
                <a:gd name="connsiteY20" fmla="*/ 696224 h 979317"/>
                <a:gd name="connsiteX21" fmla="*/ 197606 w 723457"/>
                <a:gd name="connsiteY21" fmla="*/ 741944 h 979317"/>
                <a:gd name="connsiteX22" fmla="*/ 82925 w 723457"/>
                <a:gd name="connsiteY22" fmla="*/ 938921 h 979317"/>
                <a:gd name="connsiteX23" fmla="*/ 25870 w 723457"/>
                <a:gd name="connsiteY23" fmla="*/ 978736 h 979317"/>
                <a:gd name="connsiteX24" fmla="*/ 2153 w 723457"/>
                <a:gd name="connsiteY24" fmla="*/ 907489 h 979317"/>
                <a:gd name="connsiteX25" fmla="*/ 77591 w 723457"/>
                <a:gd name="connsiteY25" fmla="*/ 720132 h 979317"/>
                <a:gd name="connsiteX26" fmla="*/ 239135 w 723457"/>
                <a:gd name="connsiteY26" fmla="*/ 421047 h 979317"/>
                <a:gd name="connsiteX27" fmla="*/ 256852 w 723457"/>
                <a:gd name="connsiteY27" fmla="*/ 378280 h 979317"/>
                <a:gd name="connsiteX28" fmla="*/ 249136 w 723457"/>
                <a:gd name="connsiteY28" fmla="*/ 371993 h 979317"/>
                <a:gd name="connsiteX29" fmla="*/ 531362 w 723457"/>
                <a:gd name="connsiteY29" fmla="*/ 353229 h 979317"/>
                <a:gd name="connsiteX30" fmla="*/ 512598 w 723457"/>
                <a:gd name="connsiteY30" fmla="*/ 336275 h 979317"/>
                <a:gd name="connsiteX31" fmla="*/ 462020 w 723457"/>
                <a:gd name="connsiteY31" fmla="*/ 372089 h 979317"/>
                <a:gd name="connsiteX32" fmla="*/ 341243 w 723457"/>
                <a:gd name="connsiteY32" fmla="*/ 491151 h 979317"/>
                <a:gd name="connsiteX33" fmla="*/ 317812 w 723457"/>
                <a:gd name="connsiteY33" fmla="*/ 552302 h 979317"/>
                <a:gd name="connsiteX34" fmla="*/ 403156 w 723457"/>
                <a:gd name="connsiteY34" fmla="*/ 554873 h 979317"/>
                <a:gd name="connsiteX35" fmla="*/ 427445 w 723457"/>
                <a:gd name="connsiteY35" fmla="*/ 533728 h 979317"/>
                <a:gd name="connsiteX36" fmla="*/ 511931 w 723457"/>
                <a:gd name="connsiteY36" fmla="*/ 403426 h 979317"/>
                <a:gd name="connsiteX37" fmla="*/ 531362 w 723457"/>
                <a:gd name="connsiteY37" fmla="*/ 353229 h 97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23457" h="979317">
                  <a:moveTo>
                    <a:pt x="249136" y="371993"/>
                  </a:moveTo>
                  <a:cubicBezTo>
                    <a:pt x="219323" y="395996"/>
                    <a:pt x="189415" y="419999"/>
                    <a:pt x="159602" y="444002"/>
                  </a:cubicBezTo>
                  <a:cubicBezTo>
                    <a:pt x="154458" y="446765"/>
                    <a:pt x="147314" y="447050"/>
                    <a:pt x="148838" y="439335"/>
                  </a:cubicBezTo>
                  <a:cubicBezTo>
                    <a:pt x="155125" y="420857"/>
                    <a:pt x="157030" y="399044"/>
                    <a:pt x="168269" y="384566"/>
                  </a:cubicBezTo>
                  <a:cubicBezTo>
                    <a:pt x="254661" y="273124"/>
                    <a:pt x="340767" y="161396"/>
                    <a:pt x="431921" y="53954"/>
                  </a:cubicBezTo>
                  <a:cubicBezTo>
                    <a:pt x="454019" y="27950"/>
                    <a:pt x="492881" y="9472"/>
                    <a:pt x="527171" y="2042"/>
                  </a:cubicBezTo>
                  <a:cubicBezTo>
                    <a:pt x="570320" y="-7387"/>
                    <a:pt x="583750" y="16806"/>
                    <a:pt x="560318" y="54620"/>
                  </a:cubicBezTo>
                  <a:cubicBezTo>
                    <a:pt x="539554" y="88148"/>
                    <a:pt x="512122" y="117676"/>
                    <a:pt x="491262" y="151109"/>
                  </a:cubicBezTo>
                  <a:cubicBezTo>
                    <a:pt x="460306" y="200734"/>
                    <a:pt x="432302" y="252264"/>
                    <a:pt x="403537" y="303223"/>
                  </a:cubicBezTo>
                  <a:cubicBezTo>
                    <a:pt x="400870" y="307985"/>
                    <a:pt x="397822" y="313891"/>
                    <a:pt x="396393" y="326273"/>
                  </a:cubicBezTo>
                  <a:cubicBezTo>
                    <a:pt x="431159" y="302175"/>
                    <a:pt x="464497" y="281792"/>
                    <a:pt x="494786" y="262265"/>
                  </a:cubicBezTo>
                  <a:cubicBezTo>
                    <a:pt x="524028" y="243406"/>
                    <a:pt x="552698" y="221213"/>
                    <a:pt x="584893" y="210354"/>
                  </a:cubicBezTo>
                  <a:cubicBezTo>
                    <a:pt x="609372" y="202163"/>
                    <a:pt x="643376" y="189399"/>
                    <a:pt x="664808" y="213116"/>
                  </a:cubicBezTo>
                  <a:cubicBezTo>
                    <a:pt x="679381" y="229309"/>
                    <a:pt x="679571" y="257693"/>
                    <a:pt x="676714" y="280363"/>
                  </a:cubicBezTo>
                  <a:cubicBezTo>
                    <a:pt x="666141" y="365516"/>
                    <a:pt x="617087" y="432191"/>
                    <a:pt x="564700" y="496580"/>
                  </a:cubicBezTo>
                  <a:cubicBezTo>
                    <a:pt x="543078" y="523250"/>
                    <a:pt x="513360" y="562112"/>
                    <a:pt x="485642" y="597926"/>
                  </a:cubicBezTo>
                  <a:cubicBezTo>
                    <a:pt x="582988" y="613166"/>
                    <a:pt x="643567" y="531632"/>
                    <a:pt x="721862" y="494580"/>
                  </a:cubicBezTo>
                  <a:cubicBezTo>
                    <a:pt x="730244" y="503438"/>
                    <a:pt x="703384" y="536966"/>
                    <a:pt x="692811" y="545444"/>
                  </a:cubicBezTo>
                  <a:cubicBezTo>
                    <a:pt x="627470" y="597641"/>
                    <a:pt x="569653" y="653933"/>
                    <a:pt x="500311" y="700415"/>
                  </a:cubicBezTo>
                  <a:cubicBezTo>
                    <a:pt x="455067" y="730705"/>
                    <a:pt x="403251" y="735086"/>
                    <a:pt x="350578" y="710036"/>
                  </a:cubicBezTo>
                  <a:cubicBezTo>
                    <a:pt x="331242" y="700796"/>
                    <a:pt x="307715" y="700130"/>
                    <a:pt x="285903" y="696224"/>
                  </a:cubicBezTo>
                  <a:cubicBezTo>
                    <a:pt x="244850" y="688890"/>
                    <a:pt x="217799" y="703654"/>
                    <a:pt x="197606" y="741944"/>
                  </a:cubicBezTo>
                  <a:cubicBezTo>
                    <a:pt x="162269" y="809191"/>
                    <a:pt x="124073" y="875104"/>
                    <a:pt x="82925" y="938921"/>
                  </a:cubicBezTo>
                  <a:cubicBezTo>
                    <a:pt x="71305" y="956924"/>
                    <a:pt x="39205" y="983594"/>
                    <a:pt x="25870" y="978736"/>
                  </a:cubicBezTo>
                  <a:cubicBezTo>
                    <a:pt x="1963" y="967782"/>
                    <a:pt x="-3752" y="927015"/>
                    <a:pt x="2153" y="907489"/>
                  </a:cubicBezTo>
                  <a:cubicBezTo>
                    <a:pt x="21775" y="843290"/>
                    <a:pt x="47016" y="779949"/>
                    <a:pt x="77591" y="720132"/>
                  </a:cubicBezTo>
                  <a:cubicBezTo>
                    <a:pt x="129407" y="618977"/>
                    <a:pt x="184557" y="520774"/>
                    <a:pt x="239135" y="421047"/>
                  </a:cubicBezTo>
                  <a:cubicBezTo>
                    <a:pt x="246279" y="407903"/>
                    <a:pt x="251899" y="392567"/>
                    <a:pt x="256852" y="378280"/>
                  </a:cubicBezTo>
                  <a:cubicBezTo>
                    <a:pt x="260471" y="372279"/>
                    <a:pt x="254852" y="367802"/>
                    <a:pt x="249136" y="371993"/>
                  </a:cubicBezTo>
                  <a:close/>
                  <a:moveTo>
                    <a:pt x="531362" y="353229"/>
                  </a:moveTo>
                  <a:cubicBezTo>
                    <a:pt x="535648" y="335322"/>
                    <a:pt x="525362" y="325511"/>
                    <a:pt x="512598" y="336275"/>
                  </a:cubicBezTo>
                  <a:cubicBezTo>
                    <a:pt x="495358" y="345990"/>
                    <a:pt x="476212" y="359039"/>
                    <a:pt x="462020" y="372089"/>
                  </a:cubicBezTo>
                  <a:cubicBezTo>
                    <a:pt x="420205" y="410189"/>
                    <a:pt x="378772" y="449051"/>
                    <a:pt x="341243" y="491151"/>
                  </a:cubicBezTo>
                  <a:cubicBezTo>
                    <a:pt x="327622" y="506391"/>
                    <a:pt x="313240" y="544110"/>
                    <a:pt x="317812" y="552302"/>
                  </a:cubicBezTo>
                  <a:cubicBezTo>
                    <a:pt x="323908" y="561065"/>
                    <a:pt x="374771" y="556493"/>
                    <a:pt x="403156" y="554873"/>
                  </a:cubicBezTo>
                  <a:cubicBezTo>
                    <a:pt x="411728" y="554397"/>
                    <a:pt x="421444" y="542586"/>
                    <a:pt x="427445" y="533728"/>
                  </a:cubicBezTo>
                  <a:cubicBezTo>
                    <a:pt x="456496" y="490865"/>
                    <a:pt x="485642" y="448003"/>
                    <a:pt x="511931" y="403426"/>
                  </a:cubicBezTo>
                  <a:cubicBezTo>
                    <a:pt x="520599" y="388567"/>
                    <a:pt x="527076" y="370755"/>
                    <a:pt x="531362" y="3532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C841349-1D3C-4817-BD1A-E275B174F84A}"/>
                </a:ext>
              </a:extLst>
            </p:cNvPr>
            <p:cNvSpPr/>
            <p:nvPr/>
          </p:nvSpPr>
          <p:spPr>
            <a:xfrm>
              <a:off x="3788371" y="2929185"/>
              <a:ext cx="730736" cy="980241"/>
            </a:xfrm>
            <a:custGeom>
              <a:avLst/>
              <a:gdLst>
                <a:gd name="connsiteX0" fmla="*/ 400723 w 730736"/>
                <a:gd name="connsiteY0" fmla="*/ 326268 h 980241"/>
                <a:gd name="connsiteX1" fmla="*/ 489687 w 730736"/>
                <a:gd name="connsiteY1" fmla="*/ 264165 h 980241"/>
                <a:gd name="connsiteX2" fmla="*/ 583794 w 730736"/>
                <a:gd name="connsiteY2" fmla="*/ 209778 h 980241"/>
                <a:gd name="connsiteX3" fmla="*/ 663423 w 730736"/>
                <a:gd name="connsiteY3" fmla="*/ 213683 h 980241"/>
                <a:gd name="connsiteX4" fmla="*/ 674377 w 730736"/>
                <a:gd name="connsiteY4" fmla="*/ 281501 h 980241"/>
                <a:gd name="connsiteX5" fmla="*/ 567220 w 730736"/>
                <a:gd name="connsiteY5" fmla="*/ 489813 h 980241"/>
                <a:gd name="connsiteX6" fmla="*/ 491402 w 730736"/>
                <a:gd name="connsiteY6" fmla="*/ 586968 h 980241"/>
                <a:gd name="connsiteX7" fmla="*/ 730574 w 730736"/>
                <a:gd name="connsiteY7" fmla="*/ 487050 h 980241"/>
                <a:gd name="connsiteX8" fmla="*/ 699237 w 730736"/>
                <a:gd name="connsiteY8" fmla="*/ 546677 h 980241"/>
                <a:gd name="connsiteX9" fmla="*/ 468732 w 730736"/>
                <a:gd name="connsiteY9" fmla="*/ 710888 h 980241"/>
                <a:gd name="connsiteX10" fmla="*/ 359480 w 730736"/>
                <a:gd name="connsiteY10" fmla="*/ 712793 h 980241"/>
                <a:gd name="connsiteX11" fmla="*/ 314236 w 730736"/>
                <a:gd name="connsiteY11" fmla="*/ 699077 h 980241"/>
                <a:gd name="connsiteX12" fmla="*/ 187554 w 730736"/>
                <a:gd name="connsiteY12" fmla="*/ 755560 h 980241"/>
                <a:gd name="connsiteX13" fmla="*/ 76873 w 730736"/>
                <a:gd name="connsiteY13" fmla="*/ 943679 h 980241"/>
                <a:gd name="connsiteX14" fmla="*/ 26391 w 730736"/>
                <a:gd name="connsiteY14" fmla="*/ 979779 h 980241"/>
                <a:gd name="connsiteX15" fmla="*/ 7 w 730736"/>
                <a:gd name="connsiteY15" fmla="*/ 918819 h 980241"/>
                <a:gd name="connsiteX16" fmla="*/ 78398 w 730736"/>
                <a:gd name="connsiteY16" fmla="*/ 713936 h 980241"/>
                <a:gd name="connsiteX17" fmla="*/ 252895 w 730736"/>
                <a:gd name="connsiteY17" fmla="*/ 365607 h 980241"/>
                <a:gd name="connsiteX18" fmla="*/ 158027 w 730736"/>
                <a:gd name="connsiteY18" fmla="*/ 443521 h 980241"/>
                <a:gd name="connsiteX19" fmla="*/ 146977 w 730736"/>
                <a:gd name="connsiteY19" fmla="*/ 439616 h 980241"/>
                <a:gd name="connsiteX20" fmla="*/ 165742 w 730736"/>
                <a:gd name="connsiteY20" fmla="*/ 384847 h 980241"/>
                <a:gd name="connsiteX21" fmla="*/ 432156 w 730736"/>
                <a:gd name="connsiteY21" fmla="*/ 50805 h 980241"/>
                <a:gd name="connsiteX22" fmla="*/ 523882 w 730736"/>
                <a:gd name="connsiteY22" fmla="*/ 1942 h 980241"/>
                <a:gd name="connsiteX23" fmla="*/ 557600 w 730736"/>
                <a:gd name="connsiteY23" fmla="*/ 54330 h 980241"/>
                <a:gd name="connsiteX24" fmla="*/ 513595 w 730736"/>
                <a:gd name="connsiteY24" fmla="*/ 116147 h 980241"/>
                <a:gd name="connsiteX25" fmla="*/ 387960 w 730736"/>
                <a:gd name="connsiteY25" fmla="*/ 315696 h 980241"/>
                <a:gd name="connsiteX26" fmla="*/ 400723 w 730736"/>
                <a:gd name="connsiteY26" fmla="*/ 326268 h 980241"/>
                <a:gd name="connsiteX27" fmla="*/ 527025 w 730736"/>
                <a:gd name="connsiteY27" fmla="*/ 346366 h 980241"/>
                <a:gd name="connsiteX28" fmla="*/ 311569 w 730736"/>
                <a:gd name="connsiteY28" fmla="*/ 532675 h 980241"/>
                <a:gd name="connsiteX29" fmla="*/ 323857 w 730736"/>
                <a:gd name="connsiteY29" fmla="*/ 557916 h 980241"/>
                <a:gd name="connsiteX30" fmla="*/ 397199 w 730736"/>
                <a:gd name="connsiteY30" fmla="*/ 555916 h 980241"/>
                <a:gd name="connsiteX31" fmla="*/ 527025 w 730736"/>
                <a:gd name="connsiteY31" fmla="*/ 346366 h 98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0736" h="980241">
                  <a:moveTo>
                    <a:pt x="400723" y="326268"/>
                  </a:moveTo>
                  <a:cubicBezTo>
                    <a:pt x="430346" y="305504"/>
                    <a:pt x="459398" y="283787"/>
                    <a:pt x="489687" y="264165"/>
                  </a:cubicBezTo>
                  <a:cubicBezTo>
                    <a:pt x="520167" y="244449"/>
                    <a:pt x="550075" y="221303"/>
                    <a:pt x="583794" y="209778"/>
                  </a:cubicBezTo>
                  <a:cubicBezTo>
                    <a:pt x="607987" y="201491"/>
                    <a:pt x="642563" y="201681"/>
                    <a:pt x="663423" y="213683"/>
                  </a:cubicBezTo>
                  <a:cubicBezTo>
                    <a:pt x="676282" y="221112"/>
                    <a:pt x="677711" y="258831"/>
                    <a:pt x="674377" y="281501"/>
                  </a:cubicBezTo>
                  <a:cubicBezTo>
                    <a:pt x="662566" y="362463"/>
                    <a:pt x="617894" y="427900"/>
                    <a:pt x="567220" y="489813"/>
                  </a:cubicBezTo>
                  <a:cubicBezTo>
                    <a:pt x="543503" y="518769"/>
                    <a:pt x="521119" y="548772"/>
                    <a:pt x="491402" y="586968"/>
                  </a:cubicBezTo>
                  <a:cubicBezTo>
                    <a:pt x="587128" y="600874"/>
                    <a:pt x="655517" y="527151"/>
                    <a:pt x="730574" y="487050"/>
                  </a:cubicBezTo>
                  <a:cubicBezTo>
                    <a:pt x="732955" y="504291"/>
                    <a:pt x="708571" y="539628"/>
                    <a:pt x="699237" y="546677"/>
                  </a:cubicBezTo>
                  <a:cubicBezTo>
                    <a:pt x="623989" y="603732"/>
                    <a:pt x="549599" y="662787"/>
                    <a:pt x="468732" y="710888"/>
                  </a:cubicBezTo>
                  <a:cubicBezTo>
                    <a:pt x="441490" y="727080"/>
                    <a:pt x="395485" y="720889"/>
                    <a:pt x="359480" y="712793"/>
                  </a:cubicBezTo>
                  <a:cubicBezTo>
                    <a:pt x="343383" y="709173"/>
                    <a:pt x="329667" y="702220"/>
                    <a:pt x="314236" y="699077"/>
                  </a:cubicBezTo>
                  <a:cubicBezTo>
                    <a:pt x="241180" y="684123"/>
                    <a:pt x="224702" y="691838"/>
                    <a:pt x="187554" y="755560"/>
                  </a:cubicBezTo>
                  <a:cubicBezTo>
                    <a:pt x="150978" y="818425"/>
                    <a:pt x="116021" y="882338"/>
                    <a:pt x="76873" y="943679"/>
                  </a:cubicBezTo>
                  <a:cubicBezTo>
                    <a:pt x="66586" y="959871"/>
                    <a:pt x="38488" y="983874"/>
                    <a:pt x="26391" y="979779"/>
                  </a:cubicBezTo>
                  <a:cubicBezTo>
                    <a:pt x="-755" y="967777"/>
                    <a:pt x="197" y="939202"/>
                    <a:pt x="7" y="918819"/>
                  </a:cubicBezTo>
                  <a:cubicBezTo>
                    <a:pt x="-565" y="841380"/>
                    <a:pt x="35725" y="775944"/>
                    <a:pt x="78398" y="713936"/>
                  </a:cubicBezTo>
                  <a:cubicBezTo>
                    <a:pt x="152026" y="606875"/>
                    <a:pt x="215081" y="494385"/>
                    <a:pt x="252895" y="365607"/>
                  </a:cubicBezTo>
                  <a:cubicBezTo>
                    <a:pt x="221273" y="391610"/>
                    <a:pt x="189649" y="417518"/>
                    <a:pt x="158027" y="443521"/>
                  </a:cubicBezTo>
                  <a:cubicBezTo>
                    <a:pt x="154883" y="447617"/>
                    <a:pt x="145644" y="447045"/>
                    <a:pt x="146977" y="439616"/>
                  </a:cubicBezTo>
                  <a:cubicBezTo>
                    <a:pt x="152978" y="421233"/>
                    <a:pt x="154598" y="399325"/>
                    <a:pt x="165742" y="384847"/>
                  </a:cubicBezTo>
                  <a:cubicBezTo>
                    <a:pt x="252991" y="272262"/>
                    <a:pt x="340240" y="159486"/>
                    <a:pt x="432156" y="50805"/>
                  </a:cubicBezTo>
                  <a:cubicBezTo>
                    <a:pt x="453206" y="25945"/>
                    <a:pt x="490925" y="8895"/>
                    <a:pt x="523882" y="1942"/>
                  </a:cubicBezTo>
                  <a:cubicBezTo>
                    <a:pt x="566744" y="-7107"/>
                    <a:pt x="579698" y="16325"/>
                    <a:pt x="557600" y="54330"/>
                  </a:cubicBezTo>
                  <a:cubicBezTo>
                    <a:pt x="544932" y="76047"/>
                    <a:pt x="527215" y="94906"/>
                    <a:pt x="513595" y="116147"/>
                  </a:cubicBezTo>
                  <a:cubicBezTo>
                    <a:pt x="471208" y="182346"/>
                    <a:pt x="429775" y="249116"/>
                    <a:pt x="387960" y="315696"/>
                  </a:cubicBezTo>
                  <a:cubicBezTo>
                    <a:pt x="382436" y="321506"/>
                    <a:pt x="391008" y="331317"/>
                    <a:pt x="400723" y="326268"/>
                  </a:cubicBezTo>
                  <a:close/>
                  <a:moveTo>
                    <a:pt x="527025" y="346366"/>
                  </a:moveTo>
                  <a:cubicBezTo>
                    <a:pt x="464636" y="355415"/>
                    <a:pt x="318904" y="485622"/>
                    <a:pt x="311569" y="532675"/>
                  </a:cubicBezTo>
                  <a:cubicBezTo>
                    <a:pt x="310331" y="540676"/>
                    <a:pt x="319190" y="555821"/>
                    <a:pt x="323857" y="557916"/>
                  </a:cubicBezTo>
                  <a:cubicBezTo>
                    <a:pt x="351955" y="570013"/>
                    <a:pt x="381864" y="568299"/>
                    <a:pt x="397199" y="555916"/>
                  </a:cubicBezTo>
                  <a:cubicBezTo>
                    <a:pt x="461969" y="503624"/>
                    <a:pt x="504165" y="434758"/>
                    <a:pt x="527025" y="346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BF5E528-E9F8-4304-B057-E247C8ACED95}"/>
                </a:ext>
              </a:extLst>
            </p:cNvPr>
            <p:cNvSpPr/>
            <p:nvPr/>
          </p:nvSpPr>
          <p:spPr>
            <a:xfrm>
              <a:off x="5134476" y="3110600"/>
              <a:ext cx="551275" cy="773739"/>
            </a:xfrm>
            <a:custGeom>
              <a:avLst/>
              <a:gdLst>
                <a:gd name="connsiteX0" fmla="*/ 105797 w 551275"/>
                <a:gd name="connsiteY0" fmla="*/ 347259 h 773739"/>
                <a:gd name="connsiteX1" fmla="*/ 272961 w 551275"/>
                <a:gd name="connsiteY1" fmla="*/ 225054 h 773739"/>
                <a:gd name="connsiteX2" fmla="*/ 463747 w 551275"/>
                <a:gd name="connsiteY2" fmla="*/ 53508 h 773739"/>
                <a:gd name="connsiteX3" fmla="*/ 507276 w 551275"/>
                <a:gd name="connsiteY3" fmla="*/ 32744 h 773739"/>
                <a:gd name="connsiteX4" fmla="*/ 525564 w 551275"/>
                <a:gd name="connsiteY4" fmla="*/ 92180 h 773739"/>
                <a:gd name="connsiteX5" fmla="*/ 500894 w 551275"/>
                <a:gd name="connsiteY5" fmla="*/ 147806 h 773739"/>
                <a:gd name="connsiteX6" fmla="*/ 359257 w 551275"/>
                <a:gd name="connsiteY6" fmla="*/ 378406 h 773739"/>
                <a:gd name="connsiteX7" fmla="*/ 323634 w 551275"/>
                <a:gd name="connsiteY7" fmla="*/ 439176 h 773739"/>
                <a:gd name="connsiteX8" fmla="*/ 334778 w 551275"/>
                <a:gd name="connsiteY8" fmla="*/ 451844 h 773739"/>
                <a:gd name="connsiteX9" fmla="*/ 528040 w 551275"/>
                <a:gd name="connsiteY9" fmla="*/ 295824 h 773739"/>
                <a:gd name="connsiteX10" fmla="*/ 550615 w 551275"/>
                <a:gd name="connsiteY10" fmla="*/ 287157 h 773739"/>
                <a:gd name="connsiteX11" fmla="*/ 516991 w 551275"/>
                <a:gd name="connsiteY11" fmla="*/ 347831 h 773739"/>
                <a:gd name="connsiteX12" fmla="*/ 165043 w 551275"/>
                <a:gd name="connsiteY12" fmla="*/ 753024 h 773739"/>
                <a:gd name="connsiteX13" fmla="*/ 100844 w 551275"/>
                <a:gd name="connsiteY13" fmla="*/ 735022 h 773739"/>
                <a:gd name="connsiteX14" fmla="*/ 117132 w 551275"/>
                <a:gd name="connsiteY14" fmla="*/ 639772 h 773739"/>
                <a:gd name="connsiteX15" fmla="*/ 238004 w 551275"/>
                <a:gd name="connsiteY15" fmla="*/ 413839 h 773739"/>
                <a:gd name="connsiteX16" fmla="*/ 268961 w 551275"/>
                <a:gd name="connsiteY16" fmla="*/ 351831 h 773739"/>
                <a:gd name="connsiteX17" fmla="*/ 140849 w 551275"/>
                <a:gd name="connsiteY17" fmla="*/ 442414 h 773739"/>
                <a:gd name="connsiteX18" fmla="*/ 30169 w 551275"/>
                <a:gd name="connsiteY18" fmla="*/ 410505 h 773739"/>
                <a:gd name="connsiteX19" fmla="*/ 42170 w 551275"/>
                <a:gd name="connsiteY19" fmla="*/ 193526 h 773739"/>
                <a:gd name="connsiteX20" fmla="*/ 186283 w 551275"/>
                <a:gd name="connsiteY20" fmla="*/ 29791 h 773739"/>
                <a:gd name="connsiteX21" fmla="*/ 281724 w 551275"/>
                <a:gd name="connsiteY21" fmla="*/ 19314 h 773739"/>
                <a:gd name="connsiteX22" fmla="*/ 269913 w 551275"/>
                <a:gd name="connsiteY22" fmla="*/ 106277 h 773739"/>
                <a:gd name="connsiteX23" fmla="*/ 140373 w 551275"/>
                <a:gd name="connsiteY23" fmla="*/ 231340 h 773739"/>
                <a:gd name="connsiteX24" fmla="*/ 91605 w 551275"/>
                <a:gd name="connsiteY24" fmla="*/ 335448 h 773739"/>
                <a:gd name="connsiteX25" fmla="*/ 105797 w 551275"/>
                <a:gd name="connsiteY25" fmla="*/ 347259 h 77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1275" h="773739">
                  <a:moveTo>
                    <a:pt x="105797" y="347259"/>
                  </a:moveTo>
                  <a:cubicBezTo>
                    <a:pt x="161709" y="306778"/>
                    <a:pt x="220002" y="269059"/>
                    <a:pt x="272961" y="225054"/>
                  </a:cubicBezTo>
                  <a:cubicBezTo>
                    <a:pt x="338683" y="170475"/>
                    <a:pt x="399644" y="110087"/>
                    <a:pt x="463747" y="53508"/>
                  </a:cubicBezTo>
                  <a:cubicBezTo>
                    <a:pt x="475367" y="43317"/>
                    <a:pt x="490321" y="33125"/>
                    <a:pt x="507276" y="32744"/>
                  </a:cubicBezTo>
                  <a:cubicBezTo>
                    <a:pt x="529660" y="36744"/>
                    <a:pt x="526516" y="72749"/>
                    <a:pt x="525564" y="92180"/>
                  </a:cubicBezTo>
                  <a:cubicBezTo>
                    <a:pt x="524612" y="111135"/>
                    <a:pt x="511467" y="130375"/>
                    <a:pt x="500894" y="147806"/>
                  </a:cubicBezTo>
                  <a:cubicBezTo>
                    <a:pt x="454222" y="224958"/>
                    <a:pt x="406406" y="301539"/>
                    <a:pt x="359257" y="378406"/>
                  </a:cubicBezTo>
                  <a:cubicBezTo>
                    <a:pt x="346970" y="398409"/>
                    <a:pt x="335540" y="418887"/>
                    <a:pt x="323634" y="439176"/>
                  </a:cubicBezTo>
                  <a:cubicBezTo>
                    <a:pt x="319824" y="449177"/>
                    <a:pt x="325634" y="456797"/>
                    <a:pt x="334778" y="451844"/>
                  </a:cubicBezTo>
                  <a:cubicBezTo>
                    <a:pt x="399167" y="399837"/>
                    <a:pt x="463652" y="347831"/>
                    <a:pt x="528040" y="295824"/>
                  </a:cubicBezTo>
                  <a:cubicBezTo>
                    <a:pt x="535470" y="289347"/>
                    <a:pt x="544423" y="281346"/>
                    <a:pt x="550615" y="287157"/>
                  </a:cubicBezTo>
                  <a:cubicBezTo>
                    <a:pt x="555949" y="292967"/>
                    <a:pt x="527564" y="335544"/>
                    <a:pt x="516991" y="347831"/>
                  </a:cubicBezTo>
                  <a:cubicBezTo>
                    <a:pt x="400405" y="483467"/>
                    <a:pt x="283057" y="618531"/>
                    <a:pt x="165043" y="753024"/>
                  </a:cubicBezTo>
                  <a:cubicBezTo>
                    <a:pt x="135991" y="786076"/>
                    <a:pt x="106178" y="779218"/>
                    <a:pt x="100844" y="735022"/>
                  </a:cubicBezTo>
                  <a:cubicBezTo>
                    <a:pt x="97129" y="704161"/>
                    <a:pt x="103606" y="667966"/>
                    <a:pt x="117132" y="639772"/>
                  </a:cubicBezTo>
                  <a:cubicBezTo>
                    <a:pt x="154184" y="562905"/>
                    <a:pt x="197428" y="488991"/>
                    <a:pt x="238004" y="413839"/>
                  </a:cubicBezTo>
                  <a:cubicBezTo>
                    <a:pt x="246005" y="398980"/>
                    <a:pt x="260674" y="375644"/>
                    <a:pt x="268961" y="351831"/>
                  </a:cubicBezTo>
                  <a:cubicBezTo>
                    <a:pt x="230765" y="378216"/>
                    <a:pt x="180187" y="417935"/>
                    <a:pt x="140849" y="442414"/>
                  </a:cubicBezTo>
                  <a:cubicBezTo>
                    <a:pt x="88176" y="475180"/>
                    <a:pt x="58839" y="466036"/>
                    <a:pt x="30169" y="410505"/>
                  </a:cubicBezTo>
                  <a:cubicBezTo>
                    <a:pt x="-8407" y="335925"/>
                    <a:pt x="-15647" y="262201"/>
                    <a:pt x="42170" y="193526"/>
                  </a:cubicBezTo>
                  <a:cubicBezTo>
                    <a:pt x="88938" y="137900"/>
                    <a:pt x="136563" y="82750"/>
                    <a:pt x="186283" y="29791"/>
                  </a:cubicBezTo>
                  <a:cubicBezTo>
                    <a:pt x="213049" y="1216"/>
                    <a:pt x="246958" y="-14881"/>
                    <a:pt x="281724" y="19314"/>
                  </a:cubicBezTo>
                  <a:cubicBezTo>
                    <a:pt x="315061" y="51984"/>
                    <a:pt x="292678" y="82179"/>
                    <a:pt x="269913" y="106277"/>
                  </a:cubicBezTo>
                  <a:cubicBezTo>
                    <a:pt x="228765" y="149901"/>
                    <a:pt x="185045" y="191240"/>
                    <a:pt x="140373" y="231340"/>
                  </a:cubicBezTo>
                  <a:cubicBezTo>
                    <a:pt x="107988" y="260391"/>
                    <a:pt x="88081" y="292491"/>
                    <a:pt x="91605" y="335448"/>
                  </a:cubicBezTo>
                  <a:cubicBezTo>
                    <a:pt x="92081" y="350212"/>
                    <a:pt x="97415" y="354689"/>
                    <a:pt x="105797" y="3472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9A97CB1-7DA7-44CD-8D1A-5D4454BC8E03}"/>
                </a:ext>
              </a:extLst>
            </p:cNvPr>
            <p:cNvSpPr/>
            <p:nvPr/>
          </p:nvSpPr>
          <p:spPr>
            <a:xfrm>
              <a:off x="6894613" y="3104801"/>
              <a:ext cx="604514" cy="563255"/>
            </a:xfrm>
            <a:custGeom>
              <a:avLst/>
              <a:gdLst>
                <a:gd name="connsiteX0" fmla="*/ 604515 w 604514"/>
                <a:gd name="connsiteY0" fmla="*/ 345343 h 563255"/>
                <a:gd name="connsiteX1" fmla="*/ 578892 w 604514"/>
                <a:gd name="connsiteY1" fmla="*/ 407065 h 563255"/>
                <a:gd name="connsiteX2" fmla="*/ 435350 w 604514"/>
                <a:gd name="connsiteY2" fmla="*/ 537367 h 563255"/>
                <a:gd name="connsiteX3" fmla="*/ 324575 w 604514"/>
                <a:gd name="connsiteY3" fmla="*/ 549178 h 563255"/>
                <a:gd name="connsiteX4" fmla="*/ 298191 w 604514"/>
                <a:gd name="connsiteY4" fmla="*/ 445356 h 563255"/>
                <a:gd name="connsiteX5" fmla="*/ 308097 w 604514"/>
                <a:gd name="connsiteY5" fmla="*/ 389444 h 563255"/>
                <a:gd name="connsiteX6" fmla="*/ 189892 w 604514"/>
                <a:gd name="connsiteY6" fmla="*/ 494124 h 563255"/>
                <a:gd name="connsiteX7" fmla="*/ 27585 w 604514"/>
                <a:gd name="connsiteY7" fmla="*/ 462501 h 563255"/>
                <a:gd name="connsiteX8" fmla="*/ 53112 w 604514"/>
                <a:gd name="connsiteY8" fmla="*/ 228948 h 563255"/>
                <a:gd name="connsiteX9" fmla="*/ 445638 w 604514"/>
                <a:gd name="connsiteY9" fmla="*/ 824 h 563255"/>
                <a:gd name="connsiteX10" fmla="*/ 503835 w 604514"/>
                <a:gd name="connsiteY10" fmla="*/ 27684 h 563255"/>
                <a:gd name="connsiteX11" fmla="*/ 513646 w 604514"/>
                <a:gd name="connsiteY11" fmla="*/ 91311 h 563255"/>
                <a:gd name="connsiteX12" fmla="*/ 502883 w 604514"/>
                <a:gd name="connsiteY12" fmla="*/ 121220 h 563255"/>
                <a:gd name="connsiteX13" fmla="*/ 450686 w 604514"/>
                <a:gd name="connsiteY13" fmla="*/ 297337 h 563255"/>
                <a:gd name="connsiteX14" fmla="*/ 435350 w 604514"/>
                <a:gd name="connsiteY14" fmla="*/ 326484 h 563255"/>
                <a:gd name="connsiteX15" fmla="*/ 425921 w 604514"/>
                <a:gd name="connsiteY15" fmla="*/ 404017 h 563255"/>
                <a:gd name="connsiteX16" fmla="*/ 503359 w 604514"/>
                <a:gd name="connsiteY16" fmla="*/ 392968 h 563255"/>
                <a:gd name="connsiteX17" fmla="*/ 584512 w 604514"/>
                <a:gd name="connsiteY17" fmla="*/ 346486 h 563255"/>
                <a:gd name="connsiteX18" fmla="*/ 604515 w 604514"/>
                <a:gd name="connsiteY18" fmla="*/ 345343 h 563255"/>
                <a:gd name="connsiteX19" fmla="*/ 404490 w 604514"/>
                <a:gd name="connsiteY19" fmla="*/ 165797 h 563255"/>
                <a:gd name="connsiteX20" fmla="*/ 391916 w 604514"/>
                <a:gd name="connsiteY20" fmla="*/ 153795 h 563255"/>
                <a:gd name="connsiteX21" fmla="*/ 128645 w 604514"/>
                <a:gd name="connsiteY21" fmla="*/ 322007 h 563255"/>
                <a:gd name="connsiteX22" fmla="*/ 108167 w 604514"/>
                <a:gd name="connsiteY22" fmla="*/ 363917 h 563255"/>
                <a:gd name="connsiteX23" fmla="*/ 114263 w 604514"/>
                <a:gd name="connsiteY23" fmla="*/ 420686 h 563255"/>
                <a:gd name="connsiteX24" fmla="*/ 165412 w 604514"/>
                <a:gd name="connsiteY24" fmla="*/ 407732 h 563255"/>
                <a:gd name="connsiteX25" fmla="*/ 381915 w 604514"/>
                <a:gd name="connsiteY25" fmla="*/ 196563 h 563255"/>
                <a:gd name="connsiteX26" fmla="*/ 404490 w 604514"/>
                <a:gd name="connsiteY26" fmla="*/ 165797 h 56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4514" h="563255">
                  <a:moveTo>
                    <a:pt x="604515" y="345343"/>
                  </a:moveTo>
                  <a:cubicBezTo>
                    <a:pt x="599085" y="363917"/>
                    <a:pt x="590894" y="394968"/>
                    <a:pt x="578892" y="407065"/>
                  </a:cubicBezTo>
                  <a:cubicBezTo>
                    <a:pt x="533458" y="452880"/>
                    <a:pt x="486214" y="497648"/>
                    <a:pt x="435350" y="537367"/>
                  </a:cubicBezTo>
                  <a:cubicBezTo>
                    <a:pt x="403823" y="562037"/>
                    <a:pt x="363341" y="574896"/>
                    <a:pt x="324575" y="549178"/>
                  </a:cubicBezTo>
                  <a:cubicBezTo>
                    <a:pt x="285998" y="523556"/>
                    <a:pt x="294667" y="482979"/>
                    <a:pt x="298191" y="445356"/>
                  </a:cubicBezTo>
                  <a:cubicBezTo>
                    <a:pt x="299524" y="431449"/>
                    <a:pt x="302953" y="417733"/>
                    <a:pt x="308097" y="389444"/>
                  </a:cubicBezTo>
                  <a:cubicBezTo>
                    <a:pt x="262091" y="430211"/>
                    <a:pt x="226658" y="462977"/>
                    <a:pt x="189892" y="494124"/>
                  </a:cubicBezTo>
                  <a:cubicBezTo>
                    <a:pt x="108167" y="563466"/>
                    <a:pt x="76735" y="556703"/>
                    <a:pt x="27585" y="462501"/>
                  </a:cubicBezTo>
                  <a:cubicBezTo>
                    <a:pt x="-16230" y="378585"/>
                    <a:pt x="-7943" y="299623"/>
                    <a:pt x="53112" y="228948"/>
                  </a:cubicBezTo>
                  <a:cubicBezTo>
                    <a:pt x="157316" y="108361"/>
                    <a:pt x="296381" y="44353"/>
                    <a:pt x="445638" y="824"/>
                  </a:cubicBezTo>
                  <a:cubicBezTo>
                    <a:pt x="461830" y="-3843"/>
                    <a:pt x="492120" y="12159"/>
                    <a:pt x="503835" y="27684"/>
                  </a:cubicBezTo>
                  <a:cubicBezTo>
                    <a:pt x="515361" y="42924"/>
                    <a:pt x="513170" y="69594"/>
                    <a:pt x="513646" y="91311"/>
                  </a:cubicBezTo>
                  <a:cubicBezTo>
                    <a:pt x="513836" y="101217"/>
                    <a:pt x="500692" y="112838"/>
                    <a:pt x="502883" y="121220"/>
                  </a:cubicBezTo>
                  <a:cubicBezTo>
                    <a:pt x="521552" y="191133"/>
                    <a:pt x="483166" y="243140"/>
                    <a:pt x="450686" y="297337"/>
                  </a:cubicBezTo>
                  <a:cubicBezTo>
                    <a:pt x="444971" y="306862"/>
                    <a:pt x="436684" y="316292"/>
                    <a:pt x="435350" y="326484"/>
                  </a:cubicBezTo>
                  <a:cubicBezTo>
                    <a:pt x="432302" y="349725"/>
                    <a:pt x="411633" y="397064"/>
                    <a:pt x="425921" y="404017"/>
                  </a:cubicBezTo>
                  <a:cubicBezTo>
                    <a:pt x="443828" y="416781"/>
                    <a:pt x="481832" y="400779"/>
                    <a:pt x="503359" y="392968"/>
                  </a:cubicBezTo>
                  <a:cubicBezTo>
                    <a:pt x="532220" y="382491"/>
                    <a:pt x="557652" y="362488"/>
                    <a:pt x="584512" y="346486"/>
                  </a:cubicBezTo>
                  <a:cubicBezTo>
                    <a:pt x="594704" y="339914"/>
                    <a:pt x="604515" y="336390"/>
                    <a:pt x="604515" y="345343"/>
                  </a:cubicBezTo>
                  <a:close/>
                  <a:moveTo>
                    <a:pt x="404490" y="165797"/>
                  </a:moveTo>
                  <a:cubicBezTo>
                    <a:pt x="409823" y="159796"/>
                    <a:pt x="404204" y="146747"/>
                    <a:pt x="391916" y="153795"/>
                  </a:cubicBezTo>
                  <a:cubicBezTo>
                    <a:pt x="295904" y="195991"/>
                    <a:pt x="194939" y="229995"/>
                    <a:pt x="128645" y="322007"/>
                  </a:cubicBezTo>
                  <a:cubicBezTo>
                    <a:pt x="119597" y="334580"/>
                    <a:pt x="109881" y="349344"/>
                    <a:pt x="108167" y="363917"/>
                  </a:cubicBezTo>
                  <a:cubicBezTo>
                    <a:pt x="106071" y="382395"/>
                    <a:pt x="107691" y="411256"/>
                    <a:pt x="114263" y="420686"/>
                  </a:cubicBezTo>
                  <a:cubicBezTo>
                    <a:pt x="126741" y="428306"/>
                    <a:pt x="154173" y="418209"/>
                    <a:pt x="165412" y="407732"/>
                  </a:cubicBezTo>
                  <a:cubicBezTo>
                    <a:pt x="239040" y="338961"/>
                    <a:pt x="310478" y="267714"/>
                    <a:pt x="381915" y="196563"/>
                  </a:cubicBezTo>
                  <a:cubicBezTo>
                    <a:pt x="390297" y="188371"/>
                    <a:pt x="398584" y="176465"/>
                    <a:pt x="404490" y="165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C4D84A-D6E0-452A-90BA-AB32F26D5DA6}"/>
                </a:ext>
              </a:extLst>
            </p:cNvPr>
            <p:cNvSpPr/>
            <p:nvPr/>
          </p:nvSpPr>
          <p:spPr>
            <a:xfrm>
              <a:off x="3316791" y="3106599"/>
              <a:ext cx="607222" cy="561832"/>
            </a:xfrm>
            <a:custGeom>
              <a:avLst/>
              <a:gdLst>
                <a:gd name="connsiteX0" fmla="*/ 607223 w 607222"/>
                <a:gd name="connsiteY0" fmla="*/ 338117 h 561832"/>
                <a:gd name="connsiteX1" fmla="*/ 576838 w 607222"/>
                <a:gd name="connsiteY1" fmla="*/ 404411 h 561832"/>
                <a:gd name="connsiteX2" fmla="*/ 424914 w 607222"/>
                <a:gd name="connsiteY2" fmla="*/ 539094 h 561832"/>
                <a:gd name="connsiteX3" fmla="*/ 324616 w 607222"/>
                <a:gd name="connsiteY3" fmla="*/ 543666 h 561832"/>
                <a:gd name="connsiteX4" fmla="*/ 299661 w 607222"/>
                <a:gd name="connsiteY4" fmla="*/ 449654 h 561832"/>
                <a:gd name="connsiteX5" fmla="*/ 309090 w 607222"/>
                <a:gd name="connsiteY5" fmla="*/ 383837 h 561832"/>
                <a:gd name="connsiteX6" fmla="*/ 177645 w 607222"/>
                <a:gd name="connsiteY6" fmla="*/ 499565 h 561832"/>
                <a:gd name="connsiteX7" fmla="*/ 34104 w 607222"/>
                <a:gd name="connsiteY7" fmla="*/ 471371 h 561832"/>
                <a:gd name="connsiteX8" fmla="*/ 61155 w 607222"/>
                <a:gd name="connsiteY8" fmla="*/ 218578 h 561832"/>
                <a:gd name="connsiteX9" fmla="*/ 443869 w 607222"/>
                <a:gd name="connsiteY9" fmla="*/ 836 h 561832"/>
                <a:gd name="connsiteX10" fmla="*/ 502067 w 607222"/>
                <a:gd name="connsiteY10" fmla="*/ 26935 h 561832"/>
                <a:gd name="connsiteX11" fmla="*/ 512830 w 607222"/>
                <a:gd name="connsiteY11" fmla="*/ 85990 h 561832"/>
                <a:gd name="connsiteX12" fmla="*/ 501972 w 607222"/>
                <a:gd name="connsiteY12" fmla="*/ 115994 h 561832"/>
                <a:gd name="connsiteX13" fmla="*/ 445488 w 607222"/>
                <a:gd name="connsiteY13" fmla="*/ 301255 h 561832"/>
                <a:gd name="connsiteX14" fmla="*/ 432153 w 607222"/>
                <a:gd name="connsiteY14" fmla="*/ 392981 h 561832"/>
                <a:gd name="connsiteX15" fmla="*/ 526641 w 607222"/>
                <a:gd name="connsiteY15" fmla="*/ 380312 h 561832"/>
                <a:gd name="connsiteX16" fmla="*/ 607223 w 607222"/>
                <a:gd name="connsiteY16" fmla="*/ 338117 h 561832"/>
                <a:gd name="connsiteX17" fmla="*/ 403483 w 607222"/>
                <a:gd name="connsiteY17" fmla="*/ 161428 h 561832"/>
                <a:gd name="connsiteX18" fmla="*/ 393577 w 607222"/>
                <a:gd name="connsiteY18" fmla="*/ 152093 h 561832"/>
                <a:gd name="connsiteX19" fmla="*/ 149451 w 607222"/>
                <a:gd name="connsiteY19" fmla="*/ 290777 h 561832"/>
                <a:gd name="connsiteX20" fmla="*/ 112875 w 607222"/>
                <a:gd name="connsiteY20" fmla="*/ 345356 h 561832"/>
                <a:gd name="connsiteX21" fmla="*/ 112780 w 607222"/>
                <a:gd name="connsiteY21" fmla="*/ 420127 h 561832"/>
                <a:gd name="connsiteX22" fmla="*/ 175740 w 607222"/>
                <a:gd name="connsiteY22" fmla="*/ 399457 h 561832"/>
                <a:gd name="connsiteX23" fmla="*/ 372908 w 607222"/>
                <a:gd name="connsiteY23" fmla="*/ 207243 h 561832"/>
                <a:gd name="connsiteX24" fmla="*/ 403483 w 607222"/>
                <a:gd name="connsiteY24" fmla="*/ 161428 h 56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7222" h="561832">
                  <a:moveTo>
                    <a:pt x="607223" y="338117"/>
                  </a:moveTo>
                  <a:cubicBezTo>
                    <a:pt x="599317" y="368978"/>
                    <a:pt x="588173" y="393171"/>
                    <a:pt x="576838" y="404411"/>
                  </a:cubicBezTo>
                  <a:cubicBezTo>
                    <a:pt x="528451" y="451655"/>
                    <a:pt x="478254" y="497660"/>
                    <a:pt x="424914" y="539094"/>
                  </a:cubicBezTo>
                  <a:cubicBezTo>
                    <a:pt x="395577" y="561859"/>
                    <a:pt x="351572" y="574146"/>
                    <a:pt x="324616" y="543666"/>
                  </a:cubicBezTo>
                  <a:cubicBezTo>
                    <a:pt x="305280" y="521759"/>
                    <a:pt x="304233" y="482039"/>
                    <a:pt x="299661" y="449654"/>
                  </a:cubicBezTo>
                  <a:cubicBezTo>
                    <a:pt x="297184" y="432319"/>
                    <a:pt x="304423" y="413555"/>
                    <a:pt x="309090" y="383837"/>
                  </a:cubicBezTo>
                  <a:cubicBezTo>
                    <a:pt x="260037" y="427175"/>
                    <a:pt x="220032" y="464799"/>
                    <a:pt x="177645" y="499565"/>
                  </a:cubicBezTo>
                  <a:cubicBezTo>
                    <a:pt x="107160" y="557382"/>
                    <a:pt x="79347" y="551286"/>
                    <a:pt x="34104" y="471371"/>
                  </a:cubicBezTo>
                  <a:cubicBezTo>
                    <a:pt x="-17903" y="379646"/>
                    <a:pt x="-11616" y="298778"/>
                    <a:pt x="61155" y="218578"/>
                  </a:cubicBezTo>
                  <a:cubicBezTo>
                    <a:pt x="164406" y="104849"/>
                    <a:pt x="298994" y="42175"/>
                    <a:pt x="443869" y="836"/>
                  </a:cubicBezTo>
                  <a:cubicBezTo>
                    <a:pt x="460157" y="-3831"/>
                    <a:pt x="489303" y="11885"/>
                    <a:pt x="502067" y="26935"/>
                  </a:cubicBezTo>
                  <a:cubicBezTo>
                    <a:pt x="513402" y="40270"/>
                    <a:pt x="512068" y="65797"/>
                    <a:pt x="512830" y="85990"/>
                  </a:cubicBezTo>
                  <a:cubicBezTo>
                    <a:pt x="513116" y="95896"/>
                    <a:pt x="500162" y="107231"/>
                    <a:pt x="501972" y="115994"/>
                  </a:cubicBezTo>
                  <a:cubicBezTo>
                    <a:pt x="517212" y="188669"/>
                    <a:pt x="478635" y="243533"/>
                    <a:pt x="445488" y="301255"/>
                  </a:cubicBezTo>
                  <a:cubicBezTo>
                    <a:pt x="429105" y="329830"/>
                    <a:pt x="395958" y="367358"/>
                    <a:pt x="432153" y="392981"/>
                  </a:cubicBezTo>
                  <a:cubicBezTo>
                    <a:pt x="451299" y="406601"/>
                    <a:pt x="495399" y="389361"/>
                    <a:pt x="526641" y="380312"/>
                  </a:cubicBezTo>
                  <a:cubicBezTo>
                    <a:pt x="546549" y="374693"/>
                    <a:pt x="575790" y="358024"/>
                    <a:pt x="607223" y="338117"/>
                  </a:cubicBezTo>
                  <a:close/>
                  <a:moveTo>
                    <a:pt x="403483" y="161428"/>
                  </a:moveTo>
                  <a:cubicBezTo>
                    <a:pt x="409293" y="152093"/>
                    <a:pt x="401864" y="147902"/>
                    <a:pt x="393577" y="152093"/>
                  </a:cubicBezTo>
                  <a:cubicBezTo>
                    <a:pt x="304614" y="184669"/>
                    <a:pt x="217365" y="220578"/>
                    <a:pt x="149451" y="290777"/>
                  </a:cubicBezTo>
                  <a:cubicBezTo>
                    <a:pt x="134307" y="306494"/>
                    <a:pt x="118114" y="325258"/>
                    <a:pt x="112875" y="345356"/>
                  </a:cubicBezTo>
                  <a:cubicBezTo>
                    <a:pt x="106779" y="368692"/>
                    <a:pt x="102969" y="403934"/>
                    <a:pt x="112780" y="420127"/>
                  </a:cubicBezTo>
                  <a:cubicBezTo>
                    <a:pt x="130306" y="437272"/>
                    <a:pt x="160881" y="412983"/>
                    <a:pt x="175740" y="399457"/>
                  </a:cubicBezTo>
                  <a:cubicBezTo>
                    <a:pt x="243463" y="337545"/>
                    <a:pt x="308233" y="272394"/>
                    <a:pt x="372908" y="207243"/>
                  </a:cubicBezTo>
                  <a:cubicBezTo>
                    <a:pt x="385767" y="194480"/>
                    <a:pt x="393482" y="176858"/>
                    <a:pt x="403483" y="161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E2C1296-B4CF-43C4-8960-59422D57455F}"/>
                </a:ext>
              </a:extLst>
            </p:cNvPr>
            <p:cNvSpPr/>
            <p:nvPr/>
          </p:nvSpPr>
          <p:spPr>
            <a:xfrm>
              <a:off x="8965401" y="3102943"/>
              <a:ext cx="523308" cy="559244"/>
            </a:xfrm>
            <a:custGeom>
              <a:avLst/>
              <a:gdLst>
                <a:gd name="connsiteX0" fmla="*/ 523308 w 523308"/>
                <a:gd name="connsiteY0" fmla="*/ 354345 h 559244"/>
                <a:gd name="connsiteX1" fmla="*/ 492637 w 523308"/>
                <a:gd name="connsiteY1" fmla="*/ 422830 h 559244"/>
                <a:gd name="connsiteX2" fmla="*/ 360049 w 523308"/>
                <a:gd name="connsiteY2" fmla="*/ 536558 h 559244"/>
                <a:gd name="connsiteX3" fmla="*/ 208126 w 523308"/>
                <a:gd name="connsiteY3" fmla="*/ 454167 h 559244"/>
                <a:gd name="connsiteX4" fmla="*/ 251846 w 523308"/>
                <a:gd name="connsiteY4" fmla="*/ 302624 h 559244"/>
                <a:gd name="connsiteX5" fmla="*/ 305662 w 523308"/>
                <a:gd name="connsiteY5" fmla="*/ 218900 h 559244"/>
                <a:gd name="connsiteX6" fmla="*/ 145452 w 523308"/>
                <a:gd name="connsiteY6" fmla="*/ 275573 h 559244"/>
                <a:gd name="connsiteX7" fmla="*/ 14578 w 523308"/>
                <a:gd name="connsiteY7" fmla="*/ 410828 h 559244"/>
                <a:gd name="connsiteX8" fmla="*/ 21055 w 523308"/>
                <a:gd name="connsiteY8" fmla="*/ 335200 h 559244"/>
                <a:gd name="connsiteX9" fmla="*/ 57155 w 523308"/>
                <a:gd name="connsiteY9" fmla="*/ 221852 h 559244"/>
                <a:gd name="connsiteX10" fmla="*/ 57155 w 523308"/>
                <a:gd name="connsiteY10" fmla="*/ 184895 h 559244"/>
                <a:gd name="connsiteX11" fmla="*/ 193362 w 523308"/>
                <a:gd name="connsiteY11" fmla="*/ 9445 h 559244"/>
                <a:gd name="connsiteX12" fmla="*/ 248798 w 523308"/>
                <a:gd name="connsiteY12" fmla="*/ 27542 h 559244"/>
                <a:gd name="connsiteX13" fmla="*/ 289755 w 523308"/>
                <a:gd name="connsiteY13" fmla="*/ 52403 h 559244"/>
                <a:gd name="connsiteX14" fmla="*/ 397293 w 523308"/>
                <a:gd name="connsiteY14" fmla="*/ 35353 h 559244"/>
                <a:gd name="connsiteX15" fmla="*/ 471683 w 523308"/>
                <a:gd name="connsiteY15" fmla="*/ 69262 h 559244"/>
                <a:gd name="connsiteX16" fmla="*/ 465872 w 523308"/>
                <a:gd name="connsiteY16" fmla="*/ 169560 h 559244"/>
                <a:gd name="connsiteX17" fmla="*/ 351667 w 523308"/>
                <a:gd name="connsiteY17" fmla="*/ 341296 h 559244"/>
                <a:gd name="connsiteX18" fmla="*/ 344619 w 523308"/>
                <a:gd name="connsiteY18" fmla="*/ 417782 h 559244"/>
                <a:gd name="connsiteX19" fmla="*/ 422819 w 523308"/>
                <a:gd name="connsiteY19" fmla="*/ 403875 h 559244"/>
                <a:gd name="connsiteX20" fmla="*/ 502829 w 523308"/>
                <a:gd name="connsiteY20" fmla="*/ 348821 h 559244"/>
                <a:gd name="connsiteX21" fmla="*/ 523308 w 523308"/>
                <a:gd name="connsiteY21" fmla="*/ 354345 h 55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308" h="559244">
                  <a:moveTo>
                    <a:pt x="523308" y="354345"/>
                  </a:moveTo>
                  <a:cubicBezTo>
                    <a:pt x="516069" y="377777"/>
                    <a:pt x="507878" y="407114"/>
                    <a:pt x="492637" y="422830"/>
                  </a:cubicBezTo>
                  <a:cubicBezTo>
                    <a:pt x="452061" y="464454"/>
                    <a:pt x="408722" y="505412"/>
                    <a:pt x="360049" y="536558"/>
                  </a:cubicBezTo>
                  <a:cubicBezTo>
                    <a:pt x="280230" y="587612"/>
                    <a:pt x="206887" y="549227"/>
                    <a:pt x="208126" y="454167"/>
                  </a:cubicBezTo>
                  <a:cubicBezTo>
                    <a:pt x="208792" y="403304"/>
                    <a:pt x="232510" y="351583"/>
                    <a:pt x="251846" y="302624"/>
                  </a:cubicBezTo>
                  <a:cubicBezTo>
                    <a:pt x="263657" y="272621"/>
                    <a:pt x="286993" y="247189"/>
                    <a:pt x="305662" y="218900"/>
                  </a:cubicBezTo>
                  <a:cubicBezTo>
                    <a:pt x="240130" y="203088"/>
                    <a:pt x="183837" y="228044"/>
                    <a:pt x="145452" y="275573"/>
                  </a:cubicBezTo>
                  <a:cubicBezTo>
                    <a:pt x="107447" y="322532"/>
                    <a:pt x="61441" y="363108"/>
                    <a:pt x="14578" y="410828"/>
                  </a:cubicBezTo>
                  <a:cubicBezTo>
                    <a:pt x="-7901" y="372919"/>
                    <a:pt x="-3329" y="353297"/>
                    <a:pt x="21055" y="335200"/>
                  </a:cubicBezTo>
                  <a:cubicBezTo>
                    <a:pt x="59726" y="306530"/>
                    <a:pt x="83634" y="272811"/>
                    <a:pt x="57155" y="221852"/>
                  </a:cubicBezTo>
                  <a:cubicBezTo>
                    <a:pt x="52106" y="212042"/>
                    <a:pt x="54106" y="196611"/>
                    <a:pt x="57155" y="184895"/>
                  </a:cubicBezTo>
                  <a:cubicBezTo>
                    <a:pt x="77443" y="107267"/>
                    <a:pt x="127163" y="51450"/>
                    <a:pt x="193362" y="9445"/>
                  </a:cubicBezTo>
                  <a:cubicBezTo>
                    <a:pt x="216412" y="-5128"/>
                    <a:pt x="236224" y="-5509"/>
                    <a:pt x="248798" y="27542"/>
                  </a:cubicBezTo>
                  <a:cubicBezTo>
                    <a:pt x="253465" y="39734"/>
                    <a:pt x="276039" y="53069"/>
                    <a:pt x="289755" y="52403"/>
                  </a:cubicBezTo>
                  <a:cubicBezTo>
                    <a:pt x="325760" y="50688"/>
                    <a:pt x="361478" y="41544"/>
                    <a:pt x="397293" y="35353"/>
                  </a:cubicBezTo>
                  <a:cubicBezTo>
                    <a:pt x="429868" y="29733"/>
                    <a:pt x="457585" y="34686"/>
                    <a:pt x="471683" y="69262"/>
                  </a:cubicBezTo>
                  <a:cubicBezTo>
                    <a:pt x="485589" y="103457"/>
                    <a:pt x="495495" y="133175"/>
                    <a:pt x="465872" y="169560"/>
                  </a:cubicBezTo>
                  <a:cubicBezTo>
                    <a:pt x="422533" y="222614"/>
                    <a:pt x="385862" y="281765"/>
                    <a:pt x="351667" y="341296"/>
                  </a:cubicBezTo>
                  <a:cubicBezTo>
                    <a:pt x="342047" y="358060"/>
                    <a:pt x="335665" y="404351"/>
                    <a:pt x="344619" y="417782"/>
                  </a:cubicBezTo>
                  <a:cubicBezTo>
                    <a:pt x="353573" y="432926"/>
                    <a:pt x="402340" y="412733"/>
                    <a:pt x="422819" y="403875"/>
                  </a:cubicBezTo>
                  <a:cubicBezTo>
                    <a:pt x="451966" y="391207"/>
                    <a:pt x="476445" y="367680"/>
                    <a:pt x="502829" y="348821"/>
                  </a:cubicBezTo>
                  <a:cubicBezTo>
                    <a:pt x="511687" y="340058"/>
                    <a:pt x="523308" y="340058"/>
                    <a:pt x="523308" y="354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D1C41C-B183-4F49-99CA-459F721EB75C}"/>
                </a:ext>
              </a:extLst>
            </p:cNvPr>
            <p:cNvSpPr/>
            <p:nvPr/>
          </p:nvSpPr>
          <p:spPr>
            <a:xfrm>
              <a:off x="8483137" y="3105277"/>
              <a:ext cx="458388" cy="564129"/>
            </a:xfrm>
            <a:custGeom>
              <a:avLst/>
              <a:gdLst>
                <a:gd name="connsiteX0" fmla="*/ 457313 w 458388"/>
                <a:gd name="connsiteY0" fmla="*/ 327723 h 564129"/>
                <a:gd name="connsiteX1" fmla="*/ 430167 w 458388"/>
                <a:gd name="connsiteY1" fmla="*/ 399255 h 564129"/>
                <a:gd name="connsiteX2" fmla="*/ 261955 w 458388"/>
                <a:gd name="connsiteY2" fmla="*/ 529462 h 564129"/>
                <a:gd name="connsiteX3" fmla="*/ 2685 w 458388"/>
                <a:gd name="connsiteY3" fmla="*/ 387730 h 564129"/>
                <a:gd name="connsiteX4" fmla="*/ 52500 w 458388"/>
                <a:gd name="connsiteY4" fmla="*/ 194563 h 564129"/>
                <a:gd name="connsiteX5" fmla="*/ 347585 w 458388"/>
                <a:gd name="connsiteY5" fmla="*/ 1872 h 564129"/>
                <a:gd name="connsiteX6" fmla="*/ 436929 w 458388"/>
                <a:gd name="connsiteY6" fmla="*/ 23589 h 564129"/>
                <a:gd name="connsiteX7" fmla="*/ 441311 w 458388"/>
                <a:gd name="connsiteY7" fmla="*/ 114839 h 564129"/>
                <a:gd name="connsiteX8" fmla="*/ 302722 w 458388"/>
                <a:gd name="connsiteY8" fmla="*/ 258952 h 564129"/>
                <a:gd name="connsiteX9" fmla="*/ 173658 w 458388"/>
                <a:gd name="connsiteY9" fmla="*/ 329723 h 564129"/>
                <a:gd name="connsiteX10" fmla="*/ 162419 w 458388"/>
                <a:gd name="connsiteY10" fmla="*/ 405542 h 564129"/>
                <a:gd name="connsiteX11" fmla="*/ 276623 w 458388"/>
                <a:gd name="connsiteY11" fmla="*/ 424973 h 564129"/>
                <a:gd name="connsiteX12" fmla="*/ 386732 w 458388"/>
                <a:gd name="connsiteY12" fmla="*/ 360679 h 564129"/>
                <a:gd name="connsiteX13" fmla="*/ 442454 w 458388"/>
                <a:gd name="connsiteY13" fmla="*/ 319436 h 564129"/>
                <a:gd name="connsiteX14" fmla="*/ 457313 w 458388"/>
                <a:gd name="connsiteY14" fmla="*/ 327723 h 564129"/>
                <a:gd name="connsiteX15" fmla="*/ 344061 w 458388"/>
                <a:gd name="connsiteY15" fmla="*/ 87788 h 564129"/>
                <a:gd name="connsiteX16" fmla="*/ 174611 w 458388"/>
                <a:gd name="connsiteY16" fmla="*/ 256095 h 564129"/>
                <a:gd name="connsiteX17" fmla="*/ 344061 w 458388"/>
                <a:gd name="connsiteY17" fmla="*/ 87788 h 5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388" h="564129">
                  <a:moveTo>
                    <a:pt x="457313" y="327723"/>
                  </a:moveTo>
                  <a:cubicBezTo>
                    <a:pt x="449026" y="358488"/>
                    <a:pt x="447026" y="384111"/>
                    <a:pt x="430167" y="399255"/>
                  </a:cubicBezTo>
                  <a:cubicBezTo>
                    <a:pt x="377493" y="446595"/>
                    <a:pt x="323391" y="495363"/>
                    <a:pt x="261955" y="529462"/>
                  </a:cubicBezTo>
                  <a:cubicBezTo>
                    <a:pt x="102031" y="618140"/>
                    <a:pt x="22306" y="524319"/>
                    <a:pt x="2685" y="387730"/>
                  </a:cubicBezTo>
                  <a:cubicBezTo>
                    <a:pt x="-7412" y="317817"/>
                    <a:pt x="11352" y="251904"/>
                    <a:pt x="52500" y="194563"/>
                  </a:cubicBezTo>
                  <a:cubicBezTo>
                    <a:pt x="125652" y="92646"/>
                    <a:pt x="225284" y="27399"/>
                    <a:pt x="347585" y="1872"/>
                  </a:cubicBezTo>
                  <a:cubicBezTo>
                    <a:pt x="375874" y="-4033"/>
                    <a:pt x="420737" y="4254"/>
                    <a:pt x="436929" y="23589"/>
                  </a:cubicBezTo>
                  <a:cubicBezTo>
                    <a:pt x="452836" y="42544"/>
                    <a:pt x="451121" y="87026"/>
                    <a:pt x="441311" y="114839"/>
                  </a:cubicBezTo>
                  <a:cubicBezTo>
                    <a:pt x="417784" y="181895"/>
                    <a:pt x="362634" y="224186"/>
                    <a:pt x="302722" y="258952"/>
                  </a:cubicBezTo>
                  <a:cubicBezTo>
                    <a:pt x="260241" y="283527"/>
                    <a:pt x="216331" y="305529"/>
                    <a:pt x="173658" y="329723"/>
                  </a:cubicBezTo>
                  <a:cubicBezTo>
                    <a:pt x="138130" y="349916"/>
                    <a:pt x="134225" y="376014"/>
                    <a:pt x="162419" y="405542"/>
                  </a:cubicBezTo>
                  <a:cubicBezTo>
                    <a:pt x="195185" y="439832"/>
                    <a:pt x="237190" y="441832"/>
                    <a:pt x="276623" y="424973"/>
                  </a:cubicBezTo>
                  <a:cubicBezTo>
                    <a:pt x="315390" y="408399"/>
                    <a:pt x="350728" y="383349"/>
                    <a:pt x="386732" y="360679"/>
                  </a:cubicBezTo>
                  <a:cubicBezTo>
                    <a:pt x="406259" y="348392"/>
                    <a:pt x="423975" y="333247"/>
                    <a:pt x="442454" y="319436"/>
                  </a:cubicBezTo>
                  <a:cubicBezTo>
                    <a:pt x="451884" y="309149"/>
                    <a:pt x="461695" y="316293"/>
                    <a:pt x="457313" y="327723"/>
                  </a:cubicBezTo>
                  <a:close/>
                  <a:moveTo>
                    <a:pt x="344061" y="87788"/>
                  </a:moveTo>
                  <a:cubicBezTo>
                    <a:pt x="261384" y="106933"/>
                    <a:pt x="180993" y="186657"/>
                    <a:pt x="174611" y="256095"/>
                  </a:cubicBezTo>
                  <a:cubicBezTo>
                    <a:pt x="246620" y="213994"/>
                    <a:pt x="313866" y="173799"/>
                    <a:pt x="344061" y="87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6D24ACC-9379-49D5-B079-082425FBD2D5}"/>
                </a:ext>
              </a:extLst>
            </p:cNvPr>
            <p:cNvSpPr/>
            <p:nvPr/>
          </p:nvSpPr>
          <p:spPr>
            <a:xfrm>
              <a:off x="8078944" y="2948238"/>
              <a:ext cx="476978" cy="726500"/>
            </a:xfrm>
            <a:custGeom>
              <a:avLst/>
              <a:gdLst>
                <a:gd name="connsiteX0" fmla="*/ 62263 w 476978"/>
                <a:gd name="connsiteY0" fmla="*/ 504288 h 726500"/>
                <a:gd name="connsiteX1" fmla="*/ 12162 w 476978"/>
                <a:gd name="connsiteY1" fmla="*/ 532672 h 726500"/>
                <a:gd name="connsiteX2" fmla="*/ 351 w 476978"/>
                <a:gd name="connsiteY2" fmla="*/ 526767 h 726500"/>
                <a:gd name="connsiteX3" fmla="*/ 25783 w 476978"/>
                <a:gd name="connsiteY3" fmla="*/ 470855 h 726500"/>
                <a:gd name="connsiteX4" fmla="*/ 142654 w 476978"/>
                <a:gd name="connsiteY4" fmla="*/ 345887 h 726500"/>
                <a:gd name="connsiteX5" fmla="*/ 182183 w 476978"/>
                <a:gd name="connsiteY5" fmla="*/ 285879 h 726500"/>
                <a:gd name="connsiteX6" fmla="*/ 157228 w 476978"/>
                <a:gd name="connsiteY6" fmla="*/ 278069 h 726500"/>
                <a:gd name="connsiteX7" fmla="*/ 123128 w 476978"/>
                <a:gd name="connsiteY7" fmla="*/ 194535 h 726500"/>
                <a:gd name="connsiteX8" fmla="*/ 253240 w 476978"/>
                <a:gd name="connsiteY8" fmla="*/ 122811 h 726500"/>
                <a:gd name="connsiteX9" fmla="*/ 340203 w 476978"/>
                <a:gd name="connsiteY9" fmla="*/ 66328 h 726500"/>
                <a:gd name="connsiteX10" fmla="*/ 432691 w 476978"/>
                <a:gd name="connsiteY10" fmla="*/ 34 h 726500"/>
                <a:gd name="connsiteX11" fmla="*/ 474792 w 476978"/>
                <a:gd name="connsiteY11" fmla="*/ 11940 h 726500"/>
                <a:gd name="connsiteX12" fmla="*/ 467076 w 476978"/>
                <a:gd name="connsiteY12" fmla="*/ 54231 h 726500"/>
                <a:gd name="connsiteX13" fmla="*/ 429548 w 476978"/>
                <a:gd name="connsiteY13" fmla="*/ 114144 h 726500"/>
                <a:gd name="connsiteX14" fmla="*/ 472887 w 476978"/>
                <a:gd name="connsiteY14" fmla="*/ 143195 h 726500"/>
                <a:gd name="connsiteX15" fmla="*/ 453741 w 476978"/>
                <a:gd name="connsiteY15" fmla="*/ 194249 h 726500"/>
                <a:gd name="connsiteX16" fmla="*/ 302865 w 476978"/>
                <a:gd name="connsiteY16" fmla="*/ 290261 h 726500"/>
                <a:gd name="connsiteX17" fmla="*/ 273433 w 476978"/>
                <a:gd name="connsiteY17" fmla="*/ 308835 h 726500"/>
                <a:gd name="connsiteX18" fmla="*/ 179707 w 476978"/>
                <a:gd name="connsiteY18" fmla="*/ 504859 h 726500"/>
                <a:gd name="connsiteX19" fmla="*/ 189232 w 476978"/>
                <a:gd name="connsiteY19" fmla="*/ 593918 h 726500"/>
                <a:gd name="connsiteX20" fmla="*/ 276862 w 476978"/>
                <a:gd name="connsiteY20" fmla="*/ 574963 h 726500"/>
                <a:gd name="connsiteX21" fmla="*/ 389447 w 476978"/>
                <a:gd name="connsiteY21" fmla="*/ 506478 h 726500"/>
                <a:gd name="connsiteX22" fmla="*/ 369635 w 476978"/>
                <a:gd name="connsiteY22" fmla="*/ 568105 h 726500"/>
                <a:gd name="connsiteX23" fmla="*/ 173421 w 476978"/>
                <a:gd name="connsiteY23" fmla="*/ 708313 h 726500"/>
                <a:gd name="connsiteX24" fmla="*/ 61597 w 476978"/>
                <a:gd name="connsiteY24" fmla="*/ 706884 h 726500"/>
                <a:gd name="connsiteX25" fmla="*/ 37689 w 476978"/>
                <a:gd name="connsiteY25" fmla="*/ 597252 h 726500"/>
                <a:gd name="connsiteX26" fmla="*/ 62263 w 476978"/>
                <a:gd name="connsiteY26" fmla="*/ 504288 h 72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978" h="726500">
                  <a:moveTo>
                    <a:pt x="62263" y="504288"/>
                  </a:moveTo>
                  <a:cubicBezTo>
                    <a:pt x="41023" y="516384"/>
                    <a:pt x="26640" y="524576"/>
                    <a:pt x="12162" y="532672"/>
                  </a:cubicBezTo>
                  <a:cubicBezTo>
                    <a:pt x="5971" y="535530"/>
                    <a:pt x="-1744" y="532863"/>
                    <a:pt x="351" y="526767"/>
                  </a:cubicBezTo>
                  <a:cubicBezTo>
                    <a:pt x="8543" y="507907"/>
                    <a:pt x="12924" y="485714"/>
                    <a:pt x="25783" y="470855"/>
                  </a:cubicBezTo>
                  <a:cubicBezTo>
                    <a:pt x="63026" y="427707"/>
                    <a:pt x="104554" y="388368"/>
                    <a:pt x="142654" y="345887"/>
                  </a:cubicBezTo>
                  <a:cubicBezTo>
                    <a:pt x="157609" y="329123"/>
                    <a:pt x="167801" y="308073"/>
                    <a:pt x="182183" y="285879"/>
                  </a:cubicBezTo>
                  <a:cubicBezTo>
                    <a:pt x="168753" y="281593"/>
                    <a:pt x="163133" y="279021"/>
                    <a:pt x="157228" y="278069"/>
                  </a:cubicBezTo>
                  <a:cubicBezTo>
                    <a:pt x="84361" y="265305"/>
                    <a:pt x="80361" y="254447"/>
                    <a:pt x="123128" y="194535"/>
                  </a:cubicBezTo>
                  <a:cubicBezTo>
                    <a:pt x="155323" y="149386"/>
                    <a:pt x="193518" y="117382"/>
                    <a:pt x="253240" y="122811"/>
                  </a:cubicBezTo>
                  <a:cubicBezTo>
                    <a:pt x="297150" y="126812"/>
                    <a:pt x="316676" y="93951"/>
                    <a:pt x="340203" y="66328"/>
                  </a:cubicBezTo>
                  <a:cubicBezTo>
                    <a:pt x="365444" y="36705"/>
                    <a:pt x="385923" y="-1299"/>
                    <a:pt x="432691" y="34"/>
                  </a:cubicBezTo>
                  <a:cubicBezTo>
                    <a:pt x="447454" y="415"/>
                    <a:pt x="468410" y="2606"/>
                    <a:pt x="474792" y="11940"/>
                  </a:cubicBezTo>
                  <a:cubicBezTo>
                    <a:pt x="480697" y="20513"/>
                    <a:pt x="473458" y="41277"/>
                    <a:pt x="467076" y="54231"/>
                  </a:cubicBezTo>
                  <a:cubicBezTo>
                    <a:pt x="456694" y="75186"/>
                    <a:pt x="442311" y="94236"/>
                    <a:pt x="429548" y="114144"/>
                  </a:cubicBezTo>
                  <a:cubicBezTo>
                    <a:pt x="446217" y="124621"/>
                    <a:pt x="470886" y="131955"/>
                    <a:pt x="472887" y="143195"/>
                  </a:cubicBezTo>
                  <a:cubicBezTo>
                    <a:pt x="475649" y="158721"/>
                    <a:pt x="464028" y="179199"/>
                    <a:pt x="453741" y="194249"/>
                  </a:cubicBezTo>
                  <a:cubicBezTo>
                    <a:pt x="417642" y="247398"/>
                    <a:pt x="380018" y="299119"/>
                    <a:pt x="302865" y="290261"/>
                  </a:cubicBezTo>
                  <a:cubicBezTo>
                    <a:pt x="293626" y="289213"/>
                    <a:pt x="278100" y="299691"/>
                    <a:pt x="273433" y="308835"/>
                  </a:cubicBezTo>
                  <a:cubicBezTo>
                    <a:pt x="240286" y="373319"/>
                    <a:pt x="205138" y="437327"/>
                    <a:pt x="179707" y="504859"/>
                  </a:cubicBezTo>
                  <a:cubicBezTo>
                    <a:pt x="170277" y="529815"/>
                    <a:pt x="179611" y="581535"/>
                    <a:pt x="189232" y="593918"/>
                  </a:cubicBezTo>
                  <a:cubicBezTo>
                    <a:pt x="199804" y="607539"/>
                    <a:pt x="251240" y="588203"/>
                    <a:pt x="276862" y="574963"/>
                  </a:cubicBezTo>
                  <a:cubicBezTo>
                    <a:pt x="312867" y="556294"/>
                    <a:pt x="343632" y="527719"/>
                    <a:pt x="389447" y="506478"/>
                  </a:cubicBezTo>
                  <a:cubicBezTo>
                    <a:pt x="383256" y="527529"/>
                    <a:pt x="383732" y="556961"/>
                    <a:pt x="369635" y="568105"/>
                  </a:cubicBezTo>
                  <a:cubicBezTo>
                    <a:pt x="306675" y="618111"/>
                    <a:pt x="241334" y="665451"/>
                    <a:pt x="173421" y="708313"/>
                  </a:cubicBezTo>
                  <a:cubicBezTo>
                    <a:pt x="139607" y="729649"/>
                    <a:pt x="98077" y="735840"/>
                    <a:pt x="61597" y="706884"/>
                  </a:cubicBezTo>
                  <a:cubicBezTo>
                    <a:pt x="24259" y="677262"/>
                    <a:pt x="31117" y="636209"/>
                    <a:pt x="37689" y="597252"/>
                  </a:cubicBezTo>
                  <a:cubicBezTo>
                    <a:pt x="42452" y="568200"/>
                    <a:pt x="52548" y="540102"/>
                    <a:pt x="62263" y="50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530ED27-96B4-419C-9B9D-9C5774F444B8}"/>
                </a:ext>
              </a:extLst>
            </p:cNvPr>
            <p:cNvSpPr/>
            <p:nvPr/>
          </p:nvSpPr>
          <p:spPr>
            <a:xfrm>
              <a:off x="7521989" y="3100673"/>
              <a:ext cx="542915" cy="563789"/>
            </a:xfrm>
            <a:custGeom>
              <a:avLst/>
              <a:gdLst>
                <a:gd name="connsiteX0" fmla="*/ 284224 w 542915"/>
                <a:gd name="connsiteY0" fmla="*/ 443960 h 563789"/>
                <a:gd name="connsiteX1" fmla="*/ 536161 w 542915"/>
                <a:gd name="connsiteY1" fmla="*/ 342328 h 563789"/>
                <a:gd name="connsiteX2" fmla="*/ 505490 w 542915"/>
                <a:gd name="connsiteY2" fmla="*/ 398716 h 563789"/>
                <a:gd name="connsiteX3" fmla="*/ 280891 w 542915"/>
                <a:gd name="connsiteY3" fmla="*/ 546925 h 563789"/>
                <a:gd name="connsiteX4" fmla="*/ 3047 w 542915"/>
                <a:gd name="connsiteY4" fmla="*/ 401573 h 563789"/>
                <a:gd name="connsiteX5" fmla="*/ 26478 w 542915"/>
                <a:gd name="connsiteY5" fmla="*/ 325659 h 563789"/>
                <a:gd name="connsiteX6" fmla="*/ 195737 w 542915"/>
                <a:gd name="connsiteY6" fmla="*/ 172783 h 563789"/>
                <a:gd name="connsiteX7" fmla="*/ 300322 w 542915"/>
                <a:gd name="connsiteY7" fmla="*/ 45434 h 563789"/>
                <a:gd name="connsiteX8" fmla="*/ 376522 w 542915"/>
                <a:gd name="connsiteY8" fmla="*/ 3047 h 563789"/>
                <a:gd name="connsiteX9" fmla="*/ 422051 w 542915"/>
                <a:gd name="connsiteY9" fmla="*/ 66198 h 563789"/>
                <a:gd name="connsiteX10" fmla="*/ 439387 w 542915"/>
                <a:gd name="connsiteY10" fmla="*/ 168782 h 563789"/>
                <a:gd name="connsiteX11" fmla="*/ 357472 w 542915"/>
                <a:gd name="connsiteY11" fmla="*/ 377570 h 563789"/>
                <a:gd name="connsiteX12" fmla="*/ 284224 w 542915"/>
                <a:gd name="connsiteY12" fmla="*/ 443960 h 563789"/>
                <a:gd name="connsiteX13" fmla="*/ 281462 w 542915"/>
                <a:gd name="connsiteY13" fmla="*/ 176879 h 563789"/>
                <a:gd name="connsiteX14" fmla="*/ 260888 w 542915"/>
                <a:gd name="connsiteY14" fmla="*/ 186213 h 563789"/>
                <a:gd name="connsiteX15" fmla="*/ 169353 w 542915"/>
                <a:gd name="connsiteY15" fmla="*/ 268605 h 563789"/>
                <a:gd name="connsiteX16" fmla="*/ 164590 w 542915"/>
                <a:gd name="connsiteY16" fmla="*/ 398525 h 563789"/>
                <a:gd name="connsiteX17" fmla="*/ 249934 w 542915"/>
                <a:gd name="connsiteY17" fmla="*/ 388429 h 563789"/>
                <a:gd name="connsiteX18" fmla="*/ 281462 w 542915"/>
                <a:gd name="connsiteY18" fmla="*/ 176879 h 5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915" h="563789">
                  <a:moveTo>
                    <a:pt x="284224" y="443960"/>
                  </a:moveTo>
                  <a:cubicBezTo>
                    <a:pt x="381665" y="455580"/>
                    <a:pt x="453579" y="379857"/>
                    <a:pt x="536161" y="342328"/>
                  </a:cubicBezTo>
                  <a:cubicBezTo>
                    <a:pt x="557306" y="330707"/>
                    <a:pt x="523683" y="383381"/>
                    <a:pt x="505490" y="398716"/>
                  </a:cubicBezTo>
                  <a:cubicBezTo>
                    <a:pt x="432338" y="450818"/>
                    <a:pt x="361282" y="508825"/>
                    <a:pt x="280891" y="546925"/>
                  </a:cubicBezTo>
                  <a:cubicBezTo>
                    <a:pt x="169543" y="599789"/>
                    <a:pt x="32859" y="522065"/>
                    <a:pt x="3047" y="401573"/>
                  </a:cubicBezTo>
                  <a:cubicBezTo>
                    <a:pt x="-4478" y="371093"/>
                    <a:pt x="1427" y="347281"/>
                    <a:pt x="26478" y="325659"/>
                  </a:cubicBezTo>
                  <a:cubicBezTo>
                    <a:pt x="84104" y="276129"/>
                    <a:pt x="142111" y="226504"/>
                    <a:pt x="195737" y="172783"/>
                  </a:cubicBezTo>
                  <a:cubicBezTo>
                    <a:pt x="234409" y="134016"/>
                    <a:pt x="268413" y="90011"/>
                    <a:pt x="300322" y="45434"/>
                  </a:cubicBezTo>
                  <a:cubicBezTo>
                    <a:pt x="320419" y="17335"/>
                    <a:pt x="344327" y="-9145"/>
                    <a:pt x="376522" y="3047"/>
                  </a:cubicBezTo>
                  <a:cubicBezTo>
                    <a:pt x="397191" y="10858"/>
                    <a:pt x="413859" y="42005"/>
                    <a:pt x="422051" y="66198"/>
                  </a:cubicBezTo>
                  <a:cubicBezTo>
                    <a:pt x="433100" y="98678"/>
                    <a:pt x="436529" y="134302"/>
                    <a:pt x="439387" y="168782"/>
                  </a:cubicBezTo>
                  <a:cubicBezTo>
                    <a:pt x="446149" y="251174"/>
                    <a:pt x="417860" y="320992"/>
                    <a:pt x="357472" y="377570"/>
                  </a:cubicBezTo>
                  <a:cubicBezTo>
                    <a:pt x="333564" y="400240"/>
                    <a:pt x="308704" y="421862"/>
                    <a:pt x="284224" y="443960"/>
                  </a:cubicBezTo>
                  <a:close/>
                  <a:moveTo>
                    <a:pt x="281462" y="176879"/>
                  </a:moveTo>
                  <a:cubicBezTo>
                    <a:pt x="276318" y="164591"/>
                    <a:pt x="266413" y="181451"/>
                    <a:pt x="260888" y="186213"/>
                  </a:cubicBezTo>
                  <a:cubicBezTo>
                    <a:pt x="229932" y="213169"/>
                    <a:pt x="198499" y="239744"/>
                    <a:pt x="169353" y="268605"/>
                  </a:cubicBezTo>
                  <a:cubicBezTo>
                    <a:pt x="108012" y="329374"/>
                    <a:pt x="100297" y="357473"/>
                    <a:pt x="164590" y="398525"/>
                  </a:cubicBezTo>
                  <a:cubicBezTo>
                    <a:pt x="186022" y="416432"/>
                    <a:pt x="225169" y="412622"/>
                    <a:pt x="249934" y="388429"/>
                  </a:cubicBezTo>
                  <a:cubicBezTo>
                    <a:pt x="299750" y="339756"/>
                    <a:pt x="315752" y="243363"/>
                    <a:pt x="281462" y="176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0D7C421-02F9-443E-A0A2-00A89DAB52E9}"/>
              </a:ext>
            </a:extLst>
          </p:cNvPr>
          <p:cNvSpPr/>
          <p:nvPr/>
        </p:nvSpPr>
        <p:spPr>
          <a:xfrm>
            <a:off x="4463943" y="5137730"/>
            <a:ext cx="509671" cy="511061"/>
          </a:xfrm>
          <a:custGeom>
            <a:avLst/>
            <a:gdLst>
              <a:gd name="connsiteX0" fmla="*/ 22305 w 2608300"/>
              <a:gd name="connsiteY0" fmla="*/ 129064 h 2615413"/>
              <a:gd name="connsiteX1" fmla="*/ 84096 w 2608300"/>
              <a:gd name="connsiteY1" fmla="*/ 191897 h 2615413"/>
              <a:gd name="connsiteX2" fmla="*/ 221066 w 2608300"/>
              <a:gd name="connsiteY2" fmla="*/ 459386 h 2615413"/>
              <a:gd name="connsiteX3" fmla="*/ 468027 w 2608300"/>
              <a:gd name="connsiteY3" fmla="*/ 760787 h 2615413"/>
              <a:gd name="connsiteX4" fmla="*/ 540222 w 2608300"/>
              <a:gd name="connsiteY4" fmla="*/ 859197 h 2615413"/>
              <a:gd name="connsiteX5" fmla="*/ 589115 w 2608300"/>
              <a:gd name="connsiteY5" fmla="*/ 964195 h 2615413"/>
              <a:gd name="connsiteX6" fmla="*/ 566853 w 2608300"/>
              <a:gd name="connsiteY6" fmla="*/ 992213 h 2615413"/>
              <a:gd name="connsiteX7" fmla="*/ 475378 w 2608300"/>
              <a:gd name="connsiteY7" fmla="*/ 1159143 h 2615413"/>
              <a:gd name="connsiteX8" fmla="*/ 402490 w 2608300"/>
              <a:gd name="connsiteY8" fmla="*/ 1499867 h 2615413"/>
              <a:gd name="connsiteX9" fmla="*/ 410396 w 2608300"/>
              <a:gd name="connsiteY9" fmla="*/ 1681776 h 2615413"/>
              <a:gd name="connsiteX10" fmla="*/ 472188 w 2608300"/>
              <a:gd name="connsiteY10" fmla="*/ 1740517 h 2615413"/>
              <a:gd name="connsiteX11" fmla="*/ 658189 w 2608300"/>
              <a:gd name="connsiteY11" fmla="*/ 1776233 h 2615413"/>
              <a:gd name="connsiteX12" fmla="*/ 766793 w 2608300"/>
              <a:gd name="connsiteY12" fmla="*/ 1997464 h 2615413"/>
              <a:gd name="connsiteX13" fmla="*/ 799597 w 2608300"/>
              <a:gd name="connsiteY13" fmla="*/ 2069936 h 2615413"/>
              <a:gd name="connsiteX14" fmla="*/ 798071 w 2608300"/>
              <a:gd name="connsiteY14" fmla="*/ 2159955 h 2615413"/>
              <a:gd name="connsiteX15" fmla="*/ 745086 w 2608300"/>
              <a:gd name="connsiteY15" fmla="*/ 2235062 h 2615413"/>
              <a:gd name="connsiteX16" fmla="*/ 683641 w 2608300"/>
              <a:gd name="connsiteY16" fmla="*/ 2257879 h 2615413"/>
              <a:gd name="connsiteX17" fmla="*/ 585093 w 2608300"/>
              <a:gd name="connsiteY17" fmla="*/ 2354625 h 2615413"/>
              <a:gd name="connsiteX18" fmla="*/ 643209 w 2608300"/>
              <a:gd name="connsiteY18" fmla="*/ 2447764 h 2615413"/>
              <a:gd name="connsiteX19" fmla="*/ 750149 w 2608300"/>
              <a:gd name="connsiteY19" fmla="*/ 2449705 h 2615413"/>
              <a:gd name="connsiteX20" fmla="*/ 931156 w 2608300"/>
              <a:gd name="connsiteY20" fmla="*/ 2442146 h 2615413"/>
              <a:gd name="connsiteX21" fmla="*/ 978385 w 2608300"/>
              <a:gd name="connsiteY21" fmla="*/ 2393808 h 2615413"/>
              <a:gd name="connsiteX22" fmla="*/ 1031370 w 2608300"/>
              <a:gd name="connsiteY22" fmla="*/ 2278754 h 2615413"/>
              <a:gd name="connsiteX23" fmla="*/ 1132901 w 2608300"/>
              <a:gd name="connsiteY23" fmla="*/ 2244494 h 2615413"/>
              <a:gd name="connsiteX24" fmla="*/ 1112233 w 2608300"/>
              <a:gd name="connsiteY24" fmla="*/ 2309962 h 2615413"/>
              <a:gd name="connsiteX25" fmla="*/ 1025336 w 2608300"/>
              <a:gd name="connsiteY25" fmla="*/ 2437638 h 2615413"/>
              <a:gd name="connsiteX26" fmla="*/ 979148 w 2608300"/>
              <a:gd name="connsiteY26" fmla="*/ 2508446 h 2615413"/>
              <a:gd name="connsiteX27" fmla="*/ 1042813 w 2608300"/>
              <a:gd name="connsiteY27" fmla="*/ 2608035 h 2615413"/>
              <a:gd name="connsiteX28" fmla="*/ 1302187 w 2608300"/>
              <a:gd name="connsiteY28" fmla="*/ 2612751 h 2615413"/>
              <a:gd name="connsiteX29" fmla="*/ 1366893 w 2608300"/>
              <a:gd name="connsiteY29" fmla="*/ 2550196 h 2615413"/>
              <a:gd name="connsiteX30" fmla="*/ 1376047 w 2608300"/>
              <a:gd name="connsiteY30" fmla="*/ 2516977 h 2615413"/>
              <a:gd name="connsiteX31" fmla="*/ 1489644 w 2608300"/>
              <a:gd name="connsiteY31" fmla="*/ 2311696 h 2615413"/>
              <a:gd name="connsiteX32" fmla="*/ 1517454 w 2608300"/>
              <a:gd name="connsiteY32" fmla="*/ 2299490 h 2615413"/>
              <a:gd name="connsiteX33" fmla="*/ 1798050 w 2608300"/>
              <a:gd name="connsiteY33" fmla="*/ 2296300 h 2615413"/>
              <a:gd name="connsiteX34" fmla="*/ 1940638 w 2608300"/>
              <a:gd name="connsiteY34" fmla="*/ 2285550 h 2615413"/>
              <a:gd name="connsiteX35" fmla="*/ 1920734 w 2608300"/>
              <a:gd name="connsiteY35" fmla="*/ 2314401 h 2615413"/>
              <a:gd name="connsiteX36" fmla="*/ 1845557 w 2608300"/>
              <a:gd name="connsiteY36" fmla="*/ 2395334 h 2615413"/>
              <a:gd name="connsiteX37" fmla="*/ 1871286 w 2608300"/>
              <a:gd name="connsiteY37" fmla="*/ 2511428 h 2615413"/>
              <a:gd name="connsiteX38" fmla="*/ 1970320 w 2608300"/>
              <a:gd name="connsiteY38" fmla="*/ 2532164 h 2615413"/>
              <a:gd name="connsiteX39" fmla="*/ 2035649 w 2608300"/>
              <a:gd name="connsiteY39" fmla="*/ 2535077 h 2615413"/>
              <a:gd name="connsiteX40" fmla="*/ 2207572 w 2608300"/>
              <a:gd name="connsiteY40" fmla="*/ 2510388 h 2615413"/>
              <a:gd name="connsiteX41" fmla="*/ 2437333 w 2608300"/>
              <a:gd name="connsiteY41" fmla="*/ 2417804 h 2615413"/>
              <a:gd name="connsiteX42" fmla="*/ 2532414 w 2608300"/>
              <a:gd name="connsiteY42" fmla="*/ 2284579 h 2615413"/>
              <a:gd name="connsiteX43" fmla="*/ 2537407 w 2608300"/>
              <a:gd name="connsiteY43" fmla="*/ 2129163 h 2615413"/>
              <a:gd name="connsiteX44" fmla="*/ 2532275 w 2608300"/>
              <a:gd name="connsiteY44" fmla="*/ 2057453 h 2615413"/>
              <a:gd name="connsiteX45" fmla="*/ 2536575 w 2608300"/>
              <a:gd name="connsiteY45" fmla="*/ 2017645 h 2615413"/>
              <a:gd name="connsiteX46" fmla="*/ 2592681 w 2608300"/>
              <a:gd name="connsiteY46" fmla="*/ 1874157 h 2615413"/>
              <a:gd name="connsiteX47" fmla="*/ 2591086 w 2608300"/>
              <a:gd name="connsiteY47" fmla="*/ 1533641 h 2615413"/>
              <a:gd name="connsiteX48" fmla="*/ 2515562 w 2608300"/>
              <a:gd name="connsiteY48" fmla="*/ 1270244 h 2615413"/>
              <a:gd name="connsiteX49" fmla="*/ 2194395 w 2608300"/>
              <a:gd name="connsiteY49" fmla="*/ 974321 h 2615413"/>
              <a:gd name="connsiteX50" fmla="*/ 2035303 w 2608300"/>
              <a:gd name="connsiteY50" fmla="*/ 926884 h 2615413"/>
              <a:gd name="connsiteX51" fmla="*/ 1601717 w 2608300"/>
              <a:gd name="connsiteY51" fmla="*/ 923139 h 2615413"/>
              <a:gd name="connsiteX52" fmla="*/ 1295946 w 2608300"/>
              <a:gd name="connsiteY52" fmla="*/ 1032299 h 2615413"/>
              <a:gd name="connsiteX53" fmla="*/ 1245735 w 2608300"/>
              <a:gd name="connsiteY53" fmla="*/ 1034102 h 2615413"/>
              <a:gd name="connsiteX54" fmla="*/ 1226317 w 2608300"/>
              <a:gd name="connsiteY54" fmla="*/ 971547 h 2615413"/>
              <a:gd name="connsiteX55" fmla="*/ 1254612 w 2608300"/>
              <a:gd name="connsiteY55" fmla="*/ 861833 h 2615413"/>
              <a:gd name="connsiteX56" fmla="*/ 1303921 w 2608300"/>
              <a:gd name="connsiteY56" fmla="*/ 784991 h 2615413"/>
              <a:gd name="connsiteX57" fmla="*/ 1484790 w 2608300"/>
              <a:gd name="connsiteY57" fmla="*/ 484699 h 2615413"/>
              <a:gd name="connsiteX58" fmla="*/ 1498452 w 2608300"/>
              <a:gd name="connsiteY58" fmla="*/ 90505 h 2615413"/>
              <a:gd name="connsiteX59" fmla="*/ 1456564 w 2608300"/>
              <a:gd name="connsiteY59" fmla="*/ 9086 h 2615413"/>
              <a:gd name="connsiteX60" fmla="*/ 1342966 w 2608300"/>
              <a:gd name="connsiteY60" fmla="*/ 26840 h 2615413"/>
              <a:gd name="connsiteX61" fmla="*/ 1239701 w 2608300"/>
              <a:gd name="connsiteY61" fmla="*/ 102225 h 2615413"/>
              <a:gd name="connsiteX62" fmla="*/ 972213 w 2608300"/>
              <a:gd name="connsiteY62" fmla="*/ 482202 h 2615413"/>
              <a:gd name="connsiteX63" fmla="*/ 949465 w 2608300"/>
              <a:gd name="connsiteY63" fmla="*/ 691505 h 2615413"/>
              <a:gd name="connsiteX64" fmla="*/ 909657 w 2608300"/>
              <a:gd name="connsiteY64" fmla="*/ 814951 h 2615413"/>
              <a:gd name="connsiteX65" fmla="*/ 794742 w 2608300"/>
              <a:gd name="connsiteY65" fmla="*/ 808917 h 2615413"/>
              <a:gd name="connsiteX66" fmla="*/ 759719 w 2608300"/>
              <a:gd name="connsiteY66" fmla="*/ 733671 h 2615413"/>
              <a:gd name="connsiteX67" fmla="*/ 216489 w 2608300"/>
              <a:gd name="connsiteY67" fmla="*/ 172756 h 2615413"/>
              <a:gd name="connsiteX68" fmla="*/ 19946 w 2608300"/>
              <a:gd name="connsiteY68" fmla="*/ 73514 h 2615413"/>
              <a:gd name="connsiteX69" fmla="*/ 2817 w 2608300"/>
              <a:gd name="connsiteY69" fmla="*/ 70740 h 2615413"/>
              <a:gd name="connsiteX70" fmla="*/ 22305 w 2608300"/>
              <a:gd name="connsiteY70" fmla="*/ 129064 h 261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08300" h="2615413">
                <a:moveTo>
                  <a:pt x="22305" y="129064"/>
                </a:moveTo>
                <a:cubicBezTo>
                  <a:pt x="44844" y="147928"/>
                  <a:pt x="70365" y="167069"/>
                  <a:pt x="84096" y="191897"/>
                </a:cubicBezTo>
                <a:cubicBezTo>
                  <a:pt x="132366" y="279626"/>
                  <a:pt x="178554" y="368743"/>
                  <a:pt x="221066" y="459386"/>
                </a:cubicBezTo>
                <a:cubicBezTo>
                  <a:pt x="278143" y="581167"/>
                  <a:pt x="357550" y="683044"/>
                  <a:pt x="468027" y="760787"/>
                </a:cubicBezTo>
                <a:cubicBezTo>
                  <a:pt x="502425" y="784991"/>
                  <a:pt x="526837" y="817170"/>
                  <a:pt x="540222" y="859197"/>
                </a:cubicBezTo>
                <a:cubicBezTo>
                  <a:pt x="551180" y="893526"/>
                  <a:pt x="570528" y="925081"/>
                  <a:pt x="589115" y="964195"/>
                </a:cubicBezTo>
                <a:cubicBezTo>
                  <a:pt x="585161" y="969258"/>
                  <a:pt x="577048" y="981741"/>
                  <a:pt x="566853" y="992213"/>
                </a:cubicBezTo>
                <a:cubicBezTo>
                  <a:pt x="520943" y="1039581"/>
                  <a:pt x="488208" y="1092704"/>
                  <a:pt x="475378" y="1159143"/>
                </a:cubicBezTo>
                <a:cubicBezTo>
                  <a:pt x="453393" y="1273157"/>
                  <a:pt x="428220" y="1386616"/>
                  <a:pt x="402490" y="1499867"/>
                </a:cubicBezTo>
                <a:cubicBezTo>
                  <a:pt x="388411" y="1561798"/>
                  <a:pt x="378703" y="1623937"/>
                  <a:pt x="410396" y="1681776"/>
                </a:cubicBezTo>
                <a:cubicBezTo>
                  <a:pt x="423642" y="1705979"/>
                  <a:pt x="447638" y="1733373"/>
                  <a:pt x="472188" y="1740517"/>
                </a:cubicBezTo>
                <a:cubicBezTo>
                  <a:pt x="533287" y="1758340"/>
                  <a:pt x="597576" y="1765344"/>
                  <a:pt x="658189" y="1776233"/>
                </a:cubicBezTo>
                <a:cubicBezTo>
                  <a:pt x="672128" y="1861396"/>
                  <a:pt x="701811" y="1937960"/>
                  <a:pt x="766793" y="1997464"/>
                </a:cubicBezTo>
                <a:cubicBezTo>
                  <a:pt x="788292" y="2017090"/>
                  <a:pt x="801747" y="2039144"/>
                  <a:pt x="799597" y="2069936"/>
                </a:cubicBezTo>
                <a:cubicBezTo>
                  <a:pt x="797517" y="2099827"/>
                  <a:pt x="798695" y="2129925"/>
                  <a:pt x="798071" y="2159955"/>
                </a:cubicBezTo>
                <a:cubicBezTo>
                  <a:pt x="796892" y="2213217"/>
                  <a:pt x="793980" y="2217170"/>
                  <a:pt x="745086" y="2235062"/>
                </a:cubicBezTo>
                <a:cubicBezTo>
                  <a:pt x="724559" y="2242622"/>
                  <a:pt x="703614" y="2249210"/>
                  <a:pt x="683641" y="2257879"/>
                </a:cubicBezTo>
                <a:cubicBezTo>
                  <a:pt x="638563" y="2277436"/>
                  <a:pt x="604580" y="2309893"/>
                  <a:pt x="585093" y="2354625"/>
                </a:cubicBezTo>
                <a:cubicBezTo>
                  <a:pt x="558739" y="2415168"/>
                  <a:pt x="577949" y="2445059"/>
                  <a:pt x="643209" y="2447764"/>
                </a:cubicBezTo>
                <a:cubicBezTo>
                  <a:pt x="678925" y="2449220"/>
                  <a:pt x="716305" y="2441730"/>
                  <a:pt x="750149" y="2449705"/>
                </a:cubicBezTo>
                <a:cubicBezTo>
                  <a:pt x="812357" y="2464477"/>
                  <a:pt x="871168" y="2454005"/>
                  <a:pt x="931156" y="2442146"/>
                </a:cubicBezTo>
                <a:cubicBezTo>
                  <a:pt x="959313" y="2436598"/>
                  <a:pt x="969162" y="2418220"/>
                  <a:pt x="978385" y="2393808"/>
                </a:cubicBezTo>
                <a:cubicBezTo>
                  <a:pt x="993365" y="2354347"/>
                  <a:pt x="1009663" y="2314747"/>
                  <a:pt x="1031370" y="2278754"/>
                </a:cubicBezTo>
                <a:cubicBezTo>
                  <a:pt x="1059319" y="2232427"/>
                  <a:pt x="1073189" y="2230069"/>
                  <a:pt x="1132901" y="2244494"/>
                </a:cubicBezTo>
                <a:cubicBezTo>
                  <a:pt x="1125896" y="2266409"/>
                  <a:pt x="1117712" y="2287839"/>
                  <a:pt x="1112233" y="2309962"/>
                </a:cubicBezTo>
                <a:cubicBezTo>
                  <a:pt x="1099057" y="2363502"/>
                  <a:pt x="1072495" y="2405390"/>
                  <a:pt x="1025336" y="2437638"/>
                </a:cubicBezTo>
                <a:cubicBezTo>
                  <a:pt x="1003699" y="2452410"/>
                  <a:pt x="989551" y="2482509"/>
                  <a:pt x="979148" y="2508446"/>
                </a:cubicBezTo>
                <a:cubicBezTo>
                  <a:pt x="955222" y="2568366"/>
                  <a:pt x="973669" y="2598950"/>
                  <a:pt x="1042813" y="2608035"/>
                </a:cubicBezTo>
                <a:cubicBezTo>
                  <a:pt x="1128045" y="2619201"/>
                  <a:pt x="1215706" y="2614970"/>
                  <a:pt x="1302187" y="2612751"/>
                </a:cubicBezTo>
                <a:cubicBezTo>
                  <a:pt x="1351288" y="2611502"/>
                  <a:pt x="1359957" y="2598395"/>
                  <a:pt x="1366893" y="2550196"/>
                </a:cubicBezTo>
                <a:cubicBezTo>
                  <a:pt x="1368487" y="2538891"/>
                  <a:pt x="1370706" y="2526894"/>
                  <a:pt x="1376047" y="2516977"/>
                </a:cubicBezTo>
                <a:cubicBezTo>
                  <a:pt x="1413149" y="2448110"/>
                  <a:pt x="1450738" y="2379522"/>
                  <a:pt x="1489644" y="2311696"/>
                </a:cubicBezTo>
                <a:cubicBezTo>
                  <a:pt x="1493805" y="2304483"/>
                  <a:pt x="1507884" y="2299698"/>
                  <a:pt x="1517454" y="2299490"/>
                </a:cubicBezTo>
                <a:cubicBezTo>
                  <a:pt x="1610940" y="2297895"/>
                  <a:pt x="1704495" y="2298450"/>
                  <a:pt x="1798050" y="2296300"/>
                </a:cubicBezTo>
                <a:cubicBezTo>
                  <a:pt x="1843476" y="2295260"/>
                  <a:pt x="1888832" y="2289642"/>
                  <a:pt x="1940638" y="2285550"/>
                </a:cubicBezTo>
                <a:cubicBezTo>
                  <a:pt x="1931830" y="2298450"/>
                  <a:pt x="1927252" y="2307257"/>
                  <a:pt x="1920734" y="2314401"/>
                </a:cubicBezTo>
                <a:cubicBezTo>
                  <a:pt x="1895905" y="2341586"/>
                  <a:pt x="1868859" y="2366900"/>
                  <a:pt x="1845557" y="2395334"/>
                </a:cubicBezTo>
                <a:cubicBezTo>
                  <a:pt x="1808592" y="2440482"/>
                  <a:pt x="1818995" y="2484936"/>
                  <a:pt x="1871286" y="2511428"/>
                </a:cubicBezTo>
                <a:cubicBezTo>
                  <a:pt x="1902147" y="2527032"/>
                  <a:pt x="1933079" y="2540070"/>
                  <a:pt x="1970320" y="2532164"/>
                </a:cubicBezTo>
                <a:cubicBezTo>
                  <a:pt x="1990987" y="2527795"/>
                  <a:pt x="2013872" y="2532719"/>
                  <a:pt x="2035649" y="2535077"/>
                </a:cubicBezTo>
                <a:cubicBezTo>
                  <a:pt x="2095153" y="2541527"/>
                  <a:pt x="2153963" y="2540417"/>
                  <a:pt x="2207572" y="2510388"/>
                </a:cubicBezTo>
                <a:cubicBezTo>
                  <a:pt x="2280321" y="2469679"/>
                  <a:pt x="2357301" y="2440967"/>
                  <a:pt x="2437333" y="2417804"/>
                </a:cubicBezTo>
                <a:cubicBezTo>
                  <a:pt x="2508904" y="2397137"/>
                  <a:pt x="2531305" y="2360519"/>
                  <a:pt x="2532414" y="2284579"/>
                </a:cubicBezTo>
                <a:cubicBezTo>
                  <a:pt x="2533177" y="2232774"/>
                  <a:pt x="2536783" y="2180968"/>
                  <a:pt x="2537407" y="2129163"/>
                </a:cubicBezTo>
                <a:cubicBezTo>
                  <a:pt x="2537685" y="2105306"/>
                  <a:pt x="2533039" y="2081379"/>
                  <a:pt x="2532275" y="2057453"/>
                </a:cubicBezTo>
                <a:cubicBezTo>
                  <a:pt x="2531860" y="2044207"/>
                  <a:pt x="2531998" y="2029782"/>
                  <a:pt x="2536575" y="2017645"/>
                </a:cubicBezTo>
                <a:cubicBezTo>
                  <a:pt x="2554676" y="1969515"/>
                  <a:pt x="2580752" y="1923605"/>
                  <a:pt x="2592681" y="1874157"/>
                </a:cubicBezTo>
                <a:cubicBezTo>
                  <a:pt x="2619866" y="1761322"/>
                  <a:pt x="2606412" y="1647100"/>
                  <a:pt x="2591086" y="1533641"/>
                </a:cubicBezTo>
                <a:cubicBezTo>
                  <a:pt x="2578741" y="1442236"/>
                  <a:pt x="2565079" y="1351871"/>
                  <a:pt x="2515562" y="1270244"/>
                </a:cubicBezTo>
                <a:cubicBezTo>
                  <a:pt x="2436709" y="1140279"/>
                  <a:pt x="2344749" y="1025641"/>
                  <a:pt x="2194395" y="974321"/>
                </a:cubicBezTo>
                <a:cubicBezTo>
                  <a:pt x="2142035" y="956428"/>
                  <a:pt x="2088634" y="941726"/>
                  <a:pt x="2035303" y="926884"/>
                </a:cubicBezTo>
                <a:cubicBezTo>
                  <a:pt x="1891190" y="886660"/>
                  <a:pt x="1745691" y="878408"/>
                  <a:pt x="1601717" y="923139"/>
                </a:cubicBezTo>
                <a:cubicBezTo>
                  <a:pt x="1498452" y="955249"/>
                  <a:pt x="1398170" y="996652"/>
                  <a:pt x="1295946" y="1032299"/>
                </a:cubicBezTo>
                <a:cubicBezTo>
                  <a:pt x="1280134" y="1037847"/>
                  <a:pt x="1251907" y="1042008"/>
                  <a:pt x="1245735" y="1034102"/>
                </a:cubicBezTo>
                <a:cubicBezTo>
                  <a:pt x="1232974" y="1017735"/>
                  <a:pt x="1224029" y="992005"/>
                  <a:pt x="1226317" y="971547"/>
                </a:cubicBezTo>
                <a:cubicBezTo>
                  <a:pt x="1230478" y="934305"/>
                  <a:pt x="1240533" y="896716"/>
                  <a:pt x="1254612" y="861833"/>
                </a:cubicBezTo>
                <a:cubicBezTo>
                  <a:pt x="1265847" y="833884"/>
                  <a:pt x="1281798" y="804340"/>
                  <a:pt x="1303921" y="784991"/>
                </a:cubicBezTo>
                <a:cubicBezTo>
                  <a:pt x="1396783" y="703711"/>
                  <a:pt x="1451432" y="600932"/>
                  <a:pt x="1484790" y="484699"/>
                </a:cubicBezTo>
                <a:cubicBezTo>
                  <a:pt x="1522171" y="354457"/>
                  <a:pt x="1511699" y="222481"/>
                  <a:pt x="1498452" y="90505"/>
                </a:cubicBezTo>
                <a:cubicBezTo>
                  <a:pt x="1495193" y="57910"/>
                  <a:pt x="1490685" y="23442"/>
                  <a:pt x="1456564" y="9086"/>
                </a:cubicBezTo>
                <a:cubicBezTo>
                  <a:pt x="1416756" y="-7628"/>
                  <a:pt x="1378058" y="-1039"/>
                  <a:pt x="1342966" y="26840"/>
                </a:cubicBezTo>
                <a:cubicBezTo>
                  <a:pt x="1309608" y="53332"/>
                  <a:pt x="1276666" y="81697"/>
                  <a:pt x="1239701" y="102225"/>
                </a:cubicBezTo>
                <a:cubicBezTo>
                  <a:pt x="1088654" y="186141"/>
                  <a:pt x="1005432" y="317700"/>
                  <a:pt x="972213" y="482202"/>
                </a:cubicBezTo>
                <a:cubicBezTo>
                  <a:pt x="958412" y="550722"/>
                  <a:pt x="960631" y="622292"/>
                  <a:pt x="949465" y="691505"/>
                </a:cubicBezTo>
                <a:cubicBezTo>
                  <a:pt x="942599" y="733879"/>
                  <a:pt x="929839" y="777362"/>
                  <a:pt x="909657" y="814951"/>
                </a:cubicBezTo>
                <a:cubicBezTo>
                  <a:pt x="881778" y="866757"/>
                  <a:pt x="820194" y="861347"/>
                  <a:pt x="794742" y="808917"/>
                </a:cubicBezTo>
                <a:cubicBezTo>
                  <a:pt x="782675" y="784020"/>
                  <a:pt x="771232" y="758846"/>
                  <a:pt x="759719" y="733671"/>
                </a:cubicBezTo>
                <a:cubicBezTo>
                  <a:pt x="644874" y="482688"/>
                  <a:pt x="457555" y="301542"/>
                  <a:pt x="216489" y="172756"/>
                </a:cubicBezTo>
                <a:cubicBezTo>
                  <a:pt x="151784" y="138149"/>
                  <a:pt x="85623" y="106248"/>
                  <a:pt x="19946" y="73514"/>
                </a:cubicBezTo>
                <a:cubicBezTo>
                  <a:pt x="15161" y="71156"/>
                  <a:pt x="8920" y="71641"/>
                  <a:pt x="2817" y="70740"/>
                </a:cubicBezTo>
                <a:cubicBezTo>
                  <a:pt x="-4673" y="95914"/>
                  <a:pt x="3094" y="112975"/>
                  <a:pt x="22305" y="12906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9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8FE5769-79D4-49A0-8D22-9D27016B768F}"/>
              </a:ext>
            </a:extLst>
          </p:cNvPr>
          <p:cNvSpPr/>
          <p:nvPr/>
        </p:nvSpPr>
        <p:spPr>
          <a:xfrm>
            <a:off x="1933706" y="5163739"/>
            <a:ext cx="196041" cy="294037"/>
          </a:xfrm>
          <a:custGeom>
            <a:avLst/>
            <a:gdLst>
              <a:gd name="connsiteX0" fmla="*/ 503376 w 1003261"/>
              <a:gd name="connsiteY0" fmla="*/ 1503421 h 1504769"/>
              <a:gd name="connsiteX1" fmla="*/ 938487 w 1003261"/>
              <a:gd name="connsiteY1" fmla="*/ 1183295 h 1504769"/>
              <a:gd name="connsiteX2" fmla="*/ 1003262 w 1003261"/>
              <a:gd name="connsiteY2" fmla="*/ 728764 h 1504769"/>
              <a:gd name="connsiteX3" fmla="*/ 957490 w 1003261"/>
              <a:gd name="connsiteY3" fmla="*/ 364461 h 1504769"/>
              <a:gd name="connsiteX4" fmla="*/ 866639 w 1003261"/>
              <a:gd name="connsiteY4" fmla="*/ 104878 h 1504769"/>
              <a:gd name="connsiteX5" fmla="*/ 606918 w 1003261"/>
              <a:gd name="connsiteY5" fmla="*/ 26233 h 1504769"/>
              <a:gd name="connsiteX6" fmla="*/ 485483 w 1003261"/>
              <a:gd name="connsiteY6" fmla="*/ 110426 h 1504769"/>
              <a:gd name="connsiteX7" fmla="*/ 61607 w 1003261"/>
              <a:gd name="connsiteY7" fmla="*/ 728695 h 1504769"/>
              <a:gd name="connsiteX8" fmla="*/ 31092 w 1003261"/>
              <a:gd name="connsiteY8" fmla="*/ 1176567 h 1504769"/>
              <a:gd name="connsiteX9" fmla="*/ 503376 w 1003261"/>
              <a:gd name="connsiteY9" fmla="*/ 1503421 h 1504769"/>
              <a:gd name="connsiteX10" fmla="*/ 426396 w 1003261"/>
              <a:gd name="connsiteY10" fmla="*/ 213413 h 1504769"/>
              <a:gd name="connsiteX11" fmla="*/ 464470 w 1003261"/>
              <a:gd name="connsiteY11" fmla="*/ 216326 h 1504769"/>
              <a:gd name="connsiteX12" fmla="*/ 755330 w 1003261"/>
              <a:gd name="connsiteY12" fmla="*/ 415642 h 1504769"/>
              <a:gd name="connsiteX13" fmla="*/ 926628 w 1003261"/>
              <a:gd name="connsiteY13" fmla="*/ 532430 h 1504769"/>
              <a:gd name="connsiteX14" fmla="*/ 959570 w 1003261"/>
              <a:gd name="connsiteY14" fmla="*/ 587842 h 1504769"/>
              <a:gd name="connsiteX15" fmla="*/ 959432 w 1003261"/>
              <a:gd name="connsiteY15" fmla="*/ 722037 h 1504769"/>
              <a:gd name="connsiteX16" fmla="*/ 350109 w 1003261"/>
              <a:gd name="connsiteY16" fmla="*/ 301282 h 1504769"/>
              <a:gd name="connsiteX17" fmla="*/ 426396 w 1003261"/>
              <a:gd name="connsiteY17" fmla="*/ 213413 h 1504769"/>
              <a:gd name="connsiteX18" fmla="*/ 189699 w 1003261"/>
              <a:gd name="connsiteY18" fmla="*/ 537909 h 1504769"/>
              <a:gd name="connsiteX19" fmla="*/ 609345 w 1003261"/>
              <a:gd name="connsiteY19" fmla="*/ 822805 h 1504769"/>
              <a:gd name="connsiteX20" fmla="*/ 921705 w 1003261"/>
              <a:gd name="connsiteY20" fmla="*/ 1034813 h 1504769"/>
              <a:gd name="connsiteX21" fmla="*/ 938626 w 1003261"/>
              <a:gd name="connsiteY21" fmla="*/ 1080169 h 1504769"/>
              <a:gd name="connsiteX22" fmla="*/ 899859 w 1003261"/>
              <a:gd name="connsiteY22" fmla="*/ 1186831 h 1504769"/>
              <a:gd name="connsiteX23" fmla="*/ 125271 w 1003261"/>
              <a:gd name="connsiteY23" fmla="*/ 658026 h 1504769"/>
              <a:gd name="connsiteX24" fmla="*/ 189699 w 1003261"/>
              <a:gd name="connsiteY24" fmla="*/ 537909 h 1504769"/>
              <a:gd name="connsiteX25" fmla="*/ 41772 w 1003261"/>
              <a:gd name="connsiteY25" fmla="*/ 946251 h 1504769"/>
              <a:gd name="connsiteX26" fmla="*/ 695272 w 1003261"/>
              <a:gd name="connsiteY26" fmla="*/ 1393707 h 1504769"/>
              <a:gd name="connsiteX27" fmla="*/ 543323 w 1003261"/>
              <a:gd name="connsiteY27" fmla="*/ 1450229 h 1504769"/>
              <a:gd name="connsiteX28" fmla="*/ 515790 w 1003261"/>
              <a:gd name="connsiteY28" fmla="*/ 1438647 h 1504769"/>
              <a:gd name="connsiteX29" fmla="*/ 80401 w 1003261"/>
              <a:gd name="connsiteY29" fmla="*/ 1138563 h 1504769"/>
              <a:gd name="connsiteX30" fmla="*/ 47736 w 1003261"/>
              <a:gd name="connsiteY30" fmla="*/ 1090294 h 1504769"/>
              <a:gd name="connsiteX31" fmla="*/ 30815 w 1003261"/>
              <a:gd name="connsiteY31" fmla="*/ 949372 h 1504769"/>
              <a:gd name="connsiteX32" fmla="*/ 41772 w 1003261"/>
              <a:gd name="connsiteY32" fmla="*/ 946251 h 150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3261" h="1504769">
                <a:moveTo>
                  <a:pt x="503376" y="1503421"/>
                </a:moveTo>
                <a:cubicBezTo>
                  <a:pt x="711639" y="1487956"/>
                  <a:pt x="851521" y="1365897"/>
                  <a:pt x="938487" y="1183295"/>
                </a:cubicBezTo>
                <a:cubicBezTo>
                  <a:pt x="996743" y="1060958"/>
                  <a:pt x="1000419" y="926832"/>
                  <a:pt x="1003262" y="728764"/>
                </a:cubicBezTo>
                <a:cubicBezTo>
                  <a:pt x="993622" y="649842"/>
                  <a:pt x="979613" y="506493"/>
                  <a:pt x="957490" y="364461"/>
                </a:cubicBezTo>
                <a:cubicBezTo>
                  <a:pt x="943342" y="273472"/>
                  <a:pt x="915810" y="184771"/>
                  <a:pt x="866639" y="104878"/>
                </a:cubicBezTo>
                <a:cubicBezTo>
                  <a:pt x="803183" y="1752"/>
                  <a:pt x="714760" y="-27098"/>
                  <a:pt x="606918" y="26233"/>
                </a:cubicBezTo>
                <a:cubicBezTo>
                  <a:pt x="563088" y="47871"/>
                  <a:pt x="520090" y="76236"/>
                  <a:pt x="485483" y="110426"/>
                </a:cubicBezTo>
                <a:cubicBezTo>
                  <a:pt x="304337" y="288798"/>
                  <a:pt x="162375" y="495327"/>
                  <a:pt x="61607" y="728695"/>
                </a:cubicBezTo>
                <a:cubicBezTo>
                  <a:pt x="-879" y="873362"/>
                  <a:pt x="-24042" y="1023092"/>
                  <a:pt x="31092" y="1176567"/>
                </a:cubicBezTo>
                <a:cubicBezTo>
                  <a:pt x="114938" y="1409589"/>
                  <a:pt x="302811" y="1518332"/>
                  <a:pt x="503376" y="1503421"/>
                </a:cubicBezTo>
                <a:close/>
                <a:moveTo>
                  <a:pt x="426396" y="213413"/>
                </a:moveTo>
                <a:cubicBezTo>
                  <a:pt x="441445" y="195243"/>
                  <a:pt x="452611" y="208212"/>
                  <a:pt x="464470" y="216326"/>
                </a:cubicBezTo>
                <a:cubicBezTo>
                  <a:pt x="561493" y="282695"/>
                  <a:pt x="658377" y="349134"/>
                  <a:pt x="755330" y="415642"/>
                </a:cubicBezTo>
                <a:cubicBezTo>
                  <a:pt x="812337" y="454757"/>
                  <a:pt x="868720" y="494703"/>
                  <a:pt x="926628" y="532430"/>
                </a:cubicBezTo>
                <a:cubicBezTo>
                  <a:pt x="947989" y="546301"/>
                  <a:pt x="959917" y="562182"/>
                  <a:pt x="959570" y="587842"/>
                </a:cubicBezTo>
                <a:cubicBezTo>
                  <a:pt x="959016" y="630285"/>
                  <a:pt x="959432" y="672728"/>
                  <a:pt x="959432" y="722037"/>
                </a:cubicBezTo>
                <a:cubicBezTo>
                  <a:pt x="755954" y="581531"/>
                  <a:pt x="554766" y="442620"/>
                  <a:pt x="350109" y="301282"/>
                </a:cubicBezTo>
                <a:cubicBezTo>
                  <a:pt x="377226" y="270212"/>
                  <a:pt x="402400" y="242333"/>
                  <a:pt x="426396" y="213413"/>
                </a:cubicBezTo>
                <a:close/>
                <a:moveTo>
                  <a:pt x="189699" y="537909"/>
                </a:moveTo>
                <a:cubicBezTo>
                  <a:pt x="332633" y="634932"/>
                  <a:pt x="471058" y="728764"/>
                  <a:pt x="609345" y="822805"/>
                </a:cubicBezTo>
                <a:cubicBezTo>
                  <a:pt x="713372" y="893544"/>
                  <a:pt x="816845" y="965253"/>
                  <a:pt x="921705" y="1034813"/>
                </a:cubicBezTo>
                <a:cubicBezTo>
                  <a:pt x="941123" y="1047712"/>
                  <a:pt x="945700" y="1060473"/>
                  <a:pt x="938626" y="1080169"/>
                </a:cubicBezTo>
                <a:cubicBezTo>
                  <a:pt x="926351" y="1114428"/>
                  <a:pt x="913798" y="1148480"/>
                  <a:pt x="899859" y="1186831"/>
                </a:cubicBezTo>
                <a:cubicBezTo>
                  <a:pt x="639374" y="1009014"/>
                  <a:pt x="383398" y="834248"/>
                  <a:pt x="125271" y="658026"/>
                </a:cubicBezTo>
                <a:cubicBezTo>
                  <a:pt x="146978" y="617594"/>
                  <a:pt x="167437" y="579451"/>
                  <a:pt x="189699" y="537909"/>
                </a:cubicBezTo>
                <a:close/>
                <a:moveTo>
                  <a:pt x="41772" y="946251"/>
                </a:moveTo>
                <a:cubicBezTo>
                  <a:pt x="258218" y="1094386"/>
                  <a:pt x="474595" y="1242590"/>
                  <a:pt x="695272" y="1393707"/>
                </a:cubicBezTo>
                <a:cubicBezTo>
                  <a:pt x="646240" y="1424083"/>
                  <a:pt x="596030" y="1440935"/>
                  <a:pt x="543323" y="1450229"/>
                </a:cubicBezTo>
                <a:cubicBezTo>
                  <a:pt x="535000" y="1451685"/>
                  <a:pt x="523973" y="1444264"/>
                  <a:pt x="515790" y="1438647"/>
                </a:cubicBezTo>
                <a:cubicBezTo>
                  <a:pt x="370360" y="1339127"/>
                  <a:pt x="224791" y="1239677"/>
                  <a:pt x="80401" y="1138563"/>
                </a:cubicBezTo>
                <a:cubicBezTo>
                  <a:pt x="65282" y="1127952"/>
                  <a:pt x="51204" y="1108048"/>
                  <a:pt x="47736" y="1090294"/>
                </a:cubicBezTo>
                <a:cubicBezTo>
                  <a:pt x="38790" y="1043967"/>
                  <a:pt x="36016" y="996392"/>
                  <a:pt x="30815" y="949372"/>
                </a:cubicBezTo>
                <a:cubicBezTo>
                  <a:pt x="34421" y="948331"/>
                  <a:pt x="38097" y="947291"/>
                  <a:pt x="41772" y="94625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9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7C83AE6-3CCA-42B8-B792-5340EF4DB3E2}"/>
              </a:ext>
            </a:extLst>
          </p:cNvPr>
          <p:cNvSpPr/>
          <p:nvPr/>
        </p:nvSpPr>
        <p:spPr>
          <a:xfrm>
            <a:off x="1672538" y="5211890"/>
            <a:ext cx="204986" cy="283967"/>
          </a:xfrm>
          <a:custGeom>
            <a:avLst/>
            <a:gdLst>
              <a:gd name="connsiteX0" fmla="*/ 146159 w 1049039"/>
              <a:gd name="connsiteY0" fmla="*/ 1201313 h 1453236"/>
              <a:gd name="connsiteX1" fmla="*/ 669347 w 1049039"/>
              <a:gd name="connsiteY1" fmla="*/ 1444460 h 1453236"/>
              <a:gd name="connsiteX2" fmla="*/ 1048978 w 1049039"/>
              <a:gd name="connsiteY2" fmla="*/ 984936 h 1453236"/>
              <a:gd name="connsiteX3" fmla="*/ 951608 w 1049039"/>
              <a:gd name="connsiteY3" fmla="*/ 634988 h 1453236"/>
              <a:gd name="connsiteX4" fmla="*/ 529396 w 1049039"/>
              <a:gd name="connsiteY4" fmla="*/ 152995 h 1453236"/>
              <a:gd name="connsiteX5" fmla="*/ 286943 w 1049039"/>
              <a:gd name="connsiteY5" fmla="*/ 9923 h 1453236"/>
              <a:gd name="connsiteX6" fmla="*/ 54962 w 1049039"/>
              <a:gd name="connsiteY6" fmla="*/ 117903 h 1453236"/>
              <a:gd name="connsiteX7" fmla="*/ 2463 w 1049039"/>
              <a:gd name="connsiteY7" fmla="*/ 373464 h 1453236"/>
              <a:gd name="connsiteX8" fmla="*/ 23338 w 1049039"/>
              <a:gd name="connsiteY8" fmla="*/ 818978 h 1453236"/>
              <a:gd name="connsiteX9" fmla="*/ 146159 w 1049039"/>
              <a:gd name="connsiteY9" fmla="*/ 1201313 h 1453236"/>
              <a:gd name="connsiteX10" fmla="*/ 868941 w 1049039"/>
              <a:gd name="connsiteY10" fmla="*/ 742969 h 1453236"/>
              <a:gd name="connsiteX11" fmla="*/ 927543 w 1049039"/>
              <a:gd name="connsiteY11" fmla="*/ 651425 h 1453236"/>
              <a:gd name="connsiteX12" fmla="*/ 1012221 w 1049039"/>
              <a:gd name="connsiteY12" fmla="*/ 842627 h 1453236"/>
              <a:gd name="connsiteX13" fmla="*/ 1002582 w 1049039"/>
              <a:gd name="connsiteY13" fmla="*/ 870714 h 1453236"/>
              <a:gd name="connsiteX14" fmla="*/ 954590 w 1049039"/>
              <a:gd name="connsiteY14" fmla="*/ 946515 h 1453236"/>
              <a:gd name="connsiteX15" fmla="*/ 902715 w 1049039"/>
              <a:gd name="connsiteY15" fmla="*/ 967945 h 1453236"/>
              <a:gd name="connsiteX16" fmla="*/ 774138 w 1049039"/>
              <a:gd name="connsiteY16" fmla="*/ 941869 h 1453236"/>
              <a:gd name="connsiteX17" fmla="*/ 721500 w 1049039"/>
              <a:gd name="connsiteY17" fmla="*/ 965726 h 1453236"/>
              <a:gd name="connsiteX18" fmla="*/ 642231 w 1049039"/>
              <a:gd name="connsiteY18" fmla="*/ 1087299 h 1453236"/>
              <a:gd name="connsiteX19" fmla="*/ 606238 w 1049039"/>
              <a:gd name="connsiteY19" fmla="*/ 1102487 h 1453236"/>
              <a:gd name="connsiteX20" fmla="*/ 474053 w 1049039"/>
              <a:gd name="connsiteY20" fmla="*/ 1077104 h 1453236"/>
              <a:gd name="connsiteX21" fmla="*/ 415243 w 1049039"/>
              <a:gd name="connsiteY21" fmla="*/ 1100545 h 1453236"/>
              <a:gd name="connsiteX22" fmla="*/ 350885 w 1049039"/>
              <a:gd name="connsiteY22" fmla="*/ 1206931 h 1453236"/>
              <a:gd name="connsiteX23" fmla="*/ 299080 w 1049039"/>
              <a:gd name="connsiteY23" fmla="*/ 1233076 h 1453236"/>
              <a:gd name="connsiteX24" fmla="*/ 190059 w 1049039"/>
              <a:gd name="connsiteY24" fmla="*/ 1214490 h 1453236"/>
              <a:gd name="connsiteX25" fmla="*/ 165162 w 1049039"/>
              <a:gd name="connsiteY25" fmla="*/ 1200481 h 1453236"/>
              <a:gd name="connsiteX26" fmla="*/ 87488 w 1049039"/>
              <a:gd name="connsiteY26" fmla="*/ 1011775 h 1453236"/>
              <a:gd name="connsiteX27" fmla="*/ 221753 w 1049039"/>
              <a:gd name="connsiteY27" fmla="*/ 1031748 h 1453236"/>
              <a:gd name="connsiteX28" fmla="*/ 254209 w 1049039"/>
              <a:gd name="connsiteY28" fmla="*/ 1017739 h 1453236"/>
              <a:gd name="connsiteX29" fmla="*/ 330565 w 1049039"/>
              <a:gd name="connsiteY29" fmla="*/ 894432 h 1453236"/>
              <a:gd name="connsiteX30" fmla="*/ 378002 w 1049039"/>
              <a:gd name="connsiteY30" fmla="*/ 873488 h 1453236"/>
              <a:gd name="connsiteX31" fmla="*/ 516427 w 1049039"/>
              <a:gd name="connsiteY31" fmla="*/ 902547 h 1453236"/>
              <a:gd name="connsiteX32" fmla="*/ 555472 w 1049039"/>
              <a:gd name="connsiteY32" fmla="*/ 886041 h 1453236"/>
              <a:gd name="connsiteX33" fmla="*/ 642162 w 1049039"/>
              <a:gd name="connsiteY33" fmla="*/ 752817 h 1453236"/>
              <a:gd name="connsiteX34" fmla="*/ 674271 w 1049039"/>
              <a:gd name="connsiteY34" fmla="*/ 739917 h 1453236"/>
              <a:gd name="connsiteX35" fmla="*/ 809854 w 1049039"/>
              <a:gd name="connsiteY35" fmla="*/ 766479 h 1453236"/>
              <a:gd name="connsiteX36" fmla="*/ 868941 w 1049039"/>
              <a:gd name="connsiteY36" fmla="*/ 742969 h 1453236"/>
              <a:gd name="connsiteX37" fmla="*/ 58776 w 1049039"/>
              <a:gd name="connsiteY37" fmla="*/ 546912 h 1453236"/>
              <a:gd name="connsiteX38" fmla="*/ 134924 w 1049039"/>
              <a:gd name="connsiteY38" fmla="*/ 431719 h 1453236"/>
              <a:gd name="connsiteX39" fmla="*/ 169947 w 1049039"/>
              <a:gd name="connsiteY39" fmla="*/ 416115 h 1453236"/>
              <a:gd name="connsiteX40" fmla="*/ 305876 w 1049039"/>
              <a:gd name="connsiteY40" fmla="*/ 439972 h 1453236"/>
              <a:gd name="connsiteX41" fmla="*/ 359277 w 1049039"/>
              <a:gd name="connsiteY41" fmla="*/ 417224 h 1453236"/>
              <a:gd name="connsiteX42" fmla="*/ 440973 w 1049039"/>
              <a:gd name="connsiteY42" fmla="*/ 297246 h 1453236"/>
              <a:gd name="connsiteX43" fmla="*/ 476411 w 1049039"/>
              <a:gd name="connsiteY43" fmla="*/ 282474 h 1453236"/>
              <a:gd name="connsiteX44" fmla="*/ 612618 w 1049039"/>
              <a:gd name="connsiteY44" fmla="*/ 302794 h 1453236"/>
              <a:gd name="connsiteX45" fmla="*/ 710958 w 1049039"/>
              <a:gd name="connsiteY45" fmla="*/ 359871 h 1453236"/>
              <a:gd name="connsiteX46" fmla="*/ 745010 w 1049039"/>
              <a:gd name="connsiteY46" fmla="*/ 398985 h 1453236"/>
              <a:gd name="connsiteX47" fmla="*/ 754234 w 1049039"/>
              <a:gd name="connsiteY47" fmla="*/ 491569 h 1453236"/>
              <a:gd name="connsiteX48" fmla="*/ 707352 w 1049039"/>
              <a:gd name="connsiteY48" fmla="*/ 512930 h 1453236"/>
              <a:gd name="connsiteX49" fmla="*/ 572186 w 1049039"/>
              <a:gd name="connsiteY49" fmla="*/ 484496 h 1453236"/>
              <a:gd name="connsiteX50" fmla="*/ 524056 w 1049039"/>
              <a:gd name="connsiteY50" fmla="*/ 504261 h 1453236"/>
              <a:gd name="connsiteX51" fmla="*/ 441736 w 1049039"/>
              <a:gd name="connsiteY51" fmla="*/ 631937 h 1453236"/>
              <a:gd name="connsiteX52" fmla="*/ 406020 w 1049039"/>
              <a:gd name="connsiteY52" fmla="*/ 646501 h 1453236"/>
              <a:gd name="connsiteX53" fmla="*/ 264126 w 1049039"/>
              <a:gd name="connsiteY53" fmla="*/ 618067 h 1453236"/>
              <a:gd name="connsiteX54" fmla="*/ 219256 w 1049039"/>
              <a:gd name="connsiteY54" fmla="*/ 637138 h 1453236"/>
              <a:gd name="connsiteX55" fmla="*/ 148864 w 1049039"/>
              <a:gd name="connsiteY55" fmla="*/ 756007 h 1453236"/>
              <a:gd name="connsiteX56" fmla="*/ 102468 w 1049039"/>
              <a:gd name="connsiteY56" fmla="*/ 777228 h 1453236"/>
              <a:gd name="connsiteX57" fmla="*/ 27984 w 1049039"/>
              <a:gd name="connsiteY57" fmla="*/ 699485 h 1453236"/>
              <a:gd name="connsiteX58" fmla="*/ 17859 w 1049039"/>
              <a:gd name="connsiteY58" fmla="*/ 588245 h 1453236"/>
              <a:gd name="connsiteX59" fmla="*/ 58776 w 1049039"/>
              <a:gd name="connsiteY59" fmla="*/ 546912 h 14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49039" h="1453236">
                <a:moveTo>
                  <a:pt x="146159" y="1201313"/>
                </a:moveTo>
                <a:cubicBezTo>
                  <a:pt x="257607" y="1382529"/>
                  <a:pt x="477798" y="1484891"/>
                  <a:pt x="669347" y="1444460"/>
                </a:cubicBezTo>
                <a:cubicBezTo>
                  <a:pt x="901744" y="1395428"/>
                  <a:pt x="1048978" y="1205474"/>
                  <a:pt x="1048978" y="984936"/>
                </a:cubicBezTo>
                <a:cubicBezTo>
                  <a:pt x="1050850" y="837772"/>
                  <a:pt x="1009794" y="733606"/>
                  <a:pt x="951608" y="634988"/>
                </a:cubicBezTo>
                <a:cubicBezTo>
                  <a:pt x="841201" y="447878"/>
                  <a:pt x="694037" y="292530"/>
                  <a:pt x="529396" y="152995"/>
                </a:cubicBezTo>
                <a:cubicBezTo>
                  <a:pt x="456993" y="91619"/>
                  <a:pt x="380429" y="35791"/>
                  <a:pt x="286943" y="9923"/>
                </a:cubicBezTo>
                <a:cubicBezTo>
                  <a:pt x="179587" y="-19760"/>
                  <a:pt x="101913" y="17413"/>
                  <a:pt x="54962" y="117903"/>
                </a:cubicBezTo>
                <a:cubicBezTo>
                  <a:pt x="17027" y="199114"/>
                  <a:pt x="5931" y="285873"/>
                  <a:pt x="2463" y="373464"/>
                </a:cubicBezTo>
                <a:cubicBezTo>
                  <a:pt x="-3501" y="522431"/>
                  <a:pt x="591" y="671398"/>
                  <a:pt x="23338" y="818978"/>
                </a:cubicBezTo>
                <a:cubicBezTo>
                  <a:pt x="43797" y="952757"/>
                  <a:pt x="73964" y="1083901"/>
                  <a:pt x="146159" y="1201313"/>
                </a:cubicBezTo>
                <a:close/>
                <a:moveTo>
                  <a:pt x="868941" y="742969"/>
                </a:moveTo>
                <a:cubicBezTo>
                  <a:pt x="884545" y="712454"/>
                  <a:pt x="905836" y="684852"/>
                  <a:pt x="927543" y="651425"/>
                </a:cubicBezTo>
                <a:cubicBezTo>
                  <a:pt x="975326" y="710304"/>
                  <a:pt x="1000362" y="773761"/>
                  <a:pt x="1012221" y="842627"/>
                </a:cubicBezTo>
                <a:cubicBezTo>
                  <a:pt x="1013678" y="851226"/>
                  <a:pt x="1007644" y="862323"/>
                  <a:pt x="1002582" y="870714"/>
                </a:cubicBezTo>
                <a:cubicBezTo>
                  <a:pt x="987116" y="896305"/>
                  <a:pt x="969362" y="920578"/>
                  <a:pt x="954590" y="946515"/>
                </a:cubicBezTo>
                <a:cubicBezTo>
                  <a:pt x="942246" y="968153"/>
                  <a:pt x="925948" y="973077"/>
                  <a:pt x="902715" y="967945"/>
                </a:cubicBezTo>
                <a:cubicBezTo>
                  <a:pt x="859995" y="958513"/>
                  <a:pt x="816719" y="951717"/>
                  <a:pt x="774138" y="941869"/>
                </a:cubicBezTo>
                <a:cubicBezTo>
                  <a:pt x="749102" y="936113"/>
                  <a:pt x="734746" y="943256"/>
                  <a:pt x="721500" y="965726"/>
                </a:cubicBezTo>
                <a:cubicBezTo>
                  <a:pt x="696949" y="1007337"/>
                  <a:pt x="667406" y="1046035"/>
                  <a:pt x="642231" y="1087299"/>
                </a:cubicBezTo>
                <a:cubicBezTo>
                  <a:pt x="632522" y="1103181"/>
                  <a:pt x="623783" y="1106301"/>
                  <a:pt x="606238" y="1102487"/>
                </a:cubicBezTo>
                <a:cubicBezTo>
                  <a:pt x="562407" y="1092847"/>
                  <a:pt x="517606" y="1087576"/>
                  <a:pt x="474053" y="1077104"/>
                </a:cubicBezTo>
                <a:cubicBezTo>
                  <a:pt x="446798" y="1070516"/>
                  <a:pt x="429460" y="1073637"/>
                  <a:pt x="415243" y="1100545"/>
                </a:cubicBezTo>
                <a:cubicBezTo>
                  <a:pt x="395964" y="1137163"/>
                  <a:pt x="370928" y="1170729"/>
                  <a:pt x="350885" y="1206931"/>
                </a:cubicBezTo>
                <a:cubicBezTo>
                  <a:pt x="338679" y="1228984"/>
                  <a:pt x="325017" y="1238624"/>
                  <a:pt x="299080" y="1233076"/>
                </a:cubicBezTo>
                <a:cubicBezTo>
                  <a:pt x="263086" y="1225378"/>
                  <a:pt x="226260" y="1221494"/>
                  <a:pt x="190059" y="1214490"/>
                </a:cubicBezTo>
                <a:cubicBezTo>
                  <a:pt x="181043" y="1212756"/>
                  <a:pt x="169739" y="1207624"/>
                  <a:pt x="165162" y="1200481"/>
                </a:cubicBezTo>
                <a:cubicBezTo>
                  <a:pt x="128683" y="1143127"/>
                  <a:pt x="100179" y="1082167"/>
                  <a:pt x="87488" y="1011775"/>
                </a:cubicBezTo>
                <a:cubicBezTo>
                  <a:pt x="133607" y="1018918"/>
                  <a:pt x="177506" y="1026963"/>
                  <a:pt x="221753" y="1031748"/>
                </a:cubicBezTo>
                <a:cubicBezTo>
                  <a:pt x="232225" y="1032858"/>
                  <a:pt x="248453" y="1026131"/>
                  <a:pt x="254209" y="1017739"/>
                </a:cubicBezTo>
                <a:cubicBezTo>
                  <a:pt x="281395" y="977793"/>
                  <a:pt x="307957" y="937084"/>
                  <a:pt x="330565" y="894432"/>
                </a:cubicBezTo>
                <a:cubicBezTo>
                  <a:pt x="342563" y="871824"/>
                  <a:pt x="356849" y="869050"/>
                  <a:pt x="378002" y="873488"/>
                </a:cubicBezTo>
                <a:cubicBezTo>
                  <a:pt x="424120" y="883197"/>
                  <a:pt x="470863" y="890687"/>
                  <a:pt x="516427" y="902547"/>
                </a:cubicBezTo>
                <a:cubicBezTo>
                  <a:pt x="536678" y="907817"/>
                  <a:pt x="545694" y="901645"/>
                  <a:pt x="555472" y="886041"/>
                </a:cubicBezTo>
                <a:cubicBezTo>
                  <a:pt x="583490" y="841101"/>
                  <a:pt x="611855" y="796231"/>
                  <a:pt x="642162" y="752817"/>
                </a:cubicBezTo>
                <a:cubicBezTo>
                  <a:pt x="647848" y="744702"/>
                  <a:pt x="664215" y="738391"/>
                  <a:pt x="674271" y="739917"/>
                </a:cubicBezTo>
                <a:cubicBezTo>
                  <a:pt x="719766" y="746922"/>
                  <a:pt x="764914" y="756215"/>
                  <a:pt x="809854" y="766479"/>
                </a:cubicBezTo>
                <a:cubicBezTo>
                  <a:pt x="836069" y="772582"/>
                  <a:pt x="854863" y="770571"/>
                  <a:pt x="868941" y="742969"/>
                </a:cubicBezTo>
                <a:close/>
                <a:moveTo>
                  <a:pt x="58776" y="546912"/>
                </a:moveTo>
                <a:cubicBezTo>
                  <a:pt x="84922" y="509046"/>
                  <a:pt x="108016" y="469030"/>
                  <a:pt x="134924" y="431719"/>
                </a:cubicBezTo>
                <a:cubicBezTo>
                  <a:pt x="141582" y="422495"/>
                  <a:pt x="158781" y="414728"/>
                  <a:pt x="169947" y="416115"/>
                </a:cubicBezTo>
                <a:cubicBezTo>
                  <a:pt x="215580" y="421732"/>
                  <a:pt x="261214" y="429153"/>
                  <a:pt x="305876" y="439972"/>
                </a:cubicBezTo>
                <a:cubicBezTo>
                  <a:pt x="332091" y="446352"/>
                  <a:pt x="345823" y="438793"/>
                  <a:pt x="359277" y="417224"/>
                </a:cubicBezTo>
                <a:cubicBezTo>
                  <a:pt x="384867" y="376168"/>
                  <a:pt x="411984" y="335945"/>
                  <a:pt x="440973" y="297246"/>
                </a:cubicBezTo>
                <a:cubicBezTo>
                  <a:pt x="447769" y="288231"/>
                  <a:pt x="465038" y="281087"/>
                  <a:pt x="476411" y="282474"/>
                </a:cubicBezTo>
                <a:cubicBezTo>
                  <a:pt x="522114" y="287953"/>
                  <a:pt x="567678" y="304875"/>
                  <a:pt x="612618" y="302794"/>
                </a:cubicBezTo>
                <a:cubicBezTo>
                  <a:pt x="662412" y="300506"/>
                  <a:pt x="684327" y="330743"/>
                  <a:pt x="710958" y="359871"/>
                </a:cubicBezTo>
                <a:cubicBezTo>
                  <a:pt x="722609" y="372631"/>
                  <a:pt x="733567" y="386016"/>
                  <a:pt x="745010" y="398985"/>
                </a:cubicBezTo>
                <a:cubicBezTo>
                  <a:pt x="783847" y="443093"/>
                  <a:pt x="782876" y="442538"/>
                  <a:pt x="754234" y="491569"/>
                </a:cubicBezTo>
                <a:cubicBezTo>
                  <a:pt x="742583" y="511543"/>
                  <a:pt x="730515" y="518547"/>
                  <a:pt x="707352" y="512930"/>
                </a:cubicBezTo>
                <a:cubicBezTo>
                  <a:pt x="662620" y="502041"/>
                  <a:pt x="617056" y="494829"/>
                  <a:pt x="572186" y="484496"/>
                </a:cubicBezTo>
                <a:cubicBezTo>
                  <a:pt x="550271" y="479433"/>
                  <a:pt x="536123" y="484079"/>
                  <a:pt x="524056" y="504261"/>
                </a:cubicBezTo>
                <a:cubicBezTo>
                  <a:pt x="498118" y="547744"/>
                  <a:pt x="471002" y="590673"/>
                  <a:pt x="441736" y="631937"/>
                </a:cubicBezTo>
                <a:cubicBezTo>
                  <a:pt x="435286" y="641022"/>
                  <a:pt x="417185" y="648234"/>
                  <a:pt x="406020" y="646501"/>
                </a:cubicBezTo>
                <a:cubicBezTo>
                  <a:pt x="358375" y="639080"/>
                  <a:pt x="311285" y="628469"/>
                  <a:pt x="264126" y="618067"/>
                </a:cubicBezTo>
                <a:cubicBezTo>
                  <a:pt x="243806" y="613559"/>
                  <a:pt x="230422" y="616055"/>
                  <a:pt x="219256" y="637138"/>
                </a:cubicBezTo>
                <a:cubicBezTo>
                  <a:pt x="197688" y="677778"/>
                  <a:pt x="171403" y="715852"/>
                  <a:pt x="148864" y="756007"/>
                </a:cubicBezTo>
                <a:cubicBezTo>
                  <a:pt x="137768" y="775772"/>
                  <a:pt x="126533" y="781944"/>
                  <a:pt x="102468" y="777228"/>
                </a:cubicBezTo>
                <a:cubicBezTo>
                  <a:pt x="36723" y="764260"/>
                  <a:pt x="35821" y="765993"/>
                  <a:pt x="27984" y="699485"/>
                </a:cubicBezTo>
                <a:cubicBezTo>
                  <a:pt x="23269" y="659608"/>
                  <a:pt x="20633" y="619523"/>
                  <a:pt x="17859" y="588245"/>
                </a:cubicBezTo>
                <a:cubicBezTo>
                  <a:pt x="35336" y="570908"/>
                  <a:pt x="49414" y="560505"/>
                  <a:pt x="58776" y="54691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9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A6D4F20-53AB-4102-8AD8-3466C2CA8973}"/>
              </a:ext>
            </a:extLst>
          </p:cNvPr>
          <p:cNvSpPr/>
          <p:nvPr/>
        </p:nvSpPr>
        <p:spPr>
          <a:xfrm>
            <a:off x="8789766" y="4130577"/>
            <a:ext cx="752648" cy="75264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5E3F60D-E6CD-4FFF-9C4F-A19D39AF56B5}"/>
              </a:ext>
            </a:extLst>
          </p:cNvPr>
          <p:cNvSpPr/>
          <p:nvPr/>
        </p:nvSpPr>
        <p:spPr>
          <a:xfrm>
            <a:off x="5691800" y="4130577"/>
            <a:ext cx="752648" cy="75264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F0364F7-5316-486A-8BE5-D0548A7CC6EF}"/>
              </a:ext>
            </a:extLst>
          </p:cNvPr>
          <p:cNvGrpSpPr/>
          <p:nvPr/>
        </p:nvGrpSpPr>
        <p:grpSpPr>
          <a:xfrm>
            <a:off x="6480881" y="4058983"/>
            <a:ext cx="2412029" cy="895838"/>
            <a:chOff x="3131840" y="2220255"/>
            <a:chExt cx="3096344" cy="895838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B4A3089-0154-4319-993D-C66BC92F61E2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1365EA0-DEC2-4641-A65B-3AE93C9CDBC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1682F25-D2CF-4EA2-93CF-DDD8CB28331F}"/>
              </a:ext>
            </a:extLst>
          </p:cNvPr>
          <p:cNvGrpSpPr/>
          <p:nvPr/>
        </p:nvGrpSpPr>
        <p:grpSpPr>
          <a:xfrm>
            <a:off x="9578847" y="4058983"/>
            <a:ext cx="2412029" cy="895838"/>
            <a:chOff x="3131840" y="2220255"/>
            <a:chExt cx="3096344" cy="89583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B325038-131B-4650-B80C-24DA890F09A3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894942C-1B1A-4D73-96DF-98746E8556D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82B6C9D1-F752-4786-B95D-BC1E3BB91EDF}"/>
              </a:ext>
            </a:extLst>
          </p:cNvPr>
          <p:cNvSpPr/>
          <p:nvPr/>
        </p:nvSpPr>
        <p:spPr>
          <a:xfrm>
            <a:off x="8789766" y="5303863"/>
            <a:ext cx="752648" cy="75264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0ABF44E-C8E0-4448-9A59-2F5E9243601F}"/>
              </a:ext>
            </a:extLst>
          </p:cNvPr>
          <p:cNvSpPr/>
          <p:nvPr/>
        </p:nvSpPr>
        <p:spPr>
          <a:xfrm>
            <a:off x="5691800" y="5303863"/>
            <a:ext cx="752648" cy="75264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C71C74D-87BD-4D36-91C6-73378CA8AA4C}"/>
              </a:ext>
            </a:extLst>
          </p:cNvPr>
          <p:cNvGrpSpPr/>
          <p:nvPr/>
        </p:nvGrpSpPr>
        <p:grpSpPr>
          <a:xfrm>
            <a:off x="6480881" y="5232268"/>
            <a:ext cx="2412029" cy="895838"/>
            <a:chOff x="3131840" y="2220255"/>
            <a:chExt cx="3096344" cy="895838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7BBC6D9-0511-4346-96FE-52E827D13E67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AA495B0-8DD7-441A-99A5-05AA5908E90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CF59791-9DAC-4F39-B128-754462472599}"/>
              </a:ext>
            </a:extLst>
          </p:cNvPr>
          <p:cNvGrpSpPr/>
          <p:nvPr/>
        </p:nvGrpSpPr>
        <p:grpSpPr>
          <a:xfrm>
            <a:off x="9578847" y="5232268"/>
            <a:ext cx="2412029" cy="895838"/>
            <a:chOff x="3131840" y="2220255"/>
            <a:chExt cx="3096344" cy="895838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5CB62AD-A417-46C7-A80D-6AC0D49115E5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E57AFDC-9377-4022-9AE4-6D4735CF0F6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01" name="Parallelogram 16">
            <a:extLst>
              <a:ext uri="{FF2B5EF4-FFF2-40B4-BE49-F238E27FC236}">
                <a16:creationId xmlns:a16="http://schemas.microsoft.com/office/drawing/2014/main" id="{B5607E70-D0C8-42DB-96D2-6EDF2B0EFF98}"/>
              </a:ext>
            </a:extLst>
          </p:cNvPr>
          <p:cNvSpPr>
            <a:spLocks noChangeAspect="1"/>
          </p:cNvSpPr>
          <p:nvPr/>
        </p:nvSpPr>
        <p:spPr>
          <a:xfrm flipH="1">
            <a:off x="5834023" y="2499481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0AEDE76-D745-41F7-AD96-A80A3EE0C628}"/>
              </a:ext>
            </a:extLst>
          </p:cNvPr>
          <p:cNvGrpSpPr/>
          <p:nvPr/>
        </p:nvGrpSpPr>
        <p:grpSpPr>
          <a:xfrm>
            <a:off x="7535564" y="2842848"/>
            <a:ext cx="4412587" cy="890327"/>
            <a:chOff x="2079598" y="4257726"/>
            <a:chExt cx="2262901" cy="890327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D2A4BCD-8166-4C5D-AE4D-C6F400A27DF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C9FD4EF-BB15-4A43-933B-BFC27EC7C5AF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2925D78-4042-49B1-8181-A5D2D81E6B0F}"/>
              </a:ext>
            </a:extLst>
          </p:cNvPr>
          <p:cNvSpPr txBox="1"/>
          <p:nvPr/>
        </p:nvSpPr>
        <p:spPr>
          <a:xfrm>
            <a:off x="7535564" y="1875491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BDD73A7-D1C7-486D-87DE-1C9DD520CAF5}"/>
              </a:ext>
            </a:extLst>
          </p:cNvPr>
          <p:cNvGrpSpPr/>
          <p:nvPr/>
        </p:nvGrpSpPr>
        <p:grpSpPr>
          <a:xfrm rot="19885403">
            <a:off x="6086299" y="1877381"/>
            <a:ext cx="808710" cy="1156110"/>
            <a:chOff x="5442393" y="2485552"/>
            <a:chExt cx="1574975" cy="2251544"/>
          </a:xfrm>
          <a:solidFill>
            <a:schemeClr val="accent1"/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12F129F-D163-43EB-89ED-263140A1199E}"/>
                </a:ext>
              </a:extLst>
            </p:cNvPr>
            <p:cNvSpPr/>
            <p:nvPr/>
          </p:nvSpPr>
          <p:spPr>
            <a:xfrm>
              <a:off x="5442393" y="2485552"/>
              <a:ext cx="1574975" cy="2251544"/>
            </a:xfrm>
            <a:custGeom>
              <a:avLst/>
              <a:gdLst>
                <a:gd name="connsiteX0" fmla="*/ 821620 w 1591722"/>
                <a:gd name="connsiteY0" fmla="*/ 85779 h 2275484"/>
                <a:gd name="connsiteX1" fmla="*/ 653263 w 1591722"/>
                <a:gd name="connsiteY1" fmla="*/ 130546 h 2275484"/>
                <a:gd name="connsiteX2" fmla="*/ 320347 w 1591722"/>
                <a:gd name="connsiteY2" fmla="*/ 542811 h 2275484"/>
                <a:gd name="connsiteX3" fmla="*/ 145185 w 1591722"/>
                <a:gd name="connsiteY3" fmla="*/ 1800902 h 2275484"/>
                <a:gd name="connsiteX4" fmla="*/ 645060 w 1591722"/>
                <a:gd name="connsiteY4" fmla="*/ 2184812 h 2275484"/>
                <a:gd name="connsiteX5" fmla="*/ 1185037 w 1591722"/>
                <a:gd name="connsiteY5" fmla="*/ 2093001 h 2275484"/>
                <a:gd name="connsiteX6" fmla="*/ 1529959 w 1591722"/>
                <a:gd name="connsiteY6" fmla="*/ 1565028 h 2275484"/>
                <a:gd name="connsiteX7" fmla="*/ 1509836 w 1591722"/>
                <a:gd name="connsiteY7" fmla="*/ 1214218 h 2275484"/>
                <a:gd name="connsiteX8" fmla="*/ 1224054 w 1591722"/>
                <a:gd name="connsiteY8" fmla="*/ 406037 h 2275484"/>
                <a:gd name="connsiteX9" fmla="*/ 1065843 w 1591722"/>
                <a:gd name="connsiteY9" fmla="*/ 208322 h 2275484"/>
                <a:gd name="connsiteX10" fmla="*/ 821620 w 1591722"/>
                <a:gd name="connsiteY10" fmla="*/ 85779 h 2275484"/>
                <a:gd name="connsiteX11" fmla="*/ 822548 w 1591722"/>
                <a:gd name="connsiteY11" fmla="*/ 501 h 2275484"/>
                <a:gd name="connsiteX12" fmla="*/ 1084971 w 1591722"/>
                <a:gd name="connsiteY12" fmla="*/ 132177 h 2275484"/>
                <a:gd name="connsiteX13" fmla="*/ 1254973 w 1591722"/>
                <a:gd name="connsiteY13" fmla="*/ 344626 h 2275484"/>
                <a:gd name="connsiteX14" fmla="*/ 1562052 w 1591722"/>
                <a:gd name="connsiteY14" fmla="*/ 1213035 h 2275484"/>
                <a:gd name="connsiteX15" fmla="*/ 1583675 w 1591722"/>
                <a:gd name="connsiteY15" fmla="*/ 1589988 h 2275484"/>
                <a:gd name="connsiteX16" fmla="*/ 1213048 w 1591722"/>
                <a:gd name="connsiteY16" fmla="*/ 2157308 h 2275484"/>
                <a:gd name="connsiteX17" fmla="*/ 632829 w 1591722"/>
                <a:gd name="connsiteY17" fmla="*/ 2255961 h 2275484"/>
                <a:gd name="connsiteX18" fmla="*/ 95702 w 1591722"/>
                <a:gd name="connsiteY18" fmla="*/ 1843440 h 2275484"/>
                <a:gd name="connsiteX19" fmla="*/ 283918 w 1591722"/>
                <a:gd name="connsiteY19" fmla="*/ 491592 h 2275484"/>
                <a:gd name="connsiteX20" fmla="*/ 641645 w 1591722"/>
                <a:gd name="connsiteY20" fmla="*/ 48604 h 2275484"/>
                <a:gd name="connsiteX21" fmla="*/ 822548 w 1591722"/>
                <a:gd name="connsiteY21" fmla="*/ 501 h 22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91722" h="2275484">
                  <a:moveTo>
                    <a:pt x="821620" y="85779"/>
                  </a:moveTo>
                  <a:cubicBezTo>
                    <a:pt x="767680" y="82596"/>
                    <a:pt x="711231" y="95527"/>
                    <a:pt x="653263" y="130546"/>
                  </a:cubicBezTo>
                  <a:cubicBezTo>
                    <a:pt x="501855" y="221957"/>
                    <a:pt x="402097" y="391202"/>
                    <a:pt x="320347" y="542811"/>
                  </a:cubicBezTo>
                  <a:cubicBezTo>
                    <a:pt x="129150" y="897366"/>
                    <a:pt x="-60533" y="1416735"/>
                    <a:pt x="145185" y="1800902"/>
                  </a:cubicBezTo>
                  <a:cubicBezTo>
                    <a:pt x="247658" y="1992243"/>
                    <a:pt x="432110" y="2138249"/>
                    <a:pt x="645060" y="2184812"/>
                  </a:cubicBezTo>
                  <a:cubicBezTo>
                    <a:pt x="836114" y="2226573"/>
                    <a:pt x="1018422" y="2196502"/>
                    <a:pt x="1185037" y="2093001"/>
                  </a:cubicBezTo>
                  <a:cubicBezTo>
                    <a:pt x="1381122" y="1971148"/>
                    <a:pt x="1496058" y="1793499"/>
                    <a:pt x="1529959" y="1565028"/>
                  </a:cubicBezTo>
                  <a:cubicBezTo>
                    <a:pt x="1547452" y="1447062"/>
                    <a:pt x="1531645" y="1330069"/>
                    <a:pt x="1509836" y="1214218"/>
                  </a:cubicBezTo>
                  <a:cubicBezTo>
                    <a:pt x="1457127" y="934182"/>
                    <a:pt x="1376664" y="649343"/>
                    <a:pt x="1224054" y="406037"/>
                  </a:cubicBezTo>
                  <a:cubicBezTo>
                    <a:pt x="1182264" y="339408"/>
                    <a:pt x="1128498" y="267263"/>
                    <a:pt x="1065843" y="208322"/>
                  </a:cubicBezTo>
                  <a:cubicBezTo>
                    <a:pt x="994455" y="141151"/>
                    <a:pt x="911521" y="91084"/>
                    <a:pt x="821620" y="85779"/>
                  </a:cubicBezTo>
                  <a:close/>
                  <a:moveTo>
                    <a:pt x="822548" y="501"/>
                  </a:moveTo>
                  <a:cubicBezTo>
                    <a:pt x="919149" y="6201"/>
                    <a:pt x="1008262" y="59999"/>
                    <a:pt x="1084971" y="132177"/>
                  </a:cubicBezTo>
                  <a:cubicBezTo>
                    <a:pt x="1152296" y="195509"/>
                    <a:pt x="1210069" y="273031"/>
                    <a:pt x="1254973" y="344626"/>
                  </a:cubicBezTo>
                  <a:cubicBezTo>
                    <a:pt x="1418955" y="606064"/>
                    <a:pt x="1505415" y="912129"/>
                    <a:pt x="1562052" y="1213035"/>
                  </a:cubicBezTo>
                  <a:cubicBezTo>
                    <a:pt x="1585486" y="1337519"/>
                    <a:pt x="1602472" y="1463232"/>
                    <a:pt x="1583675" y="1589988"/>
                  </a:cubicBezTo>
                  <a:cubicBezTo>
                    <a:pt x="1547247" y="1835486"/>
                    <a:pt x="1423746" y="2026374"/>
                    <a:pt x="1213048" y="2157308"/>
                  </a:cubicBezTo>
                  <a:cubicBezTo>
                    <a:pt x="1034016" y="2268522"/>
                    <a:pt x="838122" y="2300834"/>
                    <a:pt x="632829" y="2255961"/>
                  </a:cubicBezTo>
                  <a:cubicBezTo>
                    <a:pt x="404010" y="2205928"/>
                    <a:pt x="205812" y="2049041"/>
                    <a:pt x="95702" y="1843440"/>
                  </a:cubicBezTo>
                  <a:cubicBezTo>
                    <a:pt x="-125347" y="1430644"/>
                    <a:pt x="78472" y="872570"/>
                    <a:pt x="283918" y="491592"/>
                  </a:cubicBezTo>
                  <a:cubicBezTo>
                    <a:pt x="371760" y="328685"/>
                    <a:pt x="478952" y="146827"/>
                    <a:pt x="641645" y="48604"/>
                  </a:cubicBezTo>
                  <a:cubicBezTo>
                    <a:pt x="703933" y="10975"/>
                    <a:pt x="764588" y="-2920"/>
                    <a:pt x="822548" y="501"/>
                  </a:cubicBezTo>
                  <a:close/>
                </a:path>
              </a:pathLst>
            </a:custGeom>
            <a:grpFill/>
            <a:ln w="3810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9" name="Graphic 1">
              <a:extLst>
                <a:ext uri="{FF2B5EF4-FFF2-40B4-BE49-F238E27FC236}">
                  <a16:creationId xmlns:a16="http://schemas.microsoft.com/office/drawing/2014/main" id="{229F50DA-161E-4DDF-A227-F33203BE708E}"/>
                </a:ext>
              </a:extLst>
            </p:cNvPr>
            <p:cNvGrpSpPr/>
            <p:nvPr/>
          </p:nvGrpSpPr>
          <p:grpSpPr>
            <a:xfrm>
              <a:off x="5600918" y="2699128"/>
              <a:ext cx="1257927" cy="1824386"/>
              <a:chOff x="2923648" y="3876886"/>
              <a:chExt cx="1815107" cy="2632470"/>
            </a:xfrm>
            <a:grpFill/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93BB680-E40B-4E54-A60D-03CAE7E6CCB3}"/>
                  </a:ext>
                </a:extLst>
              </p:cNvPr>
              <p:cNvSpPr/>
              <p:nvPr/>
            </p:nvSpPr>
            <p:spPr>
              <a:xfrm>
                <a:off x="3043596" y="4585473"/>
                <a:ext cx="1594983" cy="598756"/>
              </a:xfrm>
              <a:custGeom>
                <a:avLst/>
                <a:gdLst>
                  <a:gd name="connsiteX0" fmla="*/ 47250 w 1594983"/>
                  <a:gd name="connsiteY0" fmla="*/ 560161 h 598756"/>
                  <a:gd name="connsiteX1" fmla="*/ 100325 w 1594983"/>
                  <a:gd name="connsiteY1" fmla="*/ 561581 h 598756"/>
                  <a:gd name="connsiteX2" fmla="*/ 132604 w 1594983"/>
                  <a:gd name="connsiteY2" fmla="*/ 509425 h 598756"/>
                  <a:gd name="connsiteX3" fmla="*/ 258589 w 1594983"/>
                  <a:gd name="connsiteY3" fmla="*/ 298002 h 598756"/>
                  <a:gd name="connsiteX4" fmla="*/ 407332 w 1594983"/>
                  <a:gd name="connsiteY4" fmla="*/ 561790 h 598756"/>
                  <a:gd name="connsiteX5" fmla="*/ 466755 w 1594983"/>
                  <a:gd name="connsiteY5" fmla="*/ 560119 h 598756"/>
                  <a:gd name="connsiteX6" fmla="*/ 617168 w 1594983"/>
                  <a:gd name="connsiteY6" fmla="*/ 306813 h 598756"/>
                  <a:gd name="connsiteX7" fmla="*/ 630531 w 1594983"/>
                  <a:gd name="connsiteY7" fmla="*/ 321596 h 598756"/>
                  <a:gd name="connsiteX8" fmla="*/ 766663 w 1594983"/>
                  <a:gd name="connsiteY8" fmla="*/ 565131 h 598756"/>
                  <a:gd name="connsiteX9" fmla="*/ 825166 w 1594983"/>
                  <a:gd name="connsiteY9" fmla="*/ 567386 h 598756"/>
                  <a:gd name="connsiteX10" fmla="*/ 890226 w 1594983"/>
                  <a:gd name="connsiteY10" fmla="*/ 459691 h 598756"/>
                  <a:gd name="connsiteX11" fmla="*/ 981468 w 1594983"/>
                  <a:gd name="connsiteY11" fmla="*/ 307607 h 598756"/>
                  <a:gd name="connsiteX12" fmla="*/ 1129084 w 1594983"/>
                  <a:gd name="connsiteY12" fmla="*/ 572355 h 598756"/>
                  <a:gd name="connsiteX13" fmla="*/ 1187253 w 1594983"/>
                  <a:gd name="connsiteY13" fmla="*/ 573691 h 598756"/>
                  <a:gd name="connsiteX14" fmla="*/ 1326893 w 1594983"/>
                  <a:gd name="connsiteY14" fmla="*/ 337673 h 598756"/>
                  <a:gd name="connsiteX15" fmla="*/ 1357543 w 1594983"/>
                  <a:gd name="connsiteY15" fmla="*/ 338633 h 598756"/>
                  <a:gd name="connsiteX16" fmla="*/ 1491796 w 1594983"/>
                  <a:gd name="connsiteY16" fmla="*/ 579495 h 598756"/>
                  <a:gd name="connsiteX17" fmla="*/ 1545163 w 1594983"/>
                  <a:gd name="connsiteY17" fmla="*/ 581374 h 598756"/>
                  <a:gd name="connsiteX18" fmla="*/ 1580533 w 1594983"/>
                  <a:gd name="connsiteY18" fmla="*/ 523748 h 598756"/>
                  <a:gd name="connsiteX19" fmla="*/ 1581535 w 1594983"/>
                  <a:gd name="connsiteY19" fmla="*/ 444198 h 598756"/>
                  <a:gd name="connsiteX20" fmla="*/ 1519566 w 1594983"/>
                  <a:gd name="connsiteY20" fmla="*/ 546005 h 598756"/>
                  <a:gd name="connsiteX21" fmla="*/ 1370864 w 1594983"/>
                  <a:gd name="connsiteY21" fmla="*/ 279963 h 598756"/>
                  <a:gd name="connsiteX22" fmla="*/ 1445194 w 1594983"/>
                  <a:gd name="connsiteY22" fmla="*/ 318005 h 598756"/>
                  <a:gd name="connsiteX23" fmla="*/ 1495053 w 1594983"/>
                  <a:gd name="connsiteY23" fmla="*/ 408996 h 598756"/>
                  <a:gd name="connsiteX24" fmla="*/ 1548421 w 1594983"/>
                  <a:gd name="connsiteY24" fmla="*/ 410625 h 598756"/>
                  <a:gd name="connsiteX25" fmla="*/ 1546834 w 1594983"/>
                  <a:gd name="connsiteY25" fmla="*/ 330490 h 598756"/>
                  <a:gd name="connsiteX26" fmla="*/ 1520693 w 1594983"/>
                  <a:gd name="connsiteY26" fmla="*/ 371581 h 598756"/>
                  <a:gd name="connsiteX27" fmla="*/ 1469623 w 1594983"/>
                  <a:gd name="connsiteY27" fmla="*/ 279796 h 598756"/>
                  <a:gd name="connsiteX28" fmla="*/ 1510713 w 1594983"/>
                  <a:gd name="connsiteY28" fmla="*/ 278919 h 598756"/>
                  <a:gd name="connsiteX29" fmla="*/ 1527082 w 1594983"/>
                  <a:gd name="connsiteY29" fmla="*/ 258499 h 598756"/>
                  <a:gd name="connsiteX30" fmla="*/ 1496265 w 1594983"/>
                  <a:gd name="connsiteY30" fmla="*/ 168510 h 598756"/>
                  <a:gd name="connsiteX31" fmla="*/ 1384018 w 1594983"/>
                  <a:gd name="connsiteY31" fmla="*/ 220207 h 598756"/>
                  <a:gd name="connsiteX32" fmla="*/ 1338167 w 1594983"/>
                  <a:gd name="connsiteY32" fmla="*/ 123954 h 598756"/>
                  <a:gd name="connsiteX33" fmla="*/ 1370739 w 1594983"/>
                  <a:gd name="connsiteY33" fmla="*/ 80984 h 598756"/>
                  <a:gd name="connsiteX34" fmla="*/ 1460102 w 1594983"/>
                  <a:gd name="connsiteY34" fmla="*/ 77936 h 598756"/>
                  <a:gd name="connsiteX35" fmla="*/ 1397130 w 1594983"/>
                  <a:gd name="connsiteY35" fmla="*/ 16134 h 598756"/>
                  <a:gd name="connsiteX36" fmla="*/ 702063 w 1594983"/>
                  <a:gd name="connsiteY36" fmla="*/ 6989 h 598756"/>
                  <a:gd name="connsiteX37" fmla="*/ 196829 w 1594983"/>
                  <a:gd name="connsiteY37" fmla="*/ 474 h 598756"/>
                  <a:gd name="connsiteX38" fmla="*/ 162002 w 1594983"/>
                  <a:gd name="connsiteY38" fmla="*/ 14923 h 598756"/>
                  <a:gd name="connsiteX39" fmla="*/ 130892 w 1594983"/>
                  <a:gd name="connsiteY39" fmla="*/ 128380 h 598756"/>
                  <a:gd name="connsiteX40" fmla="*/ 106380 w 1594983"/>
                  <a:gd name="connsiteY40" fmla="*/ 185505 h 598756"/>
                  <a:gd name="connsiteX41" fmla="*/ 66250 w 1594983"/>
                  <a:gd name="connsiteY41" fmla="*/ 258332 h 598756"/>
                  <a:gd name="connsiteX42" fmla="*/ 133481 w 1594983"/>
                  <a:gd name="connsiteY42" fmla="*/ 260879 h 598756"/>
                  <a:gd name="connsiteX43" fmla="*/ 77650 w 1594983"/>
                  <a:gd name="connsiteY43" fmla="*/ 352831 h 598756"/>
                  <a:gd name="connsiteX44" fmla="*/ 49380 w 1594983"/>
                  <a:gd name="connsiteY44" fmla="*/ 308860 h 598756"/>
                  <a:gd name="connsiteX45" fmla="*/ 35934 w 1594983"/>
                  <a:gd name="connsiteY45" fmla="*/ 347611 h 598756"/>
                  <a:gd name="connsiteX46" fmla="*/ 64872 w 1594983"/>
                  <a:gd name="connsiteY46" fmla="*/ 404152 h 598756"/>
                  <a:gd name="connsiteX47" fmla="*/ 111683 w 1594983"/>
                  <a:gd name="connsiteY47" fmla="*/ 377301 h 598756"/>
                  <a:gd name="connsiteX48" fmla="*/ 159706 w 1594983"/>
                  <a:gd name="connsiteY48" fmla="*/ 297042 h 598756"/>
                  <a:gd name="connsiteX49" fmla="*/ 230569 w 1594983"/>
                  <a:gd name="connsiteY49" fmla="*/ 265431 h 598756"/>
                  <a:gd name="connsiteX50" fmla="*/ 74811 w 1594983"/>
                  <a:gd name="connsiteY50" fmla="*/ 526629 h 598756"/>
                  <a:gd name="connsiteX51" fmla="*/ 14929 w 1594983"/>
                  <a:gd name="connsiteY51" fmla="*/ 420229 h 598756"/>
                  <a:gd name="connsiteX52" fmla="*/ 15639 w 1594983"/>
                  <a:gd name="connsiteY52" fmla="*/ 503453 h 598756"/>
                  <a:gd name="connsiteX53" fmla="*/ 47250 w 1594983"/>
                  <a:gd name="connsiteY53" fmla="*/ 560161 h 598756"/>
                  <a:gd name="connsiteX54" fmla="*/ 797648 w 1594983"/>
                  <a:gd name="connsiteY54" fmla="*/ 536735 h 598756"/>
                  <a:gd name="connsiteX55" fmla="*/ 648111 w 1594983"/>
                  <a:gd name="connsiteY55" fmla="*/ 270150 h 598756"/>
                  <a:gd name="connsiteX56" fmla="*/ 721105 w 1594983"/>
                  <a:gd name="connsiteY56" fmla="*/ 305978 h 598756"/>
                  <a:gd name="connsiteX57" fmla="*/ 771716 w 1594983"/>
                  <a:gd name="connsiteY57" fmla="*/ 396302 h 598756"/>
                  <a:gd name="connsiteX58" fmla="*/ 827630 w 1594983"/>
                  <a:gd name="connsiteY58" fmla="*/ 398222 h 598756"/>
                  <a:gd name="connsiteX59" fmla="*/ 883043 w 1594983"/>
                  <a:gd name="connsiteY59" fmla="*/ 303765 h 598756"/>
                  <a:gd name="connsiteX60" fmla="*/ 952989 w 1594983"/>
                  <a:gd name="connsiteY60" fmla="*/ 274618 h 598756"/>
                  <a:gd name="connsiteX61" fmla="*/ 797648 w 1594983"/>
                  <a:gd name="connsiteY61" fmla="*/ 536735 h 598756"/>
                  <a:gd name="connsiteX62" fmla="*/ 746368 w 1594983"/>
                  <a:gd name="connsiteY62" fmla="*/ 268688 h 598756"/>
                  <a:gd name="connsiteX63" fmla="*/ 856318 w 1594983"/>
                  <a:gd name="connsiteY63" fmla="*/ 270275 h 598756"/>
                  <a:gd name="connsiteX64" fmla="*/ 799443 w 1594983"/>
                  <a:gd name="connsiteY64" fmla="*/ 363897 h 598756"/>
                  <a:gd name="connsiteX65" fmla="*/ 746368 w 1594983"/>
                  <a:gd name="connsiteY65" fmla="*/ 268688 h 598756"/>
                  <a:gd name="connsiteX66" fmla="*/ 1213644 w 1594983"/>
                  <a:gd name="connsiteY66" fmla="*/ 68833 h 598756"/>
                  <a:gd name="connsiteX67" fmla="*/ 1264506 w 1594983"/>
                  <a:gd name="connsiteY67" fmla="*/ 170556 h 598756"/>
                  <a:gd name="connsiteX68" fmla="*/ 1162198 w 1594983"/>
                  <a:gd name="connsiteY68" fmla="*/ 219747 h 598756"/>
                  <a:gd name="connsiteX69" fmla="*/ 1111420 w 1594983"/>
                  <a:gd name="connsiteY69" fmla="*/ 118442 h 598756"/>
                  <a:gd name="connsiteX70" fmla="*/ 1213644 w 1594983"/>
                  <a:gd name="connsiteY70" fmla="*/ 68833 h 598756"/>
                  <a:gd name="connsiteX71" fmla="*/ 1162156 w 1594983"/>
                  <a:gd name="connsiteY71" fmla="*/ 371288 h 598756"/>
                  <a:gd name="connsiteX72" fmla="*/ 1107453 w 1594983"/>
                  <a:gd name="connsiteY72" fmla="*/ 273407 h 598756"/>
                  <a:gd name="connsiteX73" fmla="*/ 1212934 w 1594983"/>
                  <a:gd name="connsiteY73" fmla="*/ 275161 h 598756"/>
                  <a:gd name="connsiteX74" fmla="*/ 1162156 w 1594983"/>
                  <a:gd name="connsiteY74" fmla="*/ 371288 h 598756"/>
                  <a:gd name="connsiteX75" fmla="*/ 1081688 w 1594983"/>
                  <a:gd name="connsiteY75" fmla="*/ 308860 h 598756"/>
                  <a:gd name="connsiteX76" fmla="*/ 1135055 w 1594983"/>
                  <a:gd name="connsiteY76" fmla="*/ 405071 h 598756"/>
                  <a:gd name="connsiteX77" fmla="*/ 1186543 w 1594983"/>
                  <a:gd name="connsiteY77" fmla="*/ 405363 h 598756"/>
                  <a:gd name="connsiteX78" fmla="*/ 1238950 w 1594983"/>
                  <a:gd name="connsiteY78" fmla="*/ 316668 h 598756"/>
                  <a:gd name="connsiteX79" fmla="*/ 1314532 w 1594983"/>
                  <a:gd name="connsiteY79" fmla="*/ 279963 h 598756"/>
                  <a:gd name="connsiteX80" fmla="*/ 1158690 w 1594983"/>
                  <a:gd name="connsiteY80" fmla="*/ 541454 h 598756"/>
                  <a:gd name="connsiteX81" fmla="*/ 1009780 w 1594983"/>
                  <a:gd name="connsiteY81" fmla="*/ 275495 h 598756"/>
                  <a:gd name="connsiteX82" fmla="*/ 1081688 w 1594983"/>
                  <a:gd name="connsiteY82" fmla="*/ 308860 h 598756"/>
                  <a:gd name="connsiteX83" fmla="*/ 988650 w 1594983"/>
                  <a:gd name="connsiteY83" fmla="*/ 66870 h 598756"/>
                  <a:gd name="connsiteX84" fmla="*/ 1036505 w 1594983"/>
                  <a:gd name="connsiteY84" fmla="*/ 169345 h 598756"/>
                  <a:gd name="connsiteX85" fmla="*/ 932819 w 1594983"/>
                  <a:gd name="connsiteY85" fmla="*/ 215697 h 598756"/>
                  <a:gd name="connsiteX86" fmla="*/ 885048 w 1594983"/>
                  <a:gd name="connsiteY86" fmla="*/ 112762 h 598756"/>
                  <a:gd name="connsiteX87" fmla="*/ 988650 w 1594983"/>
                  <a:gd name="connsiteY87" fmla="*/ 66870 h 598756"/>
                  <a:gd name="connsiteX88" fmla="*/ 760525 w 1594983"/>
                  <a:gd name="connsiteY88" fmla="*/ 62318 h 598756"/>
                  <a:gd name="connsiteX89" fmla="*/ 809298 w 1594983"/>
                  <a:gd name="connsiteY89" fmla="*/ 165420 h 598756"/>
                  <a:gd name="connsiteX90" fmla="*/ 706322 w 1594983"/>
                  <a:gd name="connsiteY90" fmla="*/ 213275 h 598756"/>
                  <a:gd name="connsiteX91" fmla="*/ 657674 w 1594983"/>
                  <a:gd name="connsiteY91" fmla="*/ 110925 h 598756"/>
                  <a:gd name="connsiteX92" fmla="*/ 760525 w 1594983"/>
                  <a:gd name="connsiteY92" fmla="*/ 62318 h 598756"/>
                  <a:gd name="connsiteX93" fmla="*/ 534779 w 1594983"/>
                  <a:gd name="connsiteY93" fmla="*/ 60899 h 598756"/>
                  <a:gd name="connsiteX94" fmla="*/ 581674 w 1594983"/>
                  <a:gd name="connsiteY94" fmla="*/ 163833 h 598756"/>
                  <a:gd name="connsiteX95" fmla="*/ 477904 w 1594983"/>
                  <a:gd name="connsiteY95" fmla="*/ 208556 h 598756"/>
                  <a:gd name="connsiteX96" fmla="*/ 431218 w 1594983"/>
                  <a:gd name="connsiteY96" fmla="*/ 106039 h 598756"/>
                  <a:gd name="connsiteX97" fmla="*/ 534779 w 1594983"/>
                  <a:gd name="connsiteY97" fmla="*/ 60899 h 598756"/>
                  <a:gd name="connsiteX98" fmla="*/ 490974 w 1594983"/>
                  <a:gd name="connsiteY98" fmla="*/ 264888 h 598756"/>
                  <a:gd name="connsiteX99" fmla="*/ 439570 w 1594983"/>
                  <a:gd name="connsiteY99" fmla="*/ 361600 h 598756"/>
                  <a:gd name="connsiteX100" fmla="*/ 385159 w 1594983"/>
                  <a:gd name="connsiteY100" fmla="*/ 264220 h 598756"/>
                  <a:gd name="connsiteX101" fmla="*/ 490974 w 1594983"/>
                  <a:gd name="connsiteY101" fmla="*/ 264888 h 598756"/>
                  <a:gd name="connsiteX102" fmla="*/ 356220 w 1594983"/>
                  <a:gd name="connsiteY102" fmla="*/ 294369 h 598756"/>
                  <a:gd name="connsiteX103" fmla="*/ 410757 w 1594983"/>
                  <a:gd name="connsiteY103" fmla="*/ 393462 h 598756"/>
                  <a:gd name="connsiteX104" fmla="*/ 465084 w 1594983"/>
                  <a:gd name="connsiteY104" fmla="*/ 393420 h 598756"/>
                  <a:gd name="connsiteX105" fmla="*/ 518660 w 1594983"/>
                  <a:gd name="connsiteY105" fmla="*/ 301761 h 598756"/>
                  <a:gd name="connsiteX106" fmla="*/ 592781 w 1594983"/>
                  <a:gd name="connsiteY106" fmla="*/ 268897 h 598756"/>
                  <a:gd name="connsiteX107" fmla="*/ 436104 w 1594983"/>
                  <a:gd name="connsiteY107" fmla="*/ 531599 h 598756"/>
                  <a:gd name="connsiteX108" fmla="*/ 287486 w 1594983"/>
                  <a:gd name="connsiteY108" fmla="*/ 265723 h 598756"/>
                  <a:gd name="connsiteX109" fmla="*/ 356220 w 1594983"/>
                  <a:gd name="connsiteY109" fmla="*/ 294369 h 598756"/>
                  <a:gd name="connsiteX110" fmla="*/ 250363 w 1594983"/>
                  <a:gd name="connsiteY110" fmla="*/ 206635 h 598756"/>
                  <a:gd name="connsiteX111" fmla="*/ 204136 w 1594983"/>
                  <a:gd name="connsiteY111" fmla="*/ 103325 h 598756"/>
                  <a:gd name="connsiteX112" fmla="*/ 307321 w 1594983"/>
                  <a:gd name="connsiteY112" fmla="*/ 56681 h 598756"/>
                  <a:gd name="connsiteX113" fmla="*/ 353757 w 1594983"/>
                  <a:gd name="connsiteY113" fmla="*/ 160409 h 598756"/>
                  <a:gd name="connsiteX114" fmla="*/ 250363 w 1594983"/>
                  <a:gd name="connsiteY114" fmla="*/ 206635 h 598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594983" h="598756">
                    <a:moveTo>
                      <a:pt x="47250" y="560161"/>
                    </a:moveTo>
                    <a:cubicBezTo>
                      <a:pt x="61031" y="584506"/>
                      <a:pt x="85125" y="585258"/>
                      <a:pt x="100325" y="561581"/>
                    </a:cubicBezTo>
                    <a:cubicBezTo>
                      <a:pt x="111391" y="544418"/>
                      <a:pt x="122123" y="526963"/>
                      <a:pt x="132604" y="509425"/>
                    </a:cubicBezTo>
                    <a:cubicBezTo>
                      <a:pt x="174154" y="439939"/>
                      <a:pt x="215536" y="370328"/>
                      <a:pt x="258589" y="298002"/>
                    </a:cubicBezTo>
                    <a:cubicBezTo>
                      <a:pt x="309701" y="388743"/>
                      <a:pt x="358225" y="475434"/>
                      <a:pt x="407332" y="561790"/>
                    </a:cubicBezTo>
                    <a:cubicBezTo>
                      <a:pt x="424662" y="592190"/>
                      <a:pt x="448798" y="590645"/>
                      <a:pt x="466755" y="560119"/>
                    </a:cubicBezTo>
                    <a:cubicBezTo>
                      <a:pt x="516656" y="475266"/>
                      <a:pt x="567225" y="390789"/>
                      <a:pt x="617168" y="306813"/>
                    </a:cubicBezTo>
                    <a:cubicBezTo>
                      <a:pt x="627399" y="308567"/>
                      <a:pt x="627608" y="316334"/>
                      <a:pt x="630531" y="321596"/>
                    </a:cubicBezTo>
                    <a:cubicBezTo>
                      <a:pt x="675964" y="402732"/>
                      <a:pt x="721021" y="484119"/>
                      <a:pt x="766663" y="565131"/>
                    </a:cubicBezTo>
                    <a:cubicBezTo>
                      <a:pt x="784494" y="596825"/>
                      <a:pt x="806333" y="597619"/>
                      <a:pt x="825166" y="567386"/>
                    </a:cubicBezTo>
                    <a:cubicBezTo>
                      <a:pt x="847340" y="531807"/>
                      <a:pt x="868637" y="495645"/>
                      <a:pt x="890226" y="459691"/>
                    </a:cubicBezTo>
                    <a:cubicBezTo>
                      <a:pt x="919832" y="410374"/>
                      <a:pt x="949397" y="361058"/>
                      <a:pt x="981468" y="307607"/>
                    </a:cubicBezTo>
                    <a:cubicBezTo>
                      <a:pt x="1032413" y="399016"/>
                      <a:pt x="1080686" y="485748"/>
                      <a:pt x="1129084" y="572355"/>
                    </a:cubicBezTo>
                    <a:cubicBezTo>
                      <a:pt x="1145578" y="601920"/>
                      <a:pt x="1170174" y="602379"/>
                      <a:pt x="1187253" y="573691"/>
                    </a:cubicBezTo>
                    <a:cubicBezTo>
                      <a:pt x="1234064" y="495185"/>
                      <a:pt x="1282587" y="417598"/>
                      <a:pt x="1326893" y="337673"/>
                    </a:cubicBezTo>
                    <a:cubicBezTo>
                      <a:pt x="1342803" y="308985"/>
                      <a:pt x="1347438" y="320427"/>
                      <a:pt x="1357543" y="338633"/>
                    </a:cubicBezTo>
                    <a:cubicBezTo>
                      <a:pt x="1402141" y="419018"/>
                      <a:pt x="1446948" y="499278"/>
                      <a:pt x="1491796" y="579495"/>
                    </a:cubicBezTo>
                    <a:cubicBezTo>
                      <a:pt x="1505702" y="604342"/>
                      <a:pt x="1529755" y="605344"/>
                      <a:pt x="1545163" y="581374"/>
                    </a:cubicBezTo>
                    <a:cubicBezTo>
                      <a:pt x="1557357" y="562374"/>
                      <a:pt x="1565918" y="540493"/>
                      <a:pt x="1580533" y="523748"/>
                    </a:cubicBezTo>
                    <a:cubicBezTo>
                      <a:pt x="1604043" y="496730"/>
                      <a:pt x="1594772" y="472678"/>
                      <a:pt x="1581535" y="444198"/>
                    </a:cubicBezTo>
                    <a:cubicBezTo>
                      <a:pt x="1560489" y="478774"/>
                      <a:pt x="1541113" y="510594"/>
                      <a:pt x="1519566" y="546005"/>
                    </a:cubicBezTo>
                    <a:cubicBezTo>
                      <a:pt x="1468829" y="455181"/>
                      <a:pt x="1419638" y="367154"/>
                      <a:pt x="1370864" y="279963"/>
                    </a:cubicBezTo>
                    <a:cubicBezTo>
                      <a:pt x="1410493" y="267435"/>
                      <a:pt x="1430370" y="285684"/>
                      <a:pt x="1445194" y="318005"/>
                    </a:cubicBezTo>
                    <a:cubicBezTo>
                      <a:pt x="1459601" y="349365"/>
                      <a:pt x="1477724" y="379097"/>
                      <a:pt x="1495053" y="408996"/>
                    </a:cubicBezTo>
                    <a:cubicBezTo>
                      <a:pt x="1508082" y="431462"/>
                      <a:pt x="1532260" y="431379"/>
                      <a:pt x="1548421" y="410625"/>
                    </a:cubicBezTo>
                    <a:cubicBezTo>
                      <a:pt x="1569216" y="383899"/>
                      <a:pt x="1563997" y="358719"/>
                      <a:pt x="1546834" y="330490"/>
                    </a:cubicBezTo>
                    <a:cubicBezTo>
                      <a:pt x="1540069" y="346317"/>
                      <a:pt x="1533471" y="358677"/>
                      <a:pt x="1520693" y="371581"/>
                    </a:cubicBezTo>
                    <a:cubicBezTo>
                      <a:pt x="1503405" y="340512"/>
                      <a:pt x="1487328" y="311616"/>
                      <a:pt x="1469623" y="279796"/>
                    </a:cubicBezTo>
                    <a:cubicBezTo>
                      <a:pt x="1485908" y="279253"/>
                      <a:pt x="1498686" y="276831"/>
                      <a:pt x="1510713" y="278919"/>
                    </a:cubicBezTo>
                    <a:cubicBezTo>
                      <a:pt x="1530799" y="282343"/>
                      <a:pt x="1533346" y="275703"/>
                      <a:pt x="1527082" y="258499"/>
                    </a:cubicBezTo>
                    <a:cubicBezTo>
                      <a:pt x="1516434" y="229310"/>
                      <a:pt x="1506871" y="199703"/>
                      <a:pt x="1496265" y="168510"/>
                    </a:cubicBezTo>
                    <a:cubicBezTo>
                      <a:pt x="1465322" y="221835"/>
                      <a:pt x="1427363" y="238706"/>
                      <a:pt x="1384018" y="220207"/>
                    </a:cubicBezTo>
                    <a:cubicBezTo>
                      <a:pt x="1346895" y="204380"/>
                      <a:pt x="1326601" y="162831"/>
                      <a:pt x="1338167" y="123954"/>
                    </a:cubicBezTo>
                    <a:cubicBezTo>
                      <a:pt x="1343513" y="105998"/>
                      <a:pt x="1355122" y="91591"/>
                      <a:pt x="1370739" y="80984"/>
                    </a:cubicBezTo>
                    <a:cubicBezTo>
                      <a:pt x="1398801" y="61901"/>
                      <a:pt x="1428741" y="65450"/>
                      <a:pt x="1460102" y="77936"/>
                    </a:cubicBezTo>
                    <a:cubicBezTo>
                      <a:pt x="1441185" y="16718"/>
                      <a:pt x="1441185" y="16718"/>
                      <a:pt x="1397130" y="16134"/>
                    </a:cubicBezTo>
                    <a:cubicBezTo>
                      <a:pt x="1165455" y="13085"/>
                      <a:pt x="933738" y="9995"/>
                      <a:pt x="702063" y="6989"/>
                    </a:cubicBezTo>
                    <a:cubicBezTo>
                      <a:pt x="533651" y="4775"/>
                      <a:pt x="365240" y="2604"/>
                      <a:pt x="196829" y="474"/>
                    </a:cubicBezTo>
                    <a:cubicBezTo>
                      <a:pt x="183174" y="307"/>
                      <a:pt x="167848" y="-3702"/>
                      <a:pt x="162002" y="14923"/>
                    </a:cubicBezTo>
                    <a:cubicBezTo>
                      <a:pt x="150310" y="52296"/>
                      <a:pt x="124127" y="84993"/>
                      <a:pt x="130892" y="128380"/>
                    </a:cubicBezTo>
                    <a:cubicBezTo>
                      <a:pt x="134275" y="150053"/>
                      <a:pt x="124963" y="172560"/>
                      <a:pt x="106380" y="185505"/>
                    </a:cubicBezTo>
                    <a:cubicBezTo>
                      <a:pt x="80699" y="203378"/>
                      <a:pt x="76064" y="230312"/>
                      <a:pt x="66250" y="258332"/>
                    </a:cubicBezTo>
                    <a:cubicBezTo>
                      <a:pt x="89050" y="259209"/>
                      <a:pt x="109679" y="259960"/>
                      <a:pt x="133481" y="260879"/>
                    </a:cubicBezTo>
                    <a:cubicBezTo>
                      <a:pt x="114105" y="292783"/>
                      <a:pt x="96609" y="321596"/>
                      <a:pt x="77650" y="352831"/>
                    </a:cubicBezTo>
                    <a:cubicBezTo>
                      <a:pt x="67336" y="336796"/>
                      <a:pt x="58901" y="323684"/>
                      <a:pt x="49380" y="308860"/>
                    </a:cubicBezTo>
                    <a:cubicBezTo>
                      <a:pt x="43951" y="323809"/>
                      <a:pt x="36727" y="335501"/>
                      <a:pt x="35934" y="347611"/>
                    </a:cubicBezTo>
                    <a:cubicBezTo>
                      <a:pt x="34389" y="371288"/>
                      <a:pt x="44285" y="394422"/>
                      <a:pt x="64872" y="404152"/>
                    </a:cubicBezTo>
                    <a:cubicBezTo>
                      <a:pt x="87213" y="414717"/>
                      <a:pt x="101035" y="396803"/>
                      <a:pt x="111683" y="377301"/>
                    </a:cubicBezTo>
                    <a:cubicBezTo>
                      <a:pt x="126591" y="349950"/>
                      <a:pt x="143462" y="323684"/>
                      <a:pt x="159706" y="297042"/>
                    </a:cubicBezTo>
                    <a:cubicBezTo>
                      <a:pt x="183717" y="257580"/>
                      <a:pt x="183800" y="257622"/>
                      <a:pt x="230569" y="265431"/>
                    </a:cubicBezTo>
                    <a:cubicBezTo>
                      <a:pt x="178831" y="352163"/>
                      <a:pt x="127635" y="438018"/>
                      <a:pt x="74811" y="526629"/>
                    </a:cubicBezTo>
                    <a:cubicBezTo>
                      <a:pt x="53514" y="488796"/>
                      <a:pt x="34723" y="455431"/>
                      <a:pt x="14929" y="420229"/>
                    </a:cubicBezTo>
                    <a:cubicBezTo>
                      <a:pt x="-5031" y="464827"/>
                      <a:pt x="-5156" y="464911"/>
                      <a:pt x="15639" y="503453"/>
                    </a:cubicBezTo>
                    <a:cubicBezTo>
                      <a:pt x="25954" y="522495"/>
                      <a:pt x="36560" y="541328"/>
                      <a:pt x="47250" y="560161"/>
                    </a:cubicBezTo>
                    <a:close/>
                    <a:moveTo>
                      <a:pt x="797648" y="536735"/>
                    </a:moveTo>
                    <a:cubicBezTo>
                      <a:pt x="746869" y="446203"/>
                      <a:pt x="697970" y="359095"/>
                      <a:pt x="648111" y="270150"/>
                    </a:cubicBezTo>
                    <a:cubicBezTo>
                      <a:pt x="685819" y="260044"/>
                      <a:pt x="706740" y="272530"/>
                      <a:pt x="721105" y="305978"/>
                    </a:cubicBezTo>
                    <a:cubicBezTo>
                      <a:pt x="734634" y="337506"/>
                      <a:pt x="754511" y="366361"/>
                      <a:pt x="771716" y="396302"/>
                    </a:cubicBezTo>
                    <a:cubicBezTo>
                      <a:pt x="787125" y="423069"/>
                      <a:pt x="811470" y="424196"/>
                      <a:pt x="827630" y="398222"/>
                    </a:cubicBezTo>
                    <a:cubicBezTo>
                      <a:pt x="846881" y="367196"/>
                      <a:pt x="867760" y="336754"/>
                      <a:pt x="883043" y="303765"/>
                    </a:cubicBezTo>
                    <a:cubicBezTo>
                      <a:pt x="897033" y="273616"/>
                      <a:pt x="916450" y="264470"/>
                      <a:pt x="952989" y="274618"/>
                    </a:cubicBezTo>
                    <a:cubicBezTo>
                      <a:pt x="901584" y="361392"/>
                      <a:pt x="850889" y="446913"/>
                      <a:pt x="797648" y="536735"/>
                    </a:cubicBezTo>
                    <a:close/>
                    <a:moveTo>
                      <a:pt x="746368" y="268688"/>
                    </a:moveTo>
                    <a:cubicBezTo>
                      <a:pt x="784703" y="269231"/>
                      <a:pt x="818151" y="269732"/>
                      <a:pt x="856318" y="270275"/>
                    </a:cubicBezTo>
                    <a:cubicBezTo>
                      <a:pt x="835856" y="303932"/>
                      <a:pt x="818777" y="332077"/>
                      <a:pt x="799443" y="363897"/>
                    </a:cubicBezTo>
                    <a:cubicBezTo>
                      <a:pt x="781529" y="331701"/>
                      <a:pt x="765160" y="302387"/>
                      <a:pt x="746368" y="268688"/>
                    </a:cubicBezTo>
                    <a:close/>
                    <a:moveTo>
                      <a:pt x="1213644" y="68833"/>
                    </a:moveTo>
                    <a:cubicBezTo>
                      <a:pt x="1254818" y="82780"/>
                      <a:pt x="1278286" y="129716"/>
                      <a:pt x="1264506" y="170556"/>
                    </a:cubicBezTo>
                    <a:cubicBezTo>
                      <a:pt x="1250934" y="210769"/>
                      <a:pt x="1202996" y="233820"/>
                      <a:pt x="1162198" y="219747"/>
                    </a:cubicBezTo>
                    <a:cubicBezTo>
                      <a:pt x="1121024" y="205549"/>
                      <a:pt x="1097932" y="159490"/>
                      <a:pt x="1111420" y="118442"/>
                    </a:cubicBezTo>
                    <a:cubicBezTo>
                      <a:pt x="1124782" y="77894"/>
                      <a:pt x="1172262" y="54844"/>
                      <a:pt x="1213644" y="68833"/>
                    </a:cubicBezTo>
                    <a:close/>
                    <a:moveTo>
                      <a:pt x="1162156" y="371288"/>
                    </a:moveTo>
                    <a:cubicBezTo>
                      <a:pt x="1141903" y="335084"/>
                      <a:pt x="1125409" y="305561"/>
                      <a:pt x="1107453" y="273407"/>
                    </a:cubicBezTo>
                    <a:cubicBezTo>
                      <a:pt x="1144492" y="274033"/>
                      <a:pt x="1177231" y="274576"/>
                      <a:pt x="1212934" y="275161"/>
                    </a:cubicBezTo>
                    <a:cubicBezTo>
                      <a:pt x="1202328" y="309737"/>
                      <a:pt x="1178108" y="334332"/>
                      <a:pt x="1162156" y="371288"/>
                    </a:cubicBezTo>
                    <a:close/>
                    <a:moveTo>
                      <a:pt x="1081688" y="308860"/>
                    </a:moveTo>
                    <a:cubicBezTo>
                      <a:pt x="1096930" y="342099"/>
                      <a:pt x="1116473" y="373418"/>
                      <a:pt x="1135055" y="405071"/>
                    </a:cubicBezTo>
                    <a:cubicBezTo>
                      <a:pt x="1148418" y="427829"/>
                      <a:pt x="1173097" y="427620"/>
                      <a:pt x="1186543" y="405363"/>
                    </a:cubicBezTo>
                    <a:cubicBezTo>
                      <a:pt x="1204290" y="375965"/>
                      <a:pt x="1223624" y="347319"/>
                      <a:pt x="1238950" y="316668"/>
                    </a:cubicBezTo>
                    <a:cubicBezTo>
                      <a:pt x="1254985" y="284598"/>
                      <a:pt x="1274611" y="264638"/>
                      <a:pt x="1314532" y="279963"/>
                    </a:cubicBezTo>
                    <a:cubicBezTo>
                      <a:pt x="1263921" y="364899"/>
                      <a:pt x="1212559" y="451047"/>
                      <a:pt x="1158690" y="541454"/>
                    </a:cubicBezTo>
                    <a:cubicBezTo>
                      <a:pt x="1107536" y="450086"/>
                      <a:pt x="1058846" y="363145"/>
                      <a:pt x="1009780" y="275495"/>
                    </a:cubicBezTo>
                    <a:cubicBezTo>
                      <a:pt x="1046820" y="263886"/>
                      <a:pt x="1067072" y="276998"/>
                      <a:pt x="1081688" y="308860"/>
                    </a:cubicBezTo>
                    <a:close/>
                    <a:moveTo>
                      <a:pt x="988650" y="66870"/>
                    </a:moveTo>
                    <a:cubicBezTo>
                      <a:pt x="1029448" y="81945"/>
                      <a:pt x="1051622" y="129466"/>
                      <a:pt x="1036505" y="169345"/>
                    </a:cubicBezTo>
                    <a:cubicBezTo>
                      <a:pt x="1021305" y="209475"/>
                      <a:pt x="973283" y="230939"/>
                      <a:pt x="932819" y="215697"/>
                    </a:cubicBezTo>
                    <a:cubicBezTo>
                      <a:pt x="891896" y="200288"/>
                      <a:pt x="869764" y="152558"/>
                      <a:pt x="885048" y="112762"/>
                    </a:cubicBezTo>
                    <a:cubicBezTo>
                      <a:pt x="900582" y="72382"/>
                      <a:pt x="947476" y="51628"/>
                      <a:pt x="988650" y="66870"/>
                    </a:cubicBezTo>
                    <a:close/>
                    <a:moveTo>
                      <a:pt x="760525" y="62318"/>
                    </a:moveTo>
                    <a:cubicBezTo>
                      <a:pt x="800404" y="76391"/>
                      <a:pt x="823872" y="126000"/>
                      <a:pt x="809298" y="165420"/>
                    </a:cubicBezTo>
                    <a:cubicBezTo>
                      <a:pt x="794140" y="206426"/>
                      <a:pt x="747579" y="228057"/>
                      <a:pt x="706322" y="213275"/>
                    </a:cubicBezTo>
                    <a:cubicBezTo>
                      <a:pt x="665566" y="198659"/>
                      <a:pt x="643142" y="151472"/>
                      <a:pt x="657674" y="110925"/>
                    </a:cubicBezTo>
                    <a:cubicBezTo>
                      <a:pt x="672122" y="70586"/>
                      <a:pt x="719935" y="47995"/>
                      <a:pt x="760525" y="62318"/>
                    </a:cubicBezTo>
                    <a:close/>
                    <a:moveTo>
                      <a:pt x="534779" y="60899"/>
                    </a:moveTo>
                    <a:cubicBezTo>
                      <a:pt x="575452" y="76224"/>
                      <a:pt x="597291" y="124121"/>
                      <a:pt x="581674" y="163833"/>
                    </a:cubicBezTo>
                    <a:cubicBezTo>
                      <a:pt x="565847" y="204046"/>
                      <a:pt x="519161" y="224174"/>
                      <a:pt x="477904" y="208556"/>
                    </a:cubicBezTo>
                    <a:cubicBezTo>
                      <a:pt x="436146" y="192771"/>
                      <a:pt x="415392" y="147130"/>
                      <a:pt x="431218" y="106039"/>
                    </a:cubicBezTo>
                    <a:cubicBezTo>
                      <a:pt x="446836" y="65575"/>
                      <a:pt x="493313" y="45281"/>
                      <a:pt x="534779" y="60899"/>
                    </a:cubicBezTo>
                    <a:close/>
                    <a:moveTo>
                      <a:pt x="490974" y="264888"/>
                    </a:moveTo>
                    <a:cubicBezTo>
                      <a:pt x="479616" y="299756"/>
                      <a:pt x="455605" y="324895"/>
                      <a:pt x="439570" y="361600"/>
                    </a:cubicBezTo>
                    <a:cubicBezTo>
                      <a:pt x="419860" y="326356"/>
                      <a:pt x="403658" y="297334"/>
                      <a:pt x="385159" y="264220"/>
                    </a:cubicBezTo>
                    <a:cubicBezTo>
                      <a:pt x="421697" y="264470"/>
                      <a:pt x="455021" y="264679"/>
                      <a:pt x="490974" y="264888"/>
                    </a:cubicBezTo>
                    <a:close/>
                    <a:moveTo>
                      <a:pt x="356220" y="294369"/>
                    </a:moveTo>
                    <a:cubicBezTo>
                      <a:pt x="370961" y="328862"/>
                      <a:pt x="392007" y="360723"/>
                      <a:pt x="410757" y="393462"/>
                    </a:cubicBezTo>
                    <a:cubicBezTo>
                      <a:pt x="424495" y="417473"/>
                      <a:pt x="450803" y="417306"/>
                      <a:pt x="465084" y="393420"/>
                    </a:cubicBezTo>
                    <a:cubicBezTo>
                      <a:pt x="483249" y="363020"/>
                      <a:pt x="503084" y="333413"/>
                      <a:pt x="518660" y="301761"/>
                    </a:cubicBezTo>
                    <a:cubicBezTo>
                      <a:pt x="534278" y="270024"/>
                      <a:pt x="556285" y="258457"/>
                      <a:pt x="592781" y="268897"/>
                    </a:cubicBezTo>
                    <a:cubicBezTo>
                      <a:pt x="540249" y="357007"/>
                      <a:pt x="489262" y="442486"/>
                      <a:pt x="436104" y="531599"/>
                    </a:cubicBezTo>
                    <a:cubicBezTo>
                      <a:pt x="385618" y="441317"/>
                      <a:pt x="337053" y="354376"/>
                      <a:pt x="287486" y="265723"/>
                    </a:cubicBezTo>
                    <a:cubicBezTo>
                      <a:pt x="320141" y="257455"/>
                      <a:pt x="341981" y="260963"/>
                      <a:pt x="356220" y="294369"/>
                    </a:cubicBezTo>
                    <a:close/>
                    <a:moveTo>
                      <a:pt x="250363" y="206635"/>
                    </a:moveTo>
                    <a:cubicBezTo>
                      <a:pt x="209941" y="191352"/>
                      <a:pt x="188728" y="143914"/>
                      <a:pt x="204136" y="103325"/>
                    </a:cubicBezTo>
                    <a:cubicBezTo>
                      <a:pt x="219587" y="62569"/>
                      <a:pt x="266941" y="41189"/>
                      <a:pt x="307321" y="56681"/>
                    </a:cubicBezTo>
                    <a:cubicBezTo>
                      <a:pt x="347743" y="72173"/>
                      <a:pt x="369332" y="120446"/>
                      <a:pt x="353757" y="160409"/>
                    </a:cubicBezTo>
                    <a:cubicBezTo>
                      <a:pt x="337721" y="201457"/>
                      <a:pt x="291453" y="222169"/>
                      <a:pt x="250363" y="206635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EC7A2AA-A893-4291-894F-DF4D75A2A2B8}"/>
                  </a:ext>
                </a:extLst>
              </p:cNvPr>
              <p:cNvSpPr/>
              <p:nvPr/>
            </p:nvSpPr>
            <p:spPr>
              <a:xfrm>
                <a:off x="2929164" y="5279625"/>
                <a:ext cx="1809591" cy="396473"/>
              </a:xfrm>
              <a:custGeom>
                <a:avLst/>
                <a:gdLst>
                  <a:gd name="connsiteX0" fmla="*/ 65722 w 1809591"/>
                  <a:gd name="connsiteY0" fmla="*/ 375043 h 396473"/>
                  <a:gd name="connsiteX1" fmla="*/ 203817 w 1809591"/>
                  <a:gd name="connsiteY1" fmla="*/ 289898 h 396473"/>
                  <a:gd name="connsiteX2" fmla="*/ 354147 w 1809591"/>
                  <a:gd name="connsiteY2" fmla="*/ 379553 h 396473"/>
                  <a:gd name="connsiteX3" fmla="*/ 508569 w 1809591"/>
                  <a:gd name="connsiteY3" fmla="*/ 295577 h 396473"/>
                  <a:gd name="connsiteX4" fmla="*/ 813739 w 1809591"/>
                  <a:gd name="connsiteY4" fmla="*/ 300588 h 396473"/>
                  <a:gd name="connsiteX5" fmla="*/ 962733 w 1809591"/>
                  <a:gd name="connsiteY5" fmla="*/ 387779 h 396473"/>
                  <a:gd name="connsiteX6" fmla="*/ 1116863 w 1809591"/>
                  <a:gd name="connsiteY6" fmla="*/ 303344 h 396473"/>
                  <a:gd name="connsiteX7" fmla="*/ 1268237 w 1809591"/>
                  <a:gd name="connsiteY7" fmla="*/ 392164 h 396473"/>
                  <a:gd name="connsiteX8" fmla="*/ 1420153 w 1809591"/>
                  <a:gd name="connsiteY8" fmla="*/ 306643 h 396473"/>
                  <a:gd name="connsiteX9" fmla="*/ 1570108 w 1809591"/>
                  <a:gd name="connsiteY9" fmla="*/ 396465 h 396473"/>
                  <a:gd name="connsiteX10" fmla="*/ 1722860 w 1809591"/>
                  <a:gd name="connsiteY10" fmla="*/ 311737 h 396473"/>
                  <a:gd name="connsiteX11" fmla="*/ 1808798 w 1809591"/>
                  <a:gd name="connsiteY11" fmla="*/ 383269 h 396473"/>
                  <a:gd name="connsiteX12" fmla="*/ 1785080 w 1809591"/>
                  <a:gd name="connsiteY12" fmla="*/ 316164 h 396473"/>
                  <a:gd name="connsiteX13" fmla="*/ 1749251 w 1809591"/>
                  <a:gd name="connsiteY13" fmla="*/ 242252 h 396473"/>
                  <a:gd name="connsiteX14" fmla="*/ 1759607 w 1809591"/>
                  <a:gd name="connsiteY14" fmla="*/ 224504 h 396473"/>
                  <a:gd name="connsiteX15" fmla="*/ 1787836 w 1809591"/>
                  <a:gd name="connsiteY15" fmla="*/ 170636 h 396473"/>
                  <a:gd name="connsiteX16" fmla="*/ 1601218 w 1809591"/>
                  <a:gd name="connsiteY16" fmla="*/ 85407 h 396473"/>
                  <a:gd name="connsiteX17" fmla="*/ 1620468 w 1809591"/>
                  <a:gd name="connsiteY17" fmla="*/ 62148 h 396473"/>
                  <a:gd name="connsiteX18" fmla="*/ 1770589 w 1809591"/>
                  <a:gd name="connsiteY18" fmla="*/ 63902 h 396473"/>
                  <a:gd name="connsiteX19" fmla="*/ 1731378 w 1809591"/>
                  <a:gd name="connsiteY19" fmla="*/ 22310 h 396473"/>
                  <a:gd name="connsiteX20" fmla="*/ 83469 w 1809591"/>
                  <a:gd name="connsiteY20" fmla="*/ 11 h 396473"/>
                  <a:gd name="connsiteX21" fmla="*/ 45051 w 1809591"/>
                  <a:gd name="connsiteY21" fmla="*/ 30787 h 396473"/>
                  <a:gd name="connsiteX22" fmla="*/ 24214 w 1809591"/>
                  <a:gd name="connsiteY22" fmla="*/ 147669 h 396473"/>
                  <a:gd name="connsiteX23" fmla="*/ 55575 w 1809591"/>
                  <a:gd name="connsiteY23" fmla="*/ 119524 h 396473"/>
                  <a:gd name="connsiteX24" fmla="*/ 142348 w 1809591"/>
                  <a:gd name="connsiteY24" fmla="*/ 193144 h 396473"/>
                  <a:gd name="connsiteX25" fmla="*/ 168781 w 1809591"/>
                  <a:gd name="connsiteY25" fmla="*/ 259038 h 396473"/>
                  <a:gd name="connsiteX26" fmla="*/ 158634 w 1809591"/>
                  <a:gd name="connsiteY26" fmla="*/ 275366 h 396473"/>
                  <a:gd name="connsiteX27" fmla="*/ 1456 w 1809591"/>
                  <a:gd name="connsiteY27" fmla="*/ 322887 h 396473"/>
                  <a:gd name="connsiteX28" fmla="*/ 46471 w 1809591"/>
                  <a:gd name="connsiteY28" fmla="*/ 375920 h 396473"/>
                  <a:gd name="connsiteX29" fmla="*/ 65722 w 1809591"/>
                  <a:gd name="connsiteY29" fmla="*/ 375043 h 396473"/>
                  <a:gd name="connsiteX30" fmla="*/ 358364 w 1809591"/>
                  <a:gd name="connsiteY30" fmla="*/ 334830 h 396473"/>
                  <a:gd name="connsiteX31" fmla="*/ 230166 w 1809591"/>
                  <a:gd name="connsiteY31" fmla="*/ 229390 h 396473"/>
                  <a:gd name="connsiteX32" fmla="*/ 238476 w 1809591"/>
                  <a:gd name="connsiteY32" fmla="*/ 203959 h 396473"/>
                  <a:gd name="connsiteX33" fmla="*/ 358657 w 1809591"/>
                  <a:gd name="connsiteY33" fmla="*/ 120902 h 396473"/>
                  <a:gd name="connsiteX34" fmla="*/ 472365 w 1809591"/>
                  <a:gd name="connsiteY34" fmla="*/ 206757 h 396473"/>
                  <a:gd name="connsiteX35" fmla="*/ 484808 w 1809591"/>
                  <a:gd name="connsiteY35" fmla="*/ 227135 h 396473"/>
                  <a:gd name="connsiteX36" fmla="*/ 358364 w 1809591"/>
                  <a:gd name="connsiteY36" fmla="*/ 334830 h 396473"/>
                  <a:gd name="connsiteX37" fmla="*/ 897965 w 1809591"/>
                  <a:gd name="connsiteY37" fmla="*/ 324724 h 396473"/>
                  <a:gd name="connsiteX38" fmla="*/ 837750 w 1809591"/>
                  <a:gd name="connsiteY38" fmla="*/ 236781 h 396473"/>
                  <a:gd name="connsiteX39" fmla="*/ 853576 w 1809591"/>
                  <a:gd name="connsiteY39" fmla="*/ 210098 h 396473"/>
                  <a:gd name="connsiteX40" fmla="*/ 966199 w 1809591"/>
                  <a:gd name="connsiteY40" fmla="*/ 128084 h 396473"/>
                  <a:gd name="connsiteX41" fmla="*/ 1072390 w 1809591"/>
                  <a:gd name="connsiteY41" fmla="*/ 211476 h 396473"/>
                  <a:gd name="connsiteX42" fmla="*/ 1091599 w 1809591"/>
                  <a:gd name="connsiteY42" fmla="*/ 246386 h 396473"/>
                  <a:gd name="connsiteX43" fmla="*/ 897965 w 1809591"/>
                  <a:gd name="connsiteY43" fmla="*/ 324724 h 396473"/>
                  <a:gd name="connsiteX44" fmla="*/ 1575160 w 1809591"/>
                  <a:gd name="connsiteY44" fmla="*/ 138315 h 396473"/>
                  <a:gd name="connsiteX45" fmla="*/ 1686488 w 1809591"/>
                  <a:gd name="connsiteY45" fmla="*/ 221414 h 396473"/>
                  <a:gd name="connsiteX46" fmla="*/ 1700686 w 1809591"/>
                  <a:gd name="connsiteY46" fmla="*/ 247388 h 396473"/>
                  <a:gd name="connsiteX47" fmla="*/ 1577666 w 1809591"/>
                  <a:gd name="connsiteY47" fmla="*/ 352076 h 396473"/>
                  <a:gd name="connsiteX48" fmla="*/ 1446712 w 1809591"/>
                  <a:gd name="connsiteY48" fmla="*/ 249058 h 396473"/>
                  <a:gd name="connsiteX49" fmla="*/ 1455398 w 1809591"/>
                  <a:gd name="connsiteY49" fmla="*/ 220370 h 396473"/>
                  <a:gd name="connsiteX50" fmla="*/ 1523297 w 1809591"/>
                  <a:gd name="connsiteY50" fmla="*/ 191724 h 396473"/>
                  <a:gd name="connsiteX51" fmla="*/ 1575160 w 1809591"/>
                  <a:gd name="connsiteY51" fmla="*/ 138315 h 396473"/>
                  <a:gd name="connsiteX52" fmla="*/ 1316301 w 1809591"/>
                  <a:gd name="connsiteY52" fmla="*/ 57930 h 396473"/>
                  <a:gd name="connsiteX53" fmla="*/ 1550815 w 1809591"/>
                  <a:gd name="connsiteY53" fmla="*/ 61354 h 396473"/>
                  <a:gd name="connsiteX54" fmla="*/ 1434894 w 1809591"/>
                  <a:gd name="connsiteY54" fmla="*/ 179155 h 396473"/>
                  <a:gd name="connsiteX55" fmla="*/ 1296883 w 1809591"/>
                  <a:gd name="connsiteY55" fmla="*/ 81148 h 396473"/>
                  <a:gd name="connsiteX56" fmla="*/ 1316301 w 1809591"/>
                  <a:gd name="connsiteY56" fmla="*/ 57930 h 396473"/>
                  <a:gd name="connsiteX57" fmla="*/ 1387039 w 1809591"/>
                  <a:gd name="connsiteY57" fmla="*/ 219285 h 396473"/>
                  <a:gd name="connsiteX58" fmla="*/ 1397186 w 1809591"/>
                  <a:gd name="connsiteY58" fmla="*/ 241500 h 396473"/>
                  <a:gd name="connsiteX59" fmla="*/ 1265105 w 1809591"/>
                  <a:gd name="connsiteY59" fmla="*/ 348151 h 396473"/>
                  <a:gd name="connsiteX60" fmla="*/ 1140581 w 1809591"/>
                  <a:gd name="connsiteY60" fmla="*/ 235821 h 396473"/>
                  <a:gd name="connsiteX61" fmla="*/ 1154654 w 1809591"/>
                  <a:gd name="connsiteY61" fmla="*/ 214983 h 396473"/>
                  <a:gd name="connsiteX62" fmla="*/ 1269949 w 1809591"/>
                  <a:gd name="connsiteY62" fmla="*/ 132845 h 396473"/>
                  <a:gd name="connsiteX63" fmla="*/ 1387039 w 1809591"/>
                  <a:gd name="connsiteY63" fmla="*/ 219285 h 396473"/>
                  <a:gd name="connsiteX64" fmla="*/ 1226478 w 1809591"/>
                  <a:gd name="connsiteY64" fmla="*/ 56803 h 396473"/>
                  <a:gd name="connsiteX65" fmla="*/ 1244142 w 1809591"/>
                  <a:gd name="connsiteY65" fmla="*/ 80981 h 396473"/>
                  <a:gd name="connsiteX66" fmla="*/ 1110641 w 1809591"/>
                  <a:gd name="connsiteY66" fmla="*/ 176440 h 396473"/>
                  <a:gd name="connsiteX67" fmla="*/ 990377 w 1809591"/>
                  <a:gd name="connsiteY67" fmla="*/ 53629 h 396473"/>
                  <a:gd name="connsiteX68" fmla="*/ 1226478 w 1809591"/>
                  <a:gd name="connsiteY68" fmla="*/ 56803 h 396473"/>
                  <a:gd name="connsiteX69" fmla="*/ 706044 w 1809591"/>
                  <a:gd name="connsiteY69" fmla="*/ 49579 h 396473"/>
                  <a:gd name="connsiteX70" fmla="*/ 911746 w 1809591"/>
                  <a:gd name="connsiteY70" fmla="*/ 52585 h 396473"/>
                  <a:gd name="connsiteX71" fmla="*/ 936592 w 1809591"/>
                  <a:gd name="connsiteY71" fmla="*/ 86785 h 396473"/>
                  <a:gd name="connsiteX72" fmla="*/ 808770 w 1809591"/>
                  <a:gd name="connsiteY72" fmla="*/ 171680 h 396473"/>
                  <a:gd name="connsiteX73" fmla="*/ 688506 w 1809591"/>
                  <a:gd name="connsiteY73" fmla="*/ 71335 h 396473"/>
                  <a:gd name="connsiteX74" fmla="*/ 706044 w 1809591"/>
                  <a:gd name="connsiteY74" fmla="*/ 49579 h 396473"/>
                  <a:gd name="connsiteX75" fmla="*/ 779831 w 1809591"/>
                  <a:gd name="connsiteY75" fmla="*/ 210390 h 396473"/>
                  <a:gd name="connsiteX76" fmla="*/ 789227 w 1809591"/>
                  <a:gd name="connsiteY76" fmla="*/ 226801 h 396473"/>
                  <a:gd name="connsiteX77" fmla="*/ 664035 w 1809591"/>
                  <a:gd name="connsiteY77" fmla="*/ 339423 h 396473"/>
                  <a:gd name="connsiteX78" fmla="*/ 532664 w 1809591"/>
                  <a:gd name="connsiteY78" fmla="*/ 225506 h 396473"/>
                  <a:gd name="connsiteX79" fmla="*/ 546820 w 1809591"/>
                  <a:gd name="connsiteY79" fmla="*/ 206715 h 396473"/>
                  <a:gd name="connsiteX80" fmla="*/ 662073 w 1809591"/>
                  <a:gd name="connsiteY80" fmla="*/ 124952 h 396473"/>
                  <a:gd name="connsiteX81" fmla="*/ 779831 w 1809591"/>
                  <a:gd name="connsiteY81" fmla="*/ 210390 h 396473"/>
                  <a:gd name="connsiteX82" fmla="*/ 400624 w 1809591"/>
                  <a:gd name="connsiteY82" fmla="*/ 45069 h 396473"/>
                  <a:gd name="connsiteX83" fmla="*/ 622319 w 1809591"/>
                  <a:gd name="connsiteY83" fmla="*/ 48242 h 396473"/>
                  <a:gd name="connsiteX84" fmla="*/ 637811 w 1809591"/>
                  <a:gd name="connsiteY84" fmla="*/ 72295 h 396473"/>
                  <a:gd name="connsiteX85" fmla="*/ 466059 w 1809591"/>
                  <a:gd name="connsiteY85" fmla="*/ 158526 h 396473"/>
                  <a:gd name="connsiteX86" fmla="*/ 384338 w 1809591"/>
                  <a:gd name="connsiteY86" fmla="*/ 66031 h 396473"/>
                  <a:gd name="connsiteX87" fmla="*/ 400624 w 1809591"/>
                  <a:gd name="connsiteY87" fmla="*/ 45069 h 396473"/>
                  <a:gd name="connsiteX88" fmla="*/ 160472 w 1809591"/>
                  <a:gd name="connsiteY88" fmla="*/ 155895 h 396473"/>
                  <a:gd name="connsiteX89" fmla="*/ 81298 w 1809591"/>
                  <a:gd name="connsiteY89" fmla="*/ 66031 h 396473"/>
                  <a:gd name="connsiteX90" fmla="*/ 101634 w 1809591"/>
                  <a:gd name="connsiteY90" fmla="*/ 40768 h 396473"/>
                  <a:gd name="connsiteX91" fmla="*/ 310050 w 1809591"/>
                  <a:gd name="connsiteY91" fmla="*/ 44108 h 396473"/>
                  <a:gd name="connsiteX92" fmla="*/ 330720 w 1809591"/>
                  <a:gd name="connsiteY92" fmla="*/ 77390 h 396473"/>
                  <a:gd name="connsiteX93" fmla="*/ 160472 w 1809591"/>
                  <a:gd name="connsiteY93" fmla="*/ 155895 h 396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809591" h="396473">
                    <a:moveTo>
                      <a:pt x="65722" y="375043"/>
                    </a:moveTo>
                    <a:cubicBezTo>
                      <a:pt x="125227" y="370283"/>
                      <a:pt x="170118" y="340592"/>
                      <a:pt x="203817" y="289898"/>
                    </a:cubicBezTo>
                    <a:cubicBezTo>
                      <a:pt x="240272" y="346689"/>
                      <a:pt x="288837" y="378217"/>
                      <a:pt x="354147" y="379553"/>
                    </a:cubicBezTo>
                    <a:cubicBezTo>
                      <a:pt x="420542" y="380889"/>
                      <a:pt x="469942" y="348067"/>
                      <a:pt x="508569" y="295577"/>
                    </a:cubicBezTo>
                    <a:cubicBezTo>
                      <a:pt x="568910" y="394335"/>
                      <a:pt x="715106" y="429162"/>
                      <a:pt x="813739" y="300588"/>
                    </a:cubicBezTo>
                    <a:cubicBezTo>
                      <a:pt x="848691" y="354832"/>
                      <a:pt x="896754" y="386861"/>
                      <a:pt x="962733" y="387779"/>
                    </a:cubicBezTo>
                    <a:cubicBezTo>
                      <a:pt x="1029087" y="388698"/>
                      <a:pt x="1078153" y="356461"/>
                      <a:pt x="1116863" y="303344"/>
                    </a:cubicBezTo>
                    <a:cubicBezTo>
                      <a:pt x="1153109" y="361054"/>
                      <a:pt x="1203595" y="391245"/>
                      <a:pt x="1268237" y="392164"/>
                    </a:cubicBezTo>
                    <a:cubicBezTo>
                      <a:pt x="1332795" y="393083"/>
                      <a:pt x="1382780" y="362307"/>
                      <a:pt x="1420153" y="306643"/>
                    </a:cubicBezTo>
                    <a:cubicBezTo>
                      <a:pt x="1456191" y="363100"/>
                      <a:pt x="1504714" y="395880"/>
                      <a:pt x="1570108" y="396465"/>
                    </a:cubicBezTo>
                    <a:cubicBezTo>
                      <a:pt x="1635961" y="397050"/>
                      <a:pt x="1687073" y="367485"/>
                      <a:pt x="1722860" y="311737"/>
                    </a:cubicBezTo>
                    <a:cubicBezTo>
                      <a:pt x="1763908" y="363017"/>
                      <a:pt x="1769044" y="367276"/>
                      <a:pt x="1808798" y="383269"/>
                    </a:cubicBezTo>
                    <a:cubicBezTo>
                      <a:pt x="1811053" y="357254"/>
                      <a:pt x="1810009" y="335080"/>
                      <a:pt x="1785080" y="316164"/>
                    </a:cubicBezTo>
                    <a:cubicBezTo>
                      <a:pt x="1762697" y="299210"/>
                      <a:pt x="1751798" y="271608"/>
                      <a:pt x="1749251" y="242252"/>
                    </a:cubicBezTo>
                    <a:cubicBezTo>
                      <a:pt x="1748457" y="233232"/>
                      <a:pt x="1745534" y="225256"/>
                      <a:pt x="1759607" y="224504"/>
                    </a:cubicBezTo>
                    <a:cubicBezTo>
                      <a:pt x="1798651" y="222458"/>
                      <a:pt x="1799987" y="199909"/>
                      <a:pt x="1787836" y="170636"/>
                    </a:cubicBezTo>
                    <a:cubicBezTo>
                      <a:pt x="1699475" y="202289"/>
                      <a:pt x="1619716" y="165375"/>
                      <a:pt x="1601218" y="85407"/>
                    </a:cubicBezTo>
                    <a:cubicBezTo>
                      <a:pt x="1596791" y="66324"/>
                      <a:pt x="1600090" y="61313"/>
                      <a:pt x="1620468" y="62148"/>
                    </a:cubicBezTo>
                    <a:cubicBezTo>
                      <a:pt x="1670620" y="64194"/>
                      <a:pt x="1720897" y="63484"/>
                      <a:pt x="1770589" y="63902"/>
                    </a:cubicBezTo>
                    <a:cubicBezTo>
                      <a:pt x="1771759" y="33919"/>
                      <a:pt x="1761611" y="22686"/>
                      <a:pt x="1731378" y="22310"/>
                    </a:cubicBezTo>
                    <a:cubicBezTo>
                      <a:pt x="1182089" y="15796"/>
                      <a:pt x="632758" y="8280"/>
                      <a:pt x="83469" y="11"/>
                    </a:cubicBezTo>
                    <a:cubicBezTo>
                      <a:pt x="58623" y="-364"/>
                      <a:pt x="48768" y="8488"/>
                      <a:pt x="45051" y="30787"/>
                    </a:cubicBezTo>
                    <a:cubicBezTo>
                      <a:pt x="38537" y="69623"/>
                      <a:pt x="31271" y="108291"/>
                      <a:pt x="24214" y="147669"/>
                    </a:cubicBezTo>
                    <a:cubicBezTo>
                      <a:pt x="41627" y="144829"/>
                      <a:pt x="40416" y="123992"/>
                      <a:pt x="55575" y="119524"/>
                    </a:cubicBezTo>
                    <a:cubicBezTo>
                      <a:pt x="78333" y="151344"/>
                      <a:pt x="103889" y="179447"/>
                      <a:pt x="142348" y="193144"/>
                    </a:cubicBezTo>
                    <a:cubicBezTo>
                      <a:pt x="188408" y="209555"/>
                      <a:pt x="189493" y="213438"/>
                      <a:pt x="168781" y="259038"/>
                    </a:cubicBezTo>
                    <a:cubicBezTo>
                      <a:pt x="166151" y="264843"/>
                      <a:pt x="162392" y="270188"/>
                      <a:pt x="158634" y="275366"/>
                    </a:cubicBezTo>
                    <a:cubicBezTo>
                      <a:pt x="118463" y="330988"/>
                      <a:pt x="63717" y="339924"/>
                      <a:pt x="1456" y="322887"/>
                    </a:cubicBezTo>
                    <a:cubicBezTo>
                      <a:pt x="-2303" y="374041"/>
                      <a:pt x="-2303" y="374083"/>
                      <a:pt x="46471" y="375920"/>
                    </a:cubicBezTo>
                    <a:cubicBezTo>
                      <a:pt x="52902" y="376171"/>
                      <a:pt x="59333" y="375544"/>
                      <a:pt x="65722" y="375043"/>
                    </a:cubicBezTo>
                    <a:close/>
                    <a:moveTo>
                      <a:pt x="358364" y="334830"/>
                    </a:moveTo>
                    <a:cubicBezTo>
                      <a:pt x="297021" y="336166"/>
                      <a:pt x="239603" y="289564"/>
                      <a:pt x="230166" y="229390"/>
                    </a:cubicBezTo>
                    <a:cubicBezTo>
                      <a:pt x="228872" y="221164"/>
                      <a:pt x="219643" y="207383"/>
                      <a:pt x="238476" y="203959"/>
                    </a:cubicBezTo>
                    <a:cubicBezTo>
                      <a:pt x="290131" y="194564"/>
                      <a:pt x="328298" y="164706"/>
                      <a:pt x="358657" y="120902"/>
                    </a:cubicBezTo>
                    <a:cubicBezTo>
                      <a:pt x="386802" y="164790"/>
                      <a:pt x="422630" y="195733"/>
                      <a:pt x="472365" y="206757"/>
                    </a:cubicBezTo>
                    <a:cubicBezTo>
                      <a:pt x="485727" y="209722"/>
                      <a:pt x="486604" y="215944"/>
                      <a:pt x="484808" y="227135"/>
                    </a:cubicBezTo>
                    <a:cubicBezTo>
                      <a:pt x="474870" y="288645"/>
                      <a:pt x="422589" y="333410"/>
                      <a:pt x="358364" y="334830"/>
                    </a:cubicBezTo>
                    <a:close/>
                    <a:moveTo>
                      <a:pt x="897965" y="324724"/>
                    </a:moveTo>
                    <a:cubicBezTo>
                      <a:pt x="865937" y="303970"/>
                      <a:pt x="844598" y="275366"/>
                      <a:pt x="837750" y="236781"/>
                    </a:cubicBezTo>
                    <a:cubicBezTo>
                      <a:pt x="835203" y="222416"/>
                      <a:pt x="835370" y="213898"/>
                      <a:pt x="853576" y="210098"/>
                    </a:cubicBezTo>
                    <a:cubicBezTo>
                      <a:pt x="901139" y="200201"/>
                      <a:pt x="937594" y="172849"/>
                      <a:pt x="966199" y="128084"/>
                    </a:cubicBezTo>
                    <a:cubicBezTo>
                      <a:pt x="992715" y="171137"/>
                      <a:pt x="1026122" y="200827"/>
                      <a:pt x="1072390" y="211476"/>
                    </a:cubicBezTo>
                    <a:cubicBezTo>
                      <a:pt x="1094564" y="216612"/>
                      <a:pt x="1096401" y="229849"/>
                      <a:pt x="1091599" y="246386"/>
                    </a:cubicBezTo>
                    <a:cubicBezTo>
                      <a:pt x="1065751" y="335289"/>
                      <a:pt x="965113" y="368236"/>
                      <a:pt x="897965" y="324724"/>
                    </a:cubicBezTo>
                    <a:close/>
                    <a:moveTo>
                      <a:pt x="1575160" y="138315"/>
                    </a:moveTo>
                    <a:cubicBezTo>
                      <a:pt x="1602428" y="181159"/>
                      <a:pt x="1637714" y="210891"/>
                      <a:pt x="1686488" y="221414"/>
                    </a:cubicBezTo>
                    <a:cubicBezTo>
                      <a:pt x="1702899" y="224964"/>
                      <a:pt x="1703525" y="233858"/>
                      <a:pt x="1700686" y="247388"/>
                    </a:cubicBezTo>
                    <a:cubicBezTo>
                      <a:pt x="1688576" y="305474"/>
                      <a:pt x="1635459" y="350949"/>
                      <a:pt x="1577666" y="352076"/>
                    </a:cubicBezTo>
                    <a:cubicBezTo>
                      <a:pt x="1515404" y="353287"/>
                      <a:pt x="1458863" y="309399"/>
                      <a:pt x="1446712" y="249058"/>
                    </a:cubicBezTo>
                    <a:cubicBezTo>
                      <a:pt x="1444791" y="239537"/>
                      <a:pt x="1435980" y="224504"/>
                      <a:pt x="1455398" y="220370"/>
                    </a:cubicBezTo>
                    <a:cubicBezTo>
                      <a:pt x="1479910" y="215150"/>
                      <a:pt x="1502501" y="206214"/>
                      <a:pt x="1523297" y="191724"/>
                    </a:cubicBezTo>
                    <a:cubicBezTo>
                      <a:pt x="1543800" y="177484"/>
                      <a:pt x="1557956" y="157357"/>
                      <a:pt x="1575160" y="138315"/>
                    </a:cubicBezTo>
                    <a:close/>
                    <a:moveTo>
                      <a:pt x="1316301" y="57930"/>
                    </a:moveTo>
                    <a:cubicBezTo>
                      <a:pt x="1394430" y="59976"/>
                      <a:pt x="1472644" y="60352"/>
                      <a:pt x="1550815" y="61354"/>
                    </a:cubicBezTo>
                    <a:cubicBezTo>
                      <a:pt x="1546222" y="125495"/>
                      <a:pt x="1498074" y="174227"/>
                      <a:pt x="1434894" y="179155"/>
                    </a:cubicBezTo>
                    <a:cubicBezTo>
                      <a:pt x="1370210" y="184207"/>
                      <a:pt x="1312250" y="142533"/>
                      <a:pt x="1296883" y="81148"/>
                    </a:cubicBezTo>
                    <a:cubicBezTo>
                      <a:pt x="1292164" y="62357"/>
                      <a:pt x="1296716" y="57387"/>
                      <a:pt x="1316301" y="57930"/>
                    </a:cubicBezTo>
                    <a:close/>
                    <a:moveTo>
                      <a:pt x="1387039" y="219285"/>
                    </a:moveTo>
                    <a:cubicBezTo>
                      <a:pt x="1403241" y="222208"/>
                      <a:pt x="1397896" y="234025"/>
                      <a:pt x="1397186" y="241500"/>
                    </a:cubicBezTo>
                    <a:cubicBezTo>
                      <a:pt x="1391841" y="298291"/>
                      <a:pt x="1327700" y="349570"/>
                      <a:pt x="1265105" y="348151"/>
                    </a:cubicBezTo>
                    <a:cubicBezTo>
                      <a:pt x="1205516" y="346814"/>
                      <a:pt x="1143964" y="291025"/>
                      <a:pt x="1140581" y="235821"/>
                    </a:cubicBezTo>
                    <a:cubicBezTo>
                      <a:pt x="1139872" y="224379"/>
                      <a:pt x="1142586" y="217197"/>
                      <a:pt x="1154654" y="214983"/>
                    </a:cubicBezTo>
                    <a:cubicBezTo>
                      <a:pt x="1204096" y="205880"/>
                      <a:pt x="1240217" y="177150"/>
                      <a:pt x="1269949" y="132845"/>
                    </a:cubicBezTo>
                    <a:cubicBezTo>
                      <a:pt x="1300724" y="178111"/>
                      <a:pt x="1336052" y="210139"/>
                      <a:pt x="1387039" y="219285"/>
                    </a:cubicBezTo>
                    <a:close/>
                    <a:moveTo>
                      <a:pt x="1226478" y="56803"/>
                    </a:moveTo>
                    <a:cubicBezTo>
                      <a:pt x="1247483" y="56803"/>
                      <a:pt x="1249738" y="62691"/>
                      <a:pt x="1244142" y="80981"/>
                    </a:cubicBezTo>
                    <a:cubicBezTo>
                      <a:pt x="1225894" y="140779"/>
                      <a:pt x="1170230" y="181243"/>
                      <a:pt x="1110641" y="176440"/>
                    </a:cubicBezTo>
                    <a:cubicBezTo>
                      <a:pt x="1046291" y="171262"/>
                      <a:pt x="1000064" y="125328"/>
                      <a:pt x="990377" y="53629"/>
                    </a:cubicBezTo>
                    <a:cubicBezTo>
                      <a:pt x="1070135" y="54882"/>
                      <a:pt x="1148307" y="56844"/>
                      <a:pt x="1226478" y="56803"/>
                    </a:cubicBezTo>
                    <a:close/>
                    <a:moveTo>
                      <a:pt x="706044" y="49579"/>
                    </a:moveTo>
                    <a:cubicBezTo>
                      <a:pt x="774528" y="52335"/>
                      <a:pt x="843137" y="51792"/>
                      <a:pt x="911746" y="52585"/>
                    </a:cubicBezTo>
                    <a:cubicBezTo>
                      <a:pt x="948911" y="53003"/>
                      <a:pt x="948911" y="53045"/>
                      <a:pt x="936592" y="86785"/>
                    </a:cubicBezTo>
                    <a:cubicBezTo>
                      <a:pt x="916715" y="141196"/>
                      <a:pt x="865143" y="175480"/>
                      <a:pt x="808770" y="171680"/>
                    </a:cubicBezTo>
                    <a:cubicBezTo>
                      <a:pt x="750350" y="167755"/>
                      <a:pt x="700866" y="126289"/>
                      <a:pt x="688506" y="71335"/>
                    </a:cubicBezTo>
                    <a:cubicBezTo>
                      <a:pt x="685123" y="56218"/>
                      <a:pt x="684831" y="48743"/>
                      <a:pt x="706044" y="49579"/>
                    </a:cubicBezTo>
                    <a:close/>
                    <a:moveTo>
                      <a:pt x="779831" y="210390"/>
                    </a:moveTo>
                    <a:cubicBezTo>
                      <a:pt x="789895" y="212060"/>
                      <a:pt x="789770" y="217948"/>
                      <a:pt x="789227" y="226801"/>
                    </a:cubicBezTo>
                    <a:cubicBezTo>
                      <a:pt x="785761" y="285137"/>
                      <a:pt x="726589" y="338797"/>
                      <a:pt x="664035" y="339423"/>
                    </a:cubicBezTo>
                    <a:cubicBezTo>
                      <a:pt x="597514" y="340050"/>
                      <a:pt x="536463" y="286432"/>
                      <a:pt x="532664" y="225506"/>
                    </a:cubicBezTo>
                    <a:cubicBezTo>
                      <a:pt x="531870" y="212854"/>
                      <a:pt x="534793" y="209137"/>
                      <a:pt x="546820" y="206715"/>
                    </a:cubicBezTo>
                    <a:cubicBezTo>
                      <a:pt x="595760" y="196902"/>
                      <a:pt x="632717" y="169007"/>
                      <a:pt x="662073" y="124952"/>
                    </a:cubicBezTo>
                    <a:cubicBezTo>
                      <a:pt x="691888" y="168882"/>
                      <a:pt x="727257" y="201788"/>
                      <a:pt x="779831" y="210390"/>
                    </a:cubicBezTo>
                    <a:close/>
                    <a:moveTo>
                      <a:pt x="400624" y="45069"/>
                    </a:moveTo>
                    <a:cubicBezTo>
                      <a:pt x="474536" y="46405"/>
                      <a:pt x="548406" y="47825"/>
                      <a:pt x="622319" y="48242"/>
                    </a:cubicBezTo>
                    <a:cubicBezTo>
                      <a:pt x="642363" y="48368"/>
                      <a:pt x="641695" y="57471"/>
                      <a:pt x="637811" y="72295"/>
                    </a:cubicBezTo>
                    <a:cubicBezTo>
                      <a:pt x="618560" y="145330"/>
                      <a:pt x="539220" y="185335"/>
                      <a:pt x="466059" y="158526"/>
                    </a:cubicBezTo>
                    <a:cubicBezTo>
                      <a:pt x="421670" y="142867"/>
                      <a:pt x="396657" y="110421"/>
                      <a:pt x="384338" y="66031"/>
                    </a:cubicBezTo>
                    <a:cubicBezTo>
                      <a:pt x="379828" y="49787"/>
                      <a:pt x="385006" y="44776"/>
                      <a:pt x="400624" y="45069"/>
                    </a:cubicBezTo>
                    <a:close/>
                    <a:moveTo>
                      <a:pt x="160472" y="155895"/>
                    </a:moveTo>
                    <a:cubicBezTo>
                      <a:pt x="122471" y="137647"/>
                      <a:pt x="93700" y="109836"/>
                      <a:pt x="81298" y="66031"/>
                    </a:cubicBezTo>
                    <a:cubicBezTo>
                      <a:pt x="75326" y="44985"/>
                      <a:pt x="82383" y="40267"/>
                      <a:pt x="101634" y="40768"/>
                    </a:cubicBezTo>
                    <a:cubicBezTo>
                      <a:pt x="171078" y="42563"/>
                      <a:pt x="240606" y="45319"/>
                      <a:pt x="310050" y="44108"/>
                    </a:cubicBezTo>
                    <a:cubicBezTo>
                      <a:pt x="342078" y="43565"/>
                      <a:pt x="337276" y="58390"/>
                      <a:pt x="330720" y="77390"/>
                    </a:cubicBezTo>
                    <a:cubicBezTo>
                      <a:pt x="307795" y="143535"/>
                      <a:pt x="227410" y="181117"/>
                      <a:pt x="160472" y="155895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2B7DCC0-33EF-424B-A9FE-C785CA56736F}"/>
                  </a:ext>
                </a:extLst>
              </p:cNvPr>
              <p:cNvSpPr/>
              <p:nvPr/>
            </p:nvSpPr>
            <p:spPr>
              <a:xfrm>
                <a:off x="3158453" y="6293237"/>
                <a:ext cx="1328583" cy="216120"/>
              </a:xfrm>
              <a:custGeom>
                <a:avLst/>
                <a:gdLst>
                  <a:gd name="connsiteX0" fmla="*/ 83350 w 1328583"/>
                  <a:gd name="connsiteY0" fmla="*/ 42510 h 216120"/>
                  <a:gd name="connsiteX1" fmla="*/ 111954 w 1328583"/>
                  <a:gd name="connsiteY1" fmla="*/ 82013 h 216120"/>
                  <a:gd name="connsiteX2" fmla="*/ 133794 w 1328583"/>
                  <a:gd name="connsiteY2" fmla="*/ 122686 h 216120"/>
                  <a:gd name="connsiteX3" fmla="*/ 156803 w 1328583"/>
                  <a:gd name="connsiteY3" fmla="*/ 136341 h 216120"/>
                  <a:gd name="connsiteX4" fmla="*/ 347388 w 1328583"/>
                  <a:gd name="connsiteY4" fmla="*/ 200900 h 216120"/>
                  <a:gd name="connsiteX5" fmla="*/ 447315 w 1328583"/>
                  <a:gd name="connsiteY5" fmla="*/ 122018 h 216120"/>
                  <a:gd name="connsiteX6" fmla="*/ 598063 w 1328583"/>
                  <a:gd name="connsiteY6" fmla="*/ 212508 h 216120"/>
                  <a:gd name="connsiteX7" fmla="*/ 751859 w 1328583"/>
                  <a:gd name="connsiteY7" fmla="*/ 125818 h 216120"/>
                  <a:gd name="connsiteX8" fmla="*/ 901688 w 1328583"/>
                  <a:gd name="connsiteY8" fmla="*/ 216099 h 216120"/>
                  <a:gd name="connsiteX9" fmla="*/ 1055693 w 1328583"/>
                  <a:gd name="connsiteY9" fmla="*/ 131622 h 216120"/>
                  <a:gd name="connsiteX10" fmla="*/ 1154200 w 1328583"/>
                  <a:gd name="connsiteY10" fmla="*/ 164444 h 216120"/>
                  <a:gd name="connsiteX11" fmla="*/ 1084506 w 1328583"/>
                  <a:gd name="connsiteY11" fmla="*/ 84101 h 216120"/>
                  <a:gd name="connsiteX12" fmla="*/ 1105385 w 1328583"/>
                  <a:gd name="connsiteY12" fmla="*/ 54536 h 216120"/>
                  <a:gd name="connsiteX13" fmla="*/ 1266196 w 1328583"/>
                  <a:gd name="connsiteY13" fmla="*/ 57251 h 216120"/>
                  <a:gd name="connsiteX14" fmla="*/ 1328583 w 1328583"/>
                  <a:gd name="connsiteY14" fmla="*/ 18081 h 216120"/>
                  <a:gd name="connsiteX15" fmla="*/ 0 w 1328583"/>
                  <a:gd name="connsiteY15" fmla="*/ 0 h 216120"/>
                  <a:gd name="connsiteX16" fmla="*/ 83350 w 1328583"/>
                  <a:gd name="connsiteY16" fmla="*/ 42510 h 216120"/>
                  <a:gd name="connsiteX17" fmla="*/ 792698 w 1328583"/>
                  <a:gd name="connsiteY17" fmla="*/ 50778 h 216120"/>
                  <a:gd name="connsiteX18" fmla="*/ 1017609 w 1328583"/>
                  <a:gd name="connsiteY18" fmla="*/ 54119 h 216120"/>
                  <a:gd name="connsiteX19" fmla="*/ 1030512 w 1328583"/>
                  <a:gd name="connsiteY19" fmla="*/ 76376 h 216120"/>
                  <a:gd name="connsiteX20" fmla="*/ 849114 w 1328583"/>
                  <a:gd name="connsiteY20" fmla="*/ 161312 h 216120"/>
                  <a:gd name="connsiteX21" fmla="*/ 777749 w 1328583"/>
                  <a:gd name="connsiteY21" fmla="*/ 69945 h 216120"/>
                  <a:gd name="connsiteX22" fmla="*/ 792698 w 1328583"/>
                  <a:gd name="connsiteY22" fmla="*/ 50778 h 216120"/>
                  <a:gd name="connsiteX23" fmla="*/ 490201 w 1328583"/>
                  <a:gd name="connsiteY23" fmla="*/ 46686 h 216120"/>
                  <a:gd name="connsiteX24" fmla="*/ 711646 w 1328583"/>
                  <a:gd name="connsiteY24" fmla="*/ 49776 h 216120"/>
                  <a:gd name="connsiteX25" fmla="*/ 726512 w 1328583"/>
                  <a:gd name="connsiteY25" fmla="*/ 71198 h 216120"/>
                  <a:gd name="connsiteX26" fmla="*/ 557432 w 1328583"/>
                  <a:gd name="connsiteY26" fmla="*/ 160352 h 216120"/>
                  <a:gd name="connsiteX27" fmla="*/ 474500 w 1328583"/>
                  <a:gd name="connsiteY27" fmla="*/ 69319 h 216120"/>
                  <a:gd name="connsiteX28" fmla="*/ 490201 w 1328583"/>
                  <a:gd name="connsiteY28" fmla="*/ 46686 h 216120"/>
                  <a:gd name="connsiteX29" fmla="*/ 183862 w 1328583"/>
                  <a:gd name="connsiteY29" fmla="*/ 42886 h 216120"/>
                  <a:gd name="connsiteX30" fmla="*/ 409023 w 1328583"/>
                  <a:gd name="connsiteY30" fmla="*/ 46519 h 216120"/>
                  <a:gd name="connsiteX31" fmla="*/ 417876 w 1328583"/>
                  <a:gd name="connsiteY31" fmla="*/ 80761 h 216120"/>
                  <a:gd name="connsiteX32" fmla="*/ 287089 w 1328583"/>
                  <a:gd name="connsiteY32" fmla="*/ 164612 h 216120"/>
                  <a:gd name="connsiteX33" fmla="*/ 169205 w 1328583"/>
                  <a:gd name="connsiteY33" fmla="*/ 61468 h 216120"/>
                  <a:gd name="connsiteX34" fmla="*/ 183862 w 1328583"/>
                  <a:gd name="connsiteY34" fmla="*/ 42886 h 21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28583" h="216120">
                    <a:moveTo>
                      <a:pt x="83350" y="42510"/>
                    </a:moveTo>
                    <a:cubicBezTo>
                      <a:pt x="127321" y="41174"/>
                      <a:pt x="129534" y="43888"/>
                      <a:pt x="111954" y="82013"/>
                    </a:cubicBezTo>
                    <a:cubicBezTo>
                      <a:pt x="99260" y="109532"/>
                      <a:pt x="117007" y="122352"/>
                      <a:pt x="133794" y="122686"/>
                    </a:cubicBezTo>
                    <a:cubicBezTo>
                      <a:pt x="148326" y="122978"/>
                      <a:pt x="149829" y="129785"/>
                      <a:pt x="156803" y="136341"/>
                    </a:cubicBezTo>
                    <a:cubicBezTo>
                      <a:pt x="211422" y="187704"/>
                      <a:pt x="272431" y="225119"/>
                      <a:pt x="347388" y="200900"/>
                    </a:cubicBezTo>
                    <a:cubicBezTo>
                      <a:pt x="389480" y="187286"/>
                      <a:pt x="422302" y="161354"/>
                      <a:pt x="447315" y="122018"/>
                    </a:cubicBezTo>
                    <a:cubicBezTo>
                      <a:pt x="484271" y="178308"/>
                      <a:pt x="532544" y="211798"/>
                      <a:pt x="598063" y="212508"/>
                    </a:cubicBezTo>
                    <a:cubicBezTo>
                      <a:pt x="664125" y="213177"/>
                      <a:pt x="714986" y="182609"/>
                      <a:pt x="751859" y="125818"/>
                    </a:cubicBezTo>
                    <a:cubicBezTo>
                      <a:pt x="788564" y="181816"/>
                      <a:pt x="835125" y="215181"/>
                      <a:pt x="901688" y="216099"/>
                    </a:cubicBezTo>
                    <a:cubicBezTo>
                      <a:pt x="969086" y="217060"/>
                      <a:pt x="1018068" y="185073"/>
                      <a:pt x="1055693" y="131622"/>
                    </a:cubicBezTo>
                    <a:cubicBezTo>
                      <a:pt x="1106220" y="198269"/>
                      <a:pt x="1108893" y="199187"/>
                      <a:pt x="1154200" y="164444"/>
                    </a:cubicBezTo>
                    <a:cubicBezTo>
                      <a:pt x="1118539" y="147699"/>
                      <a:pt x="1096658" y="120473"/>
                      <a:pt x="1084506" y="84101"/>
                    </a:cubicBezTo>
                    <a:cubicBezTo>
                      <a:pt x="1077115" y="61969"/>
                      <a:pt x="1079578" y="53451"/>
                      <a:pt x="1105385" y="54536"/>
                    </a:cubicBezTo>
                    <a:cubicBezTo>
                      <a:pt x="1158919" y="56791"/>
                      <a:pt x="1212579" y="56416"/>
                      <a:pt x="1266196" y="57251"/>
                    </a:cubicBezTo>
                    <a:cubicBezTo>
                      <a:pt x="1302651" y="57835"/>
                      <a:pt x="1311295" y="52532"/>
                      <a:pt x="1328583" y="18081"/>
                    </a:cubicBezTo>
                    <a:cubicBezTo>
                      <a:pt x="885861" y="12068"/>
                      <a:pt x="443348" y="6013"/>
                      <a:pt x="0" y="0"/>
                    </a:cubicBezTo>
                    <a:cubicBezTo>
                      <a:pt x="17205" y="37917"/>
                      <a:pt x="47396" y="43596"/>
                      <a:pt x="83350" y="42510"/>
                    </a:cubicBezTo>
                    <a:close/>
                    <a:moveTo>
                      <a:pt x="792698" y="50778"/>
                    </a:moveTo>
                    <a:cubicBezTo>
                      <a:pt x="867655" y="52699"/>
                      <a:pt x="942653" y="54662"/>
                      <a:pt x="1017609" y="54119"/>
                    </a:cubicBezTo>
                    <a:cubicBezTo>
                      <a:pt x="1041161" y="53952"/>
                      <a:pt x="1032475" y="66813"/>
                      <a:pt x="1030512" y="76376"/>
                    </a:cubicBezTo>
                    <a:cubicBezTo>
                      <a:pt x="1015980" y="147407"/>
                      <a:pt x="931545" y="191587"/>
                      <a:pt x="849114" y="161312"/>
                    </a:cubicBezTo>
                    <a:cubicBezTo>
                      <a:pt x="816835" y="147908"/>
                      <a:pt x="789024" y="116214"/>
                      <a:pt x="777749" y="69945"/>
                    </a:cubicBezTo>
                    <a:cubicBezTo>
                      <a:pt x="774492" y="56708"/>
                      <a:pt x="776538" y="50361"/>
                      <a:pt x="792698" y="50778"/>
                    </a:cubicBezTo>
                    <a:close/>
                    <a:moveTo>
                      <a:pt x="490201" y="46686"/>
                    </a:moveTo>
                    <a:cubicBezTo>
                      <a:pt x="563988" y="48440"/>
                      <a:pt x="637817" y="49024"/>
                      <a:pt x="711646" y="49776"/>
                    </a:cubicBezTo>
                    <a:cubicBezTo>
                      <a:pt x="727472" y="49943"/>
                      <a:pt x="731021" y="55037"/>
                      <a:pt x="726512" y="71198"/>
                    </a:cubicBezTo>
                    <a:cubicBezTo>
                      <a:pt x="705507" y="146906"/>
                      <a:pt x="630927" y="186785"/>
                      <a:pt x="557432" y="160352"/>
                    </a:cubicBezTo>
                    <a:cubicBezTo>
                      <a:pt x="513377" y="144985"/>
                      <a:pt x="486610" y="114251"/>
                      <a:pt x="474500" y="69319"/>
                    </a:cubicBezTo>
                    <a:cubicBezTo>
                      <a:pt x="470282" y="53701"/>
                      <a:pt x="470491" y="46227"/>
                      <a:pt x="490201" y="46686"/>
                    </a:cubicBezTo>
                    <a:close/>
                    <a:moveTo>
                      <a:pt x="183862" y="42886"/>
                    </a:moveTo>
                    <a:cubicBezTo>
                      <a:pt x="258902" y="45141"/>
                      <a:pt x="334025" y="43804"/>
                      <a:pt x="409023" y="46519"/>
                    </a:cubicBezTo>
                    <a:cubicBezTo>
                      <a:pt x="447816" y="47939"/>
                      <a:pt x="411487" y="71323"/>
                      <a:pt x="417876" y="80761"/>
                    </a:cubicBezTo>
                    <a:cubicBezTo>
                      <a:pt x="397247" y="135464"/>
                      <a:pt x="342878" y="169622"/>
                      <a:pt x="287089" y="164612"/>
                    </a:cubicBezTo>
                    <a:cubicBezTo>
                      <a:pt x="229546" y="159475"/>
                      <a:pt x="178851" y="115003"/>
                      <a:pt x="169205" y="61468"/>
                    </a:cubicBezTo>
                    <a:cubicBezTo>
                      <a:pt x="167075" y="49484"/>
                      <a:pt x="165864" y="42343"/>
                      <a:pt x="183862" y="42886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75D899A-AEE5-420A-99CB-71A6B699C66F}"/>
                  </a:ext>
                </a:extLst>
              </p:cNvPr>
              <p:cNvSpPr/>
              <p:nvPr/>
            </p:nvSpPr>
            <p:spPr>
              <a:xfrm>
                <a:off x="2923648" y="5719095"/>
                <a:ext cx="1814451" cy="65787"/>
              </a:xfrm>
              <a:custGeom>
                <a:avLst/>
                <a:gdLst>
                  <a:gd name="connsiteX0" fmla="*/ 1783288 w 1814451"/>
                  <a:gd name="connsiteY0" fmla="*/ 64273 h 65787"/>
                  <a:gd name="connsiteX1" fmla="*/ 1811307 w 1814451"/>
                  <a:gd name="connsiteY1" fmla="*/ 54459 h 65787"/>
                  <a:gd name="connsiteX2" fmla="*/ 1788382 w 1814451"/>
                  <a:gd name="connsiteY2" fmla="*/ 23517 h 65787"/>
                  <a:gd name="connsiteX3" fmla="*/ 27600 w 1814451"/>
                  <a:gd name="connsiteY3" fmla="*/ 7 h 65787"/>
                  <a:gd name="connsiteX4" fmla="*/ 4174 w 1814451"/>
                  <a:gd name="connsiteY4" fmla="*/ 33204 h 65787"/>
                  <a:gd name="connsiteX5" fmla="*/ 38666 w 1814451"/>
                  <a:gd name="connsiteY5" fmla="*/ 40470 h 65787"/>
                  <a:gd name="connsiteX6" fmla="*/ 1329458 w 1814451"/>
                  <a:gd name="connsiteY6" fmla="*/ 58176 h 65787"/>
                  <a:gd name="connsiteX7" fmla="*/ 1783288 w 1814451"/>
                  <a:gd name="connsiteY7" fmla="*/ 64273 h 6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4451" h="65787">
                    <a:moveTo>
                      <a:pt x="1783288" y="64273"/>
                    </a:moveTo>
                    <a:cubicBezTo>
                      <a:pt x="1793811" y="64398"/>
                      <a:pt x="1807340" y="71330"/>
                      <a:pt x="1811307" y="54459"/>
                    </a:cubicBezTo>
                    <a:cubicBezTo>
                      <a:pt x="1818448" y="32411"/>
                      <a:pt x="1814481" y="23809"/>
                      <a:pt x="1788382" y="23517"/>
                    </a:cubicBezTo>
                    <a:cubicBezTo>
                      <a:pt x="1201427" y="16292"/>
                      <a:pt x="614514" y="8024"/>
                      <a:pt x="27600" y="7"/>
                    </a:cubicBezTo>
                    <a:cubicBezTo>
                      <a:pt x="2921" y="-327"/>
                      <a:pt x="-6099" y="12158"/>
                      <a:pt x="4174" y="33204"/>
                    </a:cubicBezTo>
                    <a:cubicBezTo>
                      <a:pt x="11982" y="49198"/>
                      <a:pt x="27308" y="40303"/>
                      <a:pt x="38666" y="40470"/>
                    </a:cubicBezTo>
                    <a:cubicBezTo>
                      <a:pt x="468944" y="46734"/>
                      <a:pt x="899222" y="52413"/>
                      <a:pt x="1329458" y="58176"/>
                    </a:cubicBezTo>
                    <a:cubicBezTo>
                      <a:pt x="1480748" y="60180"/>
                      <a:pt x="1632039" y="62310"/>
                      <a:pt x="1783288" y="64273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86A59AD-BF9B-42B6-9C29-2431044AA265}"/>
                  </a:ext>
                </a:extLst>
              </p:cNvPr>
              <p:cNvSpPr/>
              <p:nvPr/>
            </p:nvSpPr>
            <p:spPr>
              <a:xfrm>
                <a:off x="3034348" y="6112256"/>
                <a:ext cx="1587818" cy="61946"/>
              </a:xfrm>
              <a:custGeom>
                <a:avLst/>
                <a:gdLst>
                  <a:gd name="connsiteX0" fmla="*/ 0 w 1587818"/>
                  <a:gd name="connsiteY0" fmla="*/ 0 h 61946"/>
                  <a:gd name="connsiteX1" fmla="*/ 52866 w 1587818"/>
                  <a:gd name="connsiteY1" fmla="*/ 42176 h 61946"/>
                  <a:gd name="connsiteX2" fmla="*/ 1530234 w 1587818"/>
                  <a:gd name="connsiteY2" fmla="*/ 61927 h 61946"/>
                  <a:gd name="connsiteX3" fmla="*/ 1587819 w 1587818"/>
                  <a:gd name="connsiteY3" fmla="*/ 21714 h 61946"/>
                  <a:gd name="connsiteX4" fmla="*/ 0 w 1587818"/>
                  <a:gd name="connsiteY4" fmla="*/ 0 h 6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7818" h="61946">
                    <a:moveTo>
                      <a:pt x="0" y="0"/>
                    </a:moveTo>
                    <a:cubicBezTo>
                      <a:pt x="3174" y="34618"/>
                      <a:pt x="22842" y="41800"/>
                      <a:pt x="52866" y="42176"/>
                    </a:cubicBezTo>
                    <a:cubicBezTo>
                      <a:pt x="545322" y="47938"/>
                      <a:pt x="1037778" y="54160"/>
                      <a:pt x="1530234" y="61927"/>
                    </a:cubicBezTo>
                    <a:cubicBezTo>
                      <a:pt x="1561720" y="62429"/>
                      <a:pt x="1578215" y="53242"/>
                      <a:pt x="1587819" y="21714"/>
                    </a:cubicBezTo>
                    <a:cubicBezTo>
                      <a:pt x="1057822" y="14448"/>
                      <a:pt x="529245" y="7224"/>
                      <a:pt x="0" y="0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674AF0C-2314-457B-97A7-A054A2AAECD7}"/>
                  </a:ext>
                </a:extLst>
              </p:cNvPr>
              <p:cNvSpPr/>
              <p:nvPr/>
            </p:nvSpPr>
            <p:spPr>
              <a:xfrm>
                <a:off x="3449091" y="3966363"/>
                <a:ext cx="768104" cy="210498"/>
              </a:xfrm>
              <a:custGeom>
                <a:avLst/>
                <a:gdLst>
                  <a:gd name="connsiteX0" fmla="*/ 189082 w 768104"/>
                  <a:gd name="connsiteY0" fmla="*/ 116772 h 210498"/>
                  <a:gd name="connsiteX1" fmla="*/ 339913 w 768104"/>
                  <a:gd name="connsiteY1" fmla="*/ 206594 h 210498"/>
                  <a:gd name="connsiteX2" fmla="*/ 493458 w 768104"/>
                  <a:gd name="connsiteY2" fmla="*/ 120572 h 210498"/>
                  <a:gd name="connsiteX3" fmla="*/ 752318 w 768104"/>
                  <a:gd name="connsiteY3" fmla="*/ 174983 h 210498"/>
                  <a:gd name="connsiteX4" fmla="*/ 760586 w 768104"/>
                  <a:gd name="connsiteY4" fmla="*/ 137192 h 210498"/>
                  <a:gd name="connsiteX5" fmla="*/ 727555 w 768104"/>
                  <a:gd name="connsiteY5" fmla="*/ 139196 h 210498"/>
                  <a:gd name="connsiteX6" fmla="*/ 519933 w 768104"/>
                  <a:gd name="connsiteY6" fmla="*/ 67706 h 210498"/>
                  <a:gd name="connsiteX7" fmla="*/ 537639 w 768104"/>
                  <a:gd name="connsiteY7" fmla="*/ 45658 h 210498"/>
                  <a:gd name="connsiteX8" fmla="*/ 682122 w 768104"/>
                  <a:gd name="connsiteY8" fmla="*/ 47203 h 210498"/>
                  <a:gd name="connsiteX9" fmla="*/ 609045 w 768104"/>
                  <a:gd name="connsiteY9" fmla="*/ 5110 h 210498"/>
                  <a:gd name="connsiteX10" fmla="*/ 194343 w 768104"/>
                  <a:gd name="connsiteY10" fmla="*/ 16 h 210498"/>
                  <a:gd name="connsiteX11" fmla="*/ 134378 w 768104"/>
                  <a:gd name="connsiteY11" fmla="*/ 38684 h 210498"/>
                  <a:gd name="connsiteX12" fmla="*/ 164528 w 768104"/>
                  <a:gd name="connsiteY12" fmla="*/ 58853 h 210498"/>
                  <a:gd name="connsiteX13" fmla="*/ 57292 w 768104"/>
                  <a:gd name="connsiteY13" fmla="*/ 156484 h 210498"/>
                  <a:gd name="connsiteX14" fmla="*/ 0 w 768104"/>
                  <a:gd name="connsiteY14" fmla="*/ 198493 h 210498"/>
                  <a:gd name="connsiteX15" fmla="*/ 189082 w 768104"/>
                  <a:gd name="connsiteY15" fmla="*/ 116772 h 210498"/>
                  <a:gd name="connsiteX16" fmla="*/ 231466 w 768104"/>
                  <a:gd name="connsiteY16" fmla="*/ 40730 h 210498"/>
                  <a:gd name="connsiteX17" fmla="*/ 453328 w 768104"/>
                  <a:gd name="connsiteY17" fmla="*/ 44196 h 210498"/>
                  <a:gd name="connsiteX18" fmla="*/ 468111 w 768104"/>
                  <a:gd name="connsiteY18" fmla="*/ 65034 h 210498"/>
                  <a:gd name="connsiteX19" fmla="*/ 303500 w 768104"/>
                  <a:gd name="connsiteY19" fmla="*/ 156526 h 210498"/>
                  <a:gd name="connsiteX20" fmla="*/ 215849 w 768104"/>
                  <a:gd name="connsiteY20" fmla="*/ 63530 h 210498"/>
                  <a:gd name="connsiteX21" fmla="*/ 231466 w 768104"/>
                  <a:gd name="connsiteY21" fmla="*/ 40730 h 21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68104" h="210498">
                    <a:moveTo>
                      <a:pt x="189082" y="116772"/>
                    </a:moveTo>
                    <a:cubicBezTo>
                      <a:pt x="226247" y="172520"/>
                      <a:pt x="273684" y="206093"/>
                      <a:pt x="339913" y="206594"/>
                    </a:cubicBezTo>
                    <a:cubicBezTo>
                      <a:pt x="406851" y="207137"/>
                      <a:pt x="456460" y="175359"/>
                      <a:pt x="493458" y="120572"/>
                    </a:cubicBezTo>
                    <a:cubicBezTo>
                      <a:pt x="559353" y="226847"/>
                      <a:pt x="682665" y="230647"/>
                      <a:pt x="752318" y="174983"/>
                    </a:cubicBezTo>
                    <a:cubicBezTo>
                      <a:pt x="765848" y="164168"/>
                      <a:pt x="775494" y="156693"/>
                      <a:pt x="760586" y="137192"/>
                    </a:cubicBezTo>
                    <a:cubicBezTo>
                      <a:pt x="745136" y="116939"/>
                      <a:pt x="738496" y="130719"/>
                      <a:pt x="727555" y="139196"/>
                    </a:cubicBezTo>
                    <a:cubicBezTo>
                      <a:pt x="651138" y="198451"/>
                      <a:pt x="539726" y="159658"/>
                      <a:pt x="519933" y="67706"/>
                    </a:cubicBezTo>
                    <a:cubicBezTo>
                      <a:pt x="516258" y="50710"/>
                      <a:pt x="517887" y="44822"/>
                      <a:pt x="537639" y="45658"/>
                    </a:cubicBezTo>
                    <a:cubicBezTo>
                      <a:pt x="584867" y="47662"/>
                      <a:pt x="632221" y="46869"/>
                      <a:pt x="682122" y="47203"/>
                    </a:cubicBezTo>
                    <a:cubicBezTo>
                      <a:pt x="663456" y="18389"/>
                      <a:pt x="642410" y="5152"/>
                      <a:pt x="609045" y="5110"/>
                    </a:cubicBezTo>
                    <a:cubicBezTo>
                      <a:pt x="470825" y="4902"/>
                      <a:pt x="332563" y="1978"/>
                      <a:pt x="194343" y="16"/>
                    </a:cubicBezTo>
                    <a:cubicBezTo>
                      <a:pt x="163567" y="-402"/>
                      <a:pt x="151541" y="7324"/>
                      <a:pt x="134378" y="38684"/>
                    </a:cubicBezTo>
                    <a:cubicBezTo>
                      <a:pt x="168537" y="41315"/>
                      <a:pt x="168537" y="41315"/>
                      <a:pt x="164528" y="58853"/>
                    </a:cubicBezTo>
                    <a:cubicBezTo>
                      <a:pt x="152585" y="111218"/>
                      <a:pt x="111244" y="151974"/>
                      <a:pt x="57292" y="156484"/>
                    </a:cubicBezTo>
                    <a:cubicBezTo>
                      <a:pt x="28938" y="158865"/>
                      <a:pt x="11609" y="169513"/>
                      <a:pt x="0" y="198493"/>
                    </a:cubicBezTo>
                    <a:cubicBezTo>
                      <a:pt x="80427" y="212190"/>
                      <a:pt x="142438" y="184922"/>
                      <a:pt x="189082" y="116772"/>
                    </a:cubicBezTo>
                    <a:close/>
                    <a:moveTo>
                      <a:pt x="231466" y="40730"/>
                    </a:moveTo>
                    <a:cubicBezTo>
                      <a:pt x="305421" y="42484"/>
                      <a:pt x="379374" y="43820"/>
                      <a:pt x="453328" y="44196"/>
                    </a:cubicBezTo>
                    <a:cubicBezTo>
                      <a:pt x="470825" y="44280"/>
                      <a:pt x="471619" y="50293"/>
                      <a:pt x="468111" y="65034"/>
                    </a:cubicBezTo>
                    <a:cubicBezTo>
                      <a:pt x="450489" y="139196"/>
                      <a:pt x="372359" y="181163"/>
                      <a:pt x="303500" y="156526"/>
                    </a:cubicBezTo>
                    <a:cubicBezTo>
                      <a:pt x="254308" y="140032"/>
                      <a:pt x="228836" y="107711"/>
                      <a:pt x="215849" y="63530"/>
                    </a:cubicBezTo>
                    <a:cubicBezTo>
                      <a:pt x="211339" y="48163"/>
                      <a:pt x="212466" y="40271"/>
                      <a:pt x="231466" y="40730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B369B8B-9639-4127-87F2-5D2D576A9311}"/>
                  </a:ext>
                </a:extLst>
              </p:cNvPr>
              <p:cNvSpPr/>
              <p:nvPr/>
            </p:nvSpPr>
            <p:spPr>
              <a:xfrm>
                <a:off x="3084082" y="6201243"/>
                <a:ext cx="1480792" cy="61068"/>
              </a:xfrm>
              <a:custGeom>
                <a:avLst/>
                <a:gdLst>
                  <a:gd name="connsiteX0" fmla="*/ 62095 w 1480792"/>
                  <a:gd name="connsiteY0" fmla="*/ 42635 h 61068"/>
                  <a:gd name="connsiteX1" fmla="*/ 1419950 w 1480792"/>
                  <a:gd name="connsiteY1" fmla="*/ 61051 h 61068"/>
                  <a:gd name="connsiteX2" fmla="*/ 1480792 w 1480792"/>
                  <a:gd name="connsiteY2" fmla="*/ 20253 h 61068"/>
                  <a:gd name="connsiteX3" fmla="*/ 0 w 1480792"/>
                  <a:gd name="connsiteY3" fmla="*/ 0 h 61068"/>
                  <a:gd name="connsiteX4" fmla="*/ 62095 w 1480792"/>
                  <a:gd name="connsiteY4" fmla="*/ 42635 h 6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0792" h="61068">
                    <a:moveTo>
                      <a:pt x="62095" y="42635"/>
                    </a:moveTo>
                    <a:cubicBezTo>
                      <a:pt x="514713" y="47479"/>
                      <a:pt x="967332" y="53743"/>
                      <a:pt x="1419950" y="61051"/>
                    </a:cubicBezTo>
                    <a:cubicBezTo>
                      <a:pt x="1452397" y="61594"/>
                      <a:pt x="1469100" y="49692"/>
                      <a:pt x="1480792" y="20253"/>
                    </a:cubicBezTo>
                    <a:cubicBezTo>
                      <a:pt x="986624" y="13488"/>
                      <a:pt x="494962" y="6765"/>
                      <a:pt x="0" y="0"/>
                    </a:cubicBezTo>
                    <a:cubicBezTo>
                      <a:pt x="15242" y="26600"/>
                      <a:pt x="29273" y="42259"/>
                      <a:pt x="62095" y="42635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5D27E6B-DB0C-43C1-8EA0-0378B1BB334A}"/>
                  </a:ext>
                </a:extLst>
              </p:cNvPr>
              <p:cNvSpPr/>
              <p:nvPr/>
            </p:nvSpPr>
            <p:spPr>
              <a:xfrm>
                <a:off x="3260970" y="4447372"/>
                <a:ext cx="1174661" cy="56895"/>
              </a:xfrm>
              <a:custGeom>
                <a:avLst/>
                <a:gdLst>
                  <a:gd name="connsiteX0" fmla="*/ 1174662 w 1174661"/>
                  <a:gd name="connsiteY0" fmla="*/ 56896 h 56895"/>
                  <a:gd name="connsiteX1" fmla="*/ 1127350 w 1174661"/>
                  <a:gd name="connsiteY1" fmla="*/ 15263 h 56895"/>
                  <a:gd name="connsiteX2" fmla="*/ 53325 w 1174661"/>
                  <a:gd name="connsiteY2" fmla="*/ 21 h 56895"/>
                  <a:gd name="connsiteX3" fmla="*/ 0 w 1174661"/>
                  <a:gd name="connsiteY3" fmla="*/ 40902 h 56895"/>
                  <a:gd name="connsiteX4" fmla="*/ 1174662 w 1174661"/>
                  <a:gd name="connsiteY4" fmla="*/ 56896 h 5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661" h="56895">
                    <a:moveTo>
                      <a:pt x="1174662" y="56896"/>
                    </a:moveTo>
                    <a:cubicBezTo>
                      <a:pt x="1168941" y="28458"/>
                      <a:pt x="1158167" y="15597"/>
                      <a:pt x="1127350" y="15263"/>
                    </a:cubicBezTo>
                    <a:cubicBezTo>
                      <a:pt x="769314" y="11379"/>
                      <a:pt x="411320" y="6118"/>
                      <a:pt x="53325" y="21"/>
                    </a:cubicBezTo>
                    <a:cubicBezTo>
                      <a:pt x="21881" y="-522"/>
                      <a:pt x="4719" y="9375"/>
                      <a:pt x="0" y="40902"/>
                    </a:cubicBezTo>
                    <a:cubicBezTo>
                      <a:pt x="391359" y="46206"/>
                      <a:pt x="782217" y="51551"/>
                      <a:pt x="1174662" y="56896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BA4EE26-AC4B-4177-8CEB-3EB28C7C2FE9}"/>
                  </a:ext>
                </a:extLst>
              </p:cNvPr>
              <p:cNvSpPr/>
              <p:nvPr/>
            </p:nvSpPr>
            <p:spPr>
              <a:xfrm>
                <a:off x="3313836" y="4344097"/>
                <a:ext cx="1071017" cy="55524"/>
              </a:xfrm>
              <a:custGeom>
                <a:avLst/>
                <a:gdLst>
                  <a:gd name="connsiteX0" fmla="*/ 1071018 w 1071017"/>
                  <a:gd name="connsiteY0" fmla="*/ 55525 h 55524"/>
                  <a:gd name="connsiteX1" fmla="*/ 1027798 w 1071017"/>
                  <a:gd name="connsiteY1" fmla="*/ 13224 h 55524"/>
                  <a:gd name="connsiteX2" fmla="*/ 58921 w 1071017"/>
                  <a:gd name="connsiteY2" fmla="*/ 28 h 55524"/>
                  <a:gd name="connsiteX3" fmla="*/ 0 w 1071017"/>
                  <a:gd name="connsiteY3" fmla="*/ 40993 h 55524"/>
                  <a:gd name="connsiteX4" fmla="*/ 1071018 w 1071017"/>
                  <a:gd name="connsiteY4" fmla="*/ 55525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017" h="55524">
                    <a:moveTo>
                      <a:pt x="1071018" y="55525"/>
                    </a:moveTo>
                    <a:cubicBezTo>
                      <a:pt x="1062123" y="31597"/>
                      <a:pt x="1057029" y="13516"/>
                      <a:pt x="1027798" y="13224"/>
                    </a:cubicBezTo>
                    <a:cubicBezTo>
                      <a:pt x="704839" y="9841"/>
                      <a:pt x="381880" y="5540"/>
                      <a:pt x="58921" y="28"/>
                    </a:cubicBezTo>
                    <a:cubicBezTo>
                      <a:pt x="27978" y="-515"/>
                      <a:pt x="8310" y="6626"/>
                      <a:pt x="0" y="40993"/>
                    </a:cubicBezTo>
                    <a:cubicBezTo>
                      <a:pt x="357994" y="45837"/>
                      <a:pt x="713525" y="50639"/>
                      <a:pt x="1071018" y="55525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E8F705A-395B-45C2-8591-AD8BC9A415B6}"/>
                  </a:ext>
                </a:extLst>
              </p:cNvPr>
              <p:cNvSpPr/>
              <p:nvPr/>
            </p:nvSpPr>
            <p:spPr>
              <a:xfrm>
                <a:off x="3373676" y="4241280"/>
                <a:ext cx="957142" cy="53653"/>
              </a:xfrm>
              <a:custGeom>
                <a:avLst/>
                <a:gdLst>
                  <a:gd name="connsiteX0" fmla="*/ 957143 w 957142"/>
                  <a:gd name="connsiteY0" fmla="*/ 53653 h 53653"/>
                  <a:gd name="connsiteX1" fmla="*/ 906365 w 957142"/>
                  <a:gd name="connsiteY1" fmla="*/ 11143 h 53653"/>
                  <a:gd name="connsiteX2" fmla="*/ 60383 w 957142"/>
                  <a:gd name="connsiteY2" fmla="*/ 36 h 53653"/>
                  <a:gd name="connsiteX3" fmla="*/ 0 w 957142"/>
                  <a:gd name="connsiteY3" fmla="*/ 40625 h 53653"/>
                  <a:gd name="connsiteX4" fmla="*/ 957143 w 957142"/>
                  <a:gd name="connsiteY4" fmla="*/ 53653 h 53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142" h="53653">
                    <a:moveTo>
                      <a:pt x="957143" y="53653"/>
                    </a:moveTo>
                    <a:cubicBezTo>
                      <a:pt x="946035" y="28849"/>
                      <a:pt x="937725" y="11394"/>
                      <a:pt x="906365" y="11143"/>
                    </a:cubicBezTo>
                    <a:cubicBezTo>
                      <a:pt x="624371" y="8763"/>
                      <a:pt x="342335" y="4671"/>
                      <a:pt x="60383" y="36"/>
                    </a:cubicBezTo>
                    <a:cubicBezTo>
                      <a:pt x="30400" y="-465"/>
                      <a:pt x="7475" y="3877"/>
                      <a:pt x="0" y="40625"/>
                    </a:cubicBezTo>
                    <a:cubicBezTo>
                      <a:pt x="319368" y="44968"/>
                      <a:pt x="637065" y="49311"/>
                      <a:pt x="957143" y="53653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BFC4B42-06CD-4984-81CA-3115D3DFCF97}"/>
                  </a:ext>
                </a:extLst>
              </p:cNvPr>
              <p:cNvSpPr/>
              <p:nvPr/>
            </p:nvSpPr>
            <p:spPr>
              <a:xfrm>
                <a:off x="3423062" y="5822575"/>
                <a:ext cx="99948" cy="241827"/>
              </a:xfrm>
              <a:custGeom>
                <a:avLst/>
                <a:gdLst>
                  <a:gd name="connsiteX0" fmla="*/ 1141 w 99948"/>
                  <a:gd name="connsiteY0" fmla="*/ 231052 h 241827"/>
                  <a:gd name="connsiteX1" fmla="*/ 67370 w 99948"/>
                  <a:gd name="connsiteY1" fmla="*/ 239571 h 241827"/>
                  <a:gd name="connsiteX2" fmla="*/ 97687 w 99948"/>
                  <a:gd name="connsiteY2" fmla="*/ 234811 h 241827"/>
                  <a:gd name="connsiteX3" fmla="*/ 98480 w 99948"/>
                  <a:gd name="connsiteY3" fmla="*/ 216520 h 241827"/>
                  <a:gd name="connsiteX4" fmla="*/ 99816 w 99948"/>
                  <a:gd name="connsiteY4" fmla="*/ 71911 h 241827"/>
                  <a:gd name="connsiteX5" fmla="*/ 27825 w 99948"/>
                  <a:gd name="connsiteY5" fmla="*/ 4 h 241827"/>
                  <a:gd name="connsiteX6" fmla="*/ 3898 w 99948"/>
                  <a:gd name="connsiteY6" fmla="*/ 22678 h 241827"/>
                  <a:gd name="connsiteX7" fmla="*/ 1141 w 99948"/>
                  <a:gd name="connsiteY7" fmla="*/ 215435 h 241827"/>
                  <a:gd name="connsiteX8" fmla="*/ 1141 w 99948"/>
                  <a:gd name="connsiteY8" fmla="*/ 231052 h 24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48" h="241827">
                    <a:moveTo>
                      <a:pt x="1141" y="231052"/>
                    </a:moveTo>
                    <a:cubicBezTo>
                      <a:pt x="20851" y="248424"/>
                      <a:pt x="45196" y="236899"/>
                      <a:pt x="67370" y="239571"/>
                    </a:cubicBezTo>
                    <a:cubicBezTo>
                      <a:pt x="77100" y="240740"/>
                      <a:pt x="90212" y="246002"/>
                      <a:pt x="97687" y="234811"/>
                    </a:cubicBezTo>
                    <a:cubicBezTo>
                      <a:pt x="98021" y="227252"/>
                      <a:pt x="98438" y="221866"/>
                      <a:pt x="98480" y="216520"/>
                    </a:cubicBezTo>
                    <a:cubicBezTo>
                      <a:pt x="98981" y="168331"/>
                      <a:pt x="99357" y="120101"/>
                      <a:pt x="99816" y="71911"/>
                    </a:cubicBezTo>
                    <a:cubicBezTo>
                      <a:pt x="100568" y="-707"/>
                      <a:pt x="100568" y="-38"/>
                      <a:pt x="27825" y="4"/>
                    </a:cubicBezTo>
                    <a:cubicBezTo>
                      <a:pt x="9952" y="4"/>
                      <a:pt x="3689" y="2634"/>
                      <a:pt x="3898" y="22678"/>
                    </a:cubicBezTo>
                    <a:cubicBezTo>
                      <a:pt x="4482" y="86903"/>
                      <a:pt x="2269" y="151169"/>
                      <a:pt x="1141" y="215435"/>
                    </a:cubicBezTo>
                    <a:cubicBezTo>
                      <a:pt x="1100" y="220780"/>
                      <a:pt x="-1406" y="228797"/>
                      <a:pt x="1141" y="231052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F6BBB70-9A9E-48BB-BB1A-B4D7481816E7}"/>
                  </a:ext>
                </a:extLst>
              </p:cNvPr>
              <p:cNvSpPr/>
              <p:nvPr/>
            </p:nvSpPr>
            <p:spPr>
              <a:xfrm>
                <a:off x="4354198" y="5834259"/>
                <a:ext cx="102133" cy="241801"/>
              </a:xfrm>
              <a:custGeom>
                <a:avLst/>
                <a:gdLst>
                  <a:gd name="connsiteX0" fmla="*/ 5 w 102133"/>
                  <a:gd name="connsiteY0" fmla="*/ 229850 h 241801"/>
                  <a:gd name="connsiteX1" fmla="*/ 18755 w 102133"/>
                  <a:gd name="connsiteY1" fmla="*/ 240499 h 241801"/>
                  <a:gd name="connsiteX2" fmla="*/ 96843 w 102133"/>
                  <a:gd name="connsiteY2" fmla="*/ 237617 h 241801"/>
                  <a:gd name="connsiteX3" fmla="*/ 98012 w 102133"/>
                  <a:gd name="connsiteY3" fmla="*/ 218116 h 241801"/>
                  <a:gd name="connsiteX4" fmla="*/ 99474 w 102133"/>
                  <a:gd name="connsiteY4" fmla="*/ 73674 h 241801"/>
                  <a:gd name="connsiteX5" fmla="*/ 95548 w 102133"/>
                  <a:gd name="connsiteY5" fmla="*/ 5858 h 241801"/>
                  <a:gd name="connsiteX6" fmla="*/ 28401 w 102133"/>
                  <a:gd name="connsiteY6" fmla="*/ 1307 h 241801"/>
                  <a:gd name="connsiteX7" fmla="*/ 2803 w 102133"/>
                  <a:gd name="connsiteY7" fmla="*/ 24525 h 241801"/>
                  <a:gd name="connsiteX8" fmla="*/ 924 w 102133"/>
                  <a:gd name="connsiteY8" fmla="*/ 220246 h 241801"/>
                  <a:gd name="connsiteX9" fmla="*/ 5 w 102133"/>
                  <a:gd name="connsiteY9" fmla="*/ 229850 h 241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133" h="241801">
                    <a:moveTo>
                      <a:pt x="5" y="229850"/>
                    </a:moveTo>
                    <a:cubicBezTo>
                      <a:pt x="339" y="243422"/>
                      <a:pt x="11990" y="241209"/>
                      <a:pt x="18755" y="240499"/>
                    </a:cubicBezTo>
                    <a:cubicBezTo>
                      <a:pt x="45021" y="237784"/>
                      <a:pt x="72289" y="246679"/>
                      <a:pt x="96843" y="237617"/>
                    </a:cubicBezTo>
                    <a:cubicBezTo>
                      <a:pt x="97386" y="228723"/>
                      <a:pt x="97928" y="223420"/>
                      <a:pt x="98012" y="218116"/>
                    </a:cubicBezTo>
                    <a:cubicBezTo>
                      <a:pt x="98555" y="169969"/>
                      <a:pt x="99265" y="121821"/>
                      <a:pt x="99474" y="73674"/>
                    </a:cubicBezTo>
                    <a:cubicBezTo>
                      <a:pt x="99557" y="50248"/>
                      <a:pt x="107491" y="18303"/>
                      <a:pt x="95548" y="5858"/>
                    </a:cubicBezTo>
                    <a:cubicBezTo>
                      <a:pt x="84148" y="-6043"/>
                      <a:pt x="51326" y="4397"/>
                      <a:pt x="28401" y="1307"/>
                    </a:cubicBezTo>
                    <a:cubicBezTo>
                      <a:pt x="7814" y="-1491"/>
                      <a:pt x="2720" y="4898"/>
                      <a:pt x="2803" y="24525"/>
                    </a:cubicBezTo>
                    <a:cubicBezTo>
                      <a:pt x="3053" y="89751"/>
                      <a:pt x="1717" y="155019"/>
                      <a:pt x="924" y="220246"/>
                    </a:cubicBezTo>
                    <a:cubicBezTo>
                      <a:pt x="882" y="223461"/>
                      <a:pt x="-78" y="226677"/>
                      <a:pt x="5" y="229850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A1D6FC7-88F7-4518-BB97-A8A37AE220D7}"/>
                  </a:ext>
                </a:extLst>
              </p:cNvPr>
              <p:cNvSpPr/>
              <p:nvPr/>
            </p:nvSpPr>
            <p:spPr>
              <a:xfrm>
                <a:off x="4044605" y="5829873"/>
                <a:ext cx="99491" cy="242197"/>
              </a:xfrm>
              <a:custGeom>
                <a:avLst/>
                <a:gdLst>
                  <a:gd name="connsiteX0" fmla="*/ 7602 w 99491"/>
                  <a:gd name="connsiteY0" fmla="*/ 240207 h 242197"/>
                  <a:gd name="connsiteX1" fmla="*/ 76211 w 99491"/>
                  <a:gd name="connsiteY1" fmla="*/ 242087 h 242197"/>
                  <a:gd name="connsiteX2" fmla="*/ 98009 w 99491"/>
                  <a:gd name="connsiteY2" fmla="*/ 221249 h 242197"/>
                  <a:gd name="connsiteX3" fmla="*/ 99345 w 99491"/>
                  <a:gd name="connsiteY3" fmla="*/ 76431 h 242197"/>
                  <a:gd name="connsiteX4" fmla="*/ 19336 w 99491"/>
                  <a:gd name="connsiteY4" fmla="*/ 1099 h 242197"/>
                  <a:gd name="connsiteX5" fmla="*/ 2675 w 99491"/>
                  <a:gd name="connsiteY5" fmla="*/ 16675 h 242197"/>
                  <a:gd name="connsiteX6" fmla="*/ 44 w 99491"/>
                  <a:gd name="connsiteY6" fmla="*/ 222502 h 242197"/>
                  <a:gd name="connsiteX7" fmla="*/ 7602 w 99491"/>
                  <a:gd name="connsiteY7" fmla="*/ 240207 h 24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491" h="242197">
                    <a:moveTo>
                      <a:pt x="7602" y="240207"/>
                    </a:moveTo>
                    <a:cubicBezTo>
                      <a:pt x="31238" y="240792"/>
                      <a:pt x="53745" y="240834"/>
                      <a:pt x="76211" y="242087"/>
                    </a:cubicBezTo>
                    <a:cubicBezTo>
                      <a:pt x="91787" y="242964"/>
                      <a:pt x="98301" y="238871"/>
                      <a:pt x="98009" y="221249"/>
                    </a:cubicBezTo>
                    <a:cubicBezTo>
                      <a:pt x="97257" y="172977"/>
                      <a:pt x="98844" y="124704"/>
                      <a:pt x="99345" y="76431"/>
                    </a:cubicBezTo>
                    <a:cubicBezTo>
                      <a:pt x="100180" y="-2784"/>
                      <a:pt x="100139" y="-2283"/>
                      <a:pt x="19336" y="1099"/>
                    </a:cubicBezTo>
                    <a:cubicBezTo>
                      <a:pt x="6349" y="1642"/>
                      <a:pt x="2717" y="3438"/>
                      <a:pt x="2675" y="16675"/>
                    </a:cubicBezTo>
                    <a:cubicBezTo>
                      <a:pt x="2466" y="85284"/>
                      <a:pt x="1422" y="153893"/>
                      <a:pt x="44" y="222502"/>
                    </a:cubicBezTo>
                    <a:cubicBezTo>
                      <a:pt x="-81" y="230895"/>
                      <a:pt x="-457" y="237451"/>
                      <a:pt x="7602" y="240207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9E480B39-2731-4A45-AD31-6BC37ED10C5A}"/>
                  </a:ext>
                </a:extLst>
              </p:cNvPr>
              <p:cNvSpPr/>
              <p:nvPr/>
            </p:nvSpPr>
            <p:spPr>
              <a:xfrm>
                <a:off x="3579204" y="5824360"/>
                <a:ext cx="101947" cy="239162"/>
              </a:xfrm>
              <a:custGeom>
                <a:avLst/>
                <a:gdLst>
                  <a:gd name="connsiteX0" fmla="*/ 3054 w 101947"/>
                  <a:gd name="connsiteY0" fmla="*/ 238329 h 239162"/>
                  <a:gd name="connsiteX1" fmla="*/ 92793 w 101947"/>
                  <a:gd name="connsiteY1" fmla="*/ 238872 h 239162"/>
                  <a:gd name="connsiteX2" fmla="*/ 97428 w 101947"/>
                  <a:gd name="connsiteY2" fmla="*/ 232399 h 239162"/>
                  <a:gd name="connsiteX3" fmla="*/ 97303 w 101947"/>
                  <a:gd name="connsiteY3" fmla="*/ 215028 h 239162"/>
                  <a:gd name="connsiteX4" fmla="*/ 99600 w 101947"/>
                  <a:gd name="connsiteY4" fmla="*/ 28660 h 239162"/>
                  <a:gd name="connsiteX5" fmla="*/ 88116 w 101947"/>
                  <a:gd name="connsiteY5" fmla="*/ 1935 h 239162"/>
                  <a:gd name="connsiteX6" fmla="*/ 3430 w 101947"/>
                  <a:gd name="connsiteY6" fmla="*/ 5443 h 239162"/>
                  <a:gd name="connsiteX7" fmla="*/ 3221 w 101947"/>
                  <a:gd name="connsiteY7" fmla="*/ 17845 h 239162"/>
                  <a:gd name="connsiteX8" fmla="*/ 6 w 101947"/>
                  <a:gd name="connsiteY8" fmla="*/ 220248 h 239162"/>
                  <a:gd name="connsiteX9" fmla="*/ 3054 w 101947"/>
                  <a:gd name="connsiteY9" fmla="*/ 238329 h 23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947" h="239162">
                    <a:moveTo>
                      <a:pt x="3054" y="238329"/>
                    </a:moveTo>
                    <a:cubicBezTo>
                      <a:pt x="32953" y="239373"/>
                      <a:pt x="62894" y="239289"/>
                      <a:pt x="92793" y="238872"/>
                    </a:cubicBezTo>
                    <a:cubicBezTo>
                      <a:pt x="94589" y="238830"/>
                      <a:pt x="96301" y="234070"/>
                      <a:pt x="97428" y="232399"/>
                    </a:cubicBezTo>
                    <a:cubicBezTo>
                      <a:pt x="97386" y="225760"/>
                      <a:pt x="97219" y="220373"/>
                      <a:pt x="97303" y="215028"/>
                    </a:cubicBezTo>
                    <a:cubicBezTo>
                      <a:pt x="98263" y="152891"/>
                      <a:pt x="99725" y="90797"/>
                      <a:pt x="99600" y="28660"/>
                    </a:cubicBezTo>
                    <a:cubicBezTo>
                      <a:pt x="99600" y="19766"/>
                      <a:pt x="109663" y="2018"/>
                      <a:pt x="88116" y="1935"/>
                    </a:cubicBezTo>
                    <a:cubicBezTo>
                      <a:pt x="59804" y="1852"/>
                      <a:pt x="31199" y="-4162"/>
                      <a:pt x="3430" y="5443"/>
                    </a:cubicBezTo>
                    <a:cubicBezTo>
                      <a:pt x="2094" y="5902"/>
                      <a:pt x="3305" y="13544"/>
                      <a:pt x="3221" y="17845"/>
                    </a:cubicBezTo>
                    <a:cubicBezTo>
                      <a:pt x="2094" y="85326"/>
                      <a:pt x="883" y="152766"/>
                      <a:pt x="6" y="220248"/>
                    </a:cubicBezTo>
                    <a:cubicBezTo>
                      <a:pt x="-119" y="226553"/>
                      <a:pt x="1760" y="238287"/>
                      <a:pt x="3054" y="238329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75651BB-373D-4832-BE70-67176EAF72DD}"/>
                  </a:ext>
                </a:extLst>
              </p:cNvPr>
              <p:cNvSpPr/>
              <p:nvPr/>
            </p:nvSpPr>
            <p:spPr>
              <a:xfrm>
                <a:off x="3890857" y="5828268"/>
                <a:ext cx="98732" cy="242079"/>
              </a:xfrm>
              <a:custGeom>
                <a:avLst/>
                <a:gdLst>
                  <a:gd name="connsiteX0" fmla="*/ 77666 w 98732"/>
                  <a:gd name="connsiteY0" fmla="*/ 240978 h 242079"/>
                  <a:gd name="connsiteX1" fmla="*/ 95831 w 98732"/>
                  <a:gd name="connsiteY1" fmla="*/ 223021 h 242079"/>
                  <a:gd name="connsiteX2" fmla="*/ 98629 w 98732"/>
                  <a:gd name="connsiteY2" fmla="*/ 17403 h 242079"/>
                  <a:gd name="connsiteX3" fmla="*/ 90277 w 98732"/>
                  <a:gd name="connsiteY3" fmla="*/ 1786 h 242079"/>
                  <a:gd name="connsiteX4" fmla="*/ 24007 w 98732"/>
                  <a:gd name="connsiteY4" fmla="*/ 199 h 242079"/>
                  <a:gd name="connsiteX5" fmla="*/ 831 w 98732"/>
                  <a:gd name="connsiteY5" fmla="*/ 23082 h 242079"/>
                  <a:gd name="connsiteX6" fmla="*/ 163 w 98732"/>
                  <a:gd name="connsiteY6" fmla="*/ 167650 h 242079"/>
                  <a:gd name="connsiteX7" fmla="*/ 77666 w 98732"/>
                  <a:gd name="connsiteY7" fmla="*/ 240978 h 24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732" h="242079">
                    <a:moveTo>
                      <a:pt x="77666" y="240978"/>
                    </a:moveTo>
                    <a:cubicBezTo>
                      <a:pt x="92282" y="240351"/>
                      <a:pt x="95789" y="237094"/>
                      <a:pt x="95831" y="223021"/>
                    </a:cubicBezTo>
                    <a:cubicBezTo>
                      <a:pt x="96123" y="154496"/>
                      <a:pt x="97293" y="85929"/>
                      <a:pt x="98629" y="17403"/>
                    </a:cubicBezTo>
                    <a:cubicBezTo>
                      <a:pt x="98754" y="10430"/>
                      <a:pt x="99882" y="4417"/>
                      <a:pt x="90277" y="1786"/>
                    </a:cubicBezTo>
                    <a:cubicBezTo>
                      <a:pt x="68981" y="1368"/>
                      <a:pt x="46389" y="2120"/>
                      <a:pt x="24007" y="199"/>
                    </a:cubicBezTo>
                    <a:cubicBezTo>
                      <a:pt x="5550" y="-1388"/>
                      <a:pt x="747" y="6546"/>
                      <a:pt x="831" y="23082"/>
                    </a:cubicBezTo>
                    <a:cubicBezTo>
                      <a:pt x="1040" y="71272"/>
                      <a:pt x="664" y="119461"/>
                      <a:pt x="163" y="167650"/>
                    </a:cubicBezTo>
                    <a:cubicBezTo>
                      <a:pt x="-714" y="244944"/>
                      <a:pt x="-839" y="244318"/>
                      <a:pt x="77666" y="240978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1D0764D-9F79-4E4B-8AD9-65EEDD18C60B}"/>
                  </a:ext>
                </a:extLst>
              </p:cNvPr>
              <p:cNvSpPr/>
              <p:nvPr/>
            </p:nvSpPr>
            <p:spPr>
              <a:xfrm>
                <a:off x="3113997" y="5817908"/>
                <a:ext cx="99067" cy="240355"/>
              </a:xfrm>
              <a:custGeom>
                <a:avLst/>
                <a:gdLst>
                  <a:gd name="connsiteX0" fmla="*/ 98784 w 99067"/>
                  <a:gd name="connsiteY0" fmla="*/ 74908 h 240355"/>
                  <a:gd name="connsiteX1" fmla="*/ 23744 w 99067"/>
                  <a:gd name="connsiteY1" fmla="*/ 411 h 240355"/>
                  <a:gd name="connsiteX2" fmla="*/ 2531 w 99067"/>
                  <a:gd name="connsiteY2" fmla="*/ 19286 h 240355"/>
                  <a:gd name="connsiteX3" fmla="*/ 944 w 99067"/>
                  <a:gd name="connsiteY3" fmla="*/ 221480 h 240355"/>
                  <a:gd name="connsiteX4" fmla="*/ 8126 w 99067"/>
                  <a:gd name="connsiteY4" fmla="*/ 239018 h 240355"/>
                  <a:gd name="connsiteX5" fmla="*/ 88511 w 99067"/>
                  <a:gd name="connsiteY5" fmla="*/ 240355 h 240355"/>
                  <a:gd name="connsiteX6" fmla="*/ 97155 w 99067"/>
                  <a:gd name="connsiteY6" fmla="*/ 226700 h 240355"/>
                  <a:gd name="connsiteX7" fmla="*/ 96821 w 99067"/>
                  <a:gd name="connsiteY7" fmla="*/ 212961 h 240355"/>
                  <a:gd name="connsiteX8" fmla="*/ 98784 w 99067"/>
                  <a:gd name="connsiteY8" fmla="*/ 74908 h 24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7" h="240355">
                    <a:moveTo>
                      <a:pt x="98784" y="74908"/>
                    </a:moveTo>
                    <a:cubicBezTo>
                      <a:pt x="100078" y="-1719"/>
                      <a:pt x="100162" y="-1217"/>
                      <a:pt x="23744" y="411"/>
                    </a:cubicBezTo>
                    <a:cubicBezTo>
                      <a:pt x="8961" y="745"/>
                      <a:pt x="2489" y="2625"/>
                      <a:pt x="2531" y="19286"/>
                    </a:cubicBezTo>
                    <a:cubicBezTo>
                      <a:pt x="2698" y="86684"/>
                      <a:pt x="1570" y="154082"/>
                      <a:pt x="944" y="221480"/>
                    </a:cubicBezTo>
                    <a:cubicBezTo>
                      <a:pt x="860" y="228370"/>
                      <a:pt x="-3733" y="238476"/>
                      <a:pt x="8126" y="239018"/>
                    </a:cubicBezTo>
                    <a:cubicBezTo>
                      <a:pt x="34893" y="240229"/>
                      <a:pt x="61702" y="240062"/>
                      <a:pt x="88511" y="240355"/>
                    </a:cubicBezTo>
                    <a:cubicBezTo>
                      <a:pt x="93689" y="240396"/>
                      <a:pt x="95944" y="236972"/>
                      <a:pt x="97155" y="226700"/>
                    </a:cubicBezTo>
                    <a:cubicBezTo>
                      <a:pt x="97113" y="225781"/>
                      <a:pt x="96738" y="219350"/>
                      <a:pt x="96821" y="212961"/>
                    </a:cubicBezTo>
                    <a:cubicBezTo>
                      <a:pt x="97406" y="166943"/>
                      <a:pt x="97990" y="120926"/>
                      <a:pt x="98784" y="74908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C2E0834-FDF0-4206-A4B3-2D1AF8021BAE}"/>
                  </a:ext>
                </a:extLst>
              </p:cNvPr>
              <p:cNvSpPr/>
              <p:nvPr/>
            </p:nvSpPr>
            <p:spPr>
              <a:xfrm>
                <a:off x="3735026" y="5826605"/>
                <a:ext cx="99596" cy="241316"/>
              </a:xfrm>
              <a:custGeom>
                <a:avLst/>
                <a:gdLst>
                  <a:gd name="connsiteX0" fmla="*/ 78323 w 99596"/>
                  <a:gd name="connsiteY0" fmla="*/ 240553 h 241316"/>
                  <a:gd name="connsiteX1" fmla="*/ 96864 w 99596"/>
                  <a:gd name="connsiteY1" fmla="*/ 223682 h 241316"/>
                  <a:gd name="connsiteX2" fmla="*/ 99369 w 99596"/>
                  <a:gd name="connsiteY2" fmla="*/ 21238 h 241316"/>
                  <a:gd name="connsiteX3" fmla="*/ 85338 w 99596"/>
                  <a:gd name="connsiteY3" fmla="*/ 1194 h 241316"/>
                  <a:gd name="connsiteX4" fmla="*/ 21365 w 99596"/>
                  <a:gd name="connsiteY4" fmla="*/ 66 h 241316"/>
                  <a:gd name="connsiteX5" fmla="*/ 2197 w 99596"/>
                  <a:gd name="connsiteY5" fmla="*/ 20277 h 241316"/>
                  <a:gd name="connsiteX6" fmla="*/ 277 w 99596"/>
                  <a:gd name="connsiteY6" fmla="*/ 164886 h 241316"/>
                  <a:gd name="connsiteX7" fmla="*/ 78323 w 99596"/>
                  <a:gd name="connsiteY7" fmla="*/ 240553 h 24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596" h="241316">
                    <a:moveTo>
                      <a:pt x="78323" y="240553"/>
                    </a:moveTo>
                    <a:cubicBezTo>
                      <a:pt x="91853" y="240093"/>
                      <a:pt x="96822" y="238339"/>
                      <a:pt x="96864" y="223682"/>
                    </a:cubicBezTo>
                    <a:cubicBezTo>
                      <a:pt x="97156" y="156201"/>
                      <a:pt x="98743" y="88719"/>
                      <a:pt x="99369" y="21238"/>
                    </a:cubicBezTo>
                    <a:cubicBezTo>
                      <a:pt x="99453" y="13679"/>
                      <a:pt x="102292" y="2781"/>
                      <a:pt x="85338" y="1194"/>
                    </a:cubicBezTo>
                    <a:cubicBezTo>
                      <a:pt x="66422" y="901"/>
                      <a:pt x="43831" y="1110"/>
                      <a:pt x="21365" y="66"/>
                    </a:cubicBezTo>
                    <a:cubicBezTo>
                      <a:pt x="6081" y="-644"/>
                      <a:pt x="1947" y="4242"/>
                      <a:pt x="2197" y="20277"/>
                    </a:cubicBezTo>
                    <a:cubicBezTo>
                      <a:pt x="2949" y="68466"/>
                      <a:pt x="1028" y="116697"/>
                      <a:pt x="277" y="164886"/>
                    </a:cubicBezTo>
                    <a:cubicBezTo>
                      <a:pt x="-1018" y="243601"/>
                      <a:pt x="-1018" y="243142"/>
                      <a:pt x="78323" y="240553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B97794C-8DE4-44EA-AB7B-74AF5F22672C}"/>
                  </a:ext>
                </a:extLst>
              </p:cNvPr>
              <p:cNvSpPr/>
              <p:nvPr/>
            </p:nvSpPr>
            <p:spPr>
              <a:xfrm>
                <a:off x="4199504" y="5832405"/>
                <a:ext cx="99203" cy="241738"/>
              </a:xfrm>
              <a:custGeom>
                <a:avLst/>
                <a:gdLst>
                  <a:gd name="connsiteX0" fmla="*/ 27 w 99203"/>
                  <a:gd name="connsiteY0" fmla="*/ 220346 h 241738"/>
                  <a:gd name="connsiteX1" fmla="*/ 16813 w 99203"/>
                  <a:gd name="connsiteY1" fmla="*/ 240473 h 241738"/>
                  <a:gd name="connsiteX2" fmla="*/ 97407 w 99203"/>
                  <a:gd name="connsiteY2" fmla="*/ 235796 h 241738"/>
                  <a:gd name="connsiteX3" fmla="*/ 97115 w 99203"/>
                  <a:gd name="connsiteY3" fmla="*/ 214332 h 241738"/>
                  <a:gd name="connsiteX4" fmla="*/ 98869 w 99203"/>
                  <a:gd name="connsiteY4" fmla="*/ 76363 h 241738"/>
                  <a:gd name="connsiteX5" fmla="*/ 21073 w 99203"/>
                  <a:gd name="connsiteY5" fmla="*/ 321 h 241738"/>
                  <a:gd name="connsiteX6" fmla="*/ 2699 w 99203"/>
                  <a:gd name="connsiteY6" fmla="*/ 18193 h 241738"/>
                  <a:gd name="connsiteX7" fmla="*/ 1697 w 99203"/>
                  <a:gd name="connsiteY7" fmla="*/ 124134 h 241738"/>
                  <a:gd name="connsiteX8" fmla="*/ 27 w 99203"/>
                  <a:gd name="connsiteY8" fmla="*/ 220346 h 24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203" h="241738">
                    <a:moveTo>
                      <a:pt x="27" y="220346"/>
                    </a:moveTo>
                    <a:cubicBezTo>
                      <a:pt x="-266" y="232330"/>
                      <a:pt x="1614" y="242561"/>
                      <a:pt x="16813" y="240473"/>
                    </a:cubicBezTo>
                    <a:cubicBezTo>
                      <a:pt x="43539" y="236798"/>
                      <a:pt x="72185" y="248157"/>
                      <a:pt x="97407" y="235796"/>
                    </a:cubicBezTo>
                    <a:cubicBezTo>
                      <a:pt x="97240" y="225022"/>
                      <a:pt x="97031" y="219677"/>
                      <a:pt x="97115" y="214332"/>
                    </a:cubicBezTo>
                    <a:cubicBezTo>
                      <a:pt x="97658" y="168356"/>
                      <a:pt x="98033" y="122339"/>
                      <a:pt x="98869" y="76363"/>
                    </a:cubicBezTo>
                    <a:cubicBezTo>
                      <a:pt x="100330" y="-1767"/>
                      <a:pt x="100497" y="-1015"/>
                      <a:pt x="21073" y="321"/>
                    </a:cubicBezTo>
                    <a:cubicBezTo>
                      <a:pt x="5622" y="571"/>
                      <a:pt x="2783" y="5833"/>
                      <a:pt x="2699" y="18193"/>
                    </a:cubicBezTo>
                    <a:cubicBezTo>
                      <a:pt x="2449" y="53521"/>
                      <a:pt x="2156" y="88849"/>
                      <a:pt x="1697" y="124134"/>
                    </a:cubicBezTo>
                    <a:cubicBezTo>
                      <a:pt x="1279" y="156205"/>
                      <a:pt x="778" y="188317"/>
                      <a:pt x="27" y="220346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123EA6D-BDED-4D18-B4C2-91AAAA33D7EC}"/>
                  </a:ext>
                </a:extLst>
              </p:cNvPr>
              <p:cNvSpPr/>
              <p:nvPr/>
            </p:nvSpPr>
            <p:spPr>
              <a:xfrm>
                <a:off x="4509777" y="5835393"/>
                <a:ext cx="100747" cy="242033"/>
              </a:xfrm>
              <a:custGeom>
                <a:avLst/>
                <a:gdLst>
                  <a:gd name="connsiteX0" fmla="*/ 7994 w 100747"/>
                  <a:gd name="connsiteY0" fmla="*/ 241494 h 242033"/>
                  <a:gd name="connsiteX1" fmla="*/ 88045 w 100747"/>
                  <a:gd name="connsiteY1" fmla="*/ 241995 h 242033"/>
                  <a:gd name="connsiteX2" fmla="*/ 96521 w 100747"/>
                  <a:gd name="connsiteY2" fmla="*/ 234061 h 242033"/>
                  <a:gd name="connsiteX3" fmla="*/ 97398 w 100747"/>
                  <a:gd name="connsiteY3" fmla="*/ 227630 h 242033"/>
                  <a:gd name="connsiteX4" fmla="*/ 96772 w 100747"/>
                  <a:gd name="connsiteY4" fmla="*/ 16207 h 242033"/>
                  <a:gd name="connsiteX5" fmla="*/ 25699 w 100747"/>
                  <a:gd name="connsiteY5" fmla="*/ 2552 h 242033"/>
                  <a:gd name="connsiteX6" fmla="*/ 2356 w 100747"/>
                  <a:gd name="connsiteY6" fmla="*/ 19214 h 242033"/>
                  <a:gd name="connsiteX7" fmla="*/ 477 w 100747"/>
                  <a:gd name="connsiteY7" fmla="*/ 227713 h 242033"/>
                  <a:gd name="connsiteX8" fmla="*/ 7994 w 100747"/>
                  <a:gd name="connsiteY8" fmla="*/ 241494 h 24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747" h="242033">
                    <a:moveTo>
                      <a:pt x="7994" y="241494"/>
                    </a:moveTo>
                    <a:cubicBezTo>
                      <a:pt x="34677" y="241744"/>
                      <a:pt x="61361" y="242162"/>
                      <a:pt x="88045" y="241995"/>
                    </a:cubicBezTo>
                    <a:cubicBezTo>
                      <a:pt x="92095" y="241953"/>
                      <a:pt x="96313" y="239447"/>
                      <a:pt x="96521" y="234061"/>
                    </a:cubicBezTo>
                    <a:cubicBezTo>
                      <a:pt x="96814" y="231931"/>
                      <a:pt x="97398" y="229759"/>
                      <a:pt x="97398" y="227630"/>
                    </a:cubicBezTo>
                    <a:cubicBezTo>
                      <a:pt x="98150" y="157058"/>
                      <a:pt x="104915" y="85735"/>
                      <a:pt x="96772" y="16207"/>
                    </a:cubicBezTo>
                    <a:cubicBezTo>
                      <a:pt x="93097" y="-15153"/>
                      <a:pt x="49877" y="10027"/>
                      <a:pt x="25699" y="2552"/>
                    </a:cubicBezTo>
                    <a:cubicBezTo>
                      <a:pt x="13423" y="-1248"/>
                      <a:pt x="2440" y="1968"/>
                      <a:pt x="2356" y="19214"/>
                    </a:cubicBezTo>
                    <a:cubicBezTo>
                      <a:pt x="1939" y="88700"/>
                      <a:pt x="1062" y="158186"/>
                      <a:pt x="477" y="227713"/>
                    </a:cubicBezTo>
                    <a:cubicBezTo>
                      <a:pt x="394" y="233560"/>
                      <a:pt x="-2696" y="241410"/>
                      <a:pt x="7994" y="241494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11D22EB8-A019-4127-9DE7-BBA85961884B}"/>
                  </a:ext>
                </a:extLst>
              </p:cNvPr>
              <p:cNvSpPr/>
              <p:nvPr/>
            </p:nvSpPr>
            <p:spPr>
              <a:xfrm>
                <a:off x="3268955" y="5819275"/>
                <a:ext cx="99974" cy="240911"/>
              </a:xfrm>
              <a:custGeom>
                <a:avLst/>
                <a:gdLst>
                  <a:gd name="connsiteX0" fmla="*/ 13479 w 99974"/>
                  <a:gd name="connsiteY0" fmla="*/ 240533 h 240911"/>
                  <a:gd name="connsiteX1" fmla="*/ 87266 w 99974"/>
                  <a:gd name="connsiteY1" fmla="*/ 240909 h 240911"/>
                  <a:gd name="connsiteX2" fmla="*/ 96954 w 99974"/>
                  <a:gd name="connsiteY2" fmla="*/ 232432 h 240911"/>
                  <a:gd name="connsiteX3" fmla="*/ 99751 w 99974"/>
                  <a:gd name="connsiteY3" fmla="*/ 75420 h 240911"/>
                  <a:gd name="connsiteX4" fmla="*/ 20202 w 99974"/>
                  <a:gd name="connsiteY4" fmla="*/ 756 h 240911"/>
                  <a:gd name="connsiteX5" fmla="*/ 3164 w 99974"/>
                  <a:gd name="connsiteY5" fmla="*/ 18587 h 240911"/>
                  <a:gd name="connsiteX6" fmla="*/ 74 w 99974"/>
                  <a:gd name="connsiteY6" fmla="*/ 220531 h 240911"/>
                  <a:gd name="connsiteX7" fmla="*/ 13479 w 99974"/>
                  <a:gd name="connsiteY7" fmla="*/ 240533 h 24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974" h="240911">
                    <a:moveTo>
                      <a:pt x="13479" y="240533"/>
                    </a:moveTo>
                    <a:cubicBezTo>
                      <a:pt x="38074" y="240491"/>
                      <a:pt x="62670" y="240533"/>
                      <a:pt x="87266" y="240909"/>
                    </a:cubicBezTo>
                    <a:cubicBezTo>
                      <a:pt x="93613" y="240992"/>
                      <a:pt x="97705" y="239531"/>
                      <a:pt x="96954" y="232432"/>
                    </a:cubicBezTo>
                    <a:cubicBezTo>
                      <a:pt x="97914" y="180108"/>
                      <a:pt x="99000" y="127785"/>
                      <a:pt x="99751" y="75420"/>
                    </a:cubicBezTo>
                    <a:cubicBezTo>
                      <a:pt x="100879" y="-2334"/>
                      <a:pt x="100795" y="-1791"/>
                      <a:pt x="20202" y="756"/>
                    </a:cubicBezTo>
                    <a:cubicBezTo>
                      <a:pt x="5628" y="1216"/>
                      <a:pt x="3248" y="4932"/>
                      <a:pt x="3164" y="18587"/>
                    </a:cubicBezTo>
                    <a:cubicBezTo>
                      <a:pt x="2872" y="85902"/>
                      <a:pt x="1202" y="153216"/>
                      <a:pt x="74" y="220531"/>
                    </a:cubicBezTo>
                    <a:cubicBezTo>
                      <a:pt x="-51" y="230177"/>
                      <a:pt x="-1262" y="240533"/>
                      <a:pt x="13479" y="240533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C6FEDD1-CB4C-4752-A01D-1C513A72EDB2}"/>
                  </a:ext>
                </a:extLst>
              </p:cNvPr>
              <p:cNvSpPr/>
              <p:nvPr/>
            </p:nvSpPr>
            <p:spPr>
              <a:xfrm>
                <a:off x="2960005" y="5816105"/>
                <a:ext cx="99486" cy="241514"/>
              </a:xfrm>
              <a:custGeom>
                <a:avLst/>
                <a:gdLst>
                  <a:gd name="connsiteX0" fmla="*/ 99481 w 99486"/>
                  <a:gd name="connsiteY0" fmla="*/ 16162 h 241514"/>
                  <a:gd name="connsiteX1" fmla="*/ 91380 w 99486"/>
                  <a:gd name="connsiteY1" fmla="*/ 1337 h 241514"/>
                  <a:gd name="connsiteX2" fmla="*/ 10243 w 99486"/>
                  <a:gd name="connsiteY2" fmla="*/ 1 h 241514"/>
                  <a:gd name="connsiteX3" fmla="*/ 1557 w 99486"/>
                  <a:gd name="connsiteY3" fmla="*/ 10524 h 241514"/>
                  <a:gd name="connsiteX4" fmla="*/ 38305 w 99486"/>
                  <a:gd name="connsiteY4" fmla="*/ 229213 h 241514"/>
                  <a:gd name="connsiteX5" fmla="*/ 87287 w 99486"/>
                  <a:gd name="connsiteY5" fmla="*/ 240237 h 241514"/>
                  <a:gd name="connsiteX6" fmla="*/ 96474 w 99486"/>
                  <a:gd name="connsiteY6" fmla="*/ 227751 h 241514"/>
                  <a:gd name="connsiteX7" fmla="*/ 99481 w 99486"/>
                  <a:gd name="connsiteY7" fmla="*/ 16162 h 241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486" h="241514">
                    <a:moveTo>
                      <a:pt x="99481" y="16162"/>
                    </a:moveTo>
                    <a:cubicBezTo>
                      <a:pt x="99564" y="9648"/>
                      <a:pt x="98729" y="2966"/>
                      <a:pt x="91380" y="1337"/>
                    </a:cubicBezTo>
                    <a:cubicBezTo>
                      <a:pt x="63736" y="878"/>
                      <a:pt x="36969" y="335"/>
                      <a:pt x="10243" y="1"/>
                    </a:cubicBezTo>
                    <a:cubicBezTo>
                      <a:pt x="3311" y="-82"/>
                      <a:pt x="1933" y="4261"/>
                      <a:pt x="1557" y="10524"/>
                    </a:cubicBezTo>
                    <a:cubicBezTo>
                      <a:pt x="-3036" y="86274"/>
                      <a:pt x="681" y="160604"/>
                      <a:pt x="38305" y="229213"/>
                    </a:cubicBezTo>
                    <a:cubicBezTo>
                      <a:pt x="50331" y="251136"/>
                      <a:pt x="71002" y="236228"/>
                      <a:pt x="87287" y="240237"/>
                    </a:cubicBezTo>
                    <a:cubicBezTo>
                      <a:pt x="95681" y="242325"/>
                      <a:pt x="96391" y="235184"/>
                      <a:pt x="96474" y="227751"/>
                    </a:cubicBezTo>
                    <a:cubicBezTo>
                      <a:pt x="97184" y="157221"/>
                      <a:pt x="98478" y="86692"/>
                      <a:pt x="99481" y="16162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49D916A-F0DC-42E1-97F8-3A418DB57494}"/>
                  </a:ext>
                </a:extLst>
              </p:cNvPr>
              <p:cNvSpPr/>
              <p:nvPr/>
            </p:nvSpPr>
            <p:spPr>
              <a:xfrm>
                <a:off x="3680307" y="3876886"/>
                <a:ext cx="353317" cy="44810"/>
              </a:xfrm>
              <a:custGeom>
                <a:avLst/>
                <a:gdLst>
                  <a:gd name="connsiteX0" fmla="*/ 256020 w 353317"/>
                  <a:gd name="connsiteY0" fmla="*/ 1967 h 44810"/>
                  <a:gd name="connsiteX1" fmla="*/ 111244 w 353317"/>
                  <a:gd name="connsiteY1" fmla="*/ 589 h 44810"/>
                  <a:gd name="connsiteX2" fmla="*/ 0 w 353317"/>
                  <a:gd name="connsiteY2" fmla="*/ 39967 h 44810"/>
                  <a:gd name="connsiteX3" fmla="*/ 353317 w 353317"/>
                  <a:gd name="connsiteY3" fmla="*/ 44811 h 44810"/>
                  <a:gd name="connsiteX4" fmla="*/ 256020 w 353317"/>
                  <a:gd name="connsiteY4" fmla="*/ 1967 h 4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317" h="44810">
                    <a:moveTo>
                      <a:pt x="256020" y="1967"/>
                    </a:moveTo>
                    <a:cubicBezTo>
                      <a:pt x="207790" y="3595"/>
                      <a:pt x="159183" y="4848"/>
                      <a:pt x="111244" y="589"/>
                    </a:cubicBezTo>
                    <a:cubicBezTo>
                      <a:pt x="68860" y="-3170"/>
                      <a:pt x="35620" y="11195"/>
                      <a:pt x="0" y="39967"/>
                    </a:cubicBezTo>
                    <a:cubicBezTo>
                      <a:pt x="118761" y="41595"/>
                      <a:pt x="232803" y="43140"/>
                      <a:pt x="353317" y="44811"/>
                    </a:cubicBezTo>
                    <a:cubicBezTo>
                      <a:pt x="320579" y="20800"/>
                      <a:pt x="294104" y="714"/>
                      <a:pt x="256020" y="1967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F1858A54-AE0F-46DF-96DC-4137146353F5}"/>
                  </a:ext>
                </a:extLst>
              </p:cNvPr>
              <p:cNvSpPr/>
              <p:nvPr/>
            </p:nvSpPr>
            <p:spPr>
              <a:xfrm>
                <a:off x="4665470" y="5837962"/>
                <a:ext cx="59970" cy="200924"/>
              </a:xfrm>
              <a:custGeom>
                <a:avLst/>
                <a:gdLst>
                  <a:gd name="connsiteX0" fmla="*/ 58671 w 59970"/>
                  <a:gd name="connsiteY0" fmla="*/ 21072 h 200924"/>
                  <a:gd name="connsiteX1" fmla="*/ 47897 w 59970"/>
                  <a:gd name="connsiteY1" fmla="*/ 2531 h 200924"/>
                  <a:gd name="connsiteX2" fmla="*/ 3591 w 59970"/>
                  <a:gd name="connsiteY2" fmla="*/ 13347 h 200924"/>
                  <a:gd name="connsiteX3" fmla="*/ 0 w 59970"/>
                  <a:gd name="connsiteY3" fmla="*/ 200925 h 200924"/>
                  <a:gd name="connsiteX4" fmla="*/ 58671 w 59970"/>
                  <a:gd name="connsiteY4" fmla="*/ 21072 h 20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70" h="200924">
                    <a:moveTo>
                      <a:pt x="58671" y="21072"/>
                    </a:moveTo>
                    <a:cubicBezTo>
                      <a:pt x="60800" y="9588"/>
                      <a:pt x="62053" y="-267"/>
                      <a:pt x="47897" y="2531"/>
                    </a:cubicBezTo>
                    <a:cubicBezTo>
                      <a:pt x="32655" y="5496"/>
                      <a:pt x="5429" y="-10498"/>
                      <a:pt x="3591" y="13347"/>
                    </a:cubicBezTo>
                    <a:cubicBezTo>
                      <a:pt x="-1253" y="75608"/>
                      <a:pt x="710" y="138371"/>
                      <a:pt x="0" y="200925"/>
                    </a:cubicBezTo>
                    <a:cubicBezTo>
                      <a:pt x="30024" y="142756"/>
                      <a:pt x="47145" y="82791"/>
                      <a:pt x="58671" y="21072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910FFA0E-1FE8-41EA-A752-042F67E9F04A}"/>
                  </a:ext>
                </a:extLst>
              </p:cNvPr>
              <p:cNvSpPr/>
              <p:nvPr/>
            </p:nvSpPr>
            <p:spPr>
              <a:xfrm>
                <a:off x="3979240" y="5129601"/>
                <a:ext cx="91426" cy="91434"/>
              </a:xfrm>
              <a:custGeom>
                <a:avLst/>
                <a:gdLst>
                  <a:gd name="connsiteX0" fmla="*/ 60230 w 91426"/>
                  <a:gd name="connsiteY0" fmla="*/ 2378 h 91434"/>
                  <a:gd name="connsiteX1" fmla="*/ 3022 w 91426"/>
                  <a:gd name="connsiteY1" fmla="*/ 29981 h 91434"/>
                  <a:gd name="connsiteX2" fmla="*/ 31543 w 91426"/>
                  <a:gd name="connsiteY2" fmla="*/ 88818 h 91434"/>
                  <a:gd name="connsiteX3" fmla="*/ 89420 w 91426"/>
                  <a:gd name="connsiteY3" fmla="*/ 58669 h 91434"/>
                  <a:gd name="connsiteX4" fmla="*/ 60230 w 91426"/>
                  <a:gd name="connsiteY4" fmla="*/ 2378 h 9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26" h="91434">
                    <a:moveTo>
                      <a:pt x="60230" y="2378"/>
                    </a:moveTo>
                    <a:cubicBezTo>
                      <a:pt x="36971" y="-5472"/>
                      <a:pt x="11666" y="6721"/>
                      <a:pt x="3022" y="29981"/>
                    </a:cubicBezTo>
                    <a:cubicBezTo>
                      <a:pt x="-6165" y="54702"/>
                      <a:pt x="6237" y="80299"/>
                      <a:pt x="31543" y="88818"/>
                    </a:cubicBezTo>
                    <a:cubicBezTo>
                      <a:pt x="56848" y="97337"/>
                      <a:pt x="81527" y="84475"/>
                      <a:pt x="89420" y="58669"/>
                    </a:cubicBezTo>
                    <a:cubicBezTo>
                      <a:pt x="96644" y="35033"/>
                      <a:pt x="83782" y="10312"/>
                      <a:pt x="60230" y="2378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858F62D-71E6-4978-9762-5B05F228FE3F}"/>
                  </a:ext>
                </a:extLst>
              </p:cNvPr>
              <p:cNvSpPr/>
              <p:nvPr/>
            </p:nvSpPr>
            <p:spPr>
              <a:xfrm>
                <a:off x="4342984" y="5134936"/>
                <a:ext cx="91308" cy="91914"/>
              </a:xfrm>
              <a:custGeom>
                <a:avLst/>
                <a:gdLst>
                  <a:gd name="connsiteX0" fmla="*/ 3787 w 91308"/>
                  <a:gd name="connsiteY0" fmla="*/ 27067 h 91914"/>
                  <a:gd name="connsiteX1" fmla="*/ 27296 w 91308"/>
                  <a:gd name="connsiteY1" fmla="*/ 88953 h 91914"/>
                  <a:gd name="connsiteX2" fmla="*/ 88473 w 91308"/>
                  <a:gd name="connsiteY2" fmla="*/ 61810 h 91914"/>
                  <a:gd name="connsiteX3" fmla="*/ 62081 w 91308"/>
                  <a:gd name="connsiteY3" fmla="*/ 3933 h 91914"/>
                  <a:gd name="connsiteX4" fmla="*/ 3787 w 91308"/>
                  <a:gd name="connsiteY4" fmla="*/ 27067 h 91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308" h="91914">
                    <a:moveTo>
                      <a:pt x="3787" y="27067"/>
                    </a:moveTo>
                    <a:cubicBezTo>
                      <a:pt x="-6235" y="51496"/>
                      <a:pt x="4329" y="79307"/>
                      <a:pt x="27296" y="88953"/>
                    </a:cubicBezTo>
                    <a:cubicBezTo>
                      <a:pt x="49387" y="98224"/>
                      <a:pt x="79745" y="84778"/>
                      <a:pt x="88473" y="61810"/>
                    </a:cubicBezTo>
                    <a:cubicBezTo>
                      <a:pt x="97117" y="39094"/>
                      <a:pt x="85341" y="13329"/>
                      <a:pt x="62081" y="3933"/>
                    </a:cubicBezTo>
                    <a:cubicBezTo>
                      <a:pt x="37360" y="-6047"/>
                      <a:pt x="13516" y="3432"/>
                      <a:pt x="3787" y="27067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1DC2376-963A-4F9F-A8EA-9D90901B907A}"/>
                  </a:ext>
                </a:extLst>
              </p:cNvPr>
              <p:cNvSpPr/>
              <p:nvPr/>
            </p:nvSpPr>
            <p:spPr>
              <a:xfrm>
                <a:off x="3615681" y="5124059"/>
                <a:ext cx="91524" cy="91855"/>
              </a:xfrm>
              <a:custGeom>
                <a:avLst/>
                <a:gdLst>
                  <a:gd name="connsiteX0" fmla="*/ 3075 w 91524"/>
                  <a:gd name="connsiteY0" fmla="*/ 29301 h 91855"/>
                  <a:gd name="connsiteX1" fmla="*/ 31345 w 91524"/>
                  <a:gd name="connsiteY1" fmla="*/ 89057 h 91855"/>
                  <a:gd name="connsiteX2" fmla="*/ 88596 w 91524"/>
                  <a:gd name="connsiteY2" fmla="*/ 62582 h 91855"/>
                  <a:gd name="connsiteX3" fmla="*/ 61871 w 91524"/>
                  <a:gd name="connsiteY3" fmla="*/ 1991 h 91855"/>
                  <a:gd name="connsiteX4" fmla="*/ 3075 w 91524"/>
                  <a:gd name="connsiteY4" fmla="*/ 29301 h 9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24" h="91855">
                    <a:moveTo>
                      <a:pt x="3075" y="29301"/>
                    </a:moveTo>
                    <a:cubicBezTo>
                      <a:pt x="-6404" y="52519"/>
                      <a:pt x="6875" y="80580"/>
                      <a:pt x="31345" y="89057"/>
                    </a:cubicBezTo>
                    <a:cubicBezTo>
                      <a:pt x="55774" y="97492"/>
                      <a:pt x="79952" y="86343"/>
                      <a:pt x="88596" y="62582"/>
                    </a:cubicBezTo>
                    <a:cubicBezTo>
                      <a:pt x="97574" y="38028"/>
                      <a:pt x="85130" y="9800"/>
                      <a:pt x="61871" y="1991"/>
                    </a:cubicBezTo>
                    <a:cubicBezTo>
                      <a:pt x="40240" y="-5233"/>
                      <a:pt x="11761" y="7962"/>
                      <a:pt x="3075" y="29301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7C52EA4-73AA-4F72-9DD1-AA743AA1DC43}"/>
                  </a:ext>
                </a:extLst>
              </p:cNvPr>
              <p:cNvSpPr/>
              <p:nvPr/>
            </p:nvSpPr>
            <p:spPr>
              <a:xfrm>
                <a:off x="3253282" y="5120360"/>
                <a:ext cx="92471" cy="91449"/>
              </a:xfrm>
              <a:custGeom>
                <a:avLst/>
                <a:gdLst>
                  <a:gd name="connsiteX0" fmla="*/ 2552 w 92471"/>
                  <a:gd name="connsiteY0" fmla="*/ 28573 h 91449"/>
                  <a:gd name="connsiteX1" fmla="*/ 30823 w 92471"/>
                  <a:gd name="connsiteY1" fmla="*/ 89457 h 91449"/>
                  <a:gd name="connsiteX2" fmla="*/ 89827 w 92471"/>
                  <a:gd name="connsiteY2" fmla="*/ 62272 h 91449"/>
                  <a:gd name="connsiteX3" fmla="*/ 60930 w 92471"/>
                  <a:gd name="connsiteY3" fmla="*/ 2391 h 91449"/>
                  <a:gd name="connsiteX4" fmla="*/ 2552 w 92471"/>
                  <a:gd name="connsiteY4" fmla="*/ 28573 h 9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471" h="91449">
                    <a:moveTo>
                      <a:pt x="2552" y="28573"/>
                    </a:moveTo>
                    <a:cubicBezTo>
                      <a:pt x="-6050" y="51540"/>
                      <a:pt x="8023" y="81815"/>
                      <a:pt x="30823" y="89457"/>
                    </a:cubicBezTo>
                    <a:cubicBezTo>
                      <a:pt x="52537" y="96723"/>
                      <a:pt x="81601" y="83319"/>
                      <a:pt x="89827" y="62272"/>
                    </a:cubicBezTo>
                    <a:cubicBezTo>
                      <a:pt x="98638" y="39681"/>
                      <a:pt x="84524" y="10408"/>
                      <a:pt x="60930" y="2391"/>
                    </a:cubicBezTo>
                    <a:cubicBezTo>
                      <a:pt x="37922" y="-5460"/>
                      <a:pt x="10779" y="6734"/>
                      <a:pt x="2552" y="28573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13162A4-F083-4BDF-9598-20148DBB2236}"/>
                  </a:ext>
                </a:extLst>
              </p:cNvPr>
              <p:cNvSpPr/>
              <p:nvPr/>
            </p:nvSpPr>
            <p:spPr>
              <a:xfrm>
                <a:off x="2960482" y="5496317"/>
                <a:ext cx="43465" cy="44957"/>
              </a:xfrm>
              <a:custGeom>
                <a:avLst/>
                <a:gdLst>
                  <a:gd name="connsiteX0" fmla="*/ 13442 w 43465"/>
                  <a:gd name="connsiteY0" fmla="*/ 43099 h 44957"/>
                  <a:gd name="connsiteX1" fmla="*/ 43048 w 43465"/>
                  <a:gd name="connsiteY1" fmla="*/ 30070 h 44957"/>
                  <a:gd name="connsiteX2" fmla="*/ 28725 w 43465"/>
                  <a:gd name="connsiteY2" fmla="*/ 1299 h 44957"/>
                  <a:gd name="connsiteX3" fmla="*/ 2459 w 43465"/>
                  <a:gd name="connsiteY3" fmla="*/ 13576 h 44957"/>
                  <a:gd name="connsiteX4" fmla="*/ 13442 w 43465"/>
                  <a:gd name="connsiteY4" fmla="*/ 43099 h 4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65" h="44957">
                    <a:moveTo>
                      <a:pt x="13442" y="43099"/>
                    </a:moveTo>
                    <a:cubicBezTo>
                      <a:pt x="26387" y="48653"/>
                      <a:pt x="35991" y="41011"/>
                      <a:pt x="43048" y="30070"/>
                    </a:cubicBezTo>
                    <a:cubicBezTo>
                      <a:pt x="44510" y="17375"/>
                      <a:pt x="42672" y="5683"/>
                      <a:pt x="28725" y="1299"/>
                    </a:cubicBezTo>
                    <a:cubicBezTo>
                      <a:pt x="17033" y="-2376"/>
                      <a:pt x="7470" y="1758"/>
                      <a:pt x="2459" y="13576"/>
                    </a:cubicBezTo>
                    <a:cubicBezTo>
                      <a:pt x="-3178" y="26771"/>
                      <a:pt x="1039" y="37754"/>
                      <a:pt x="13442" y="43099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9FF0E035-794F-430C-A063-4BF3005ACE08}"/>
                  </a:ext>
                </a:extLst>
              </p:cNvPr>
              <p:cNvSpPr/>
              <p:nvPr/>
            </p:nvSpPr>
            <p:spPr>
              <a:xfrm>
                <a:off x="4483882" y="5517128"/>
                <a:ext cx="44042" cy="44409"/>
              </a:xfrm>
              <a:custGeom>
                <a:avLst/>
                <a:gdLst>
                  <a:gd name="connsiteX0" fmla="*/ 15139 w 44042"/>
                  <a:gd name="connsiteY0" fmla="*/ 44085 h 44409"/>
                  <a:gd name="connsiteX1" fmla="*/ 42616 w 44042"/>
                  <a:gd name="connsiteY1" fmla="*/ 28885 h 44409"/>
                  <a:gd name="connsiteX2" fmla="*/ 31258 w 44042"/>
                  <a:gd name="connsiteY2" fmla="*/ 2160 h 44409"/>
                  <a:gd name="connsiteX3" fmla="*/ 1902 w 44042"/>
                  <a:gd name="connsiteY3" fmla="*/ 14353 h 44409"/>
                  <a:gd name="connsiteX4" fmla="*/ 15139 w 44042"/>
                  <a:gd name="connsiteY4" fmla="*/ 44085 h 4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42" h="44409">
                    <a:moveTo>
                      <a:pt x="15139" y="44085"/>
                    </a:moveTo>
                    <a:cubicBezTo>
                      <a:pt x="27416" y="45463"/>
                      <a:pt x="38065" y="42832"/>
                      <a:pt x="42616" y="28885"/>
                    </a:cubicBezTo>
                    <a:cubicBezTo>
                      <a:pt x="46542" y="16775"/>
                      <a:pt x="42241" y="7045"/>
                      <a:pt x="31258" y="2160"/>
                    </a:cubicBezTo>
                    <a:cubicBezTo>
                      <a:pt x="18229" y="-3603"/>
                      <a:pt x="6746" y="2744"/>
                      <a:pt x="1902" y="14353"/>
                    </a:cubicBezTo>
                    <a:cubicBezTo>
                      <a:pt x="-3109" y="26212"/>
                      <a:pt x="1944" y="37445"/>
                      <a:pt x="15139" y="44085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CEEDBB7-D69D-4D19-9FDE-6F034AC55A99}"/>
                  </a:ext>
                </a:extLst>
              </p:cNvPr>
              <p:cNvSpPr/>
              <p:nvPr/>
            </p:nvSpPr>
            <p:spPr>
              <a:xfrm>
                <a:off x="3875061" y="5509346"/>
                <a:ext cx="43095" cy="44149"/>
              </a:xfrm>
              <a:custGeom>
                <a:avLst/>
                <a:gdLst>
                  <a:gd name="connsiteX0" fmla="*/ 28862 w 43095"/>
                  <a:gd name="connsiteY0" fmla="*/ 1757 h 44149"/>
                  <a:gd name="connsiteX1" fmla="*/ 2763 w 43095"/>
                  <a:gd name="connsiteY1" fmla="*/ 12573 h 44149"/>
                  <a:gd name="connsiteX2" fmla="*/ 12869 w 43095"/>
                  <a:gd name="connsiteY2" fmla="*/ 42012 h 44149"/>
                  <a:gd name="connsiteX3" fmla="*/ 42684 w 43095"/>
                  <a:gd name="connsiteY3" fmla="*/ 29443 h 44149"/>
                  <a:gd name="connsiteX4" fmla="*/ 28862 w 43095"/>
                  <a:gd name="connsiteY4" fmla="*/ 1757 h 4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95" h="44149">
                    <a:moveTo>
                      <a:pt x="28862" y="1757"/>
                    </a:moveTo>
                    <a:cubicBezTo>
                      <a:pt x="16794" y="-2544"/>
                      <a:pt x="8275" y="1047"/>
                      <a:pt x="2763" y="12573"/>
                    </a:cubicBezTo>
                    <a:cubicBezTo>
                      <a:pt x="-3584" y="25810"/>
                      <a:pt x="1510" y="36625"/>
                      <a:pt x="12869" y="42012"/>
                    </a:cubicBezTo>
                    <a:cubicBezTo>
                      <a:pt x="24853" y="47650"/>
                      <a:pt x="35502" y="41678"/>
                      <a:pt x="42684" y="29443"/>
                    </a:cubicBezTo>
                    <a:cubicBezTo>
                      <a:pt x="43979" y="17876"/>
                      <a:pt x="42935" y="6810"/>
                      <a:pt x="28862" y="1757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00FBC52-ACD6-4ACA-9928-DD29FDE690B3}"/>
                  </a:ext>
                </a:extLst>
              </p:cNvPr>
              <p:cNvSpPr/>
              <p:nvPr/>
            </p:nvSpPr>
            <p:spPr>
              <a:xfrm>
                <a:off x="3569540" y="5504537"/>
                <a:ext cx="43654" cy="44609"/>
              </a:xfrm>
              <a:custGeom>
                <a:avLst/>
                <a:gdLst>
                  <a:gd name="connsiteX0" fmla="*/ 15182 w 43654"/>
                  <a:gd name="connsiteY0" fmla="*/ 43021 h 44609"/>
                  <a:gd name="connsiteX1" fmla="*/ 43077 w 43654"/>
                  <a:gd name="connsiteY1" fmla="*/ 27279 h 44609"/>
                  <a:gd name="connsiteX2" fmla="*/ 27542 w 43654"/>
                  <a:gd name="connsiteY2" fmla="*/ 887 h 44609"/>
                  <a:gd name="connsiteX3" fmla="*/ 1402 w 43654"/>
                  <a:gd name="connsiteY3" fmla="*/ 14500 h 44609"/>
                  <a:gd name="connsiteX4" fmla="*/ 15182 w 43654"/>
                  <a:gd name="connsiteY4" fmla="*/ 43021 h 44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54" h="44609">
                    <a:moveTo>
                      <a:pt x="15182" y="43021"/>
                    </a:moveTo>
                    <a:cubicBezTo>
                      <a:pt x="29171" y="47865"/>
                      <a:pt x="37690" y="41351"/>
                      <a:pt x="43077" y="27279"/>
                    </a:cubicBezTo>
                    <a:cubicBezTo>
                      <a:pt x="45457" y="14918"/>
                      <a:pt x="40529" y="4604"/>
                      <a:pt x="27542" y="887"/>
                    </a:cubicBezTo>
                    <a:cubicBezTo>
                      <a:pt x="15850" y="-2453"/>
                      <a:pt x="4868" y="3977"/>
                      <a:pt x="1402" y="14500"/>
                    </a:cubicBezTo>
                    <a:cubicBezTo>
                      <a:pt x="-2440" y="26151"/>
                      <a:pt x="1443" y="38219"/>
                      <a:pt x="15182" y="43021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199EDB1-196A-4F83-867B-527D7D63B2BE}"/>
                  </a:ext>
                </a:extLst>
              </p:cNvPr>
              <p:cNvSpPr/>
              <p:nvPr/>
            </p:nvSpPr>
            <p:spPr>
              <a:xfrm>
                <a:off x="4179089" y="5513041"/>
                <a:ext cx="44652" cy="43738"/>
              </a:xfrm>
              <a:custGeom>
                <a:avLst/>
                <a:gdLst>
                  <a:gd name="connsiteX0" fmla="*/ 13718 w 44652"/>
                  <a:gd name="connsiteY0" fmla="*/ 41407 h 43738"/>
                  <a:gd name="connsiteX1" fmla="*/ 43366 w 44652"/>
                  <a:gd name="connsiteY1" fmla="*/ 31218 h 43738"/>
                  <a:gd name="connsiteX2" fmla="*/ 29837 w 44652"/>
                  <a:gd name="connsiteY2" fmla="*/ 1569 h 43738"/>
                  <a:gd name="connsiteX3" fmla="*/ 1316 w 44652"/>
                  <a:gd name="connsiteY3" fmla="*/ 15391 h 43738"/>
                  <a:gd name="connsiteX4" fmla="*/ 13718 w 44652"/>
                  <a:gd name="connsiteY4" fmla="*/ 41407 h 4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52" h="43738">
                    <a:moveTo>
                      <a:pt x="13718" y="41407"/>
                    </a:moveTo>
                    <a:cubicBezTo>
                      <a:pt x="27080" y="47128"/>
                      <a:pt x="36351" y="41783"/>
                      <a:pt x="43366" y="31218"/>
                    </a:cubicBezTo>
                    <a:cubicBezTo>
                      <a:pt x="47500" y="16811"/>
                      <a:pt x="41320" y="5745"/>
                      <a:pt x="29837" y="1569"/>
                    </a:cubicBezTo>
                    <a:cubicBezTo>
                      <a:pt x="18228" y="-2648"/>
                      <a:pt x="5700" y="1528"/>
                      <a:pt x="1316" y="15391"/>
                    </a:cubicBezTo>
                    <a:cubicBezTo>
                      <a:pt x="-2443" y="27126"/>
                      <a:pt x="1900" y="36354"/>
                      <a:pt x="13718" y="41407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0C4EBCE-DDC8-458A-A99F-A060094CEAC0}"/>
                  </a:ext>
                </a:extLst>
              </p:cNvPr>
              <p:cNvSpPr/>
              <p:nvPr/>
            </p:nvSpPr>
            <p:spPr>
              <a:xfrm>
                <a:off x="3264369" y="5501662"/>
                <a:ext cx="45326" cy="43067"/>
              </a:xfrm>
              <a:custGeom>
                <a:avLst/>
                <a:gdLst>
                  <a:gd name="connsiteX0" fmla="*/ 31344 w 45326"/>
                  <a:gd name="connsiteY0" fmla="*/ 1925 h 43067"/>
                  <a:gd name="connsiteX1" fmla="*/ 1236 w 45326"/>
                  <a:gd name="connsiteY1" fmla="*/ 14619 h 43067"/>
                  <a:gd name="connsiteX2" fmla="*/ 14056 w 45326"/>
                  <a:gd name="connsiteY2" fmla="*/ 40843 h 43067"/>
                  <a:gd name="connsiteX3" fmla="*/ 43454 w 45326"/>
                  <a:gd name="connsiteY3" fmla="*/ 29402 h 43067"/>
                  <a:gd name="connsiteX4" fmla="*/ 31344 w 45326"/>
                  <a:gd name="connsiteY4" fmla="*/ 1925 h 4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26" h="43067">
                    <a:moveTo>
                      <a:pt x="31344" y="1925"/>
                    </a:moveTo>
                    <a:cubicBezTo>
                      <a:pt x="16227" y="-2711"/>
                      <a:pt x="5746" y="839"/>
                      <a:pt x="1236" y="14619"/>
                    </a:cubicBezTo>
                    <a:cubicBezTo>
                      <a:pt x="-2731" y="26771"/>
                      <a:pt x="3199" y="36333"/>
                      <a:pt x="14056" y="40843"/>
                    </a:cubicBezTo>
                    <a:cubicBezTo>
                      <a:pt x="26416" y="45938"/>
                      <a:pt x="38276" y="42347"/>
                      <a:pt x="43454" y="29402"/>
                    </a:cubicBezTo>
                    <a:cubicBezTo>
                      <a:pt x="48715" y="16331"/>
                      <a:pt x="42326" y="6685"/>
                      <a:pt x="31344" y="1925"/>
                    </a:cubicBezTo>
                    <a:close/>
                  </a:path>
                </a:pathLst>
              </a:custGeom>
              <a:grpFill/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43" name="Rectangle 30">
            <a:extLst>
              <a:ext uri="{FF2B5EF4-FFF2-40B4-BE49-F238E27FC236}">
                <a16:creationId xmlns:a16="http://schemas.microsoft.com/office/drawing/2014/main" id="{9D259B62-2150-4A3C-96DA-9438E0C7ADC8}"/>
              </a:ext>
            </a:extLst>
          </p:cNvPr>
          <p:cNvSpPr/>
          <p:nvPr/>
        </p:nvSpPr>
        <p:spPr>
          <a:xfrm>
            <a:off x="5925334" y="5541807"/>
            <a:ext cx="282045" cy="2812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44" name="Frame 17">
            <a:extLst>
              <a:ext uri="{FF2B5EF4-FFF2-40B4-BE49-F238E27FC236}">
                <a16:creationId xmlns:a16="http://schemas.microsoft.com/office/drawing/2014/main" id="{75F2C9B1-7901-4EC0-AA6C-189DFCBDF558}"/>
              </a:ext>
            </a:extLst>
          </p:cNvPr>
          <p:cNvSpPr/>
          <p:nvPr/>
        </p:nvSpPr>
        <p:spPr>
          <a:xfrm>
            <a:off x="5910897" y="4376468"/>
            <a:ext cx="308556" cy="3085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45" name="Isosceles Triangle 8">
            <a:extLst>
              <a:ext uri="{FF2B5EF4-FFF2-40B4-BE49-F238E27FC236}">
                <a16:creationId xmlns:a16="http://schemas.microsoft.com/office/drawing/2014/main" id="{A87CA2B8-0F2B-4A4A-B967-77B08D5D65AB}"/>
              </a:ext>
            </a:extLst>
          </p:cNvPr>
          <p:cNvSpPr/>
          <p:nvPr/>
        </p:nvSpPr>
        <p:spPr>
          <a:xfrm rot="16200000">
            <a:off x="9040176" y="5500312"/>
            <a:ext cx="277302" cy="33061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46" name="Donut 39">
            <a:extLst>
              <a:ext uri="{FF2B5EF4-FFF2-40B4-BE49-F238E27FC236}">
                <a16:creationId xmlns:a16="http://schemas.microsoft.com/office/drawing/2014/main" id="{C48BBB13-CDE2-4570-9C5F-49F815A27258}"/>
              </a:ext>
            </a:extLst>
          </p:cNvPr>
          <p:cNvSpPr/>
          <p:nvPr/>
        </p:nvSpPr>
        <p:spPr>
          <a:xfrm>
            <a:off x="8984805" y="4325623"/>
            <a:ext cx="359332" cy="3593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D999"/>
      </a:accent1>
      <a:accent2>
        <a:srgbClr val="151515"/>
      </a:accent2>
      <a:accent3>
        <a:srgbClr val="D7B26D"/>
      </a:accent3>
      <a:accent4>
        <a:srgbClr val="252D33"/>
      </a:accent4>
      <a:accent5>
        <a:srgbClr val="D7B26D"/>
      </a:accent5>
      <a:accent6>
        <a:srgbClr val="252D33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D999"/>
      </a:accent1>
      <a:accent2>
        <a:srgbClr val="F5D999"/>
      </a:accent2>
      <a:accent3>
        <a:srgbClr val="F5D999"/>
      </a:accent3>
      <a:accent4>
        <a:srgbClr val="F5D999"/>
      </a:accent4>
      <a:accent5>
        <a:srgbClr val="F5D999"/>
      </a:accent5>
      <a:accent6>
        <a:srgbClr val="F5D999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3D289"/>
      </a:accent1>
      <a:accent2>
        <a:srgbClr val="151515"/>
      </a:accent2>
      <a:accent3>
        <a:srgbClr val="D7B26D"/>
      </a:accent3>
      <a:accent4>
        <a:srgbClr val="252D33"/>
      </a:accent4>
      <a:accent5>
        <a:srgbClr val="D7B26D"/>
      </a:accent5>
      <a:accent6>
        <a:srgbClr val="252D33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4644</Words>
  <Application>Microsoft Office PowerPoint</Application>
  <PresentationFormat>와이드스크린</PresentationFormat>
  <Paragraphs>547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79</cp:revision>
  <dcterms:created xsi:type="dcterms:W3CDTF">2020-01-20T05:08:25Z</dcterms:created>
  <dcterms:modified xsi:type="dcterms:W3CDTF">2022-03-04T03:27:20Z</dcterms:modified>
</cp:coreProperties>
</file>